
<file path=[Content_Types].xml><?xml version="1.0" encoding="utf-8"?>
<Types xmlns="http://schemas.openxmlformats.org/package/2006/content-types">
  <Default Extension="png" ContentType="image/png"/>
  <Default Extension="mp3" ContentType="audio/mpeg"/>
  <Default Extension="jpeg" ContentType="image/jpeg"/>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9.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729" r:id="rId2"/>
    <p:sldMasterId id="2147483798" r:id="rId3"/>
    <p:sldMasterId id="2147483823" r:id="rId4"/>
    <p:sldMasterId id="2147483860" r:id="rId5"/>
    <p:sldMasterId id="2147483873" r:id="rId6"/>
    <p:sldMasterId id="2147483885" r:id="rId7"/>
    <p:sldMasterId id="2147483894" r:id="rId8"/>
    <p:sldMasterId id="2147483927" r:id="rId9"/>
    <p:sldMasterId id="2147483962" r:id="rId10"/>
  </p:sldMasterIdLst>
  <p:notesMasterIdLst>
    <p:notesMasterId r:id="rId40"/>
  </p:notesMasterIdLst>
  <p:sldIdLst>
    <p:sldId id="355" r:id="rId11"/>
    <p:sldId id="349" r:id="rId12"/>
    <p:sldId id="351" r:id="rId13"/>
    <p:sldId id="352" r:id="rId14"/>
    <p:sldId id="353" r:id="rId15"/>
    <p:sldId id="259" r:id="rId16"/>
    <p:sldId id="347" r:id="rId17"/>
    <p:sldId id="262" r:id="rId18"/>
    <p:sldId id="313" r:id="rId19"/>
    <p:sldId id="381" r:id="rId20"/>
    <p:sldId id="267" r:id="rId21"/>
    <p:sldId id="367" r:id="rId22"/>
    <p:sldId id="327" r:id="rId23"/>
    <p:sldId id="328" r:id="rId24"/>
    <p:sldId id="341" r:id="rId25"/>
    <p:sldId id="271" r:id="rId26"/>
    <p:sldId id="276" r:id="rId27"/>
    <p:sldId id="377" r:id="rId28"/>
    <p:sldId id="273" r:id="rId29"/>
    <p:sldId id="378" r:id="rId30"/>
    <p:sldId id="283" r:id="rId31"/>
    <p:sldId id="368" r:id="rId32"/>
    <p:sldId id="379" r:id="rId33"/>
    <p:sldId id="371" r:id="rId34"/>
    <p:sldId id="374" r:id="rId35"/>
    <p:sldId id="380" r:id="rId36"/>
    <p:sldId id="376" r:id="rId37"/>
    <p:sldId id="345" r:id="rId38"/>
    <p:sldId id="31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8" d="100"/>
          <a:sy n="98" d="100"/>
        </p:scale>
        <p:origin x="72" y="91"/>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05F07-01DE-4B27-9A53-42A2207ECF25}"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17557-1C4A-43AE-B4CB-C959E9FA6FC5}" type="slidenum">
              <a:rPr lang="en-US" smtClean="0"/>
              <a:t>‹#›</a:t>
            </a:fld>
            <a:endParaRPr lang="en-US"/>
          </a:p>
        </p:txBody>
      </p:sp>
    </p:spTree>
    <p:extLst>
      <p:ext uri="{BB962C8B-B14F-4D97-AF65-F5344CB8AC3E}">
        <p14:creationId xmlns:p14="http://schemas.microsoft.com/office/powerpoint/2010/main" val="1810857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1310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8B6BD37-7659-496F-9121-FEFBD5B7524A}" type="slidenum">
              <a:rPr lang="en-US" smtClean="0">
                <a:solidFill>
                  <a:srgbClr val="000000"/>
                </a:solidFill>
                <a:latin typeface="Calibri" panose="020F0502020204030204" pitchFamily="34" charset="0"/>
              </a:rPr>
              <a:pPr/>
              <a:t>1</a:t>
            </a:fld>
            <a:endParaRPr 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964812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70102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N" dirty="0"/>
              <a:t>Qua VD 1, các con đã biết cộng hai số 10 phân có cùng các hàng, thế nếu muốn cộng hai số 10 phân có hàng khác nhau thì ta sẽ làm như thế nào thì cô trò chúng ta cùng chuyển sang ví dụ hai.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02380-7F10-174B-9E81-FC6B6B32D517}"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7969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0"/>
        <p:cNvGrpSpPr/>
        <p:nvPr/>
      </p:nvGrpSpPr>
      <p:grpSpPr>
        <a:xfrm>
          <a:off x="0" y="0"/>
          <a:ext cx="0" cy="0"/>
          <a:chOff x="0" y="0"/>
          <a:chExt cx="0" cy="0"/>
        </a:xfrm>
      </p:grpSpPr>
      <p:sp>
        <p:nvSpPr>
          <p:cNvPr id="3041" name="Google Shape;3041;gd2191b281e_0_9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2" name="Google Shape;3042;gd2191b281e_0_9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4545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5"/>
        <p:cNvGrpSpPr/>
        <p:nvPr/>
      </p:nvGrpSpPr>
      <p:grpSpPr>
        <a:xfrm>
          <a:off x="0" y="0"/>
          <a:ext cx="0" cy="0"/>
          <a:chOff x="0" y="0"/>
          <a:chExt cx="0" cy="0"/>
        </a:xfrm>
      </p:grpSpPr>
      <p:grpSp>
        <p:nvGrpSpPr>
          <p:cNvPr id="276" name="Google Shape;276;p4"/>
          <p:cNvGrpSpPr/>
          <p:nvPr/>
        </p:nvGrpSpPr>
        <p:grpSpPr>
          <a:xfrm>
            <a:off x="10978864" y="-133"/>
            <a:ext cx="1204965" cy="1761341"/>
            <a:chOff x="7924616" y="-100"/>
            <a:chExt cx="1212890" cy="1772924"/>
          </a:xfrm>
        </p:grpSpPr>
        <p:sp>
          <p:nvSpPr>
            <p:cNvPr id="277" name="Google Shape;277;p4"/>
            <p:cNvSpPr/>
            <p:nvPr/>
          </p:nvSpPr>
          <p:spPr>
            <a:xfrm>
              <a:off x="8348260" y="166878"/>
              <a:ext cx="789242" cy="1605946"/>
            </a:xfrm>
            <a:custGeom>
              <a:avLst/>
              <a:gdLst/>
              <a:ahLst/>
              <a:cxnLst/>
              <a:rect l="l" t="t" r="r" b="b"/>
              <a:pathLst>
                <a:path w="6811" h="13859" extrusionOk="0">
                  <a:moveTo>
                    <a:pt x="6810" y="0"/>
                  </a:moveTo>
                  <a:lnTo>
                    <a:pt x="0" y="9799"/>
                  </a:lnTo>
                  <a:lnTo>
                    <a:pt x="5846" y="13859"/>
                  </a:lnTo>
                  <a:lnTo>
                    <a:pt x="6810" y="12466"/>
                  </a:lnTo>
                  <a:lnTo>
                    <a:pt x="681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4"/>
            <p:cNvSpPr/>
            <p:nvPr/>
          </p:nvSpPr>
          <p:spPr>
            <a:xfrm>
              <a:off x="8348260" y="1176740"/>
              <a:ext cx="764444" cy="594683"/>
            </a:xfrm>
            <a:custGeom>
              <a:avLst/>
              <a:gdLst/>
              <a:ahLst/>
              <a:cxnLst/>
              <a:rect l="l" t="t" r="r" b="b"/>
              <a:pathLst>
                <a:path w="6597" h="5132" extrusionOk="0">
                  <a:moveTo>
                    <a:pt x="750" y="0"/>
                  </a:moveTo>
                  <a:lnTo>
                    <a:pt x="0" y="1072"/>
                  </a:lnTo>
                  <a:lnTo>
                    <a:pt x="5846" y="5132"/>
                  </a:lnTo>
                  <a:lnTo>
                    <a:pt x="6596" y="4060"/>
                  </a:lnTo>
                  <a:lnTo>
                    <a:pt x="75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4"/>
            <p:cNvSpPr/>
            <p:nvPr/>
          </p:nvSpPr>
          <p:spPr>
            <a:xfrm>
              <a:off x="8517903" y="932473"/>
              <a:ext cx="619597" cy="556212"/>
            </a:xfrm>
            <a:custGeom>
              <a:avLst/>
              <a:gdLst/>
              <a:ahLst/>
              <a:cxnLst/>
              <a:rect l="l" t="t" r="r" b="b"/>
              <a:pathLst>
                <a:path w="5347" h="4800" extrusionOk="0">
                  <a:moveTo>
                    <a:pt x="751" y="1"/>
                  </a:moveTo>
                  <a:lnTo>
                    <a:pt x="1" y="1073"/>
                  </a:lnTo>
                  <a:lnTo>
                    <a:pt x="5346" y="4799"/>
                  </a:lnTo>
                  <a:lnTo>
                    <a:pt x="5346" y="3204"/>
                  </a:lnTo>
                  <a:lnTo>
                    <a:pt x="75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4"/>
            <p:cNvSpPr/>
            <p:nvPr/>
          </p:nvSpPr>
          <p:spPr>
            <a:xfrm>
              <a:off x="8687546" y="688322"/>
              <a:ext cx="449952" cy="437438"/>
            </a:xfrm>
            <a:custGeom>
              <a:avLst/>
              <a:gdLst/>
              <a:ahLst/>
              <a:cxnLst/>
              <a:rect l="l" t="t" r="r" b="b"/>
              <a:pathLst>
                <a:path w="3883" h="3775" extrusionOk="0">
                  <a:moveTo>
                    <a:pt x="739" y="1"/>
                  </a:moveTo>
                  <a:lnTo>
                    <a:pt x="1" y="1084"/>
                  </a:lnTo>
                  <a:lnTo>
                    <a:pt x="3882" y="3775"/>
                  </a:lnTo>
                  <a:lnTo>
                    <a:pt x="3882" y="2191"/>
                  </a:lnTo>
                  <a:lnTo>
                    <a:pt x="739" y="1"/>
                  </a:ln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4"/>
            <p:cNvSpPr/>
            <p:nvPr/>
          </p:nvSpPr>
          <p:spPr>
            <a:xfrm>
              <a:off x="7924616" y="-100"/>
              <a:ext cx="1212890" cy="1226563"/>
            </a:xfrm>
            <a:custGeom>
              <a:avLst/>
              <a:gdLst/>
              <a:ahLst/>
              <a:cxnLst/>
              <a:rect l="l" t="t" r="r" b="b"/>
              <a:pathLst>
                <a:path w="10467" h="10585" extrusionOk="0">
                  <a:moveTo>
                    <a:pt x="1465" y="0"/>
                  </a:moveTo>
                  <a:lnTo>
                    <a:pt x="453" y="1108"/>
                  </a:lnTo>
                  <a:lnTo>
                    <a:pt x="1" y="5251"/>
                  </a:lnTo>
                  <a:lnTo>
                    <a:pt x="2073" y="8870"/>
                  </a:lnTo>
                  <a:lnTo>
                    <a:pt x="5883" y="10585"/>
                  </a:lnTo>
                  <a:lnTo>
                    <a:pt x="9966" y="9740"/>
                  </a:lnTo>
                  <a:lnTo>
                    <a:pt x="10466" y="9180"/>
                  </a:lnTo>
                  <a:lnTo>
                    <a:pt x="1046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82;p4"/>
            <p:cNvSpPr/>
            <p:nvPr/>
          </p:nvSpPr>
          <p:spPr>
            <a:xfrm>
              <a:off x="8690327" y="-100"/>
              <a:ext cx="404412" cy="448446"/>
            </a:xfrm>
            <a:custGeom>
              <a:avLst/>
              <a:gdLst/>
              <a:ahLst/>
              <a:cxnLst/>
              <a:rect l="l" t="t" r="r" b="b"/>
              <a:pathLst>
                <a:path w="3490" h="3870" extrusionOk="0">
                  <a:moveTo>
                    <a:pt x="453" y="0"/>
                  </a:moveTo>
                  <a:lnTo>
                    <a:pt x="1" y="3870"/>
                  </a:lnTo>
                  <a:lnTo>
                    <a:pt x="348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83;p4"/>
            <p:cNvSpPr/>
            <p:nvPr/>
          </p:nvSpPr>
          <p:spPr>
            <a:xfrm>
              <a:off x="7979889" y="-100"/>
              <a:ext cx="710561" cy="448446"/>
            </a:xfrm>
            <a:custGeom>
              <a:avLst/>
              <a:gdLst/>
              <a:ahLst/>
              <a:cxnLst/>
              <a:rect l="l" t="t" r="r" b="b"/>
              <a:pathLst>
                <a:path w="6132" h="3870" extrusionOk="0">
                  <a:moveTo>
                    <a:pt x="988" y="0"/>
                  </a:moveTo>
                  <a:lnTo>
                    <a:pt x="0" y="1084"/>
                  </a:lnTo>
                  <a:lnTo>
                    <a:pt x="6132" y="3870"/>
                  </a:lnTo>
                  <a:lnTo>
                    <a:pt x="38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4"/>
            <p:cNvSpPr/>
            <p:nvPr/>
          </p:nvSpPr>
          <p:spPr>
            <a:xfrm>
              <a:off x="7927397" y="448226"/>
              <a:ext cx="763053" cy="576838"/>
            </a:xfrm>
            <a:custGeom>
              <a:avLst/>
              <a:gdLst/>
              <a:ahLst/>
              <a:cxnLst/>
              <a:rect l="l" t="t" r="r" b="b"/>
              <a:pathLst>
                <a:path w="6585" h="4978" extrusionOk="0">
                  <a:moveTo>
                    <a:pt x="6585" y="1"/>
                  </a:moveTo>
                  <a:lnTo>
                    <a:pt x="1" y="1418"/>
                  </a:lnTo>
                  <a:lnTo>
                    <a:pt x="2037" y="4978"/>
                  </a:lnTo>
                  <a:lnTo>
                    <a:pt x="65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4"/>
            <p:cNvSpPr/>
            <p:nvPr/>
          </p:nvSpPr>
          <p:spPr>
            <a:xfrm>
              <a:off x="8610372" y="448226"/>
              <a:ext cx="465016" cy="778233"/>
            </a:xfrm>
            <a:custGeom>
              <a:avLst/>
              <a:gdLst/>
              <a:ahLst/>
              <a:cxnLst/>
              <a:rect l="l" t="t" r="r" b="b"/>
              <a:pathLst>
                <a:path w="4013" h="6716" extrusionOk="0">
                  <a:moveTo>
                    <a:pt x="691" y="1"/>
                  </a:moveTo>
                  <a:lnTo>
                    <a:pt x="0" y="6716"/>
                  </a:lnTo>
                  <a:lnTo>
                    <a:pt x="0" y="6716"/>
                  </a:lnTo>
                  <a:lnTo>
                    <a:pt x="4013" y="5883"/>
                  </a:lnTo>
                  <a:lnTo>
                    <a:pt x="6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86;p4"/>
            <p:cNvSpPr/>
            <p:nvPr/>
          </p:nvSpPr>
          <p:spPr>
            <a:xfrm>
              <a:off x="8690327" y="358538"/>
              <a:ext cx="447171" cy="288535"/>
            </a:xfrm>
            <a:custGeom>
              <a:avLst/>
              <a:gdLst/>
              <a:ahLst/>
              <a:cxnLst/>
              <a:rect l="l" t="t" r="r" b="b"/>
              <a:pathLst>
                <a:path w="3859" h="2490" extrusionOk="0">
                  <a:moveTo>
                    <a:pt x="3858" y="1"/>
                  </a:moveTo>
                  <a:lnTo>
                    <a:pt x="1" y="775"/>
                  </a:lnTo>
                  <a:lnTo>
                    <a:pt x="3858" y="2489"/>
                  </a:lnTo>
                  <a:lnTo>
                    <a:pt x="3858"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87" name="Google Shape;287;p4"/>
          <p:cNvSpPr/>
          <p:nvPr/>
        </p:nvSpPr>
        <p:spPr>
          <a:xfrm rot="-6510779">
            <a:off x="-466138" y="-40623"/>
            <a:ext cx="1238527" cy="1012637"/>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4"/>
          <p:cNvSpPr/>
          <p:nvPr/>
        </p:nvSpPr>
        <p:spPr>
          <a:xfrm rot="-7532834">
            <a:off x="138817" y="-367819"/>
            <a:ext cx="1244059" cy="1053069"/>
          </a:xfrm>
          <a:custGeom>
            <a:avLst/>
            <a:gdLst/>
            <a:ahLst/>
            <a:cxnLst/>
            <a:rect l="l" t="t" r="r" b="b"/>
            <a:pathLst>
              <a:path w="29768" h="25198" extrusionOk="0">
                <a:moveTo>
                  <a:pt x="28706" y="0"/>
                </a:moveTo>
                <a:cubicBezTo>
                  <a:pt x="28706" y="0"/>
                  <a:pt x="28683" y="107"/>
                  <a:pt x="28647" y="286"/>
                </a:cubicBezTo>
                <a:cubicBezTo>
                  <a:pt x="28635" y="369"/>
                  <a:pt x="28611" y="488"/>
                  <a:pt x="28575" y="631"/>
                </a:cubicBezTo>
                <a:cubicBezTo>
                  <a:pt x="28552" y="762"/>
                  <a:pt x="28516" y="905"/>
                  <a:pt x="28456" y="1072"/>
                </a:cubicBezTo>
                <a:cubicBezTo>
                  <a:pt x="28397" y="1238"/>
                  <a:pt x="28337" y="1429"/>
                  <a:pt x="28278" y="1619"/>
                </a:cubicBezTo>
                <a:cubicBezTo>
                  <a:pt x="28218" y="1834"/>
                  <a:pt x="28111" y="2036"/>
                  <a:pt x="28028" y="2262"/>
                </a:cubicBezTo>
                <a:cubicBezTo>
                  <a:pt x="27980" y="2369"/>
                  <a:pt x="27933" y="2477"/>
                  <a:pt x="27897" y="2596"/>
                </a:cubicBezTo>
                <a:cubicBezTo>
                  <a:pt x="26399" y="2354"/>
                  <a:pt x="20976" y="1508"/>
                  <a:pt x="18281" y="1508"/>
                </a:cubicBezTo>
                <a:cubicBezTo>
                  <a:pt x="17119" y="1508"/>
                  <a:pt x="16464" y="1665"/>
                  <a:pt x="16848" y="2096"/>
                </a:cubicBezTo>
                <a:cubicBezTo>
                  <a:pt x="17861" y="3230"/>
                  <a:pt x="22903" y="3406"/>
                  <a:pt x="25750" y="3406"/>
                </a:cubicBezTo>
                <a:cubicBezTo>
                  <a:pt x="26550" y="3406"/>
                  <a:pt x="27176" y="3392"/>
                  <a:pt x="27492" y="3381"/>
                </a:cubicBezTo>
                <a:lnTo>
                  <a:pt x="27492" y="3381"/>
                </a:lnTo>
                <a:cubicBezTo>
                  <a:pt x="27432" y="3501"/>
                  <a:pt x="27361" y="3620"/>
                  <a:pt x="27278" y="3739"/>
                </a:cubicBezTo>
                <a:cubicBezTo>
                  <a:pt x="27123" y="4001"/>
                  <a:pt x="26968" y="4286"/>
                  <a:pt x="26778" y="4560"/>
                </a:cubicBezTo>
                <a:cubicBezTo>
                  <a:pt x="26587" y="4822"/>
                  <a:pt x="26409" y="5120"/>
                  <a:pt x="26182" y="5394"/>
                </a:cubicBezTo>
                <a:cubicBezTo>
                  <a:pt x="25968" y="5667"/>
                  <a:pt x="25754" y="5965"/>
                  <a:pt x="25516" y="6239"/>
                </a:cubicBezTo>
                <a:cubicBezTo>
                  <a:pt x="25397" y="6382"/>
                  <a:pt x="25277" y="6525"/>
                  <a:pt x="25158" y="6668"/>
                </a:cubicBezTo>
                <a:cubicBezTo>
                  <a:pt x="25039" y="6822"/>
                  <a:pt x="24896" y="6953"/>
                  <a:pt x="24765" y="7096"/>
                </a:cubicBezTo>
                <a:cubicBezTo>
                  <a:pt x="24658" y="7215"/>
                  <a:pt x="24563" y="7334"/>
                  <a:pt x="24444" y="7453"/>
                </a:cubicBezTo>
                <a:cubicBezTo>
                  <a:pt x="22451" y="7037"/>
                  <a:pt x="16306" y="5777"/>
                  <a:pt x="13663" y="5777"/>
                </a:cubicBezTo>
                <a:cubicBezTo>
                  <a:pt x="12753" y="5777"/>
                  <a:pt x="12258" y="5926"/>
                  <a:pt x="12490" y="6310"/>
                </a:cubicBezTo>
                <a:cubicBezTo>
                  <a:pt x="13383" y="7787"/>
                  <a:pt x="21360" y="8096"/>
                  <a:pt x="23742" y="8156"/>
                </a:cubicBezTo>
                <a:cubicBezTo>
                  <a:pt x="23515" y="8382"/>
                  <a:pt x="23289" y="8584"/>
                  <a:pt x="23075" y="8799"/>
                </a:cubicBezTo>
                <a:cubicBezTo>
                  <a:pt x="22777" y="9085"/>
                  <a:pt x="22456" y="9346"/>
                  <a:pt x="22158" y="9632"/>
                </a:cubicBezTo>
                <a:cubicBezTo>
                  <a:pt x="21848" y="9894"/>
                  <a:pt x="21539" y="10168"/>
                  <a:pt x="21206" y="10430"/>
                </a:cubicBezTo>
                <a:cubicBezTo>
                  <a:pt x="20717" y="10835"/>
                  <a:pt x="20217" y="11228"/>
                  <a:pt x="19705" y="11597"/>
                </a:cubicBezTo>
                <a:cubicBezTo>
                  <a:pt x="18173" y="10937"/>
                  <a:pt x="11342" y="8009"/>
                  <a:pt x="9539" y="8009"/>
                </a:cubicBezTo>
                <a:cubicBezTo>
                  <a:pt x="9030" y="8009"/>
                  <a:pt x="8921" y="8242"/>
                  <a:pt x="9442" y="8823"/>
                </a:cubicBezTo>
                <a:cubicBezTo>
                  <a:pt x="11204" y="10811"/>
                  <a:pt x="17372" y="11894"/>
                  <a:pt x="18979" y="12144"/>
                </a:cubicBezTo>
                <a:cubicBezTo>
                  <a:pt x="18408" y="12561"/>
                  <a:pt x="17836" y="12954"/>
                  <a:pt x="17276" y="13335"/>
                </a:cubicBezTo>
                <a:cubicBezTo>
                  <a:pt x="16824" y="13645"/>
                  <a:pt x="16372" y="13930"/>
                  <a:pt x="15931" y="14204"/>
                </a:cubicBezTo>
                <a:cubicBezTo>
                  <a:pt x="14714" y="13877"/>
                  <a:pt x="8313" y="12201"/>
                  <a:pt x="6010" y="12201"/>
                </a:cubicBezTo>
                <a:cubicBezTo>
                  <a:pt x="5385" y="12201"/>
                  <a:pt x="5062" y="12325"/>
                  <a:pt x="5227" y="12633"/>
                </a:cubicBezTo>
                <a:cubicBezTo>
                  <a:pt x="5954" y="13990"/>
                  <a:pt x="13276" y="14585"/>
                  <a:pt x="15121" y="14704"/>
                </a:cubicBezTo>
                <a:cubicBezTo>
                  <a:pt x="14598" y="15014"/>
                  <a:pt x="14109" y="15312"/>
                  <a:pt x="13645" y="15573"/>
                </a:cubicBezTo>
                <a:cubicBezTo>
                  <a:pt x="12562" y="16193"/>
                  <a:pt x="11645" y="16681"/>
                  <a:pt x="10990" y="17014"/>
                </a:cubicBezTo>
                <a:cubicBezTo>
                  <a:pt x="9274" y="16537"/>
                  <a:pt x="4757" y="15316"/>
                  <a:pt x="3092" y="15316"/>
                </a:cubicBezTo>
                <a:cubicBezTo>
                  <a:pt x="2469" y="15316"/>
                  <a:pt x="2245" y="15487"/>
                  <a:pt x="2715" y="15931"/>
                </a:cubicBezTo>
                <a:cubicBezTo>
                  <a:pt x="4356" y="17469"/>
                  <a:pt x="8286" y="17610"/>
                  <a:pt x="9787" y="17610"/>
                </a:cubicBezTo>
                <a:cubicBezTo>
                  <a:pt x="9865" y="17610"/>
                  <a:pt x="9937" y="17610"/>
                  <a:pt x="10002" y="17609"/>
                </a:cubicBezTo>
                <a:lnTo>
                  <a:pt x="10061" y="17728"/>
                </a:lnTo>
                <a:cubicBezTo>
                  <a:pt x="8311" y="18443"/>
                  <a:pt x="0" y="21848"/>
                  <a:pt x="1382" y="22265"/>
                </a:cubicBezTo>
                <a:cubicBezTo>
                  <a:pt x="1598" y="22330"/>
                  <a:pt x="1836" y="22360"/>
                  <a:pt x="2092" y="22360"/>
                </a:cubicBezTo>
                <a:cubicBezTo>
                  <a:pt x="5099" y="22360"/>
                  <a:pt x="10490" y="18193"/>
                  <a:pt x="10490" y="18193"/>
                </a:cubicBezTo>
                <a:lnTo>
                  <a:pt x="10490" y="18193"/>
                </a:lnTo>
                <a:cubicBezTo>
                  <a:pt x="10490" y="18193"/>
                  <a:pt x="7895" y="25197"/>
                  <a:pt x="9271" y="25197"/>
                </a:cubicBezTo>
                <a:cubicBezTo>
                  <a:pt x="9406" y="25197"/>
                  <a:pt x="9580" y="25129"/>
                  <a:pt x="9799" y="24979"/>
                </a:cubicBezTo>
                <a:cubicBezTo>
                  <a:pt x="10752" y="24325"/>
                  <a:pt x="11597" y="17657"/>
                  <a:pt x="11657" y="17216"/>
                </a:cubicBezTo>
                <a:cubicBezTo>
                  <a:pt x="12264" y="16907"/>
                  <a:pt x="13026" y="16502"/>
                  <a:pt x="13907" y="16026"/>
                </a:cubicBezTo>
                <a:cubicBezTo>
                  <a:pt x="14348" y="15776"/>
                  <a:pt x="14824" y="15514"/>
                  <a:pt x="15336" y="15216"/>
                </a:cubicBezTo>
                <a:lnTo>
                  <a:pt x="15336" y="15216"/>
                </a:lnTo>
                <a:cubicBezTo>
                  <a:pt x="14228" y="18026"/>
                  <a:pt x="12966" y="24098"/>
                  <a:pt x="13978" y="24444"/>
                </a:cubicBezTo>
                <a:cubicBezTo>
                  <a:pt x="13997" y="24450"/>
                  <a:pt x="14015" y="24452"/>
                  <a:pt x="14033" y="24452"/>
                </a:cubicBezTo>
                <a:cubicBezTo>
                  <a:pt x="14954" y="24452"/>
                  <a:pt x="15852" y="16842"/>
                  <a:pt x="16074" y="14764"/>
                </a:cubicBezTo>
                <a:cubicBezTo>
                  <a:pt x="16562" y="14466"/>
                  <a:pt x="17074" y="14157"/>
                  <a:pt x="17598" y="13811"/>
                </a:cubicBezTo>
                <a:cubicBezTo>
                  <a:pt x="18086" y="13490"/>
                  <a:pt x="18586" y="13156"/>
                  <a:pt x="19098" y="12799"/>
                </a:cubicBezTo>
                <a:lnTo>
                  <a:pt x="19098" y="12799"/>
                </a:lnTo>
                <a:cubicBezTo>
                  <a:pt x="18205" y="14811"/>
                  <a:pt x="15479" y="21241"/>
                  <a:pt x="17145" y="21681"/>
                </a:cubicBezTo>
                <a:cubicBezTo>
                  <a:pt x="17194" y="21694"/>
                  <a:pt x="17243" y="21701"/>
                  <a:pt x="17290" y="21701"/>
                </a:cubicBezTo>
                <a:cubicBezTo>
                  <a:pt x="18934" y="21701"/>
                  <a:pt x="19783" y="14101"/>
                  <a:pt x="19991" y="12180"/>
                </a:cubicBezTo>
                <a:cubicBezTo>
                  <a:pt x="20539" y="11775"/>
                  <a:pt x="21086" y="11359"/>
                  <a:pt x="21622" y="10942"/>
                </a:cubicBezTo>
                <a:lnTo>
                  <a:pt x="22610" y="10132"/>
                </a:lnTo>
                <a:cubicBezTo>
                  <a:pt x="22920" y="9858"/>
                  <a:pt x="23253" y="9585"/>
                  <a:pt x="23551" y="9299"/>
                </a:cubicBezTo>
                <a:lnTo>
                  <a:pt x="24265" y="8632"/>
                </a:lnTo>
                <a:lnTo>
                  <a:pt x="24265" y="8632"/>
                </a:lnTo>
                <a:cubicBezTo>
                  <a:pt x="23134" y="11859"/>
                  <a:pt x="21968" y="19050"/>
                  <a:pt x="23158" y="19383"/>
                </a:cubicBezTo>
                <a:cubicBezTo>
                  <a:pt x="23176" y="19388"/>
                  <a:pt x="23194" y="19391"/>
                  <a:pt x="23212" y="19391"/>
                </a:cubicBezTo>
                <a:cubicBezTo>
                  <a:pt x="24345" y="19391"/>
                  <a:pt x="24981" y="9417"/>
                  <a:pt x="25075" y="7811"/>
                </a:cubicBezTo>
                <a:cubicBezTo>
                  <a:pt x="25158" y="7739"/>
                  <a:pt x="25230" y="7668"/>
                  <a:pt x="25289" y="7596"/>
                </a:cubicBezTo>
                <a:cubicBezTo>
                  <a:pt x="25420" y="7441"/>
                  <a:pt x="25551" y="7311"/>
                  <a:pt x="25694" y="7156"/>
                </a:cubicBezTo>
                <a:cubicBezTo>
                  <a:pt x="25825" y="7013"/>
                  <a:pt x="25944" y="6858"/>
                  <a:pt x="26063" y="6715"/>
                </a:cubicBezTo>
                <a:cubicBezTo>
                  <a:pt x="26313" y="6429"/>
                  <a:pt x="26540" y="6132"/>
                  <a:pt x="26766" y="5834"/>
                </a:cubicBezTo>
                <a:cubicBezTo>
                  <a:pt x="27004" y="5548"/>
                  <a:pt x="27194" y="5251"/>
                  <a:pt x="27385" y="4977"/>
                </a:cubicBezTo>
                <a:cubicBezTo>
                  <a:pt x="27432" y="4917"/>
                  <a:pt x="27480" y="4858"/>
                  <a:pt x="27516" y="4774"/>
                </a:cubicBezTo>
                <a:lnTo>
                  <a:pt x="27516" y="4774"/>
                </a:lnTo>
                <a:cubicBezTo>
                  <a:pt x="27135" y="8584"/>
                  <a:pt x="27397" y="15109"/>
                  <a:pt x="28611" y="15216"/>
                </a:cubicBezTo>
                <a:cubicBezTo>
                  <a:pt x="28617" y="15217"/>
                  <a:pt x="28623" y="15217"/>
                  <a:pt x="28629" y="15217"/>
                </a:cubicBezTo>
                <a:cubicBezTo>
                  <a:pt x="29767" y="15217"/>
                  <a:pt x="28705" y="5940"/>
                  <a:pt x="28385" y="3322"/>
                </a:cubicBezTo>
                <a:lnTo>
                  <a:pt x="28385" y="3310"/>
                </a:lnTo>
                <a:cubicBezTo>
                  <a:pt x="28456" y="3167"/>
                  <a:pt x="28516" y="3048"/>
                  <a:pt x="28575" y="2917"/>
                </a:cubicBezTo>
                <a:cubicBezTo>
                  <a:pt x="28635" y="2786"/>
                  <a:pt x="28683" y="2667"/>
                  <a:pt x="28742" y="2548"/>
                </a:cubicBezTo>
                <a:cubicBezTo>
                  <a:pt x="28849" y="2310"/>
                  <a:pt x="28945" y="2084"/>
                  <a:pt x="29028" y="1857"/>
                </a:cubicBezTo>
                <a:cubicBezTo>
                  <a:pt x="29099" y="1643"/>
                  <a:pt x="29171" y="1441"/>
                  <a:pt x="29230" y="1262"/>
                </a:cubicBezTo>
                <a:cubicBezTo>
                  <a:pt x="29290" y="1084"/>
                  <a:pt x="29337" y="929"/>
                  <a:pt x="29361" y="774"/>
                </a:cubicBezTo>
                <a:cubicBezTo>
                  <a:pt x="29397" y="631"/>
                  <a:pt x="29421" y="512"/>
                  <a:pt x="29457" y="405"/>
                </a:cubicBezTo>
                <a:cubicBezTo>
                  <a:pt x="29504" y="214"/>
                  <a:pt x="29528" y="107"/>
                  <a:pt x="29528" y="107"/>
                </a:cubicBezTo>
                <a:lnTo>
                  <a:pt x="2870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4"/>
          <p:cNvSpPr/>
          <p:nvPr/>
        </p:nvSpPr>
        <p:spPr>
          <a:xfrm>
            <a:off x="9136766" y="131741"/>
            <a:ext cx="1623807" cy="376265"/>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4"/>
          <p:cNvSpPr/>
          <p:nvPr/>
        </p:nvSpPr>
        <p:spPr>
          <a:xfrm flipH="1">
            <a:off x="-14" y="6402700"/>
            <a:ext cx="8342148" cy="45529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4"/>
          <p:cNvSpPr txBox="1">
            <a:spLocks noGrp="1"/>
          </p:cNvSpPr>
          <p:nvPr>
            <p:ph type="title"/>
          </p:nvPr>
        </p:nvSpPr>
        <p:spPr>
          <a:xfrm>
            <a:off x="950967" y="650367"/>
            <a:ext cx="8101600" cy="956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2" name="Google Shape;292;p4"/>
          <p:cNvSpPr txBox="1">
            <a:spLocks noGrp="1"/>
          </p:cNvSpPr>
          <p:nvPr>
            <p:ph type="body" idx="1"/>
          </p:nvPr>
        </p:nvSpPr>
        <p:spPr>
          <a:xfrm>
            <a:off x="950967" y="1596036"/>
            <a:ext cx="10290000" cy="44536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accent5"/>
              </a:buClr>
              <a:buSzPts val="1200"/>
              <a:buFont typeface="Fredoka One"/>
              <a:buChar char="●"/>
              <a:defRPr sz="1600"/>
            </a:lvl1pPr>
            <a:lvl2pPr marL="1219170" lvl="1" indent="-406390" rtl="0">
              <a:spcBef>
                <a:spcPts val="0"/>
              </a:spcBef>
              <a:spcAft>
                <a:spcPts val="0"/>
              </a:spcAft>
              <a:buClr>
                <a:schemeClr val="accent5"/>
              </a:buClr>
              <a:buSzPts val="1200"/>
              <a:buChar char="○"/>
              <a:defRPr sz="1600"/>
            </a:lvl2pPr>
            <a:lvl3pPr marL="1828754" lvl="2" indent="-406390" rtl="0">
              <a:spcBef>
                <a:spcPts val="0"/>
              </a:spcBef>
              <a:spcAft>
                <a:spcPts val="0"/>
              </a:spcAft>
              <a:buClr>
                <a:schemeClr val="accent5"/>
              </a:buClr>
              <a:buSzPts val="1200"/>
              <a:buChar char="■"/>
              <a:defRPr sz="1600"/>
            </a:lvl3pPr>
            <a:lvl4pPr marL="2438339" lvl="3" indent="-406390" rtl="0">
              <a:spcBef>
                <a:spcPts val="0"/>
              </a:spcBef>
              <a:spcAft>
                <a:spcPts val="0"/>
              </a:spcAft>
              <a:buClr>
                <a:schemeClr val="accent5"/>
              </a:buClr>
              <a:buSzPts val="1200"/>
              <a:buChar char="●"/>
              <a:defRPr sz="1600"/>
            </a:lvl4pPr>
            <a:lvl5pPr marL="3047924" lvl="4" indent="-406390" rtl="0">
              <a:spcBef>
                <a:spcPts val="0"/>
              </a:spcBef>
              <a:spcAft>
                <a:spcPts val="0"/>
              </a:spcAft>
              <a:buClr>
                <a:schemeClr val="accent5"/>
              </a:buClr>
              <a:buSzPts val="1200"/>
              <a:buChar char="○"/>
              <a:defRPr sz="1600"/>
            </a:lvl5pPr>
            <a:lvl6pPr marL="3657509" lvl="5" indent="-406390" rtl="0">
              <a:spcBef>
                <a:spcPts val="0"/>
              </a:spcBef>
              <a:spcAft>
                <a:spcPts val="0"/>
              </a:spcAft>
              <a:buClr>
                <a:schemeClr val="accent5"/>
              </a:buClr>
              <a:buSzPts val="1200"/>
              <a:buChar char="■"/>
              <a:defRPr sz="1600"/>
            </a:lvl6pPr>
            <a:lvl7pPr marL="4267093" lvl="6" indent="-406390" rtl="0">
              <a:spcBef>
                <a:spcPts val="0"/>
              </a:spcBef>
              <a:spcAft>
                <a:spcPts val="0"/>
              </a:spcAft>
              <a:buClr>
                <a:schemeClr val="accent5"/>
              </a:buClr>
              <a:buSzPts val="1200"/>
              <a:buChar char="●"/>
              <a:defRPr sz="1600"/>
            </a:lvl7pPr>
            <a:lvl8pPr marL="4876678" lvl="7" indent="-406390" rtl="0">
              <a:spcBef>
                <a:spcPts val="0"/>
              </a:spcBef>
              <a:spcAft>
                <a:spcPts val="0"/>
              </a:spcAft>
              <a:buClr>
                <a:schemeClr val="accent5"/>
              </a:buClr>
              <a:buSzPts val="1200"/>
              <a:buChar char="○"/>
              <a:defRPr sz="1600"/>
            </a:lvl8pPr>
            <a:lvl9pPr marL="5486263" lvl="8" indent="-406390" rtl="0">
              <a:spcBef>
                <a:spcPts val="0"/>
              </a:spcBef>
              <a:spcAft>
                <a:spcPts val="0"/>
              </a:spcAft>
              <a:buClr>
                <a:schemeClr val="accent5"/>
              </a:buClr>
              <a:buSzPts val="1200"/>
              <a:buChar char="■"/>
              <a:defRPr sz="1600"/>
            </a:lvl9pPr>
          </a:lstStyle>
          <a:p>
            <a:endParaRPr/>
          </a:p>
        </p:txBody>
      </p:sp>
    </p:spTree>
    <p:extLst>
      <p:ext uri="{BB962C8B-B14F-4D97-AF65-F5344CB8AC3E}">
        <p14:creationId xmlns:p14="http://schemas.microsoft.com/office/powerpoint/2010/main" val="1422477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62"/>
        <p:cNvGrpSpPr/>
        <p:nvPr/>
      </p:nvGrpSpPr>
      <p:grpSpPr>
        <a:xfrm>
          <a:off x="0" y="0"/>
          <a:ext cx="0" cy="0"/>
          <a:chOff x="0" y="0"/>
          <a:chExt cx="0" cy="0"/>
        </a:xfrm>
      </p:grpSpPr>
      <p:grpSp>
        <p:nvGrpSpPr>
          <p:cNvPr id="563" name="Google Shape;563;p11"/>
          <p:cNvGrpSpPr/>
          <p:nvPr/>
        </p:nvGrpSpPr>
        <p:grpSpPr>
          <a:xfrm>
            <a:off x="0" y="1"/>
            <a:ext cx="12192000" cy="3962956"/>
            <a:chOff x="0" y="0"/>
            <a:chExt cx="9144000" cy="2972217"/>
          </a:xfrm>
        </p:grpSpPr>
        <p:sp>
          <p:nvSpPr>
            <p:cNvPr id="564" name="Google Shape;564;p11"/>
            <p:cNvSpPr/>
            <p:nvPr/>
          </p:nvSpPr>
          <p:spPr>
            <a:xfrm>
              <a:off x="0" y="0"/>
              <a:ext cx="9144000" cy="2808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65" name="Google Shape;565;p11"/>
            <p:cNvGrpSpPr/>
            <p:nvPr/>
          </p:nvGrpSpPr>
          <p:grpSpPr>
            <a:xfrm>
              <a:off x="0" y="1985404"/>
              <a:ext cx="9143965" cy="986813"/>
              <a:chOff x="0" y="2497167"/>
              <a:chExt cx="9143965" cy="986813"/>
            </a:xfrm>
          </p:grpSpPr>
          <p:sp>
            <p:nvSpPr>
              <p:cNvPr id="566" name="Google Shape;566;p11"/>
              <p:cNvSpPr/>
              <p:nvPr/>
            </p:nvSpPr>
            <p:spPr>
              <a:xfrm>
                <a:off x="2884115" y="2497167"/>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7" name="Google Shape;567;p11"/>
              <p:cNvSpPr/>
              <p:nvPr/>
            </p:nvSpPr>
            <p:spPr>
              <a:xfrm flipH="1">
                <a:off x="0" y="2812272"/>
                <a:ext cx="6259850" cy="671699"/>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68" name="Google Shape;568;p11"/>
          <p:cNvSpPr txBox="1">
            <a:spLocks noGrp="1"/>
          </p:cNvSpPr>
          <p:nvPr>
            <p:ph type="title" hasCustomPrompt="1"/>
          </p:nvPr>
        </p:nvSpPr>
        <p:spPr>
          <a:xfrm>
            <a:off x="2214300" y="2342467"/>
            <a:ext cx="7763600" cy="1653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9600"/>
              <a:buNone/>
              <a:defRPr sz="13333"/>
            </a:lvl1pPr>
            <a:lvl2pPr lvl="1">
              <a:spcBef>
                <a:spcPts val="0"/>
              </a:spcBef>
              <a:spcAft>
                <a:spcPts val="0"/>
              </a:spcAft>
              <a:buSzPts val="12000"/>
              <a:buNone/>
              <a:defRPr sz="16000"/>
            </a:lvl2pPr>
            <a:lvl3pPr lvl="2">
              <a:spcBef>
                <a:spcPts val="0"/>
              </a:spcBef>
              <a:spcAft>
                <a:spcPts val="0"/>
              </a:spcAft>
              <a:buSzPts val="12000"/>
              <a:buNone/>
              <a:defRPr sz="16000"/>
            </a:lvl3pPr>
            <a:lvl4pPr lvl="3">
              <a:spcBef>
                <a:spcPts val="0"/>
              </a:spcBef>
              <a:spcAft>
                <a:spcPts val="0"/>
              </a:spcAft>
              <a:buSzPts val="12000"/>
              <a:buNone/>
              <a:defRPr sz="16000"/>
            </a:lvl4pPr>
            <a:lvl5pPr lvl="4">
              <a:spcBef>
                <a:spcPts val="0"/>
              </a:spcBef>
              <a:spcAft>
                <a:spcPts val="0"/>
              </a:spcAft>
              <a:buSzPts val="12000"/>
              <a:buNone/>
              <a:defRPr sz="16000"/>
            </a:lvl5pPr>
            <a:lvl6pPr lvl="5">
              <a:spcBef>
                <a:spcPts val="0"/>
              </a:spcBef>
              <a:spcAft>
                <a:spcPts val="0"/>
              </a:spcAft>
              <a:buSzPts val="12000"/>
              <a:buNone/>
              <a:defRPr sz="16000"/>
            </a:lvl6pPr>
            <a:lvl7pPr lvl="6">
              <a:spcBef>
                <a:spcPts val="0"/>
              </a:spcBef>
              <a:spcAft>
                <a:spcPts val="0"/>
              </a:spcAft>
              <a:buSzPts val="12000"/>
              <a:buNone/>
              <a:defRPr sz="16000"/>
            </a:lvl7pPr>
            <a:lvl8pPr lvl="7">
              <a:spcBef>
                <a:spcPts val="0"/>
              </a:spcBef>
              <a:spcAft>
                <a:spcPts val="0"/>
              </a:spcAft>
              <a:buSzPts val="12000"/>
              <a:buNone/>
              <a:defRPr sz="16000"/>
            </a:lvl8pPr>
            <a:lvl9pPr lvl="8">
              <a:spcBef>
                <a:spcPts val="0"/>
              </a:spcBef>
              <a:spcAft>
                <a:spcPts val="0"/>
              </a:spcAft>
              <a:buSzPts val="12000"/>
              <a:buNone/>
              <a:defRPr sz="16000"/>
            </a:lvl9pPr>
          </a:lstStyle>
          <a:p>
            <a:r>
              <a:t>xx%</a:t>
            </a:r>
          </a:p>
        </p:txBody>
      </p:sp>
      <p:sp>
        <p:nvSpPr>
          <p:cNvPr id="569" name="Google Shape;569;p11"/>
          <p:cNvSpPr txBox="1">
            <a:spLocks noGrp="1"/>
          </p:cNvSpPr>
          <p:nvPr>
            <p:ph type="subTitle" idx="1"/>
          </p:nvPr>
        </p:nvSpPr>
        <p:spPr>
          <a:xfrm>
            <a:off x="2214100" y="4121633"/>
            <a:ext cx="7764000" cy="61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4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570" name="Google Shape;570;p11"/>
          <p:cNvSpPr/>
          <p:nvPr/>
        </p:nvSpPr>
        <p:spPr>
          <a:xfrm>
            <a:off x="2432633" y="376900"/>
            <a:ext cx="1162288" cy="269339"/>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1" name="Google Shape;571;p11"/>
          <p:cNvSpPr/>
          <p:nvPr/>
        </p:nvSpPr>
        <p:spPr>
          <a:xfrm>
            <a:off x="352467" y="916933"/>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2" name="Google Shape;572;p11"/>
          <p:cNvSpPr/>
          <p:nvPr/>
        </p:nvSpPr>
        <p:spPr>
          <a:xfrm>
            <a:off x="11109234" y="2183133"/>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799238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4A748-C65B-7DBE-F55F-0D9D7AD2C8CE}"/>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8AA11E92-6158-F23E-91FC-B013FDA086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a:extLst>
              <a:ext uri="{FF2B5EF4-FFF2-40B4-BE49-F238E27FC236}">
                <a16:creationId xmlns:a16="http://schemas.microsoft.com/office/drawing/2014/main" id="{341B2ACA-AE4C-2E95-2C7C-81546A716B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4">
            <a:extLst>
              <a:ext uri="{FF2B5EF4-FFF2-40B4-BE49-F238E27FC236}">
                <a16:creationId xmlns:a16="http://schemas.microsoft.com/office/drawing/2014/main" id="{43D932EC-6F9C-A3A5-08AE-E5410351A3B2}"/>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6" name="Footer Placeholder 5">
            <a:extLst>
              <a:ext uri="{FF2B5EF4-FFF2-40B4-BE49-F238E27FC236}">
                <a16:creationId xmlns:a16="http://schemas.microsoft.com/office/drawing/2014/main" id="{D08E2A13-DBE2-F535-CE0A-CF87729E3519}"/>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24CEEBBB-EA59-9AE0-A9D7-D9A70F727963}"/>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24265364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58FD-C120-B8D6-094A-F202B9465E26}"/>
              </a:ext>
            </a:extLst>
          </p:cNvPr>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a:extLst>
              <a:ext uri="{FF2B5EF4-FFF2-40B4-BE49-F238E27FC236}">
                <a16:creationId xmlns:a16="http://schemas.microsoft.com/office/drawing/2014/main" id="{AAF22148-C401-C8FD-12C8-9F74FCD7F8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2A5976-E212-7102-56CC-3601B12280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a:extLst>
              <a:ext uri="{FF2B5EF4-FFF2-40B4-BE49-F238E27FC236}">
                <a16:creationId xmlns:a16="http://schemas.microsoft.com/office/drawing/2014/main" id="{27D57D83-A4A3-9C8D-E8BD-426830A199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F60F1B-0985-3D36-25FA-50E1258EF0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6">
            <a:extLst>
              <a:ext uri="{FF2B5EF4-FFF2-40B4-BE49-F238E27FC236}">
                <a16:creationId xmlns:a16="http://schemas.microsoft.com/office/drawing/2014/main" id="{4DE185E5-7CC4-C473-0DBF-77B771973BC2}"/>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8" name="Footer Placeholder 7">
            <a:extLst>
              <a:ext uri="{FF2B5EF4-FFF2-40B4-BE49-F238E27FC236}">
                <a16:creationId xmlns:a16="http://schemas.microsoft.com/office/drawing/2014/main" id="{998F53A2-B88A-EB6E-D91D-5ADE30C28982}"/>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14D28744-BE40-C438-4D14-2AC0DAE2B34E}"/>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120358544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068CC-F6C8-1EF8-1302-97C69F1F57BF}"/>
              </a:ext>
            </a:extLst>
          </p:cNvPr>
          <p:cNvSpPr>
            <a:spLocks noGrp="1"/>
          </p:cNvSpPr>
          <p:nvPr>
            <p:ph type="title"/>
          </p:nvPr>
        </p:nvSpPr>
        <p:spPr/>
        <p:txBody>
          <a:bodyPr/>
          <a:lstStyle/>
          <a:p>
            <a:r>
              <a:rPr lang="en-US"/>
              <a:t>Click to edit Master title style</a:t>
            </a:r>
            <a:endParaRPr lang="en-VN"/>
          </a:p>
        </p:txBody>
      </p:sp>
      <p:sp>
        <p:nvSpPr>
          <p:cNvPr id="3" name="Date Placeholder 2">
            <a:extLst>
              <a:ext uri="{FF2B5EF4-FFF2-40B4-BE49-F238E27FC236}">
                <a16:creationId xmlns:a16="http://schemas.microsoft.com/office/drawing/2014/main" id="{9A930159-2F07-A4E7-3248-9AC231B93A66}"/>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4" name="Footer Placeholder 3">
            <a:extLst>
              <a:ext uri="{FF2B5EF4-FFF2-40B4-BE49-F238E27FC236}">
                <a16:creationId xmlns:a16="http://schemas.microsoft.com/office/drawing/2014/main" id="{16AAFBA7-B482-94C8-4170-E4DC1E1EC747}"/>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C05925E2-66B4-7D9C-5089-DB50D9FA38AD}"/>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91765194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8D5E89-E481-8781-90F7-7455E60706D8}"/>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3" name="Footer Placeholder 2">
            <a:extLst>
              <a:ext uri="{FF2B5EF4-FFF2-40B4-BE49-F238E27FC236}">
                <a16:creationId xmlns:a16="http://schemas.microsoft.com/office/drawing/2014/main" id="{EDF9AD85-CEAA-9055-84EF-AC36E04902A5}"/>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8D12BC16-6F2E-C0BA-044D-1A5FE1D63637}"/>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22832229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760F5-5D9F-B35F-DE05-498D49D643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a:extLst>
              <a:ext uri="{FF2B5EF4-FFF2-40B4-BE49-F238E27FC236}">
                <a16:creationId xmlns:a16="http://schemas.microsoft.com/office/drawing/2014/main" id="{8E347E71-26C3-3F43-A53B-97E57C6DFD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a:extLst>
              <a:ext uri="{FF2B5EF4-FFF2-40B4-BE49-F238E27FC236}">
                <a16:creationId xmlns:a16="http://schemas.microsoft.com/office/drawing/2014/main" id="{C1ADDD78-7C5B-12F7-988F-E6907E7674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0BB4BC-E013-0714-947B-A6143A4B56B1}"/>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6" name="Footer Placeholder 5">
            <a:extLst>
              <a:ext uri="{FF2B5EF4-FFF2-40B4-BE49-F238E27FC236}">
                <a16:creationId xmlns:a16="http://schemas.microsoft.com/office/drawing/2014/main" id="{B1ABC142-F270-102E-31E5-35B97C339622}"/>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CDF4B5B4-9E70-C056-8B56-148AB46B9C66}"/>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38933092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713C6-08D3-7649-15B7-1806007121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a:extLst>
              <a:ext uri="{FF2B5EF4-FFF2-40B4-BE49-F238E27FC236}">
                <a16:creationId xmlns:a16="http://schemas.microsoft.com/office/drawing/2014/main" id="{8FA869CD-496F-0FD9-1671-1B1FEC2DFE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VN"/>
          </a:p>
        </p:txBody>
      </p:sp>
      <p:sp>
        <p:nvSpPr>
          <p:cNvPr id="4" name="Text Placeholder 3">
            <a:extLst>
              <a:ext uri="{FF2B5EF4-FFF2-40B4-BE49-F238E27FC236}">
                <a16:creationId xmlns:a16="http://schemas.microsoft.com/office/drawing/2014/main" id="{A796B9F3-3DCB-1DA7-0C2F-E83589C35D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1FF370-9C97-673F-7AB1-12A850722DB0}"/>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6" name="Footer Placeholder 5">
            <a:extLst>
              <a:ext uri="{FF2B5EF4-FFF2-40B4-BE49-F238E27FC236}">
                <a16:creationId xmlns:a16="http://schemas.microsoft.com/office/drawing/2014/main" id="{E3FE56FB-9A99-902C-53F7-7CEABDA10DCD}"/>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E9BB9682-8542-7AAB-418B-43E97E0642D8}"/>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375982910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E75B1-4258-41F1-6700-5FDCC6E568D7}"/>
              </a:ext>
            </a:extLst>
          </p:cNvPr>
          <p:cNvSpPr>
            <a:spLocks noGrp="1"/>
          </p:cNvSpPr>
          <p:nvPr>
            <p:ph type="title"/>
          </p:nvPr>
        </p:nvSpPr>
        <p:spPr/>
        <p:txBody>
          <a:bodyPr/>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8B28DDF0-3EAD-E119-4DD6-959BD3481A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2A630167-A81B-EA2A-CF91-BD81D7C2525C}"/>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5" name="Footer Placeholder 4">
            <a:extLst>
              <a:ext uri="{FF2B5EF4-FFF2-40B4-BE49-F238E27FC236}">
                <a16:creationId xmlns:a16="http://schemas.microsoft.com/office/drawing/2014/main" id="{8D2A6710-ADE4-B0DB-6F6F-74557F7D8656}"/>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41013097-0C06-75CB-06E9-64972D61DCBD}"/>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33017271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800768-FB3F-69A3-FCAE-71A90697E85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B1815762-E89D-2B2B-1736-39C9BD64AE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C1F7C7B4-D48C-1353-3C52-DD1F8E3E2EDC}"/>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5" name="Footer Placeholder 4">
            <a:extLst>
              <a:ext uri="{FF2B5EF4-FFF2-40B4-BE49-F238E27FC236}">
                <a16:creationId xmlns:a16="http://schemas.microsoft.com/office/drawing/2014/main" id="{111E1474-8BF2-675B-1CA7-CBFF1BD97BF6}"/>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A8ECD3A3-5003-B9C4-A853-090AACBFCD32}"/>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364918231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14"/>
        <p:cNvGrpSpPr/>
        <p:nvPr/>
      </p:nvGrpSpPr>
      <p:grpSpPr>
        <a:xfrm>
          <a:off x="0" y="0"/>
          <a:ext cx="0" cy="0"/>
          <a:chOff x="0" y="0"/>
          <a:chExt cx="0" cy="0"/>
        </a:xfrm>
      </p:grpSpPr>
      <p:sp>
        <p:nvSpPr>
          <p:cNvPr id="215" name="Google Shape;215;p9"/>
          <p:cNvSpPr/>
          <p:nvPr/>
        </p:nvSpPr>
        <p:spPr>
          <a:xfrm>
            <a:off x="7738050" y="-753767"/>
            <a:ext cx="3858355" cy="3678453"/>
          </a:xfrm>
          <a:custGeom>
            <a:avLst/>
            <a:gdLst/>
            <a:ahLst/>
            <a:cxnLst/>
            <a:rect l="l" t="t" r="r" b="b"/>
            <a:pathLst>
              <a:path w="20868" h="19895" extrusionOk="0">
                <a:moveTo>
                  <a:pt x="10517" y="0"/>
                </a:moveTo>
                <a:cubicBezTo>
                  <a:pt x="6460" y="0"/>
                  <a:pt x="8779" y="6937"/>
                  <a:pt x="8779" y="6937"/>
                </a:cubicBezTo>
                <a:cubicBezTo>
                  <a:pt x="8189" y="5687"/>
                  <a:pt x="6427" y="3878"/>
                  <a:pt x="4863" y="3878"/>
                </a:cubicBezTo>
                <a:cubicBezTo>
                  <a:pt x="4228" y="3878"/>
                  <a:pt x="3626" y="4176"/>
                  <a:pt x="3148" y="4930"/>
                </a:cubicBezTo>
                <a:cubicBezTo>
                  <a:pt x="1492" y="7542"/>
                  <a:pt x="6956" y="8943"/>
                  <a:pt x="6956" y="8943"/>
                </a:cubicBezTo>
                <a:cubicBezTo>
                  <a:pt x="6956" y="8943"/>
                  <a:pt x="0" y="10517"/>
                  <a:pt x="1633" y="13747"/>
                </a:cubicBezTo>
                <a:cubicBezTo>
                  <a:pt x="1978" y="14427"/>
                  <a:pt x="2498" y="14696"/>
                  <a:pt x="3104" y="14696"/>
                </a:cubicBezTo>
                <a:cubicBezTo>
                  <a:pt x="5376" y="14696"/>
                  <a:pt x="8861" y="10931"/>
                  <a:pt x="8861" y="10931"/>
                </a:cubicBezTo>
                <a:lnTo>
                  <a:pt x="8861" y="10931"/>
                </a:lnTo>
                <a:cubicBezTo>
                  <a:pt x="8861" y="10931"/>
                  <a:pt x="3562" y="18631"/>
                  <a:pt x="7867" y="19797"/>
                </a:cubicBezTo>
                <a:cubicBezTo>
                  <a:pt x="8113" y="19864"/>
                  <a:pt x="8343" y="19895"/>
                  <a:pt x="8558" y="19895"/>
                </a:cubicBezTo>
                <a:cubicBezTo>
                  <a:pt x="12105" y="19895"/>
                  <a:pt x="11563" y="11345"/>
                  <a:pt x="11563" y="11344"/>
                </a:cubicBezTo>
                <a:lnTo>
                  <a:pt x="11563" y="11344"/>
                </a:lnTo>
                <a:cubicBezTo>
                  <a:pt x="11563" y="11345"/>
                  <a:pt x="13756" y="17978"/>
                  <a:pt x="16475" y="17978"/>
                </a:cubicBezTo>
                <a:cubicBezTo>
                  <a:pt x="16854" y="17978"/>
                  <a:pt x="17243" y="17849"/>
                  <a:pt x="17638" y="17555"/>
                </a:cubicBezTo>
                <a:cubicBezTo>
                  <a:pt x="20868" y="15154"/>
                  <a:pt x="14243" y="10370"/>
                  <a:pt x="14243" y="10370"/>
                </a:cubicBezTo>
                <a:lnTo>
                  <a:pt x="14243" y="10370"/>
                </a:lnTo>
                <a:cubicBezTo>
                  <a:pt x="15376" y="10882"/>
                  <a:pt x="16870" y="11423"/>
                  <a:pt x="18090" y="11423"/>
                </a:cubicBezTo>
                <a:cubicBezTo>
                  <a:pt x="19278" y="11423"/>
                  <a:pt x="20206" y="10910"/>
                  <a:pt x="20287" y="9357"/>
                </a:cubicBezTo>
                <a:cubicBezTo>
                  <a:pt x="20367" y="7863"/>
                  <a:pt x="19044" y="7470"/>
                  <a:pt x="17634" y="7470"/>
                </a:cubicBezTo>
                <a:cubicBezTo>
                  <a:pt x="16789" y="7470"/>
                  <a:pt x="15912" y="7611"/>
                  <a:pt x="15287" y="7740"/>
                </a:cubicBezTo>
                <a:lnTo>
                  <a:pt x="15287" y="7740"/>
                </a:lnTo>
                <a:cubicBezTo>
                  <a:pt x="17424" y="6938"/>
                  <a:pt x="20821" y="4028"/>
                  <a:pt x="18384" y="2236"/>
                </a:cubicBezTo>
                <a:cubicBezTo>
                  <a:pt x="17982" y="1941"/>
                  <a:pt x="17561" y="1814"/>
                  <a:pt x="17135" y="1814"/>
                </a:cubicBezTo>
                <a:cubicBezTo>
                  <a:pt x="15074" y="1814"/>
                  <a:pt x="12893" y="4784"/>
                  <a:pt x="12128" y="5932"/>
                </a:cubicBezTo>
                <a:lnTo>
                  <a:pt x="12128" y="5932"/>
                </a:lnTo>
                <a:cubicBezTo>
                  <a:pt x="13052" y="4252"/>
                  <a:pt x="14180" y="0"/>
                  <a:pt x="10517"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216" name="Google Shape;216;p9"/>
          <p:cNvSpPr/>
          <p:nvPr/>
        </p:nvSpPr>
        <p:spPr>
          <a:xfrm rot="-7199897">
            <a:off x="178558" y="-404433"/>
            <a:ext cx="3471253" cy="3692332"/>
          </a:xfrm>
          <a:custGeom>
            <a:avLst/>
            <a:gdLst/>
            <a:ahLst/>
            <a:cxnLst/>
            <a:rect l="l" t="t" r="r" b="b"/>
            <a:pathLst>
              <a:path w="31736" h="33759" extrusionOk="0">
                <a:moveTo>
                  <a:pt x="15606" y="0"/>
                </a:moveTo>
                <a:cubicBezTo>
                  <a:pt x="12325" y="0"/>
                  <a:pt x="9051" y="842"/>
                  <a:pt x="5771" y="4616"/>
                </a:cubicBezTo>
                <a:cubicBezTo>
                  <a:pt x="2042" y="8907"/>
                  <a:pt x="1" y="9330"/>
                  <a:pt x="142" y="14186"/>
                </a:cubicBezTo>
                <a:cubicBezTo>
                  <a:pt x="276" y="18760"/>
                  <a:pt x="3845" y="21960"/>
                  <a:pt x="10620" y="21960"/>
                </a:cubicBezTo>
                <a:cubicBezTo>
                  <a:pt x="11033" y="21960"/>
                  <a:pt x="11458" y="21949"/>
                  <a:pt x="11894" y="21924"/>
                </a:cubicBezTo>
                <a:cubicBezTo>
                  <a:pt x="12443" y="21894"/>
                  <a:pt x="12956" y="21879"/>
                  <a:pt x="13434" y="21879"/>
                </a:cubicBezTo>
                <a:cubicBezTo>
                  <a:pt x="19576" y="21879"/>
                  <a:pt x="20076" y="24279"/>
                  <a:pt x="19880" y="26261"/>
                </a:cubicBezTo>
                <a:cubicBezTo>
                  <a:pt x="19668" y="28398"/>
                  <a:pt x="17945" y="33534"/>
                  <a:pt x="20688" y="33745"/>
                </a:cubicBezTo>
                <a:cubicBezTo>
                  <a:pt x="20808" y="33754"/>
                  <a:pt x="20929" y="33759"/>
                  <a:pt x="21053" y="33759"/>
                </a:cubicBezTo>
                <a:cubicBezTo>
                  <a:pt x="23772" y="33759"/>
                  <a:pt x="27439" y="31579"/>
                  <a:pt x="28921" y="28819"/>
                </a:cubicBezTo>
                <a:cubicBezTo>
                  <a:pt x="30470" y="25935"/>
                  <a:pt x="31735" y="23894"/>
                  <a:pt x="31314" y="19531"/>
                </a:cubicBezTo>
                <a:cubicBezTo>
                  <a:pt x="30891" y="15170"/>
                  <a:pt x="28042" y="4827"/>
                  <a:pt x="26777" y="3280"/>
                </a:cubicBezTo>
                <a:cubicBezTo>
                  <a:pt x="25509" y="1733"/>
                  <a:pt x="23009" y="393"/>
                  <a:pt x="16959" y="42"/>
                </a:cubicBezTo>
                <a:cubicBezTo>
                  <a:pt x="16508" y="16"/>
                  <a:pt x="16057" y="0"/>
                  <a:pt x="15606"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217" name="Google Shape;217;p9"/>
          <p:cNvSpPr/>
          <p:nvPr/>
        </p:nvSpPr>
        <p:spPr>
          <a:xfrm>
            <a:off x="830229" y="4784614"/>
            <a:ext cx="3944770" cy="2305355"/>
          </a:xfrm>
          <a:custGeom>
            <a:avLst/>
            <a:gdLst/>
            <a:ahLst/>
            <a:cxnLst/>
            <a:rect l="l" t="t" r="r" b="b"/>
            <a:pathLst>
              <a:path w="30874" h="18043" extrusionOk="0">
                <a:moveTo>
                  <a:pt x="15380" y="0"/>
                </a:moveTo>
                <a:cubicBezTo>
                  <a:pt x="11021" y="0"/>
                  <a:pt x="7438" y="2596"/>
                  <a:pt x="4423" y="5354"/>
                </a:cubicBezTo>
                <a:cubicBezTo>
                  <a:pt x="1" y="9402"/>
                  <a:pt x="1036" y="16932"/>
                  <a:pt x="2070" y="17684"/>
                </a:cubicBezTo>
                <a:cubicBezTo>
                  <a:pt x="2440" y="17953"/>
                  <a:pt x="3637" y="18043"/>
                  <a:pt x="5123" y="18043"/>
                </a:cubicBezTo>
                <a:cubicBezTo>
                  <a:pt x="7799" y="18043"/>
                  <a:pt x="11410" y="17751"/>
                  <a:pt x="12802" y="17684"/>
                </a:cubicBezTo>
                <a:cubicBezTo>
                  <a:pt x="16472" y="17508"/>
                  <a:pt x="29744" y="16932"/>
                  <a:pt x="30309" y="16273"/>
                </a:cubicBezTo>
                <a:cubicBezTo>
                  <a:pt x="30874" y="15615"/>
                  <a:pt x="29554" y="6296"/>
                  <a:pt x="22024" y="1952"/>
                </a:cubicBezTo>
                <a:cubicBezTo>
                  <a:pt x="19626" y="568"/>
                  <a:pt x="17418" y="0"/>
                  <a:pt x="15380" y="0"/>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218" name="Google Shape;218;p9"/>
          <p:cNvSpPr/>
          <p:nvPr/>
        </p:nvSpPr>
        <p:spPr>
          <a:xfrm>
            <a:off x="7574582" y="4873236"/>
            <a:ext cx="4185308" cy="2305389"/>
          </a:xfrm>
          <a:custGeom>
            <a:avLst/>
            <a:gdLst/>
            <a:ahLst/>
            <a:cxnLst/>
            <a:rect l="l" t="t" r="r" b="b"/>
            <a:pathLst>
              <a:path w="42574" h="23451" extrusionOk="0">
                <a:moveTo>
                  <a:pt x="13151" y="0"/>
                </a:moveTo>
                <a:cubicBezTo>
                  <a:pt x="12816" y="0"/>
                  <a:pt x="12467" y="104"/>
                  <a:pt x="12104" y="331"/>
                </a:cubicBezTo>
                <a:cubicBezTo>
                  <a:pt x="8342" y="2690"/>
                  <a:pt x="15560" y="15878"/>
                  <a:pt x="14230" y="15980"/>
                </a:cubicBezTo>
                <a:cubicBezTo>
                  <a:pt x="14220" y="15980"/>
                  <a:pt x="14210" y="15981"/>
                  <a:pt x="14200" y="15981"/>
                </a:cubicBezTo>
                <a:cubicBezTo>
                  <a:pt x="12993" y="15981"/>
                  <a:pt x="10578" y="10364"/>
                  <a:pt x="8774" y="10364"/>
                </a:cubicBezTo>
                <a:cubicBezTo>
                  <a:pt x="8572" y="10364"/>
                  <a:pt x="8377" y="10435"/>
                  <a:pt x="8193" y="10592"/>
                </a:cubicBezTo>
                <a:cubicBezTo>
                  <a:pt x="6351" y="12162"/>
                  <a:pt x="11674" y="19458"/>
                  <a:pt x="10854" y="19562"/>
                </a:cubicBezTo>
                <a:cubicBezTo>
                  <a:pt x="10846" y="19563"/>
                  <a:pt x="10838" y="19563"/>
                  <a:pt x="10829" y="19563"/>
                </a:cubicBezTo>
                <a:cubicBezTo>
                  <a:pt x="10161" y="19563"/>
                  <a:pt x="7095" y="16813"/>
                  <a:pt x="4607" y="16813"/>
                </a:cubicBezTo>
                <a:cubicBezTo>
                  <a:pt x="3747" y="16813"/>
                  <a:pt x="2956" y="17141"/>
                  <a:pt x="2357" y="18026"/>
                </a:cubicBezTo>
                <a:cubicBezTo>
                  <a:pt x="0" y="21505"/>
                  <a:pt x="6453" y="23245"/>
                  <a:pt x="7988" y="23450"/>
                </a:cubicBezTo>
                <a:lnTo>
                  <a:pt x="31829" y="23450"/>
                </a:lnTo>
                <a:cubicBezTo>
                  <a:pt x="35411" y="22631"/>
                  <a:pt x="42574" y="16698"/>
                  <a:pt x="40213" y="14343"/>
                </a:cubicBezTo>
                <a:cubicBezTo>
                  <a:pt x="39785" y="13916"/>
                  <a:pt x="39261" y="13745"/>
                  <a:pt x="38683" y="13745"/>
                </a:cubicBezTo>
                <a:cubicBezTo>
                  <a:pt x="36326" y="13745"/>
                  <a:pt x="33087" y="16597"/>
                  <a:pt x="31924" y="16597"/>
                </a:cubicBezTo>
                <a:cubicBezTo>
                  <a:pt x="31798" y="16597"/>
                  <a:pt x="31697" y="16564"/>
                  <a:pt x="31624" y="16491"/>
                </a:cubicBezTo>
                <a:cubicBezTo>
                  <a:pt x="30703" y="15572"/>
                  <a:pt x="38787" y="8202"/>
                  <a:pt x="35308" y="5951"/>
                </a:cubicBezTo>
                <a:cubicBezTo>
                  <a:pt x="35010" y="5759"/>
                  <a:pt x="34694" y="5671"/>
                  <a:pt x="34363" y="5671"/>
                </a:cubicBezTo>
                <a:cubicBezTo>
                  <a:pt x="31212" y="5671"/>
                  <a:pt x="26778" y="13571"/>
                  <a:pt x="25628" y="13571"/>
                </a:cubicBezTo>
                <a:cubicBezTo>
                  <a:pt x="25486" y="13571"/>
                  <a:pt x="25394" y="13450"/>
                  <a:pt x="25361" y="13178"/>
                </a:cubicBezTo>
                <a:cubicBezTo>
                  <a:pt x="25048" y="10598"/>
                  <a:pt x="27877" y="1676"/>
                  <a:pt x="24983" y="1676"/>
                </a:cubicBezTo>
                <a:cubicBezTo>
                  <a:pt x="24849" y="1676"/>
                  <a:pt x="24703" y="1695"/>
                  <a:pt x="24544" y="1735"/>
                </a:cubicBezTo>
                <a:cubicBezTo>
                  <a:pt x="21302" y="2544"/>
                  <a:pt x="19934" y="11851"/>
                  <a:pt x="19171" y="11851"/>
                </a:cubicBezTo>
                <a:cubicBezTo>
                  <a:pt x="19085" y="11851"/>
                  <a:pt x="19008" y="11735"/>
                  <a:pt x="18936" y="11478"/>
                </a:cubicBezTo>
                <a:cubicBezTo>
                  <a:pt x="18289" y="9167"/>
                  <a:pt x="16304" y="0"/>
                  <a:pt x="13151"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219" name="Google Shape;219;p9"/>
          <p:cNvGrpSpPr/>
          <p:nvPr/>
        </p:nvGrpSpPr>
        <p:grpSpPr>
          <a:xfrm>
            <a:off x="-47998" y="1604001"/>
            <a:ext cx="998967" cy="1030933"/>
            <a:chOff x="3348600" y="614425"/>
            <a:chExt cx="749225" cy="773200"/>
          </a:xfrm>
        </p:grpSpPr>
        <p:sp>
          <p:nvSpPr>
            <p:cNvPr id="220" name="Google Shape;220;p9"/>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1" name="Google Shape;221;p9"/>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2" name="Google Shape;222;p9"/>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3" name="Google Shape;223;p9"/>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4" name="Google Shape;224;p9"/>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5" name="Google Shape;225;p9"/>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6" name="Google Shape;226;p9"/>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7" name="Google Shape;227;p9"/>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8" name="Google Shape;228;p9"/>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9" name="Google Shape;229;p9"/>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0" name="Google Shape;230;p9"/>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1" name="Google Shape;231;p9"/>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2" name="Google Shape;232;p9"/>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3" name="Google Shape;233;p9"/>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grpSp>
        <p:nvGrpSpPr>
          <p:cNvPr id="234" name="Google Shape;234;p9"/>
          <p:cNvGrpSpPr/>
          <p:nvPr/>
        </p:nvGrpSpPr>
        <p:grpSpPr>
          <a:xfrm>
            <a:off x="10812632" y="4968557"/>
            <a:ext cx="657480" cy="1141837"/>
            <a:chOff x="6373500" y="3085625"/>
            <a:chExt cx="424875" cy="737875"/>
          </a:xfrm>
        </p:grpSpPr>
        <p:sp>
          <p:nvSpPr>
            <p:cNvPr id="235" name="Google Shape;235;p9"/>
            <p:cNvSpPr/>
            <p:nvPr/>
          </p:nvSpPr>
          <p:spPr>
            <a:xfrm>
              <a:off x="6373500" y="3173450"/>
              <a:ext cx="181200" cy="135100"/>
            </a:xfrm>
            <a:custGeom>
              <a:avLst/>
              <a:gdLst/>
              <a:ahLst/>
              <a:cxnLst/>
              <a:rect l="l" t="t" r="r" b="b"/>
              <a:pathLst>
                <a:path w="7248" h="5404" extrusionOk="0">
                  <a:moveTo>
                    <a:pt x="3820" y="986"/>
                  </a:moveTo>
                  <a:cubicBezTo>
                    <a:pt x="3824" y="988"/>
                    <a:pt x="3828" y="990"/>
                    <a:pt x="3832" y="994"/>
                  </a:cubicBezTo>
                  <a:cubicBezTo>
                    <a:pt x="3849" y="1003"/>
                    <a:pt x="3853" y="1005"/>
                    <a:pt x="3859" y="1009"/>
                  </a:cubicBezTo>
                  <a:cubicBezTo>
                    <a:pt x="3859" y="1009"/>
                    <a:pt x="3861" y="1015"/>
                    <a:pt x="3876" y="1026"/>
                  </a:cubicBezTo>
                  <a:cubicBezTo>
                    <a:pt x="3918" y="1063"/>
                    <a:pt x="3958" y="1099"/>
                    <a:pt x="4000" y="1137"/>
                  </a:cubicBezTo>
                  <a:cubicBezTo>
                    <a:pt x="4205" y="1329"/>
                    <a:pt x="4397" y="1532"/>
                    <a:pt x="4578" y="1746"/>
                  </a:cubicBezTo>
                  <a:cubicBezTo>
                    <a:pt x="4988" y="2223"/>
                    <a:pt x="5356" y="2734"/>
                    <a:pt x="5676" y="3278"/>
                  </a:cubicBezTo>
                  <a:cubicBezTo>
                    <a:pt x="5810" y="3507"/>
                    <a:pt x="5953" y="3779"/>
                    <a:pt x="6016" y="3961"/>
                  </a:cubicBezTo>
                  <a:cubicBezTo>
                    <a:pt x="6045" y="4047"/>
                    <a:pt x="6068" y="4135"/>
                    <a:pt x="6087" y="4225"/>
                  </a:cubicBezTo>
                  <a:cubicBezTo>
                    <a:pt x="6087" y="4235"/>
                    <a:pt x="6089" y="4250"/>
                    <a:pt x="6091" y="4268"/>
                  </a:cubicBezTo>
                  <a:cubicBezTo>
                    <a:pt x="6089" y="4269"/>
                    <a:pt x="6085" y="4271"/>
                    <a:pt x="6081" y="4273"/>
                  </a:cubicBezTo>
                  <a:cubicBezTo>
                    <a:pt x="6068" y="4279"/>
                    <a:pt x="6051" y="4283"/>
                    <a:pt x="6030" y="4289"/>
                  </a:cubicBezTo>
                  <a:cubicBezTo>
                    <a:pt x="5938" y="4314"/>
                    <a:pt x="5846" y="4337"/>
                    <a:pt x="5752" y="4356"/>
                  </a:cubicBezTo>
                  <a:cubicBezTo>
                    <a:pt x="5710" y="4363"/>
                    <a:pt x="5668" y="4371"/>
                    <a:pt x="5626" y="4377"/>
                  </a:cubicBezTo>
                  <a:cubicBezTo>
                    <a:pt x="5626" y="4377"/>
                    <a:pt x="5625" y="4377"/>
                    <a:pt x="5625" y="4377"/>
                  </a:cubicBezTo>
                  <a:cubicBezTo>
                    <a:pt x="5613" y="4377"/>
                    <a:pt x="5496" y="4392"/>
                    <a:pt x="5476" y="4394"/>
                  </a:cubicBezTo>
                  <a:cubicBezTo>
                    <a:pt x="5179" y="4423"/>
                    <a:pt x="4878" y="4435"/>
                    <a:pt x="4578" y="4435"/>
                  </a:cubicBezTo>
                  <a:cubicBezTo>
                    <a:pt x="4283" y="4435"/>
                    <a:pt x="3989" y="4423"/>
                    <a:pt x="3696" y="4405"/>
                  </a:cubicBezTo>
                  <a:cubicBezTo>
                    <a:pt x="3012" y="4363"/>
                    <a:pt x="2388" y="4296"/>
                    <a:pt x="1726" y="4141"/>
                  </a:cubicBezTo>
                  <a:cubicBezTo>
                    <a:pt x="1594" y="4113"/>
                    <a:pt x="1463" y="4078"/>
                    <a:pt x="1335" y="4040"/>
                  </a:cubicBezTo>
                  <a:cubicBezTo>
                    <a:pt x="1276" y="4021"/>
                    <a:pt x="1215" y="4001"/>
                    <a:pt x="1157" y="3980"/>
                  </a:cubicBezTo>
                  <a:cubicBezTo>
                    <a:pt x="1132" y="3973"/>
                    <a:pt x="1109" y="3963"/>
                    <a:pt x="1084" y="3954"/>
                  </a:cubicBezTo>
                  <a:cubicBezTo>
                    <a:pt x="1067" y="3944"/>
                    <a:pt x="1050" y="3934"/>
                    <a:pt x="1033" y="3925"/>
                  </a:cubicBezTo>
                  <a:cubicBezTo>
                    <a:pt x="1077" y="3839"/>
                    <a:pt x="1125" y="3753"/>
                    <a:pt x="1178" y="3666"/>
                  </a:cubicBezTo>
                  <a:lnTo>
                    <a:pt x="1180" y="3666"/>
                  </a:lnTo>
                  <a:cubicBezTo>
                    <a:pt x="1331" y="3435"/>
                    <a:pt x="1498" y="3213"/>
                    <a:pt x="1678" y="3004"/>
                  </a:cubicBezTo>
                  <a:cubicBezTo>
                    <a:pt x="2112" y="2483"/>
                    <a:pt x="2585" y="1995"/>
                    <a:pt x="3091" y="1541"/>
                  </a:cubicBezTo>
                  <a:cubicBezTo>
                    <a:pt x="3198" y="1445"/>
                    <a:pt x="3305" y="1352"/>
                    <a:pt x="3416" y="1262"/>
                  </a:cubicBezTo>
                  <a:cubicBezTo>
                    <a:pt x="3495" y="1197"/>
                    <a:pt x="3577" y="1135"/>
                    <a:pt x="3663" y="1078"/>
                  </a:cubicBezTo>
                  <a:cubicBezTo>
                    <a:pt x="3715" y="1045"/>
                    <a:pt x="3769" y="1017"/>
                    <a:pt x="3820" y="986"/>
                  </a:cubicBezTo>
                  <a:close/>
                  <a:moveTo>
                    <a:pt x="3843" y="1"/>
                  </a:moveTo>
                  <a:cubicBezTo>
                    <a:pt x="3545" y="1"/>
                    <a:pt x="3262" y="170"/>
                    <a:pt x="2989" y="375"/>
                  </a:cubicBezTo>
                  <a:cubicBezTo>
                    <a:pt x="2308" y="886"/>
                    <a:pt x="1697" y="1503"/>
                    <a:pt x="1140" y="2146"/>
                  </a:cubicBezTo>
                  <a:cubicBezTo>
                    <a:pt x="724" y="2625"/>
                    <a:pt x="175" y="3211"/>
                    <a:pt x="37" y="3864"/>
                  </a:cubicBezTo>
                  <a:cubicBezTo>
                    <a:pt x="16" y="3917"/>
                    <a:pt x="6" y="3973"/>
                    <a:pt x="4" y="4028"/>
                  </a:cubicBezTo>
                  <a:cubicBezTo>
                    <a:pt x="1" y="4078"/>
                    <a:pt x="8" y="4126"/>
                    <a:pt x="24" y="4172"/>
                  </a:cubicBezTo>
                  <a:cubicBezTo>
                    <a:pt x="112" y="4622"/>
                    <a:pt x="642" y="4838"/>
                    <a:pt x="1036" y="4963"/>
                  </a:cubicBezTo>
                  <a:cubicBezTo>
                    <a:pt x="1682" y="5167"/>
                    <a:pt x="2371" y="5254"/>
                    <a:pt x="3043" y="5321"/>
                  </a:cubicBezTo>
                  <a:cubicBezTo>
                    <a:pt x="3540" y="5371"/>
                    <a:pt x="4041" y="5403"/>
                    <a:pt x="4540" y="5403"/>
                  </a:cubicBezTo>
                  <a:cubicBezTo>
                    <a:pt x="4759" y="5403"/>
                    <a:pt x="4977" y="5397"/>
                    <a:pt x="5195" y="5384"/>
                  </a:cubicBezTo>
                  <a:cubicBezTo>
                    <a:pt x="5706" y="5355"/>
                    <a:pt x="6378" y="5326"/>
                    <a:pt x="6784" y="4966"/>
                  </a:cubicBezTo>
                  <a:cubicBezTo>
                    <a:pt x="7247" y="4557"/>
                    <a:pt x="7039" y="3890"/>
                    <a:pt x="6828" y="3408"/>
                  </a:cubicBezTo>
                  <a:cubicBezTo>
                    <a:pt x="6529" y="2721"/>
                    <a:pt x="6089" y="2100"/>
                    <a:pt x="5632" y="1512"/>
                  </a:cubicBezTo>
                  <a:cubicBezTo>
                    <a:pt x="5254" y="1028"/>
                    <a:pt x="4839" y="502"/>
                    <a:pt x="4320" y="155"/>
                  </a:cubicBezTo>
                  <a:cubicBezTo>
                    <a:pt x="4157" y="46"/>
                    <a:pt x="3998" y="1"/>
                    <a:pt x="384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6" name="Google Shape;236;p9"/>
            <p:cNvSpPr/>
            <p:nvPr/>
          </p:nvSpPr>
          <p:spPr>
            <a:xfrm>
              <a:off x="6558700" y="3085625"/>
              <a:ext cx="119300" cy="91100"/>
            </a:xfrm>
            <a:custGeom>
              <a:avLst/>
              <a:gdLst/>
              <a:ahLst/>
              <a:cxnLst/>
              <a:rect l="l" t="t" r="r" b="b"/>
              <a:pathLst>
                <a:path w="4772" h="3644" extrusionOk="0">
                  <a:moveTo>
                    <a:pt x="1222" y="2288"/>
                  </a:moveTo>
                  <a:cubicBezTo>
                    <a:pt x="1214" y="2296"/>
                    <a:pt x="1208" y="2304"/>
                    <a:pt x="1209" y="2304"/>
                  </a:cubicBezTo>
                  <a:cubicBezTo>
                    <a:pt x="1209" y="2304"/>
                    <a:pt x="1213" y="2299"/>
                    <a:pt x="1222" y="2288"/>
                  </a:cubicBezTo>
                  <a:close/>
                  <a:moveTo>
                    <a:pt x="2482" y="1024"/>
                  </a:moveTo>
                  <a:cubicBezTo>
                    <a:pt x="2600" y="1137"/>
                    <a:pt x="2713" y="1256"/>
                    <a:pt x="2820" y="1382"/>
                  </a:cubicBezTo>
                  <a:cubicBezTo>
                    <a:pt x="2880" y="1453"/>
                    <a:pt x="2939" y="1524"/>
                    <a:pt x="2997" y="1596"/>
                  </a:cubicBezTo>
                  <a:cubicBezTo>
                    <a:pt x="3008" y="1612"/>
                    <a:pt x="3012" y="1616"/>
                    <a:pt x="3016" y="1619"/>
                  </a:cubicBezTo>
                  <a:cubicBezTo>
                    <a:pt x="3020" y="1623"/>
                    <a:pt x="3018" y="1623"/>
                    <a:pt x="3025" y="1635"/>
                  </a:cubicBezTo>
                  <a:cubicBezTo>
                    <a:pt x="3062" y="1683"/>
                    <a:pt x="3096" y="1727"/>
                    <a:pt x="3131" y="1774"/>
                  </a:cubicBezTo>
                  <a:cubicBezTo>
                    <a:pt x="3246" y="1933"/>
                    <a:pt x="3355" y="2098"/>
                    <a:pt x="3452" y="2268"/>
                  </a:cubicBezTo>
                  <a:cubicBezTo>
                    <a:pt x="3496" y="2343"/>
                    <a:pt x="3538" y="2420"/>
                    <a:pt x="3579" y="2496"/>
                  </a:cubicBezTo>
                  <a:cubicBezTo>
                    <a:pt x="3592" y="2527"/>
                    <a:pt x="3605" y="2558"/>
                    <a:pt x="3621" y="2588"/>
                  </a:cubicBezTo>
                  <a:cubicBezTo>
                    <a:pt x="3627" y="2603"/>
                    <a:pt x="3632" y="2617"/>
                    <a:pt x="3638" y="2632"/>
                  </a:cubicBezTo>
                  <a:cubicBezTo>
                    <a:pt x="3630" y="2634"/>
                    <a:pt x="3623" y="2636"/>
                    <a:pt x="3613" y="2638"/>
                  </a:cubicBezTo>
                  <a:cubicBezTo>
                    <a:pt x="3605" y="2638"/>
                    <a:pt x="3594" y="2642"/>
                    <a:pt x="3583" y="2646"/>
                  </a:cubicBezTo>
                  <a:lnTo>
                    <a:pt x="3569" y="2646"/>
                  </a:lnTo>
                  <a:cubicBezTo>
                    <a:pt x="3546" y="2648"/>
                    <a:pt x="3521" y="2651"/>
                    <a:pt x="3498" y="2653"/>
                  </a:cubicBezTo>
                  <a:cubicBezTo>
                    <a:pt x="3320" y="2671"/>
                    <a:pt x="3141" y="2678"/>
                    <a:pt x="2961" y="2678"/>
                  </a:cubicBezTo>
                  <a:cubicBezTo>
                    <a:pt x="2782" y="2678"/>
                    <a:pt x="2602" y="2671"/>
                    <a:pt x="2424" y="2659"/>
                  </a:cubicBezTo>
                  <a:cubicBezTo>
                    <a:pt x="2217" y="2648"/>
                    <a:pt x="2011" y="2626"/>
                    <a:pt x="1806" y="2602"/>
                  </a:cubicBezTo>
                  <a:cubicBezTo>
                    <a:pt x="1777" y="2598"/>
                    <a:pt x="1722" y="2590"/>
                    <a:pt x="1706" y="2588"/>
                  </a:cubicBezTo>
                  <a:cubicBezTo>
                    <a:pt x="1656" y="2581"/>
                    <a:pt x="1605" y="2571"/>
                    <a:pt x="1553" y="2563"/>
                  </a:cubicBezTo>
                  <a:cubicBezTo>
                    <a:pt x="1463" y="2546"/>
                    <a:pt x="1373" y="2529"/>
                    <a:pt x="1285" y="2508"/>
                  </a:cubicBezTo>
                  <a:cubicBezTo>
                    <a:pt x="1222" y="2494"/>
                    <a:pt x="1161" y="2477"/>
                    <a:pt x="1099" y="2460"/>
                  </a:cubicBezTo>
                  <a:cubicBezTo>
                    <a:pt x="1132" y="2412"/>
                    <a:pt x="1164" y="2364"/>
                    <a:pt x="1199" y="2316"/>
                  </a:cubicBezTo>
                  <a:cubicBezTo>
                    <a:pt x="1208" y="2303"/>
                    <a:pt x="1216" y="2293"/>
                    <a:pt x="1224" y="2282"/>
                  </a:cubicBezTo>
                  <a:lnTo>
                    <a:pt x="1233" y="2272"/>
                  </a:lnTo>
                  <a:cubicBezTo>
                    <a:pt x="1270" y="2228"/>
                    <a:pt x="1304" y="2184"/>
                    <a:pt x="1341" y="2140"/>
                  </a:cubicBezTo>
                  <a:cubicBezTo>
                    <a:pt x="1603" y="1826"/>
                    <a:pt x="1888" y="1529"/>
                    <a:pt x="2194" y="1258"/>
                  </a:cubicBezTo>
                  <a:cubicBezTo>
                    <a:pt x="2260" y="1200"/>
                    <a:pt x="2325" y="1145"/>
                    <a:pt x="2392" y="1089"/>
                  </a:cubicBezTo>
                  <a:cubicBezTo>
                    <a:pt x="2399" y="1081"/>
                    <a:pt x="2409" y="1076"/>
                    <a:pt x="2417" y="1068"/>
                  </a:cubicBezTo>
                  <a:cubicBezTo>
                    <a:pt x="2438" y="1053"/>
                    <a:pt x="2459" y="1039"/>
                    <a:pt x="2482" y="1024"/>
                  </a:cubicBezTo>
                  <a:close/>
                  <a:moveTo>
                    <a:pt x="965" y="2695"/>
                  </a:moveTo>
                  <a:cubicBezTo>
                    <a:pt x="958" y="2756"/>
                    <a:pt x="955" y="2776"/>
                    <a:pt x="954" y="2776"/>
                  </a:cubicBezTo>
                  <a:cubicBezTo>
                    <a:pt x="952" y="2776"/>
                    <a:pt x="957" y="2716"/>
                    <a:pt x="963" y="2705"/>
                  </a:cubicBezTo>
                  <a:cubicBezTo>
                    <a:pt x="963" y="2701"/>
                    <a:pt x="963" y="2699"/>
                    <a:pt x="965" y="2695"/>
                  </a:cubicBezTo>
                  <a:close/>
                  <a:moveTo>
                    <a:pt x="3674" y="2760"/>
                  </a:moveTo>
                  <a:lnTo>
                    <a:pt x="3682" y="2783"/>
                  </a:lnTo>
                  <a:lnTo>
                    <a:pt x="3682" y="2793"/>
                  </a:lnTo>
                  <a:cubicBezTo>
                    <a:pt x="3681" y="2804"/>
                    <a:pt x="3681" y="2808"/>
                    <a:pt x="3682" y="2808"/>
                  </a:cubicBezTo>
                  <a:cubicBezTo>
                    <a:pt x="3683" y="2808"/>
                    <a:pt x="3684" y="2804"/>
                    <a:pt x="3686" y="2797"/>
                  </a:cubicBezTo>
                  <a:cubicBezTo>
                    <a:pt x="3688" y="2803"/>
                    <a:pt x="3690" y="2810"/>
                    <a:pt x="3690" y="2816"/>
                  </a:cubicBezTo>
                  <a:cubicBezTo>
                    <a:pt x="3689" y="2816"/>
                    <a:pt x="3689" y="2816"/>
                    <a:pt x="3688" y="2816"/>
                  </a:cubicBezTo>
                  <a:cubicBezTo>
                    <a:pt x="3667" y="2816"/>
                    <a:pt x="3671" y="2779"/>
                    <a:pt x="3674" y="2760"/>
                  </a:cubicBezTo>
                  <a:close/>
                  <a:moveTo>
                    <a:pt x="2519" y="0"/>
                  </a:moveTo>
                  <a:cubicBezTo>
                    <a:pt x="2303" y="0"/>
                    <a:pt x="2094" y="107"/>
                    <a:pt x="1901" y="252"/>
                  </a:cubicBezTo>
                  <a:cubicBezTo>
                    <a:pt x="1476" y="572"/>
                    <a:pt x="1094" y="949"/>
                    <a:pt x="745" y="1351"/>
                  </a:cubicBezTo>
                  <a:cubicBezTo>
                    <a:pt x="467" y="1671"/>
                    <a:pt x="136" y="2041"/>
                    <a:pt x="33" y="2468"/>
                  </a:cubicBezTo>
                  <a:cubicBezTo>
                    <a:pt x="16" y="2517"/>
                    <a:pt x="6" y="2571"/>
                    <a:pt x="4" y="2625"/>
                  </a:cubicBezTo>
                  <a:cubicBezTo>
                    <a:pt x="0" y="2669"/>
                    <a:pt x="6" y="2713"/>
                    <a:pt x="18" y="2755"/>
                  </a:cubicBezTo>
                  <a:cubicBezTo>
                    <a:pt x="90" y="3096"/>
                    <a:pt x="456" y="3272"/>
                    <a:pt x="768" y="3371"/>
                  </a:cubicBezTo>
                  <a:cubicBezTo>
                    <a:pt x="1174" y="3500"/>
                    <a:pt x="1609" y="3553"/>
                    <a:pt x="2030" y="3595"/>
                  </a:cubicBezTo>
                  <a:cubicBezTo>
                    <a:pt x="2325" y="3628"/>
                    <a:pt x="2621" y="3644"/>
                    <a:pt x="2917" y="3644"/>
                  </a:cubicBezTo>
                  <a:cubicBezTo>
                    <a:pt x="3055" y="3644"/>
                    <a:pt x="3192" y="3640"/>
                    <a:pt x="3330" y="3634"/>
                  </a:cubicBezTo>
                  <a:cubicBezTo>
                    <a:pt x="3690" y="3612"/>
                    <a:pt x="4143" y="3584"/>
                    <a:pt x="4425" y="3325"/>
                  </a:cubicBezTo>
                  <a:cubicBezTo>
                    <a:pt x="4771" y="3006"/>
                    <a:pt x="4645" y="2525"/>
                    <a:pt x="4480" y="2152"/>
                  </a:cubicBezTo>
                  <a:cubicBezTo>
                    <a:pt x="4293" y="1723"/>
                    <a:pt x="4015" y="1338"/>
                    <a:pt x="3728" y="970"/>
                  </a:cubicBezTo>
                  <a:cubicBezTo>
                    <a:pt x="3489" y="662"/>
                    <a:pt x="3226" y="339"/>
                    <a:pt x="2897" y="120"/>
                  </a:cubicBezTo>
                  <a:cubicBezTo>
                    <a:pt x="2770" y="36"/>
                    <a:pt x="2643" y="0"/>
                    <a:pt x="251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7" name="Google Shape;237;p9"/>
            <p:cNvSpPr/>
            <p:nvPr/>
          </p:nvSpPr>
          <p:spPr>
            <a:xfrm>
              <a:off x="6558600" y="3248125"/>
              <a:ext cx="239775" cy="176675"/>
            </a:xfrm>
            <a:custGeom>
              <a:avLst/>
              <a:gdLst/>
              <a:ahLst/>
              <a:cxnLst/>
              <a:rect l="l" t="t" r="r" b="b"/>
              <a:pathLst>
                <a:path w="9591" h="7067" extrusionOk="0">
                  <a:moveTo>
                    <a:pt x="5134" y="934"/>
                  </a:moveTo>
                  <a:cubicBezTo>
                    <a:pt x="5137" y="934"/>
                    <a:pt x="5140" y="934"/>
                    <a:pt x="5141" y="936"/>
                  </a:cubicBezTo>
                  <a:cubicBezTo>
                    <a:pt x="5132" y="936"/>
                    <a:pt x="5120" y="936"/>
                    <a:pt x="5111" y="938"/>
                  </a:cubicBezTo>
                  <a:cubicBezTo>
                    <a:pt x="5120" y="936"/>
                    <a:pt x="5128" y="934"/>
                    <a:pt x="5134" y="934"/>
                  </a:cubicBezTo>
                  <a:close/>
                  <a:moveTo>
                    <a:pt x="5072" y="955"/>
                  </a:moveTo>
                  <a:cubicBezTo>
                    <a:pt x="5072" y="955"/>
                    <a:pt x="5074" y="955"/>
                    <a:pt x="5074" y="957"/>
                  </a:cubicBezTo>
                  <a:cubicBezTo>
                    <a:pt x="5071" y="958"/>
                    <a:pt x="5069" y="958"/>
                    <a:pt x="5068" y="958"/>
                  </a:cubicBezTo>
                  <a:cubicBezTo>
                    <a:pt x="5067" y="958"/>
                    <a:pt x="5069" y="957"/>
                    <a:pt x="5072" y="955"/>
                  </a:cubicBezTo>
                  <a:close/>
                  <a:moveTo>
                    <a:pt x="8393" y="5771"/>
                  </a:moveTo>
                  <a:cubicBezTo>
                    <a:pt x="8397" y="5771"/>
                    <a:pt x="8401" y="5773"/>
                    <a:pt x="8404" y="5774"/>
                  </a:cubicBezTo>
                  <a:cubicBezTo>
                    <a:pt x="8403" y="5774"/>
                    <a:pt x="8402" y="5774"/>
                    <a:pt x="8401" y="5774"/>
                  </a:cubicBezTo>
                  <a:cubicBezTo>
                    <a:pt x="8397" y="5774"/>
                    <a:pt x="8393" y="5777"/>
                    <a:pt x="8388" y="5782"/>
                  </a:cubicBezTo>
                  <a:lnTo>
                    <a:pt x="8388" y="5772"/>
                  </a:lnTo>
                  <a:cubicBezTo>
                    <a:pt x="8390" y="5772"/>
                    <a:pt x="8392" y="5771"/>
                    <a:pt x="8393" y="5771"/>
                  </a:cubicBezTo>
                  <a:close/>
                  <a:moveTo>
                    <a:pt x="8384" y="5779"/>
                  </a:moveTo>
                  <a:cubicBezTo>
                    <a:pt x="8383" y="5780"/>
                    <a:pt x="8383" y="5782"/>
                    <a:pt x="8383" y="5784"/>
                  </a:cubicBezTo>
                  <a:cubicBezTo>
                    <a:pt x="8383" y="5782"/>
                    <a:pt x="8383" y="5781"/>
                    <a:pt x="8384" y="5779"/>
                  </a:cubicBezTo>
                  <a:close/>
                  <a:moveTo>
                    <a:pt x="5076" y="959"/>
                  </a:moveTo>
                  <a:cubicBezTo>
                    <a:pt x="5112" y="980"/>
                    <a:pt x="5147" y="1001"/>
                    <a:pt x="5181" y="1024"/>
                  </a:cubicBezTo>
                  <a:cubicBezTo>
                    <a:pt x="5269" y="1083"/>
                    <a:pt x="5336" y="1147"/>
                    <a:pt x="5449" y="1250"/>
                  </a:cubicBezTo>
                  <a:cubicBezTo>
                    <a:pt x="5731" y="1514"/>
                    <a:pt x="5995" y="1794"/>
                    <a:pt x="6244" y="2089"/>
                  </a:cubicBezTo>
                  <a:cubicBezTo>
                    <a:pt x="6820" y="2755"/>
                    <a:pt x="7335" y="3473"/>
                    <a:pt x="7783" y="4231"/>
                  </a:cubicBezTo>
                  <a:cubicBezTo>
                    <a:pt x="7965" y="4547"/>
                    <a:pt x="8145" y="4870"/>
                    <a:pt x="8268" y="5215"/>
                  </a:cubicBezTo>
                  <a:cubicBezTo>
                    <a:pt x="8316" y="5351"/>
                    <a:pt x="8363" y="5493"/>
                    <a:pt x="8383" y="5634"/>
                  </a:cubicBezTo>
                  <a:cubicBezTo>
                    <a:pt x="8381" y="5622"/>
                    <a:pt x="8380" y="5617"/>
                    <a:pt x="8380" y="5617"/>
                  </a:cubicBezTo>
                  <a:lnTo>
                    <a:pt x="8380" y="5617"/>
                  </a:lnTo>
                  <a:cubicBezTo>
                    <a:pt x="8378" y="5617"/>
                    <a:pt x="8388" y="5727"/>
                    <a:pt x="8386" y="5745"/>
                  </a:cubicBezTo>
                  <a:lnTo>
                    <a:pt x="8386" y="5767"/>
                  </a:lnTo>
                  <a:cubicBezTo>
                    <a:pt x="8386" y="5772"/>
                    <a:pt x="8385" y="5775"/>
                    <a:pt x="8384" y="5779"/>
                  </a:cubicBezTo>
                  <a:lnTo>
                    <a:pt x="8384" y="5779"/>
                  </a:lnTo>
                  <a:cubicBezTo>
                    <a:pt x="8385" y="5778"/>
                    <a:pt x="8386" y="5778"/>
                    <a:pt x="8386" y="5778"/>
                  </a:cubicBezTo>
                  <a:cubicBezTo>
                    <a:pt x="8386" y="5780"/>
                    <a:pt x="8386" y="5782"/>
                    <a:pt x="8386" y="5784"/>
                  </a:cubicBezTo>
                  <a:cubicBezTo>
                    <a:pt x="8381" y="5790"/>
                    <a:pt x="8379" y="5796"/>
                    <a:pt x="8381" y="5796"/>
                  </a:cubicBezTo>
                  <a:cubicBezTo>
                    <a:pt x="8382" y="5796"/>
                    <a:pt x="8382" y="5795"/>
                    <a:pt x="8383" y="5795"/>
                  </a:cubicBezTo>
                  <a:cubicBezTo>
                    <a:pt x="8383" y="5797"/>
                    <a:pt x="8383" y="5799"/>
                    <a:pt x="8383" y="5799"/>
                  </a:cubicBezTo>
                  <a:cubicBezTo>
                    <a:pt x="8385" y="5826"/>
                    <a:pt x="8385" y="5835"/>
                    <a:pt x="8384" y="5835"/>
                  </a:cubicBezTo>
                  <a:cubicBezTo>
                    <a:pt x="8382" y="5835"/>
                    <a:pt x="8380" y="5826"/>
                    <a:pt x="8379" y="5814"/>
                  </a:cubicBezTo>
                  <a:cubicBezTo>
                    <a:pt x="8379" y="5809"/>
                    <a:pt x="8379" y="5803"/>
                    <a:pt x="8379" y="5797"/>
                  </a:cubicBezTo>
                  <a:cubicBezTo>
                    <a:pt x="8229" y="5868"/>
                    <a:pt x="8318" y="5847"/>
                    <a:pt x="8162" y="5891"/>
                  </a:cubicBezTo>
                  <a:cubicBezTo>
                    <a:pt x="7896" y="5966"/>
                    <a:pt x="7626" y="6015"/>
                    <a:pt x="7353" y="6042"/>
                  </a:cubicBezTo>
                  <a:cubicBezTo>
                    <a:pt x="6950" y="6082"/>
                    <a:pt x="6544" y="6098"/>
                    <a:pt x="6138" y="6098"/>
                  </a:cubicBezTo>
                  <a:cubicBezTo>
                    <a:pt x="5726" y="6098"/>
                    <a:pt x="5314" y="6082"/>
                    <a:pt x="4904" y="6058"/>
                  </a:cubicBezTo>
                  <a:cubicBezTo>
                    <a:pt x="3977" y="6000"/>
                    <a:pt x="3049" y="5899"/>
                    <a:pt x="2145" y="5690"/>
                  </a:cubicBezTo>
                  <a:cubicBezTo>
                    <a:pt x="1846" y="5621"/>
                    <a:pt x="1421" y="5504"/>
                    <a:pt x="1218" y="5412"/>
                  </a:cubicBezTo>
                  <a:cubicBezTo>
                    <a:pt x="1159" y="5384"/>
                    <a:pt x="1101" y="5353"/>
                    <a:pt x="1044" y="5320"/>
                  </a:cubicBezTo>
                  <a:cubicBezTo>
                    <a:pt x="1036" y="5317"/>
                    <a:pt x="1023" y="5309"/>
                    <a:pt x="1009" y="5299"/>
                  </a:cubicBezTo>
                  <a:cubicBezTo>
                    <a:pt x="1019" y="5273"/>
                    <a:pt x="1025" y="5244"/>
                    <a:pt x="1031" y="5215"/>
                  </a:cubicBezTo>
                  <a:cubicBezTo>
                    <a:pt x="1103" y="5058"/>
                    <a:pt x="1188" y="4909"/>
                    <a:pt x="1285" y="4767"/>
                  </a:cubicBezTo>
                  <a:cubicBezTo>
                    <a:pt x="1502" y="4436"/>
                    <a:pt x="1741" y="4118"/>
                    <a:pt x="1997" y="3817"/>
                  </a:cubicBezTo>
                  <a:cubicBezTo>
                    <a:pt x="2597" y="3101"/>
                    <a:pt x="3246" y="2429"/>
                    <a:pt x="3943" y="1807"/>
                  </a:cubicBezTo>
                  <a:cubicBezTo>
                    <a:pt x="4205" y="1572"/>
                    <a:pt x="4473" y="1340"/>
                    <a:pt x="4766" y="1143"/>
                  </a:cubicBezTo>
                  <a:cubicBezTo>
                    <a:pt x="4865" y="1072"/>
                    <a:pt x="4969" y="1011"/>
                    <a:pt x="5076" y="959"/>
                  </a:cubicBezTo>
                  <a:close/>
                  <a:moveTo>
                    <a:pt x="5098" y="0"/>
                  </a:moveTo>
                  <a:cubicBezTo>
                    <a:pt x="4722" y="0"/>
                    <a:pt x="4368" y="227"/>
                    <a:pt x="4023" y="488"/>
                  </a:cubicBezTo>
                  <a:cubicBezTo>
                    <a:pt x="3100" y="1185"/>
                    <a:pt x="2273" y="2023"/>
                    <a:pt x="1515" y="2895"/>
                  </a:cubicBezTo>
                  <a:cubicBezTo>
                    <a:pt x="969" y="3523"/>
                    <a:pt x="211" y="4323"/>
                    <a:pt x="41" y="5186"/>
                  </a:cubicBezTo>
                  <a:cubicBezTo>
                    <a:pt x="22" y="5242"/>
                    <a:pt x="10" y="5299"/>
                    <a:pt x="8" y="5357"/>
                  </a:cubicBezTo>
                  <a:cubicBezTo>
                    <a:pt x="0" y="5431"/>
                    <a:pt x="10" y="5506"/>
                    <a:pt x="39" y="5577"/>
                  </a:cubicBezTo>
                  <a:cubicBezTo>
                    <a:pt x="182" y="6082"/>
                    <a:pt x="843" y="6324"/>
                    <a:pt x="1293" y="6465"/>
                  </a:cubicBezTo>
                  <a:cubicBezTo>
                    <a:pt x="2168" y="6741"/>
                    <a:pt x="3098" y="6862"/>
                    <a:pt x="4006" y="6954"/>
                  </a:cubicBezTo>
                  <a:cubicBezTo>
                    <a:pt x="4689" y="7023"/>
                    <a:pt x="5377" y="7066"/>
                    <a:pt x="6064" y="7066"/>
                  </a:cubicBezTo>
                  <a:cubicBezTo>
                    <a:pt x="6365" y="7066"/>
                    <a:pt x="6666" y="7058"/>
                    <a:pt x="6966" y="7040"/>
                  </a:cubicBezTo>
                  <a:cubicBezTo>
                    <a:pt x="7615" y="7001"/>
                    <a:pt x="8505" y="6975"/>
                    <a:pt x="9022" y="6519"/>
                  </a:cubicBezTo>
                  <a:cubicBezTo>
                    <a:pt x="9591" y="6019"/>
                    <a:pt x="9309" y="5181"/>
                    <a:pt x="9055" y="4595"/>
                  </a:cubicBezTo>
                  <a:cubicBezTo>
                    <a:pt x="8653" y="3664"/>
                    <a:pt x="8057" y="2822"/>
                    <a:pt x="7437" y="2027"/>
                  </a:cubicBezTo>
                  <a:cubicBezTo>
                    <a:pt x="6928" y="1372"/>
                    <a:pt x="6367" y="656"/>
                    <a:pt x="5670" y="187"/>
                  </a:cubicBezTo>
                  <a:cubicBezTo>
                    <a:pt x="5472" y="55"/>
                    <a:pt x="5282" y="0"/>
                    <a:pt x="509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8" name="Google Shape;238;p9"/>
            <p:cNvSpPr/>
            <p:nvPr/>
          </p:nvSpPr>
          <p:spPr>
            <a:xfrm>
              <a:off x="6768100" y="3392650"/>
              <a:ext cx="75" cy="425"/>
            </a:xfrm>
            <a:custGeom>
              <a:avLst/>
              <a:gdLst/>
              <a:ahLst/>
              <a:cxnLst/>
              <a:rect l="l" t="t" r="r" b="b"/>
              <a:pathLst>
                <a:path w="3" h="17" extrusionOk="0">
                  <a:moveTo>
                    <a:pt x="1" y="1"/>
                  </a:moveTo>
                  <a:cubicBezTo>
                    <a:pt x="1" y="3"/>
                    <a:pt x="1" y="6"/>
                    <a:pt x="1" y="10"/>
                  </a:cubicBezTo>
                  <a:cubicBezTo>
                    <a:pt x="1" y="12"/>
                    <a:pt x="1" y="14"/>
                    <a:pt x="1" y="16"/>
                  </a:cubicBezTo>
                  <a:lnTo>
                    <a:pt x="3" y="16"/>
                  </a:lnTo>
                  <a:lnTo>
                    <a:pt x="3" y="7"/>
                  </a:lnTo>
                  <a:cubicBezTo>
                    <a:pt x="3" y="5"/>
                    <a:pt x="3" y="3"/>
                    <a:pt x="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9" name="Google Shape;239;p9"/>
            <p:cNvSpPr/>
            <p:nvPr/>
          </p:nvSpPr>
          <p:spPr>
            <a:xfrm>
              <a:off x="6389450" y="3446050"/>
              <a:ext cx="178800" cy="133400"/>
            </a:xfrm>
            <a:custGeom>
              <a:avLst/>
              <a:gdLst/>
              <a:ahLst/>
              <a:cxnLst/>
              <a:rect l="l" t="t" r="r" b="b"/>
              <a:pathLst>
                <a:path w="7152" h="5336" extrusionOk="0">
                  <a:moveTo>
                    <a:pt x="3768" y="984"/>
                  </a:moveTo>
                  <a:cubicBezTo>
                    <a:pt x="3770" y="986"/>
                    <a:pt x="3774" y="988"/>
                    <a:pt x="3776" y="989"/>
                  </a:cubicBezTo>
                  <a:lnTo>
                    <a:pt x="3801" y="1005"/>
                  </a:lnTo>
                  <a:cubicBezTo>
                    <a:pt x="3801" y="1005"/>
                    <a:pt x="3803" y="1009"/>
                    <a:pt x="3816" y="1020"/>
                  </a:cubicBezTo>
                  <a:cubicBezTo>
                    <a:pt x="3858" y="1056"/>
                    <a:pt x="3900" y="1093"/>
                    <a:pt x="3940" y="1129"/>
                  </a:cubicBezTo>
                  <a:cubicBezTo>
                    <a:pt x="4142" y="1317"/>
                    <a:pt x="4331" y="1518"/>
                    <a:pt x="4509" y="1728"/>
                  </a:cubicBezTo>
                  <a:cubicBezTo>
                    <a:pt x="4913" y="2198"/>
                    <a:pt x="5275" y="2703"/>
                    <a:pt x="5589" y="3237"/>
                  </a:cubicBezTo>
                  <a:cubicBezTo>
                    <a:pt x="5660" y="3360"/>
                    <a:pt x="5729" y="3484"/>
                    <a:pt x="5792" y="3611"/>
                  </a:cubicBezTo>
                  <a:cubicBezTo>
                    <a:pt x="5844" y="3706"/>
                    <a:pt x="5888" y="3806"/>
                    <a:pt x="5922" y="3909"/>
                  </a:cubicBezTo>
                  <a:cubicBezTo>
                    <a:pt x="5951" y="3993"/>
                    <a:pt x="5976" y="4080"/>
                    <a:pt x="5995" y="4166"/>
                  </a:cubicBezTo>
                  <a:cubicBezTo>
                    <a:pt x="5995" y="4175"/>
                    <a:pt x="5997" y="4191"/>
                    <a:pt x="5999" y="4204"/>
                  </a:cubicBezTo>
                  <a:cubicBezTo>
                    <a:pt x="5997" y="4206"/>
                    <a:pt x="5993" y="4208"/>
                    <a:pt x="5991" y="4208"/>
                  </a:cubicBezTo>
                  <a:cubicBezTo>
                    <a:pt x="5980" y="4214"/>
                    <a:pt x="5962" y="4217"/>
                    <a:pt x="5943" y="4223"/>
                  </a:cubicBezTo>
                  <a:cubicBezTo>
                    <a:pt x="5851" y="4248"/>
                    <a:pt x="5763" y="4271"/>
                    <a:pt x="5669" y="4288"/>
                  </a:cubicBezTo>
                  <a:cubicBezTo>
                    <a:pt x="5629" y="4296"/>
                    <a:pt x="5589" y="4304"/>
                    <a:pt x="5547" y="4309"/>
                  </a:cubicBezTo>
                  <a:cubicBezTo>
                    <a:pt x="5547" y="4309"/>
                    <a:pt x="5547" y="4309"/>
                    <a:pt x="5546" y="4309"/>
                  </a:cubicBezTo>
                  <a:cubicBezTo>
                    <a:pt x="5536" y="4309"/>
                    <a:pt x="5419" y="4325"/>
                    <a:pt x="5399" y="4327"/>
                  </a:cubicBezTo>
                  <a:cubicBezTo>
                    <a:pt x="5108" y="4355"/>
                    <a:pt x="4816" y="4367"/>
                    <a:pt x="4523" y="4367"/>
                  </a:cubicBezTo>
                  <a:cubicBezTo>
                    <a:pt x="4231" y="4367"/>
                    <a:pt x="3938" y="4355"/>
                    <a:pt x="3646" y="4338"/>
                  </a:cubicBezTo>
                  <a:cubicBezTo>
                    <a:pt x="2972" y="4296"/>
                    <a:pt x="2363" y="4231"/>
                    <a:pt x="1708" y="4080"/>
                  </a:cubicBezTo>
                  <a:cubicBezTo>
                    <a:pt x="1580" y="4049"/>
                    <a:pt x="1451" y="4016"/>
                    <a:pt x="1325" y="3978"/>
                  </a:cubicBezTo>
                  <a:cubicBezTo>
                    <a:pt x="1266" y="3961"/>
                    <a:pt x="1208" y="3940"/>
                    <a:pt x="1149" y="3921"/>
                  </a:cubicBezTo>
                  <a:cubicBezTo>
                    <a:pt x="1124" y="3911"/>
                    <a:pt x="1101" y="3902"/>
                    <a:pt x="1076" y="3894"/>
                  </a:cubicBezTo>
                  <a:cubicBezTo>
                    <a:pt x="1063" y="3886"/>
                    <a:pt x="1048" y="3879"/>
                    <a:pt x="1032" y="3869"/>
                  </a:cubicBezTo>
                  <a:cubicBezTo>
                    <a:pt x="1076" y="3785"/>
                    <a:pt x="1122" y="3701"/>
                    <a:pt x="1174" y="3620"/>
                  </a:cubicBezTo>
                  <a:cubicBezTo>
                    <a:pt x="1323" y="3392"/>
                    <a:pt x="1486" y="3174"/>
                    <a:pt x="1662" y="2967"/>
                  </a:cubicBezTo>
                  <a:cubicBezTo>
                    <a:pt x="2093" y="2454"/>
                    <a:pt x="2558" y="1974"/>
                    <a:pt x="3056" y="1527"/>
                  </a:cubicBezTo>
                  <a:cubicBezTo>
                    <a:pt x="3270" y="1336"/>
                    <a:pt x="3418" y="1208"/>
                    <a:pt x="3619" y="1074"/>
                  </a:cubicBezTo>
                  <a:cubicBezTo>
                    <a:pt x="3667" y="1041"/>
                    <a:pt x="3718" y="1012"/>
                    <a:pt x="3768" y="984"/>
                  </a:cubicBezTo>
                  <a:close/>
                  <a:moveTo>
                    <a:pt x="3791" y="0"/>
                  </a:moveTo>
                  <a:cubicBezTo>
                    <a:pt x="3496" y="0"/>
                    <a:pt x="3216" y="167"/>
                    <a:pt x="2947" y="369"/>
                  </a:cubicBezTo>
                  <a:cubicBezTo>
                    <a:pt x="2277" y="875"/>
                    <a:pt x="1674" y="1482"/>
                    <a:pt x="1124" y="2115"/>
                  </a:cubicBezTo>
                  <a:cubicBezTo>
                    <a:pt x="714" y="2586"/>
                    <a:pt x="174" y="3166"/>
                    <a:pt x="37" y="3810"/>
                  </a:cubicBezTo>
                  <a:cubicBezTo>
                    <a:pt x="16" y="3861"/>
                    <a:pt x="6" y="3917"/>
                    <a:pt x="4" y="3974"/>
                  </a:cubicBezTo>
                  <a:cubicBezTo>
                    <a:pt x="0" y="4022"/>
                    <a:pt x="6" y="4072"/>
                    <a:pt x="21" y="4118"/>
                  </a:cubicBezTo>
                  <a:cubicBezTo>
                    <a:pt x="111" y="4562"/>
                    <a:pt x="636" y="4777"/>
                    <a:pt x="1026" y="4899"/>
                  </a:cubicBezTo>
                  <a:cubicBezTo>
                    <a:pt x="1662" y="5102"/>
                    <a:pt x="2342" y="5186"/>
                    <a:pt x="3004" y="5255"/>
                  </a:cubicBezTo>
                  <a:cubicBezTo>
                    <a:pt x="3493" y="5304"/>
                    <a:pt x="3986" y="5335"/>
                    <a:pt x="4478" y="5335"/>
                  </a:cubicBezTo>
                  <a:cubicBezTo>
                    <a:pt x="4694" y="5335"/>
                    <a:pt x="4909" y="5329"/>
                    <a:pt x="5124" y="5316"/>
                  </a:cubicBezTo>
                  <a:cubicBezTo>
                    <a:pt x="5629" y="5286"/>
                    <a:pt x="6292" y="5259"/>
                    <a:pt x="6694" y="4903"/>
                  </a:cubicBezTo>
                  <a:cubicBezTo>
                    <a:pt x="7151" y="4497"/>
                    <a:pt x="6946" y="3836"/>
                    <a:pt x="6738" y="3358"/>
                  </a:cubicBezTo>
                  <a:cubicBezTo>
                    <a:pt x="6443" y="2682"/>
                    <a:pt x="6008" y="2069"/>
                    <a:pt x="5558" y="1491"/>
                  </a:cubicBezTo>
                  <a:cubicBezTo>
                    <a:pt x="5185" y="1012"/>
                    <a:pt x="4775" y="495"/>
                    <a:pt x="4266" y="155"/>
                  </a:cubicBezTo>
                  <a:cubicBezTo>
                    <a:pt x="4103" y="46"/>
                    <a:pt x="3945" y="0"/>
                    <a:pt x="379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40" name="Google Shape;240;p9"/>
            <p:cNvSpPr/>
            <p:nvPr/>
          </p:nvSpPr>
          <p:spPr>
            <a:xfrm>
              <a:off x="6629050" y="3597325"/>
              <a:ext cx="119300" cy="91125"/>
            </a:xfrm>
            <a:custGeom>
              <a:avLst/>
              <a:gdLst/>
              <a:ahLst/>
              <a:cxnLst/>
              <a:rect l="l" t="t" r="r" b="b"/>
              <a:pathLst>
                <a:path w="4772" h="3645" extrusionOk="0">
                  <a:moveTo>
                    <a:pt x="2480" y="1023"/>
                  </a:moveTo>
                  <a:cubicBezTo>
                    <a:pt x="2601" y="1136"/>
                    <a:pt x="2714" y="1257"/>
                    <a:pt x="2821" y="1383"/>
                  </a:cubicBezTo>
                  <a:cubicBezTo>
                    <a:pt x="2880" y="1452"/>
                    <a:pt x="2940" y="1525"/>
                    <a:pt x="2995" y="1596"/>
                  </a:cubicBezTo>
                  <a:lnTo>
                    <a:pt x="3016" y="1620"/>
                  </a:lnTo>
                  <a:lnTo>
                    <a:pt x="3026" y="1634"/>
                  </a:lnTo>
                  <a:cubicBezTo>
                    <a:pt x="3060" y="1682"/>
                    <a:pt x="3095" y="1728"/>
                    <a:pt x="3129" y="1776"/>
                  </a:cubicBezTo>
                  <a:cubicBezTo>
                    <a:pt x="3244" y="1934"/>
                    <a:pt x="3353" y="2099"/>
                    <a:pt x="3453" y="2268"/>
                  </a:cubicBezTo>
                  <a:cubicBezTo>
                    <a:pt x="3497" y="2344"/>
                    <a:pt x="3539" y="2419"/>
                    <a:pt x="3577" y="2497"/>
                  </a:cubicBezTo>
                  <a:cubicBezTo>
                    <a:pt x="3593" y="2528"/>
                    <a:pt x="3606" y="2559"/>
                    <a:pt x="3621" y="2589"/>
                  </a:cubicBezTo>
                  <a:cubicBezTo>
                    <a:pt x="3627" y="2603"/>
                    <a:pt x="3633" y="2618"/>
                    <a:pt x="3637" y="2633"/>
                  </a:cubicBezTo>
                  <a:cubicBezTo>
                    <a:pt x="3629" y="2633"/>
                    <a:pt x="3621" y="2637"/>
                    <a:pt x="3614" y="2637"/>
                  </a:cubicBezTo>
                  <a:cubicBezTo>
                    <a:pt x="3604" y="2639"/>
                    <a:pt x="3594" y="2643"/>
                    <a:pt x="3581" y="2647"/>
                  </a:cubicBezTo>
                  <a:lnTo>
                    <a:pt x="3570" y="2647"/>
                  </a:lnTo>
                  <a:cubicBezTo>
                    <a:pt x="3547" y="2649"/>
                    <a:pt x="3522" y="2650"/>
                    <a:pt x="3499" y="2654"/>
                  </a:cubicBezTo>
                  <a:cubicBezTo>
                    <a:pt x="3320" y="2672"/>
                    <a:pt x="3140" y="2679"/>
                    <a:pt x="2961" y="2679"/>
                  </a:cubicBezTo>
                  <a:cubicBezTo>
                    <a:pt x="2781" y="2679"/>
                    <a:pt x="2602" y="2672"/>
                    <a:pt x="2423" y="2660"/>
                  </a:cubicBezTo>
                  <a:cubicBezTo>
                    <a:pt x="2216" y="2649"/>
                    <a:pt x="2011" y="2626"/>
                    <a:pt x="1806" y="2603"/>
                  </a:cubicBezTo>
                  <a:cubicBezTo>
                    <a:pt x="1776" y="2599"/>
                    <a:pt x="1722" y="2591"/>
                    <a:pt x="1707" y="2589"/>
                  </a:cubicBezTo>
                  <a:cubicBezTo>
                    <a:pt x="1655" y="2582"/>
                    <a:pt x="1605" y="2572"/>
                    <a:pt x="1554" y="2564"/>
                  </a:cubicBezTo>
                  <a:cubicBezTo>
                    <a:pt x="1464" y="2547"/>
                    <a:pt x="1374" y="2530"/>
                    <a:pt x="1285" y="2509"/>
                  </a:cubicBezTo>
                  <a:cubicBezTo>
                    <a:pt x="1222" y="2495"/>
                    <a:pt x="1161" y="2478"/>
                    <a:pt x="1100" y="2461"/>
                  </a:cubicBezTo>
                  <a:cubicBezTo>
                    <a:pt x="1132" y="2413"/>
                    <a:pt x="1165" y="2365"/>
                    <a:pt x="1199" y="2317"/>
                  </a:cubicBezTo>
                  <a:cubicBezTo>
                    <a:pt x="1207" y="2306"/>
                    <a:pt x="1217" y="2294"/>
                    <a:pt x="1224" y="2283"/>
                  </a:cubicBezTo>
                  <a:cubicBezTo>
                    <a:pt x="1226" y="2279"/>
                    <a:pt x="1230" y="2275"/>
                    <a:pt x="1232" y="2273"/>
                  </a:cubicBezTo>
                  <a:cubicBezTo>
                    <a:pt x="1268" y="2227"/>
                    <a:pt x="1305" y="2183"/>
                    <a:pt x="1341" y="2141"/>
                  </a:cubicBezTo>
                  <a:cubicBezTo>
                    <a:pt x="1603" y="1825"/>
                    <a:pt x="1889" y="1530"/>
                    <a:pt x="2195" y="1257"/>
                  </a:cubicBezTo>
                  <a:cubicBezTo>
                    <a:pt x="2258" y="1199"/>
                    <a:pt x="2325" y="1144"/>
                    <a:pt x="2390" y="1090"/>
                  </a:cubicBezTo>
                  <a:cubicBezTo>
                    <a:pt x="2400" y="1082"/>
                    <a:pt x="2407" y="1077"/>
                    <a:pt x="2417" y="1069"/>
                  </a:cubicBezTo>
                  <a:cubicBezTo>
                    <a:pt x="2438" y="1054"/>
                    <a:pt x="2459" y="1038"/>
                    <a:pt x="2480" y="1023"/>
                  </a:cubicBezTo>
                  <a:close/>
                  <a:moveTo>
                    <a:pt x="963" y="2703"/>
                  </a:moveTo>
                  <a:cubicBezTo>
                    <a:pt x="957" y="2759"/>
                    <a:pt x="954" y="2777"/>
                    <a:pt x="953" y="2777"/>
                  </a:cubicBezTo>
                  <a:cubicBezTo>
                    <a:pt x="951" y="2777"/>
                    <a:pt x="956" y="2717"/>
                    <a:pt x="962" y="2706"/>
                  </a:cubicBezTo>
                  <a:cubicBezTo>
                    <a:pt x="962" y="2705"/>
                    <a:pt x="963" y="2704"/>
                    <a:pt x="963" y="2703"/>
                  </a:cubicBezTo>
                  <a:close/>
                  <a:moveTo>
                    <a:pt x="3675" y="2760"/>
                  </a:moveTo>
                  <a:lnTo>
                    <a:pt x="3675" y="2762"/>
                  </a:lnTo>
                  <a:cubicBezTo>
                    <a:pt x="3677" y="2769"/>
                    <a:pt x="3681" y="2779"/>
                    <a:pt x="3683" y="2785"/>
                  </a:cubicBezTo>
                  <a:lnTo>
                    <a:pt x="3683" y="2792"/>
                  </a:lnTo>
                  <a:cubicBezTo>
                    <a:pt x="3681" y="2804"/>
                    <a:pt x="3681" y="2809"/>
                    <a:pt x="3681" y="2809"/>
                  </a:cubicBezTo>
                  <a:cubicBezTo>
                    <a:pt x="3682" y="2809"/>
                    <a:pt x="3684" y="2804"/>
                    <a:pt x="3684" y="2798"/>
                  </a:cubicBezTo>
                  <a:cubicBezTo>
                    <a:pt x="3686" y="2807"/>
                    <a:pt x="3690" y="2817"/>
                    <a:pt x="3690" y="2817"/>
                  </a:cubicBezTo>
                  <a:cubicBezTo>
                    <a:pt x="3690" y="2817"/>
                    <a:pt x="3689" y="2817"/>
                    <a:pt x="3689" y="2817"/>
                  </a:cubicBezTo>
                  <a:cubicBezTo>
                    <a:pt x="3667" y="2817"/>
                    <a:pt x="3669" y="2780"/>
                    <a:pt x="3675" y="2760"/>
                  </a:cubicBezTo>
                  <a:close/>
                  <a:moveTo>
                    <a:pt x="2519" y="0"/>
                  </a:moveTo>
                  <a:cubicBezTo>
                    <a:pt x="2303" y="0"/>
                    <a:pt x="2093" y="107"/>
                    <a:pt x="1900" y="251"/>
                  </a:cubicBezTo>
                  <a:cubicBezTo>
                    <a:pt x="1475" y="573"/>
                    <a:pt x="1094" y="950"/>
                    <a:pt x="746" y="1350"/>
                  </a:cubicBezTo>
                  <a:cubicBezTo>
                    <a:pt x="466" y="1672"/>
                    <a:pt x="135" y="2040"/>
                    <a:pt x="33" y="2467"/>
                  </a:cubicBezTo>
                  <a:cubicBezTo>
                    <a:pt x="14" y="2518"/>
                    <a:pt x="5" y="2570"/>
                    <a:pt x="5" y="2624"/>
                  </a:cubicBezTo>
                  <a:cubicBezTo>
                    <a:pt x="1" y="2668"/>
                    <a:pt x="5" y="2714"/>
                    <a:pt x="18" y="2756"/>
                  </a:cubicBezTo>
                  <a:cubicBezTo>
                    <a:pt x="91" y="3097"/>
                    <a:pt x="456" y="3273"/>
                    <a:pt x="767" y="3372"/>
                  </a:cubicBezTo>
                  <a:cubicBezTo>
                    <a:pt x="1174" y="3501"/>
                    <a:pt x="1609" y="3552"/>
                    <a:pt x="2030" y="3596"/>
                  </a:cubicBezTo>
                  <a:cubicBezTo>
                    <a:pt x="2324" y="3629"/>
                    <a:pt x="2620" y="3645"/>
                    <a:pt x="2916" y="3645"/>
                  </a:cubicBezTo>
                  <a:cubicBezTo>
                    <a:pt x="3053" y="3645"/>
                    <a:pt x="3191" y="3641"/>
                    <a:pt x="3328" y="3635"/>
                  </a:cubicBezTo>
                  <a:cubicBezTo>
                    <a:pt x="3690" y="3614"/>
                    <a:pt x="4142" y="3585"/>
                    <a:pt x="4424" y="3326"/>
                  </a:cubicBezTo>
                  <a:cubicBezTo>
                    <a:pt x="4772" y="3007"/>
                    <a:pt x="4646" y="2526"/>
                    <a:pt x="4481" y="2151"/>
                  </a:cubicBezTo>
                  <a:cubicBezTo>
                    <a:pt x="4293" y="1722"/>
                    <a:pt x="4016" y="1337"/>
                    <a:pt x="3729" y="969"/>
                  </a:cubicBezTo>
                  <a:cubicBezTo>
                    <a:pt x="3489" y="663"/>
                    <a:pt x="3225" y="338"/>
                    <a:pt x="2898" y="119"/>
                  </a:cubicBezTo>
                  <a:cubicBezTo>
                    <a:pt x="2770" y="35"/>
                    <a:pt x="2643" y="0"/>
                    <a:pt x="251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41" name="Google Shape;241;p9"/>
            <p:cNvSpPr/>
            <p:nvPr/>
          </p:nvSpPr>
          <p:spPr>
            <a:xfrm>
              <a:off x="6407825" y="3688425"/>
              <a:ext cx="181200" cy="135075"/>
            </a:xfrm>
            <a:custGeom>
              <a:avLst/>
              <a:gdLst/>
              <a:ahLst/>
              <a:cxnLst/>
              <a:rect l="l" t="t" r="r" b="b"/>
              <a:pathLst>
                <a:path w="7248" h="5403" extrusionOk="0">
                  <a:moveTo>
                    <a:pt x="3820" y="986"/>
                  </a:moveTo>
                  <a:cubicBezTo>
                    <a:pt x="3824" y="988"/>
                    <a:pt x="3828" y="990"/>
                    <a:pt x="3832" y="992"/>
                  </a:cubicBezTo>
                  <a:cubicBezTo>
                    <a:pt x="3849" y="1003"/>
                    <a:pt x="3851" y="1005"/>
                    <a:pt x="3858" y="1009"/>
                  </a:cubicBezTo>
                  <a:cubicBezTo>
                    <a:pt x="3858" y="1009"/>
                    <a:pt x="3860" y="1013"/>
                    <a:pt x="3874" y="1024"/>
                  </a:cubicBezTo>
                  <a:cubicBezTo>
                    <a:pt x="3916" y="1063"/>
                    <a:pt x="3960" y="1097"/>
                    <a:pt x="4000" y="1136"/>
                  </a:cubicBezTo>
                  <a:cubicBezTo>
                    <a:pt x="4203" y="1327"/>
                    <a:pt x="4396" y="1530"/>
                    <a:pt x="4578" y="1744"/>
                  </a:cubicBezTo>
                  <a:cubicBezTo>
                    <a:pt x="4988" y="2221"/>
                    <a:pt x="5356" y="2734"/>
                    <a:pt x="5675" y="3276"/>
                  </a:cubicBezTo>
                  <a:cubicBezTo>
                    <a:pt x="5809" y="3506"/>
                    <a:pt x="5951" y="3780"/>
                    <a:pt x="6014" y="3961"/>
                  </a:cubicBezTo>
                  <a:cubicBezTo>
                    <a:pt x="6045" y="4048"/>
                    <a:pt x="6068" y="4136"/>
                    <a:pt x="6087" y="4226"/>
                  </a:cubicBezTo>
                  <a:cubicBezTo>
                    <a:pt x="6087" y="4235"/>
                    <a:pt x="6089" y="4252"/>
                    <a:pt x="6091" y="4268"/>
                  </a:cubicBezTo>
                  <a:lnTo>
                    <a:pt x="6081" y="4275"/>
                  </a:lnTo>
                  <a:cubicBezTo>
                    <a:pt x="6068" y="4279"/>
                    <a:pt x="6051" y="4283"/>
                    <a:pt x="6030" y="4289"/>
                  </a:cubicBezTo>
                  <a:cubicBezTo>
                    <a:pt x="5938" y="4314"/>
                    <a:pt x="5848" y="4337"/>
                    <a:pt x="5754" y="4356"/>
                  </a:cubicBezTo>
                  <a:cubicBezTo>
                    <a:pt x="5710" y="4364"/>
                    <a:pt x="5668" y="4371"/>
                    <a:pt x="5626" y="4377"/>
                  </a:cubicBezTo>
                  <a:cubicBezTo>
                    <a:pt x="5626" y="4377"/>
                    <a:pt x="5625" y="4377"/>
                    <a:pt x="5625" y="4377"/>
                  </a:cubicBezTo>
                  <a:cubicBezTo>
                    <a:pt x="5612" y="4377"/>
                    <a:pt x="5496" y="4392"/>
                    <a:pt x="5476" y="4394"/>
                  </a:cubicBezTo>
                  <a:cubicBezTo>
                    <a:pt x="5180" y="4424"/>
                    <a:pt x="4883" y="4436"/>
                    <a:pt x="4586" y="4436"/>
                  </a:cubicBezTo>
                  <a:cubicBezTo>
                    <a:pt x="4289" y="4436"/>
                    <a:pt x="3991" y="4424"/>
                    <a:pt x="3696" y="4406"/>
                  </a:cubicBezTo>
                  <a:cubicBezTo>
                    <a:pt x="3014" y="4364"/>
                    <a:pt x="2388" y="4297"/>
                    <a:pt x="1725" y="4141"/>
                  </a:cubicBezTo>
                  <a:cubicBezTo>
                    <a:pt x="1593" y="4113"/>
                    <a:pt x="1463" y="4078"/>
                    <a:pt x="1335" y="4040"/>
                  </a:cubicBezTo>
                  <a:cubicBezTo>
                    <a:pt x="1276" y="4021"/>
                    <a:pt x="1214" y="4002"/>
                    <a:pt x="1157" y="3981"/>
                  </a:cubicBezTo>
                  <a:cubicBezTo>
                    <a:pt x="1132" y="3973"/>
                    <a:pt x="1109" y="3963"/>
                    <a:pt x="1084" y="3954"/>
                  </a:cubicBezTo>
                  <a:cubicBezTo>
                    <a:pt x="1067" y="3944"/>
                    <a:pt x="1050" y="3935"/>
                    <a:pt x="1032" y="3927"/>
                  </a:cubicBezTo>
                  <a:cubicBezTo>
                    <a:pt x="1076" y="3839"/>
                    <a:pt x="1124" y="3751"/>
                    <a:pt x="1178" y="3667"/>
                  </a:cubicBezTo>
                  <a:lnTo>
                    <a:pt x="1180" y="3667"/>
                  </a:lnTo>
                  <a:cubicBezTo>
                    <a:pt x="1331" y="3435"/>
                    <a:pt x="1498" y="3213"/>
                    <a:pt x="1678" y="3002"/>
                  </a:cubicBezTo>
                  <a:cubicBezTo>
                    <a:pt x="2112" y="2481"/>
                    <a:pt x="2585" y="1993"/>
                    <a:pt x="3091" y="1540"/>
                  </a:cubicBezTo>
                  <a:cubicBezTo>
                    <a:pt x="3198" y="1444"/>
                    <a:pt x="3305" y="1352"/>
                    <a:pt x="3416" y="1262"/>
                  </a:cubicBezTo>
                  <a:cubicBezTo>
                    <a:pt x="3495" y="1195"/>
                    <a:pt x="3577" y="1134"/>
                    <a:pt x="3663" y="1078"/>
                  </a:cubicBezTo>
                  <a:cubicBezTo>
                    <a:pt x="3715" y="1044"/>
                    <a:pt x="3768" y="1015"/>
                    <a:pt x="3820" y="986"/>
                  </a:cubicBezTo>
                  <a:close/>
                  <a:moveTo>
                    <a:pt x="3843" y="1"/>
                  </a:moveTo>
                  <a:cubicBezTo>
                    <a:pt x="3545" y="1"/>
                    <a:pt x="3262" y="169"/>
                    <a:pt x="2991" y="374"/>
                  </a:cubicBezTo>
                  <a:cubicBezTo>
                    <a:pt x="2309" y="887"/>
                    <a:pt x="1699" y="1501"/>
                    <a:pt x="1140" y="2145"/>
                  </a:cubicBezTo>
                  <a:cubicBezTo>
                    <a:pt x="724" y="2623"/>
                    <a:pt x="175" y="3211"/>
                    <a:pt x="37" y="3862"/>
                  </a:cubicBezTo>
                  <a:cubicBezTo>
                    <a:pt x="16" y="3916"/>
                    <a:pt x="6" y="3971"/>
                    <a:pt x="4" y="4028"/>
                  </a:cubicBezTo>
                  <a:cubicBezTo>
                    <a:pt x="0" y="4076"/>
                    <a:pt x="6" y="4126"/>
                    <a:pt x="23" y="4172"/>
                  </a:cubicBezTo>
                  <a:cubicBezTo>
                    <a:pt x="113" y="4620"/>
                    <a:pt x="642" y="4838"/>
                    <a:pt x="1036" y="4963"/>
                  </a:cubicBezTo>
                  <a:cubicBezTo>
                    <a:pt x="1681" y="5166"/>
                    <a:pt x="2373" y="5254"/>
                    <a:pt x="3043" y="5321"/>
                  </a:cubicBezTo>
                  <a:cubicBezTo>
                    <a:pt x="3540" y="5372"/>
                    <a:pt x="4042" y="5403"/>
                    <a:pt x="4543" y="5403"/>
                  </a:cubicBezTo>
                  <a:cubicBezTo>
                    <a:pt x="4761" y="5403"/>
                    <a:pt x="4979" y="5397"/>
                    <a:pt x="5197" y="5384"/>
                  </a:cubicBezTo>
                  <a:cubicBezTo>
                    <a:pt x="5706" y="5353"/>
                    <a:pt x="6378" y="5325"/>
                    <a:pt x="6784" y="4967"/>
                  </a:cubicBezTo>
                  <a:cubicBezTo>
                    <a:pt x="7247" y="4557"/>
                    <a:pt x="7039" y="3889"/>
                    <a:pt x="6828" y="3406"/>
                  </a:cubicBezTo>
                  <a:cubicBezTo>
                    <a:pt x="6531" y="2721"/>
                    <a:pt x="6089" y="2100"/>
                    <a:pt x="5631" y="1513"/>
                  </a:cubicBezTo>
                  <a:cubicBezTo>
                    <a:pt x="5254" y="1026"/>
                    <a:pt x="4839" y="502"/>
                    <a:pt x="4320" y="155"/>
                  </a:cubicBezTo>
                  <a:cubicBezTo>
                    <a:pt x="4156" y="46"/>
                    <a:pt x="3998" y="1"/>
                    <a:pt x="384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242" name="Google Shape;242;p9"/>
          <p:cNvSpPr txBox="1">
            <a:spLocks noGrp="1"/>
          </p:cNvSpPr>
          <p:nvPr>
            <p:ph type="title"/>
          </p:nvPr>
        </p:nvSpPr>
        <p:spPr>
          <a:xfrm>
            <a:off x="2723201" y="2400900"/>
            <a:ext cx="6745600" cy="1013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599"/>
            </a:lvl1pPr>
            <a:lvl2pPr lvl="1" algn="ctr">
              <a:spcBef>
                <a:spcPts val="0"/>
              </a:spcBef>
              <a:spcAft>
                <a:spcPts val="0"/>
              </a:spcAft>
              <a:buSzPts val="4200"/>
              <a:buNone/>
              <a:defRPr sz="5599"/>
            </a:lvl2pPr>
            <a:lvl3pPr lvl="2" algn="ctr">
              <a:spcBef>
                <a:spcPts val="0"/>
              </a:spcBef>
              <a:spcAft>
                <a:spcPts val="0"/>
              </a:spcAft>
              <a:buSzPts val="4200"/>
              <a:buNone/>
              <a:defRPr sz="5599"/>
            </a:lvl3pPr>
            <a:lvl4pPr lvl="3" algn="ctr">
              <a:spcBef>
                <a:spcPts val="0"/>
              </a:spcBef>
              <a:spcAft>
                <a:spcPts val="0"/>
              </a:spcAft>
              <a:buSzPts val="4200"/>
              <a:buNone/>
              <a:defRPr sz="5599"/>
            </a:lvl4pPr>
            <a:lvl5pPr lvl="4" algn="ctr">
              <a:spcBef>
                <a:spcPts val="0"/>
              </a:spcBef>
              <a:spcAft>
                <a:spcPts val="0"/>
              </a:spcAft>
              <a:buSzPts val="4200"/>
              <a:buNone/>
              <a:defRPr sz="5599"/>
            </a:lvl5pPr>
            <a:lvl6pPr lvl="5" algn="ctr">
              <a:spcBef>
                <a:spcPts val="0"/>
              </a:spcBef>
              <a:spcAft>
                <a:spcPts val="0"/>
              </a:spcAft>
              <a:buSzPts val="4200"/>
              <a:buNone/>
              <a:defRPr sz="5599"/>
            </a:lvl6pPr>
            <a:lvl7pPr lvl="6" algn="ctr">
              <a:spcBef>
                <a:spcPts val="0"/>
              </a:spcBef>
              <a:spcAft>
                <a:spcPts val="0"/>
              </a:spcAft>
              <a:buSzPts val="4200"/>
              <a:buNone/>
              <a:defRPr sz="5599"/>
            </a:lvl7pPr>
            <a:lvl8pPr lvl="7" algn="ctr">
              <a:spcBef>
                <a:spcPts val="0"/>
              </a:spcBef>
              <a:spcAft>
                <a:spcPts val="0"/>
              </a:spcAft>
              <a:buSzPts val="4200"/>
              <a:buNone/>
              <a:defRPr sz="5599"/>
            </a:lvl8pPr>
            <a:lvl9pPr lvl="8" algn="ctr">
              <a:spcBef>
                <a:spcPts val="0"/>
              </a:spcBef>
              <a:spcAft>
                <a:spcPts val="0"/>
              </a:spcAft>
              <a:buSzPts val="4200"/>
              <a:buNone/>
              <a:defRPr sz="5599"/>
            </a:lvl9pPr>
          </a:lstStyle>
          <a:p>
            <a:endParaRPr/>
          </a:p>
        </p:txBody>
      </p:sp>
      <p:sp>
        <p:nvSpPr>
          <p:cNvPr id="243" name="Google Shape;243;p9"/>
          <p:cNvSpPr txBox="1">
            <a:spLocks noGrp="1"/>
          </p:cNvSpPr>
          <p:nvPr>
            <p:ph type="subTitle" idx="1"/>
          </p:nvPr>
        </p:nvSpPr>
        <p:spPr>
          <a:xfrm>
            <a:off x="2723201" y="3530967"/>
            <a:ext cx="6745600" cy="143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799"/>
            </a:lvl2pPr>
            <a:lvl3pPr lvl="2" algn="ctr">
              <a:lnSpc>
                <a:spcPct val="100000"/>
              </a:lnSpc>
              <a:spcBef>
                <a:spcPts val="0"/>
              </a:spcBef>
              <a:spcAft>
                <a:spcPts val="0"/>
              </a:spcAft>
              <a:buSzPts val="2100"/>
              <a:buNone/>
              <a:defRPr sz="2799"/>
            </a:lvl3pPr>
            <a:lvl4pPr lvl="3" algn="ctr">
              <a:lnSpc>
                <a:spcPct val="100000"/>
              </a:lnSpc>
              <a:spcBef>
                <a:spcPts val="0"/>
              </a:spcBef>
              <a:spcAft>
                <a:spcPts val="0"/>
              </a:spcAft>
              <a:buSzPts val="2100"/>
              <a:buNone/>
              <a:defRPr sz="2799"/>
            </a:lvl4pPr>
            <a:lvl5pPr lvl="4" algn="ctr">
              <a:lnSpc>
                <a:spcPct val="100000"/>
              </a:lnSpc>
              <a:spcBef>
                <a:spcPts val="0"/>
              </a:spcBef>
              <a:spcAft>
                <a:spcPts val="0"/>
              </a:spcAft>
              <a:buSzPts val="2100"/>
              <a:buNone/>
              <a:defRPr sz="2799"/>
            </a:lvl5pPr>
            <a:lvl6pPr lvl="5" algn="ctr">
              <a:lnSpc>
                <a:spcPct val="100000"/>
              </a:lnSpc>
              <a:spcBef>
                <a:spcPts val="0"/>
              </a:spcBef>
              <a:spcAft>
                <a:spcPts val="0"/>
              </a:spcAft>
              <a:buSzPts val="2100"/>
              <a:buNone/>
              <a:defRPr sz="2799"/>
            </a:lvl6pPr>
            <a:lvl7pPr lvl="6" algn="ctr">
              <a:lnSpc>
                <a:spcPct val="100000"/>
              </a:lnSpc>
              <a:spcBef>
                <a:spcPts val="0"/>
              </a:spcBef>
              <a:spcAft>
                <a:spcPts val="0"/>
              </a:spcAft>
              <a:buSzPts val="2100"/>
              <a:buNone/>
              <a:defRPr sz="2799"/>
            </a:lvl7pPr>
            <a:lvl8pPr lvl="7" algn="ctr">
              <a:lnSpc>
                <a:spcPct val="100000"/>
              </a:lnSpc>
              <a:spcBef>
                <a:spcPts val="0"/>
              </a:spcBef>
              <a:spcAft>
                <a:spcPts val="0"/>
              </a:spcAft>
              <a:buSzPts val="2100"/>
              <a:buNone/>
              <a:defRPr sz="2799"/>
            </a:lvl8pPr>
            <a:lvl9pPr lvl="8" algn="ctr">
              <a:lnSpc>
                <a:spcPct val="100000"/>
              </a:lnSpc>
              <a:spcBef>
                <a:spcPts val="0"/>
              </a:spcBef>
              <a:spcAft>
                <a:spcPts val="0"/>
              </a:spcAft>
              <a:buSzPts val="2100"/>
              <a:buNone/>
              <a:defRPr sz="2799"/>
            </a:lvl9pPr>
          </a:lstStyle>
          <a:p>
            <a:endParaRPr/>
          </a:p>
        </p:txBody>
      </p:sp>
    </p:spTree>
    <p:extLst>
      <p:ext uri="{BB962C8B-B14F-4D97-AF65-F5344CB8AC3E}">
        <p14:creationId xmlns:p14="http://schemas.microsoft.com/office/powerpoint/2010/main" val="70096043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96"/>
        <p:cNvGrpSpPr/>
        <p:nvPr/>
      </p:nvGrpSpPr>
      <p:grpSpPr>
        <a:xfrm>
          <a:off x="0" y="0"/>
          <a:ext cx="0" cy="0"/>
          <a:chOff x="0" y="0"/>
          <a:chExt cx="0" cy="0"/>
        </a:xfrm>
      </p:grpSpPr>
      <p:sp>
        <p:nvSpPr>
          <p:cNvPr id="97" name="Google Shape;97;p5"/>
          <p:cNvSpPr/>
          <p:nvPr/>
        </p:nvSpPr>
        <p:spPr>
          <a:xfrm rot="-5400000">
            <a:off x="9535336" y="1593569"/>
            <a:ext cx="3678535" cy="2149763"/>
          </a:xfrm>
          <a:custGeom>
            <a:avLst/>
            <a:gdLst/>
            <a:ahLst/>
            <a:cxnLst/>
            <a:rect l="l" t="t" r="r" b="b"/>
            <a:pathLst>
              <a:path w="30874" h="18043" extrusionOk="0">
                <a:moveTo>
                  <a:pt x="15380" y="0"/>
                </a:moveTo>
                <a:cubicBezTo>
                  <a:pt x="11021" y="0"/>
                  <a:pt x="7438" y="2596"/>
                  <a:pt x="4423" y="5354"/>
                </a:cubicBezTo>
                <a:cubicBezTo>
                  <a:pt x="1" y="9402"/>
                  <a:pt x="1036" y="16932"/>
                  <a:pt x="2070" y="17684"/>
                </a:cubicBezTo>
                <a:cubicBezTo>
                  <a:pt x="2440" y="17953"/>
                  <a:pt x="3637" y="18043"/>
                  <a:pt x="5123" y="18043"/>
                </a:cubicBezTo>
                <a:cubicBezTo>
                  <a:pt x="7799" y="18043"/>
                  <a:pt x="11410" y="17751"/>
                  <a:pt x="12802" y="17684"/>
                </a:cubicBezTo>
                <a:cubicBezTo>
                  <a:pt x="16472" y="17508"/>
                  <a:pt x="29744" y="16932"/>
                  <a:pt x="30309" y="16273"/>
                </a:cubicBezTo>
                <a:cubicBezTo>
                  <a:pt x="30874" y="15615"/>
                  <a:pt x="29554" y="6296"/>
                  <a:pt x="22024" y="1952"/>
                </a:cubicBezTo>
                <a:cubicBezTo>
                  <a:pt x="19626" y="568"/>
                  <a:pt x="17418" y="0"/>
                  <a:pt x="15380"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98" name="Google Shape;98;p5"/>
          <p:cNvSpPr/>
          <p:nvPr/>
        </p:nvSpPr>
        <p:spPr>
          <a:xfrm flipH="1">
            <a:off x="-990551" y="4953320"/>
            <a:ext cx="3492252" cy="2614687"/>
          </a:xfrm>
          <a:custGeom>
            <a:avLst/>
            <a:gdLst/>
            <a:ahLst/>
            <a:cxnLst/>
            <a:rect l="l" t="t" r="r" b="b"/>
            <a:pathLst>
              <a:path w="45563" h="34115" extrusionOk="0">
                <a:moveTo>
                  <a:pt x="40041" y="0"/>
                </a:moveTo>
                <a:cubicBezTo>
                  <a:pt x="37991" y="0"/>
                  <a:pt x="36011" y="2751"/>
                  <a:pt x="34845" y="4649"/>
                </a:cubicBezTo>
                <a:cubicBezTo>
                  <a:pt x="33646" y="6602"/>
                  <a:pt x="31557" y="13462"/>
                  <a:pt x="28390" y="13780"/>
                </a:cubicBezTo>
                <a:cubicBezTo>
                  <a:pt x="28307" y="13788"/>
                  <a:pt x="28225" y="13792"/>
                  <a:pt x="28145" y="13792"/>
                </a:cubicBezTo>
                <a:cubicBezTo>
                  <a:pt x="25427" y="13792"/>
                  <a:pt x="24573" y="9133"/>
                  <a:pt x="21467" y="9133"/>
                </a:cubicBezTo>
                <a:cubicBezTo>
                  <a:pt x="21190" y="9133"/>
                  <a:pt x="20896" y="9170"/>
                  <a:pt x="20581" y="9250"/>
                </a:cubicBezTo>
                <a:cubicBezTo>
                  <a:pt x="16623" y="10261"/>
                  <a:pt x="16803" y="18082"/>
                  <a:pt x="16623" y="19380"/>
                </a:cubicBezTo>
                <a:cubicBezTo>
                  <a:pt x="16430" y="20783"/>
                  <a:pt x="15534" y="21497"/>
                  <a:pt x="14397" y="21497"/>
                </a:cubicBezTo>
                <a:cubicBezTo>
                  <a:pt x="13059" y="21497"/>
                  <a:pt x="11388" y="20510"/>
                  <a:pt x="10133" y="18496"/>
                </a:cubicBezTo>
                <a:cubicBezTo>
                  <a:pt x="8582" y="16008"/>
                  <a:pt x="7324" y="14069"/>
                  <a:pt x="5100" y="14069"/>
                </a:cubicBezTo>
                <a:cubicBezTo>
                  <a:pt x="4583" y="14069"/>
                  <a:pt x="4014" y="14174"/>
                  <a:pt x="3378" y="14400"/>
                </a:cubicBezTo>
                <a:cubicBezTo>
                  <a:pt x="0" y="15603"/>
                  <a:pt x="213" y="21636"/>
                  <a:pt x="213" y="22591"/>
                </a:cubicBezTo>
                <a:cubicBezTo>
                  <a:pt x="213" y="27975"/>
                  <a:pt x="3537" y="32566"/>
                  <a:pt x="12244" y="33889"/>
                </a:cubicBezTo>
                <a:cubicBezTo>
                  <a:pt x="13265" y="34044"/>
                  <a:pt x="14272" y="34114"/>
                  <a:pt x="15260" y="34114"/>
                </a:cubicBezTo>
                <a:cubicBezTo>
                  <a:pt x="22699" y="34114"/>
                  <a:pt x="28983" y="30136"/>
                  <a:pt x="30661" y="28534"/>
                </a:cubicBezTo>
                <a:cubicBezTo>
                  <a:pt x="32560" y="26717"/>
                  <a:pt x="40634" y="18951"/>
                  <a:pt x="43098" y="9928"/>
                </a:cubicBezTo>
                <a:cubicBezTo>
                  <a:pt x="45562" y="904"/>
                  <a:pt x="42323" y="167"/>
                  <a:pt x="40211" y="6"/>
                </a:cubicBezTo>
                <a:cubicBezTo>
                  <a:pt x="40154" y="2"/>
                  <a:pt x="40098" y="0"/>
                  <a:pt x="40041"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99" name="Google Shape;99;p5"/>
          <p:cNvSpPr/>
          <p:nvPr/>
        </p:nvSpPr>
        <p:spPr>
          <a:xfrm rot="10800000">
            <a:off x="-2366423" y="-263706"/>
            <a:ext cx="5317186" cy="1455540"/>
          </a:xfrm>
          <a:custGeom>
            <a:avLst/>
            <a:gdLst/>
            <a:ahLst/>
            <a:cxnLst/>
            <a:rect l="l" t="t" r="r" b="b"/>
            <a:pathLst>
              <a:path w="53448" h="14631" extrusionOk="0">
                <a:moveTo>
                  <a:pt x="38709" y="0"/>
                </a:moveTo>
                <a:cubicBezTo>
                  <a:pt x="38590" y="0"/>
                  <a:pt x="38470" y="3"/>
                  <a:pt x="38347" y="9"/>
                </a:cubicBezTo>
                <a:cubicBezTo>
                  <a:pt x="32013" y="311"/>
                  <a:pt x="31274" y="7202"/>
                  <a:pt x="31274" y="7202"/>
                </a:cubicBezTo>
                <a:cubicBezTo>
                  <a:pt x="31274" y="7202"/>
                  <a:pt x="30409" y="3164"/>
                  <a:pt x="27211" y="3164"/>
                </a:cubicBezTo>
                <a:cubicBezTo>
                  <a:pt x="27058" y="3164"/>
                  <a:pt x="26900" y="3174"/>
                  <a:pt x="26737" y="3193"/>
                </a:cubicBezTo>
                <a:cubicBezTo>
                  <a:pt x="23149" y="3614"/>
                  <a:pt x="22814" y="7836"/>
                  <a:pt x="22814" y="7836"/>
                </a:cubicBezTo>
                <a:cubicBezTo>
                  <a:pt x="22814" y="7836"/>
                  <a:pt x="21426" y="9"/>
                  <a:pt x="16563" y="9"/>
                </a:cubicBezTo>
                <a:cubicBezTo>
                  <a:pt x="16439" y="9"/>
                  <a:pt x="16312" y="14"/>
                  <a:pt x="16183" y="24"/>
                </a:cubicBezTo>
                <a:cubicBezTo>
                  <a:pt x="11010" y="447"/>
                  <a:pt x="10483" y="7836"/>
                  <a:pt x="10483" y="7836"/>
                </a:cubicBezTo>
                <a:cubicBezTo>
                  <a:pt x="10483" y="7836"/>
                  <a:pt x="8756" y="2540"/>
                  <a:pt x="5458" y="2540"/>
                </a:cubicBezTo>
                <a:cubicBezTo>
                  <a:pt x="5175" y="2540"/>
                  <a:pt x="4880" y="2579"/>
                  <a:pt x="4573" y="2665"/>
                </a:cubicBezTo>
                <a:cubicBezTo>
                  <a:pt x="1" y="3930"/>
                  <a:pt x="3623" y="12058"/>
                  <a:pt x="3623" y="12058"/>
                </a:cubicBezTo>
                <a:cubicBezTo>
                  <a:pt x="4258" y="13941"/>
                  <a:pt x="9099" y="14631"/>
                  <a:pt x="15479" y="14631"/>
                </a:cubicBezTo>
                <a:cubicBezTo>
                  <a:pt x="29237" y="14631"/>
                  <a:pt x="50154" y="11422"/>
                  <a:pt x="51491" y="10051"/>
                </a:cubicBezTo>
                <a:cubicBezTo>
                  <a:pt x="53447" y="8046"/>
                  <a:pt x="53229" y="3507"/>
                  <a:pt x="49639" y="3086"/>
                </a:cubicBezTo>
                <a:cubicBezTo>
                  <a:pt x="49483" y="3067"/>
                  <a:pt x="49333" y="3059"/>
                  <a:pt x="49187" y="3059"/>
                </a:cubicBezTo>
                <a:cubicBezTo>
                  <a:pt x="45971" y="3059"/>
                  <a:pt x="45102" y="7307"/>
                  <a:pt x="45102" y="7307"/>
                </a:cubicBezTo>
                <a:cubicBezTo>
                  <a:pt x="45102" y="7307"/>
                  <a:pt x="44695" y="0"/>
                  <a:pt x="38709"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100" name="Google Shape;100;p5"/>
          <p:cNvGrpSpPr/>
          <p:nvPr/>
        </p:nvGrpSpPr>
        <p:grpSpPr>
          <a:xfrm>
            <a:off x="11193019" y="3687001"/>
            <a:ext cx="998967" cy="1030933"/>
            <a:chOff x="3348600" y="614425"/>
            <a:chExt cx="749225" cy="773200"/>
          </a:xfrm>
        </p:grpSpPr>
        <p:sp>
          <p:nvSpPr>
            <p:cNvPr id="101" name="Google Shape;101;p5"/>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02" name="Google Shape;102;p5"/>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03" name="Google Shape;103;p5"/>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04" name="Google Shape;104;p5"/>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05" name="Google Shape;105;p5"/>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06" name="Google Shape;106;p5"/>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07" name="Google Shape;107;p5"/>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08" name="Google Shape;108;p5"/>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09" name="Google Shape;109;p5"/>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10" name="Google Shape;110;p5"/>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11" name="Google Shape;111;p5"/>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12" name="Google Shape;112;p5"/>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13" name="Google Shape;113;p5"/>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14" name="Google Shape;114;p5"/>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115" name="Google Shape;115;p5"/>
          <p:cNvSpPr txBox="1">
            <a:spLocks noGrp="1"/>
          </p:cNvSpPr>
          <p:nvPr>
            <p:ph type="ctrTitle"/>
          </p:nvPr>
        </p:nvSpPr>
        <p:spPr>
          <a:xfrm flipH="1">
            <a:off x="1605182" y="3544499"/>
            <a:ext cx="4033200" cy="452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1400"/>
              <a:buNone/>
              <a:defRPr sz="2666"/>
            </a:lvl1pPr>
            <a:lvl2pPr lvl="1"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9pPr>
          </a:lstStyle>
          <a:p>
            <a:endParaRPr/>
          </a:p>
        </p:txBody>
      </p:sp>
      <p:sp>
        <p:nvSpPr>
          <p:cNvPr id="116" name="Google Shape;116;p5"/>
          <p:cNvSpPr txBox="1">
            <a:spLocks noGrp="1"/>
          </p:cNvSpPr>
          <p:nvPr>
            <p:ph type="subTitle" idx="1"/>
          </p:nvPr>
        </p:nvSpPr>
        <p:spPr>
          <a:xfrm flipH="1">
            <a:off x="1605190" y="3996633"/>
            <a:ext cx="4033200" cy="132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lvl1pPr>
            <a:lvl2pPr lvl="1" algn="ctr" rtl="0">
              <a:lnSpc>
                <a:spcPct val="100000"/>
              </a:lnSpc>
              <a:spcBef>
                <a:spcPts val="0"/>
              </a:spcBef>
              <a:spcAft>
                <a:spcPts val="0"/>
              </a:spcAft>
              <a:buClr>
                <a:srgbClr val="FFFFFF"/>
              </a:buClr>
              <a:buSzPts val="1000"/>
              <a:buNone/>
              <a:defRPr sz="1333">
                <a:solidFill>
                  <a:srgbClr val="FFFFFF"/>
                </a:solidFill>
              </a:defRPr>
            </a:lvl2pPr>
            <a:lvl3pPr lvl="2" algn="ctr" rtl="0">
              <a:lnSpc>
                <a:spcPct val="100000"/>
              </a:lnSpc>
              <a:spcBef>
                <a:spcPts val="0"/>
              </a:spcBef>
              <a:spcAft>
                <a:spcPts val="0"/>
              </a:spcAft>
              <a:buClr>
                <a:srgbClr val="FFFFFF"/>
              </a:buClr>
              <a:buSzPts val="1000"/>
              <a:buNone/>
              <a:defRPr sz="1333">
                <a:solidFill>
                  <a:srgbClr val="FFFFFF"/>
                </a:solidFill>
              </a:defRPr>
            </a:lvl3pPr>
            <a:lvl4pPr lvl="3" algn="ctr" rtl="0">
              <a:lnSpc>
                <a:spcPct val="100000"/>
              </a:lnSpc>
              <a:spcBef>
                <a:spcPts val="0"/>
              </a:spcBef>
              <a:spcAft>
                <a:spcPts val="0"/>
              </a:spcAft>
              <a:buClr>
                <a:srgbClr val="FFFFFF"/>
              </a:buClr>
              <a:buSzPts val="1000"/>
              <a:buNone/>
              <a:defRPr sz="1333">
                <a:solidFill>
                  <a:srgbClr val="FFFFFF"/>
                </a:solidFill>
              </a:defRPr>
            </a:lvl4pPr>
            <a:lvl5pPr lvl="4" algn="ctr" rtl="0">
              <a:lnSpc>
                <a:spcPct val="100000"/>
              </a:lnSpc>
              <a:spcBef>
                <a:spcPts val="0"/>
              </a:spcBef>
              <a:spcAft>
                <a:spcPts val="0"/>
              </a:spcAft>
              <a:buClr>
                <a:srgbClr val="FFFFFF"/>
              </a:buClr>
              <a:buSzPts val="1000"/>
              <a:buNone/>
              <a:defRPr sz="1333">
                <a:solidFill>
                  <a:srgbClr val="FFFFFF"/>
                </a:solidFill>
              </a:defRPr>
            </a:lvl5pPr>
            <a:lvl6pPr lvl="5" algn="ctr" rtl="0">
              <a:lnSpc>
                <a:spcPct val="100000"/>
              </a:lnSpc>
              <a:spcBef>
                <a:spcPts val="0"/>
              </a:spcBef>
              <a:spcAft>
                <a:spcPts val="0"/>
              </a:spcAft>
              <a:buClr>
                <a:srgbClr val="FFFFFF"/>
              </a:buClr>
              <a:buSzPts val="1000"/>
              <a:buNone/>
              <a:defRPr sz="1333">
                <a:solidFill>
                  <a:srgbClr val="FFFFFF"/>
                </a:solidFill>
              </a:defRPr>
            </a:lvl6pPr>
            <a:lvl7pPr lvl="6" algn="ctr" rtl="0">
              <a:lnSpc>
                <a:spcPct val="100000"/>
              </a:lnSpc>
              <a:spcBef>
                <a:spcPts val="0"/>
              </a:spcBef>
              <a:spcAft>
                <a:spcPts val="0"/>
              </a:spcAft>
              <a:buClr>
                <a:srgbClr val="FFFFFF"/>
              </a:buClr>
              <a:buSzPts val="1000"/>
              <a:buNone/>
              <a:defRPr sz="1333">
                <a:solidFill>
                  <a:srgbClr val="FFFFFF"/>
                </a:solidFill>
              </a:defRPr>
            </a:lvl7pPr>
            <a:lvl8pPr lvl="7" algn="ctr" rtl="0">
              <a:lnSpc>
                <a:spcPct val="100000"/>
              </a:lnSpc>
              <a:spcBef>
                <a:spcPts val="0"/>
              </a:spcBef>
              <a:spcAft>
                <a:spcPts val="0"/>
              </a:spcAft>
              <a:buClr>
                <a:srgbClr val="FFFFFF"/>
              </a:buClr>
              <a:buSzPts val="1000"/>
              <a:buNone/>
              <a:defRPr sz="1333">
                <a:solidFill>
                  <a:srgbClr val="FFFFFF"/>
                </a:solidFill>
              </a:defRPr>
            </a:lvl8pPr>
            <a:lvl9pPr lvl="8" algn="ctr" rtl="0">
              <a:lnSpc>
                <a:spcPct val="100000"/>
              </a:lnSpc>
              <a:spcBef>
                <a:spcPts val="0"/>
              </a:spcBef>
              <a:spcAft>
                <a:spcPts val="0"/>
              </a:spcAft>
              <a:buClr>
                <a:srgbClr val="FFFFFF"/>
              </a:buClr>
              <a:buSzPts val="1000"/>
              <a:buNone/>
              <a:defRPr sz="1333">
                <a:solidFill>
                  <a:srgbClr val="FFFFFF"/>
                </a:solidFill>
              </a:defRPr>
            </a:lvl9pPr>
          </a:lstStyle>
          <a:p>
            <a:endParaRPr/>
          </a:p>
        </p:txBody>
      </p:sp>
      <p:sp>
        <p:nvSpPr>
          <p:cNvPr id="117" name="Google Shape;117;p5"/>
          <p:cNvSpPr txBox="1">
            <a:spLocks noGrp="1"/>
          </p:cNvSpPr>
          <p:nvPr>
            <p:ph type="ctrTitle" idx="2"/>
          </p:nvPr>
        </p:nvSpPr>
        <p:spPr>
          <a:xfrm flipH="1">
            <a:off x="6553600" y="3544499"/>
            <a:ext cx="4033200" cy="452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1400"/>
              <a:buNone/>
              <a:defRPr sz="2666"/>
            </a:lvl1pPr>
            <a:lvl2pPr lvl="1"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9pPr>
          </a:lstStyle>
          <a:p>
            <a:endParaRPr/>
          </a:p>
        </p:txBody>
      </p:sp>
      <p:sp>
        <p:nvSpPr>
          <p:cNvPr id="118" name="Google Shape;118;p5"/>
          <p:cNvSpPr txBox="1">
            <a:spLocks noGrp="1"/>
          </p:cNvSpPr>
          <p:nvPr>
            <p:ph type="subTitle" idx="3"/>
          </p:nvPr>
        </p:nvSpPr>
        <p:spPr>
          <a:xfrm flipH="1">
            <a:off x="6553618" y="3996633"/>
            <a:ext cx="4033200" cy="132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lvl1pPr>
            <a:lvl2pPr lvl="1" algn="ctr" rtl="0">
              <a:lnSpc>
                <a:spcPct val="100000"/>
              </a:lnSpc>
              <a:spcBef>
                <a:spcPts val="0"/>
              </a:spcBef>
              <a:spcAft>
                <a:spcPts val="0"/>
              </a:spcAft>
              <a:buClr>
                <a:srgbClr val="FFFFFF"/>
              </a:buClr>
              <a:buSzPts val="1000"/>
              <a:buNone/>
              <a:defRPr sz="1333">
                <a:solidFill>
                  <a:srgbClr val="FFFFFF"/>
                </a:solidFill>
              </a:defRPr>
            </a:lvl2pPr>
            <a:lvl3pPr lvl="2" algn="ctr" rtl="0">
              <a:lnSpc>
                <a:spcPct val="100000"/>
              </a:lnSpc>
              <a:spcBef>
                <a:spcPts val="0"/>
              </a:spcBef>
              <a:spcAft>
                <a:spcPts val="0"/>
              </a:spcAft>
              <a:buClr>
                <a:srgbClr val="FFFFFF"/>
              </a:buClr>
              <a:buSzPts val="1000"/>
              <a:buNone/>
              <a:defRPr sz="1333">
                <a:solidFill>
                  <a:srgbClr val="FFFFFF"/>
                </a:solidFill>
              </a:defRPr>
            </a:lvl3pPr>
            <a:lvl4pPr lvl="3" algn="ctr" rtl="0">
              <a:lnSpc>
                <a:spcPct val="100000"/>
              </a:lnSpc>
              <a:spcBef>
                <a:spcPts val="0"/>
              </a:spcBef>
              <a:spcAft>
                <a:spcPts val="0"/>
              </a:spcAft>
              <a:buClr>
                <a:srgbClr val="FFFFFF"/>
              </a:buClr>
              <a:buSzPts val="1000"/>
              <a:buNone/>
              <a:defRPr sz="1333">
                <a:solidFill>
                  <a:srgbClr val="FFFFFF"/>
                </a:solidFill>
              </a:defRPr>
            </a:lvl4pPr>
            <a:lvl5pPr lvl="4" algn="ctr" rtl="0">
              <a:lnSpc>
                <a:spcPct val="100000"/>
              </a:lnSpc>
              <a:spcBef>
                <a:spcPts val="0"/>
              </a:spcBef>
              <a:spcAft>
                <a:spcPts val="0"/>
              </a:spcAft>
              <a:buClr>
                <a:srgbClr val="FFFFFF"/>
              </a:buClr>
              <a:buSzPts val="1000"/>
              <a:buNone/>
              <a:defRPr sz="1333">
                <a:solidFill>
                  <a:srgbClr val="FFFFFF"/>
                </a:solidFill>
              </a:defRPr>
            </a:lvl5pPr>
            <a:lvl6pPr lvl="5" algn="ctr" rtl="0">
              <a:lnSpc>
                <a:spcPct val="100000"/>
              </a:lnSpc>
              <a:spcBef>
                <a:spcPts val="0"/>
              </a:spcBef>
              <a:spcAft>
                <a:spcPts val="0"/>
              </a:spcAft>
              <a:buClr>
                <a:srgbClr val="FFFFFF"/>
              </a:buClr>
              <a:buSzPts val="1000"/>
              <a:buNone/>
              <a:defRPr sz="1333">
                <a:solidFill>
                  <a:srgbClr val="FFFFFF"/>
                </a:solidFill>
              </a:defRPr>
            </a:lvl6pPr>
            <a:lvl7pPr lvl="6" algn="ctr" rtl="0">
              <a:lnSpc>
                <a:spcPct val="100000"/>
              </a:lnSpc>
              <a:spcBef>
                <a:spcPts val="0"/>
              </a:spcBef>
              <a:spcAft>
                <a:spcPts val="0"/>
              </a:spcAft>
              <a:buClr>
                <a:srgbClr val="FFFFFF"/>
              </a:buClr>
              <a:buSzPts val="1000"/>
              <a:buNone/>
              <a:defRPr sz="1333">
                <a:solidFill>
                  <a:srgbClr val="FFFFFF"/>
                </a:solidFill>
              </a:defRPr>
            </a:lvl7pPr>
            <a:lvl8pPr lvl="7" algn="ctr" rtl="0">
              <a:lnSpc>
                <a:spcPct val="100000"/>
              </a:lnSpc>
              <a:spcBef>
                <a:spcPts val="0"/>
              </a:spcBef>
              <a:spcAft>
                <a:spcPts val="0"/>
              </a:spcAft>
              <a:buClr>
                <a:srgbClr val="FFFFFF"/>
              </a:buClr>
              <a:buSzPts val="1000"/>
              <a:buNone/>
              <a:defRPr sz="1333">
                <a:solidFill>
                  <a:srgbClr val="FFFFFF"/>
                </a:solidFill>
              </a:defRPr>
            </a:lvl8pPr>
            <a:lvl9pPr lvl="8" algn="ctr" rtl="0">
              <a:lnSpc>
                <a:spcPct val="100000"/>
              </a:lnSpc>
              <a:spcBef>
                <a:spcPts val="0"/>
              </a:spcBef>
              <a:spcAft>
                <a:spcPts val="0"/>
              </a:spcAft>
              <a:buClr>
                <a:srgbClr val="FFFFFF"/>
              </a:buClr>
              <a:buSzPts val="1000"/>
              <a:buNone/>
              <a:defRPr sz="1333">
                <a:solidFill>
                  <a:srgbClr val="FFFFFF"/>
                </a:solidFill>
              </a:defRPr>
            </a:lvl9pPr>
          </a:lstStyle>
          <a:p>
            <a:endParaRPr/>
          </a:p>
        </p:txBody>
      </p:sp>
      <p:sp>
        <p:nvSpPr>
          <p:cNvPr id="119" name="Google Shape;119;p5"/>
          <p:cNvSpPr txBox="1">
            <a:spLocks noGrp="1"/>
          </p:cNvSpPr>
          <p:nvPr>
            <p:ph type="title" idx="4"/>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909259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73"/>
        <p:cNvGrpSpPr/>
        <p:nvPr/>
      </p:nvGrpSpPr>
      <p:grpSpPr>
        <a:xfrm>
          <a:off x="0" y="0"/>
          <a:ext cx="0" cy="0"/>
          <a:chOff x="0" y="0"/>
          <a:chExt cx="0" cy="0"/>
        </a:xfrm>
      </p:grpSpPr>
    </p:spTree>
    <p:extLst>
      <p:ext uri="{BB962C8B-B14F-4D97-AF65-F5344CB8AC3E}">
        <p14:creationId xmlns:p14="http://schemas.microsoft.com/office/powerpoint/2010/main" val="3992821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62"/>
        <p:cNvGrpSpPr/>
        <p:nvPr/>
      </p:nvGrpSpPr>
      <p:grpSpPr>
        <a:xfrm>
          <a:off x="0" y="0"/>
          <a:ext cx="0" cy="0"/>
          <a:chOff x="0" y="0"/>
          <a:chExt cx="0" cy="0"/>
        </a:xfrm>
      </p:grpSpPr>
      <p:sp>
        <p:nvSpPr>
          <p:cNvPr id="163" name="Google Shape;163;p7"/>
          <p:cNvSpPr/>
          <p:nvPr/>
        </p:nvSpPr>
        <p:spPr>
          <a:xfrm rot="-2025853" flipH="1">
            <a:off x="654419" y="4638597"/>
            <a:ext cx="2629742" cy="2797373"/>
          </a:xfrm>
          <a:custGeom>
            <a:avLst/>
            <a:gdLst/>
            <a:ahLst/>
            <a:cxnLst/>
            <a:rect l="l" t="t" r="r" b="b"/>
            <a:pathLst>
              <a:path w="31736" h="33759" extrusionOk="0">
                <a:moveTo>
                  <a:pt x="15606" y="0"/>
                </a:moveTo>
                <a:cubicBezTo>
                  <a:pt x="12325" y="0"/>
                  <a:pt x="9051" y="842"/>
                  <a:pt x="5771" y="4616"/>
                </a:cubicBezTo>
                <a:cubicBezTo>
                  <a:pt x="2042" y="8907"/>
                  <a:pt x="1" y="9330"/>
                  <a:pt x="142" y="14186"/>
                </a:cubicBezTo>
                <a:cubicBezTo>
                  <a:pt x="276" y="18760"/>
                  <a:pt x="3845" y="21960"/>
                  <a:pt x="10620" y="21960"/>
                </a:cubicBezTo>
                <a:cubicBezTo>
                  <a:pt x="11033" y="21960"/>
                  <a:pt x="11458" y="21949"/>
                  <a:pt x="11894" y="21924"/>
                </a:cubicBezTo>
                <a:cubicBezTo>
                  <a:pt x="12443" y="21894"/>
                  <a:pt x="12956" y="21879"/>
                  <a:pt x="13434" y="21879"/>
                </a:cubicBezTo>
                <a:cubicBezTo>
                  <a:pt x="19576" y="21879"/>
                  <a:pt x="20076" y="24279"/>
                  <a:pt x="19880" y="26261"/>
                </a:cubicBezTo>
                <a:cubicBezTo>
                  <a:pt x="19668" y="28398"/>
                  <a:pt x="17945" y="33534"/>
                  <a:pt x="20688" y="33745"/>
                </a:cubicBezTo>
                <a:cubicBezTo>
                  <a:pt x="20808" y="33754"/>
                  <a:pt x="20929" y="33759"/>
                  <a:pt x="21053" y="33759"/>
                </a:cubicBezTo>
                <a:cubicBezTo>
                  <a:pt x="23772" y="33759"/>
                  <a:pt x="27439" y="31579"/>
                  <a:pt x="28921" y="28819"/>
                </a:cubicBezTo>
                <a:cubicBezTo>
                  <a:pt x="30470" y="25935"/>
                  <a:pt x="31735" y="23894"/>
                  <a:pt x="31314" y="19531"/>
                </a:cubicBezTo>
                <a:cubicBezTo>
                  <a:pt x="30891" y="15170"/>
                  <a:pt x="28042" y="4827"/>
                  <a:pt x="26777" y="3280"/>
                </a:cubicBezTo>
                <a:cubicBezTo>
                  <a:pt x="25509" y="1733"/>
                  <a:pt x="23009" y="393"/>
                  <a:pt x="16959" y="42"/>
                </a:cubicBezTo>
                <a:cubicBezTo>
                  <a:pt x="16508" y="16"/>
                  <a:pt x="16057" y="0"/>
                  <a:pt x="15606"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164" name="Google Shape;164;p7"/>
          <p:cNvSpPr/>
          <p:nvPr/>
        </p:nvSpPr>
        <p:spPr>
          <a:xfrm flipH="1">
            <a:off x="347482" y="-450500"/>
            <a:ext cx="3492252" cy="2614687"/>
          </a:xfrm>
          <a:custGeom>
            <a:avLst/>
            <a:gdLst/>
            <a:ahLst/>
            <a:cxnLst/>
            <a:rect l="l" t="t" r="r" b="b"/>
            <a:pathLst>
              <a:path w="45563" h="34115" extrusionOk="0">
                <a:moveTo>
                  <a:pt x="40041" y="0"/>
                </a:moveTo>
                <a:cubicBezTo>
                  <a:pt x="37991" y="0"/>
                  <a:pt x="36011" y="2751"/>
                  <a:pt x="34845" y="4649"/>
                </a:cubicBezTo>
                <a:cubicBezTo>
                  <a:pt x="33646" y="6602"/>
                  <a:pt x="31557" y="13462"/>
                  <a:pt x="28390" y="13780"/>
                </a:cubicBezTo>
                <a:cubicBezTo>
                  <a:pt x="28307" y="13788"/>
                  <a:pt x="28225" y="13792"/>
                  <a:pt x="28145" y="13792"/>
                </a:cubicBezTo>
                <a:cubicBezTo>
                  <a:pt x="25427" y="13792"/>
                  <a:pt x="24573" y="9133"/>
                  <a:pt x="21467" y="9133"/>
                </a:cubicBezTo>
                <a:cubicBezTo>
                  <a:pt x="21190" y="9133"/>
                  <a:pt x="20896" y="9170"/>
                  <a:pt x="20581" y="9250"/>
                </a:cubicBezTo>
                <a:cubicBezTo>
                  <a:pt x="16623" y="10261"/>
                  <a:pt x="16803" y="18082"/>
                  <a:pt x="16623" y="19380"/>
                </a:cubicBezTo>
                <a:cubicBezTo>
                  <a:pt x="16430" y="20783"/>
                  <a:pt x="15534" y="21497"/>
                  <a:pt x="14397" y="21497"/>
                </a:cubicBezTo>
                <a:cubicBezTo>
                  <a:pt x="13059" y="21497"/>
                  <a:pt x="11388" y="20510"/>
                  <a:pt x="10133" y="18496"/>
                </a:cubicBezTo>
                <a:cubicBezTo>
                  <a:pt x="8582" y="16008"/>
                  <a:pt x="7324" y="14069"/>
                  <a:pt x="5100" y="14069"/>
                </a:cubicBezTo>
                <a:cubicBezTo>
                  <a:pt x="4583" y="14069"/>
                  <a:pt x="4014" y="14174"/>
                  <a:pt x="3378" y="14400"/>
                </a:cubicBezTo>
                <a:cubicBezTo>
                  <a:pt x="0" y="15603"/>
                  <a:pt x="213" y="21636"/>
                  <a:pt x="213" y="22591"/>
                </a:cubicBezTo>
                <a:cubicBezTo>
                  <a:pt x="213" y="27975"/>
                  <a:pt x="3537" y="32566"/>
                  <a:pt x="12244" y="33889"/>
                </a:cubicBezTo>
                <a:cubicBezTo>
                  <a:pt x="13265" y="34044"/>
                  <a:pt x="14272" y="34114"/>
                  <a:pt x="15260" y="34114"/>
                </a:cubicBezTo>
                <a:cubicBezTo>
                  <a:pt x="22699" y="34114"/>
                  <a:pt x="28983" y="30136"/>
                  <a:pt x="30661" y="28534"/>
                </a:cubicBezTo>
                <a:cubicBezTo>
                  <a:pt x="32560" y="26717"/>
                  <a:pt x="40634" y="18951"/>
                  <a:pt x="43098" y="9928"/>
                </a:cubicBezTo>
                <a:cubicBezTo>
                  <a:pt x="45562" y="904"/>
                  <a:pt x="42323" y="167"/>
                  <a:pt x="40211" y="6"/>
                </a:cubicBezTo>
                <a:cubicBezTo>
                  <a:pt x="40154" y="2"/>
                  <a:pt x="40098" y="0"/>
                  <a:pt x="40041" y="0"/>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165" name="Google Shape;165;p7"/>
          <p:cNvSpPr/>
          <p:nvPr/>
        </p:nvSpPr>
        <p:spPr>
          <a:xfrm>
            <a:off x="8123036" y="5045834"/>
            <a:ext cx="3678535" cy="2149763"/>
          </a:xfrm>
          <a:custGeom>
            <a:avLst/>
            <a:gdLst/>
            <a:ahLst/>
            <a:cxnLst/>
            <a:rect l="l" t="t" r="r" b="b"/>
            <a:pathLst>
              <a:path w="30874" h="18043" extrusionOk="0">
                <a:moveTo>
                  <a:pt x="15380" y="0"/>
                </a:moveTo>
                <a:cubicBezTo>
                  <a:pt x="11021" y="0"/>
                  <a:pt x="7438" y="2596"/>
                  <a:pt x="4423" y="5354"/>
                </a:cubicBezTo>
                <a:cubicBezTo>
                  <a:pt x="1" y="9402"/>
                  <a:pt x="1036" y="16932"/>
                  <a:pt x="2070" y="17684"/>
                </a:cubicBezTo>
                <a:cubicBezTo>
                  <a:pt x="2440" y="17953"/>
                  <a:pt x="3637" y="18043"/>
                  <a:pt x="5123" y="18043"/>
                </a:cubicBezTo>
                <a:cubicBezTo>
                  <a:pt x="7799" y="18043"/>
                  <a:pt x="11410" y="17751"/>
                  <a:pt x="12802" y="17684"/>
                </a:cubicBezTo>
                <a:cubicBezTo>
                  <a:pt x="16472" y="17508"/>
                  <a:pt x="29744" y="16932"/>
                  <a:pt x="30309" y="16273"/>
                </a:cubicBezTo>
                <a:cubicBezTo>
                  <a:pt x="30874" y="15615"/>
                  <a:pt x="29554" y="6296"/>
                  <a:pt x="22024" y="1952"/>
                </a:cubicBezTo>
                <a:cubicBezTo>
                  <a:pt x="19626" y="568"/>
                  <a:pt x="17418" y="0"/>
                  <a:pt x="15380"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166" name="Google Shape;166;p7"/>
          <p:cNvSpPr/>
          <p:nvPr/>
        </p:nvSpPr>
        <p:spPr>
          <a:xfrm>
            <a:off x="8974100" y="-698400"/>
            <a:ext cx="2735912" cy="2914824"/>
          </a:xfrm>
          <a:custGeom>
            <a:avLst/>
            <a:gdLst/>
            <a:ahLst/>
            <a:cxnLst/>
            <a:rect l="l" t="t" r="r" b="b"/>
            <a:pathLst>
              <a:path w="37129" h="39557" extrusionOk="0">
                <a:moveTo>
                  <a:pt x="22745" y="0"/>
                </a:moveTo>
                <a:cubicBezTo>
                  <a:pt x="19817" y="0"/>
                  <a:pt x="19302" y="13150"/>
                  <a:pt x="19302" y="13150"/>
                </a:cubicBezTo>
                <a:cubicBezTo>
                  <a:pt x="19302" y="13150"/>
                  <a:pt x="13989" y="3515"/>
                  <a:pt x="11489" y="3515"/>
                </a:cubicBezTo>
                <a:cubicBezTo>
                  <a:pt x="11384" y="3515"/>
                  <a:pt x="11285" y="3532"/>
                  <a:pt x="11191" y="3567"/>
                </a:cubicBezTo>
                <a:cubicBezTo>
                  <a:pt x="8846" y="4438"/>
                  <a:pt x="15748" y="15497"/>
                  <a:pt x="15748" y="15497"/>
                </a:cubicBezTo>
                <a:cubicBezTo>
                  <a:pt x="15748" y="15497"/>
                  <a:pt x="7367" y="10003"/>
                  <a:pt x="3620" y="10003"/>
                </a:cubicBezTo>
                <a:cubicBezTo>
                  <a:pt x="2910" y="10003"/>
                  <a:pt x="2366" y="10200"/>
                  <a:pt x="2078" y="10670"/>
                </a:cubicBezTo>
                <a:cubicBezTo>
                  <a:pt x="268" y="13619"/>
                  <a:pt x="12599" y="18242"/>
                  <a:pt x="12599" y="18242"/>
                </a:cubicBezTo>
                <a:cubicBezTo>
                  <a:pt x="12599" y="18242"/>
                  <a:pt x="0" y="25683"/>
                  <a:pt x="1475" y="28162"/>
                </a:cubicBezTo>
                <a:cubicBezTo>
                  <a:pt x="1656" y="28467"/>
                  <a:pt x="1997" y="28601"/>
                  <a:pt x="2455" y="28601"/>
                </a:cubicBezTo>
                <a:cubicBezTo>
                  <a:pt x="5723" y="28601"/>
                  <a:pt x="14966" y="21796"/>
                  <a:pt x="14967" y="21796"/>
                </a:cubicBezTo>
                <a:lnTo>
                  <a:pt x="14967" y="21796"/>
                </a:lnTo>
                <a:cubicBezTo>
                  <a:pt x="14967" y="21797"/>
                  <a:pt x="11057" y="39489"/>
                  <a:pt x="14967" y="39556"/>
                </a:cubicBezTo>
                <a:cubicBezTo>
                  <a:pt x="14975" y="39556"/>
                  <a:pt x="14983" y="39556"/>
                  <a:pt x="14991" y="39556"/>
                </a:cubicBezTo>
                <a:cubicBezTo>
                  <a:pt x="18882" y="39556"/>
                  <a:pt x="20106" y="23069"/>
                  <a:pt x="20106" y="23069"/>
                </a:cubicBezTo>
                <a:cubicBezTo>
                  <a:pt x="20106" y="23069"/>
                  <a:pt x="24697" y="32480"/>
                  <a:pt x="27311" y="32480"/>
                </a:cubicBezTo>
                <a:cubicBezTo>
                  <a:pt x="27539" y="32480"/>
                  <a:pt x="27752" y="32408"/>
                  <a:pt x="27946" y="32252"/>
                </a:cubicBezTo>
                <a:cubicBezTo>
                  <a:pt x="30358" y="30308"/>
                  <a:pt x="23658" y="20389"/>
                  <a:pt x="23657" y="20389"/>
                </a:cubicBezTo>
                <a:lnTo>
                  <a:pt x="23657" y="20389"/>
                </a:lnTo>
                <a:cubicBezTo>
                  <a:pt x="23658" y="20389"/>
                  <a:pt x="32117" y="24695"/>
                  <a:pt x="35020" y="24695"/>
                </a:cubicBezTo>
                <a:cubicBezTo>
                  <a:pt x="35476" y="24695"/>
                  <a:pt x="35795" y="24588"/>
                  <a:pt x="35922" y="24342"/>
                </a:cubicBezTo>
                <a:cubicBezTo>
                  <a:pt x="36860" y="22533"/>
                  <a:pt x="25601" y="16167"/>
                  <a:pt x="25601" y="16167"/>
                </a:cubicBezTo>
                <a:cubicBezTo>
                  <a:pt x="25601" y="16167"/>
                  <a:pt x="37129" y="10603"/>
                  <a:pt x="35386" y="8593"/>
                </a:cubicBezTo>
                <a:cubicBezTo>
                  <a:pt x="35111" y="8275"/>
                  <a:pt x="34637" y="8142"/>
                  <a:pt x="34034" y="8142"/>
                </a:cubicBezTo>
                <a:cubicBezTo>
                  <a:pt x="30817" y="8142"/>
                  <a:pt x="23925" y="11943"/>
                  <a:pt x="23925" y="11943"/>
                </a:cubicBezTo>
                <a:cubicBezTo>
                  <a:pt x="23925" y="11943"/>
                  <a:pt x="26003" y="552"/>
                  <a:pt x="22920" y="15"/>
                </a:cubicBezTo>
                <a:cubicBezTo>
                  <a:pt x="22861" y="5"/>
                  <a:pt x="22803" y="0"/>
                  <a:pt x="22745"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167" name="Google Shape;167;p7"/>
          <p:cNvGrpSpPr/>
          <p:nvPr/>
        </p:nvGrpSpPr>
        <p:grpSpPr>
          <a:xfrm>
            <a:off x="-48014" y="5021636"/>
            <a:ext cx="998967" cy="1030933"/>
            <a:chOff x="3348600" y="614425"/>
            <a:chExt cx="749225" cy="773200"/>
          </a:xfrm>
        </p:grpSpPr>
        <p:sp>
          <p:nvSpPr>
            <p:cNvPr id="168" name="Google Shape;168;p7"/>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69" name="Google Shape;169;p7"/>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0" name="Google Shape;170;p7"/>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1" name="Google Shape;171;p7"/>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2" name="Google Shape;172;p7"/>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3" name="Google Shape;173;p7"/>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4" name="Google Shape;174;p7"/>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5" name="Google Shape;175;p7"/>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6" name="Google Shape;176;p7"/>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7" name="Google Shape;177;p7"/>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8" name="Google Shape;178;p7"/>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79" name="Google Shape;179;p7"/>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80" name="Google Shape;180;p7"/>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81" name="Google Shape;181;p7"/>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grpSp>
        <p:nvGrpSpPr>
          <p:cNvPr id="182" name="Google Shape;182;p7"/>
          <p:cNvGrpSpPr/>
          <p:nvPr/>
        </p:nvGrpSpPr>
        <p:grpSpPr>
          <a:xfrm>
            <a:off x="11113834" y="707137"/>
            <a:ext cx="566500" cy="983833"/>
            <a:chOff x="6373500" y="3085625"/>
            <a:chExt cx="424875" cy="737875"/>
          </a:xfrm>
        </p:grpSpPr>
        <p:sp>
          <p:nvSpPr>
            <p:cNvPr id="183" name="Google Shape;183;p7"/>
            <p:cNvSpPr/>
            <p:nvPr/>
          </p:nvSpPr>
          <p:spPr>
            <a:xfrm>
              <a:off x="6373500" y="3173450"/>
              <a:ext cx="181200" cy="135100"/>
            </a:xfrm>
            <a:custGeom>
              <a:avLst/>
              <a:gdLst/>
              <a:ahLst/>
              <a:cxnLst/>
              <a:rect l="l" t="t" r="r" b="b"/>
              <a:pathLst>
                <a:path w="7248" h="5404" extrusionOk="0">
                  <a:moveTo>
                    <a:pt x="3820" y="986"/>
                  </a:moveTo>
                  <a:cubicBezTo>
                    <a:pt x="3824" y="988"/>
                    <a:pt x="3828" y="990"/>
                    <a:pt x="3832" y="994"/>
                  </a:cubicBezTo>
                  <a:cubicBezTo>
                    <a:pt x="3849" y="1003"/>
                    <a:pt x="3853" y="1005"/>
                    <a:pt x="3859" y="1009"/>
                  </a:cubicBezTo>
                  <a:cubicBezTo>
                    <a:pt x="3859" y="1009"/>
                    <a:pt x="3861" y="1015"/>
                    <a:pt x="3876" y="1026"/>
                  </a:cubicBezTo>
                  <a:cubicBezTo>
                    <a:pt x="3918" y="1063"/>
                    <a:pt x="3958" y="1099"/>
                    <a:pt x="4000" y="1137"/>
                  </a:cubicBezTo>
                  <a:cubicBezTo>
                    <a:pt x="4205" y="1329"/>
                    <a:pt x="4397" y="1532"/>
                    <a:pt x="4578" y="1746"/>
                  </a:cubicBezTo>
                  <a:cubicBezTo>
                    <a:pt x="4988" y="2223"/>
                    <a:pt x="5356" y="2734"/>
                    <a:pt x="5676" y="3278"/>
                  </a:cubicBezTo>
                  <a:cubicBezTo>
                    <a:pt x="5810" y="3507"/>
                    <a:pt x="5953" y="3779"/>
                    <a:pt x="6016" y="3961"/>
                  </a:cubicBezTo>
                  <a:cubicBezTo>
                    <a:pt x="6045" y="4047"/>
                    <a:pt x="6068" y="4135"/>
                    <a:pt x="6087" y="4225"/>
                  </a:cubicBezTo>
                  <a:cubicBezTo>
                    <a:pt x="6087" y="4235"/>
                    <a:pt x="6089" y="4250"/>
                    <a:pt x="6091" y="4268"/>
                  </a:cubicBezTo>
                  <a:cubicBezTo>
                    <a:pt x="6089" y="4269"/>
                    <a:pt x="6085" y="4271"/>
                    <a:pt x="6081" y="4273"/>
                  </a:cubicBezTo>
                  <a:cubicBezTo>
                    <a:pt x="6068" y="4279"/>
                    <a:pt x="6051" y="4283"/>
                    <a:pt x="6030" y="4289"/>
                  </a:cubicBezTo>
                  <a:cubicBezTo>
                    <a:pt x="5938" y="4314"/>
                    <a:pt x="5846" y="4337"/>
                    <a:pt x="5752" y="4356"/>
                  </a:cubicBezTo>
                  <a:cubicBezTo>
                    <a:pt x="5710" y="4363"/>
                    <a:pt x="5668" y="4371"/>
                    <a:pt x="5626" y="4377"/>
                  </a:cubicBezTo>
                  <a:cubicBezTo>
                    <a:pt x="5626" y="4377"/>
                    <a:pt x="5625" y="4377"/>
                    <a:pt x="5625" y="4377"/>
                  </a:cubicBezTo>
                  <a:cubicBezTo>
                    <a:pt x="5613" y="4377"/>
                    <a:pt x="5496" y="4392"/>
                    <a:pt x="5476" y="4394"/>
                  </a:cubicBezTo>
                  <a:cubicBezTo>
                    <a:pt x="5179" y="4423"/>
                    <a:pt x="4878" y="4435"/>
                    <a:pt x="4578" y="4435"/>
                  </a:cubicBezTo>
                  <a:cubicBezTo>
                    <a:pt x="4283" y="4435"/>
                    <a:pt x="3989" y="4423"/>
                    <a:pt x="3696" y="4405"/>
                  </a:cubicBezTo>
                  <a:cubicBezTo>
                    <a:pt x="3012" y="4363"/>
                    <a:pt x="2388" y="4296"/>
                    <a:pt x="1726" y="4141"/>
                  </a:cubicBezTo>
                  <a:cubicBezTo>
                    <a:pt x="1594" y="4113"/>
                    <a:pt x="1463" y="4078"/>
                    <a:pt x="1335" y="4040"/>
                  </a:cubicBezTo>
                  <a:cubicBezTo>
                    <a:pt x="1276" y="4021"/>
                    <a:pt x="1215" y="4001"/>
                    <a:pt x="1157" y="3980"/>
                  </a:cubicBezTo>
                  <a:cubicBezTo>
                    <a:pt x="1132" y="3973"/>
                    <a:pt x="1109" y="3963"/>
                    <a:pt x="1084" y="3954"/>
                  </a:cubicBezTo>
                  <a:cubicBezTo>
                    <a:pt x="1067" y="3944"/>
                    <a:pt x="1050" y="3934"/>
                    <a:pt x="1033" y="3925"/>
                  </a:cubicBezTo>
                  <a:cubicBezTo>
                    <a:pt x="1077" y="3839"/>
                    <a:pt x="1125" y="3753"/>
                    <a:pt x="1178" y="3666"/>
                  </a:cubicBezTo>
                  <a:lnTo>
                    <a:pt x="1180" y="3666"/>
                  </a:lnTo>
                  <a:cubicBezTo>
                    <a:pt x="1331" y="3435"/>
                    <a:pt x="1498" y="3213"/>
                    <a:pt x="1678" y="3004"/>
                  </a:cubicBezTo>
                  <a:cubicBezTo>
                    <a:pt x="2112" y="2483"/>
                    <a:pt x="2585" y="1995"/>
                    <a:pt x="3091" y="1541"/>
                  </a:cubicBezTo>
                  <a:cubicBezTo>
                    <a:pt x="3198" y="1445"/>
                    <a:pt x="3305" y="1352"/>
                    <a:pt x="3416" y="1262"/>
                  </a:cubicBezTo>
                  <a:cubicBezTo>
                    <a:pt x="3495" y="1197"/>
                    <a:pt x="3577" y="1135"/>
                    <a:pt x="3663" y="1078"/>
                  </a:cubicBezTo>
                  <a:cubicBezTo>
                    <a:pt x="3715" y="1045"/>
                    <a:pt x="3769" y="1017"/>
                    <a:pt x="3820" y="986"/>
                  </a:cubicBezTo>
                  <a:close/>
                  <a:moveTo>
                    <a:pt x="3843" y="1"/>
                  </a:moveTo>
                  <a:cubicBezTo>
                    <a:pt x="3545" y="1"/>
                    <a:pt x="3262" y="170"/>
                    <a:pt x="2989" y="375"/>
                  </a:cubicBezTo>
                  <a:cubicBezTo>
                    <a:pt x="2308" y="886"/>
                    <a:pt x="1697" y="1503"/>
                    <a:pt x="1140" y="2146"/>
                  </a:cubicBezTo>
                  <a:cubicBezTo>
                    <a:pt x="724" y="2625"/>
                    <a:pt x="175" y="3211"/>
                    <a:pt x="37" y="3864"/>
                  </a:cubicBezTo>
                  <a:cubicBezTo>
                    <a:pt x="16" y="3917"/>
                    <a:pt x="6" y="3973"/>
                    <a:pt x="4" y="4028"/>
                  </a:cubicBezTo>
                  <a:cubicBezTo>
                    <a:pt x="1" y="4078"/>
                    <a:pt x="8" y="4126"/>
                    <a:pt x="24" y="4172"/>
                  </a:cubicBezTo>
                  <a:cubicBezTo>
                    <a:pt x="112" y="4622"/>
                    <a:pt x="642" y="4838"/>
                    <a:pt x="1036" y="4963"/>
                  </a:cubicBezTo>
                  <a:cubicBezTo>
                    <a:pt x="1682" y="5167"/>
                    <a:pt x="2371" y="5254"/>
                    <a:pt x="3043" y="5321"/>
                  </a:cubicBezTo>
                  <a:cubicBezTo>
                    <a:pt x="3540" y="5371"/>
                    <a:pt x="4041" y="5403"/>
                    <a:pt x="4540" y="5403"/>
                  </a:cubicBezTo>
                  <a:cubicBezTo>
                    <a:pt x="4759" y="5403"/>
                    <a:pt x="4977" y="5397"/>
                    <a:pt x="5195" y="5384"/>
                  </a:cubicBezTo>
                  <a:cubicBezTo>
                    <a:pt x="5706" y="5355"/>
                    <a:pt x="6378" y="5326"/>
                    <a:pt x="6784" y="4966"/>
                  </a:cubicBezTo>
                  <a:cubicBezTo>
                    <a:pt x="7247" y="4557"/>
                    <a:pt x="7039" y="3890"/>
                    <a:pt x="6828" y="3408"/>
                  </a:cubicBezTo>
                  <a:cubicBezTo>
                    <a:pt x="6529" y="2721"/>
                    <a:pt x="6089" y="2100"/>
                    <a:pt x="5632" y="1512"/>
                  </a:cubicBezTo>
                  <a:cubicBezTo>
                    <a:pt x="5254" y="1028"/>
                    <a:pt x="4839" y="502"/>
                    <a:pt x="4320" y="155"/>
                  </a:cubicBezTo>
                  <a:cubicBezTo>
                    <a:pt x="4157" y="46"/>
                    <a:pt x="3998" y="1"/>
                    <a:pt x="384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84" name="Google Shape;184;p7"/>
            <p:cNvSpPr/>
            <p:nvPr/>
          </p:nvSpPr>
          <p:spPr>
            <a:xfrm>
              <a:off x="6558700" y="3085625"/>
              <a:ext cx="119300" cy="91100"/>
            </a:xfrm>
            <a:custGeom>
              <a:avLst/>
              <a:gdLst/>
              <a:ahLst/>
              <a:cxnLst/>
              <a:rect l="l" t="t" r="r" b="b"/>
              <a:pathLst>
                <a:path w="4772" h="3644" extrusionOk="0">
                  <a:moveTo>
                    <a:pt x="1222" y="2288"/>
                  </a:moveTo>
                  <a:cubicBezTo>
                    <a:pt x="1214" y="2296"/>
                    <a:pt x="1208" y="2304"/>
                    <a:pt x="1209" y="2304"/>
                  </a:cubicBezTo>
                  <a:cubicBezTo>
                    <a:pt x="1209" y="2304"/>
                    <a:pt x="1213" y="2299"/>
                    <a:pt x="1222" y="2288"/>
                  </a:cubicBezTo>
                  <a:close/>
                  <a:moveTo>
                    <a:pt x="2482" y="1024"/>
                  </a:moveTo>
                  <a:cubicBezTo>
                    <a:pt x="2600" y="1137"/>
                    <a:pt x="2713" y="1256"/>
                    <a:pt x="2820" y="1382"/>
                  </a:cubicBezTo>
                  <a:cubicBezTo>
                    <a:pt x="2880" y="1453"/>
                    <a:pt x="2939" y="1524"/>
                    <a:pt x="2997" y="1596"/>
                  </a:cubicBezTo>
                  <a:cubicBezTo>
                    <a:pt x="3008" y="1612"/>
                    <a:pt x="3012" y="1616"/>
                    <a:pt x="3016" y="1619"/>
                  </a:cubicBezTo>
                  <a:cubicBezTo>
                    <a:pt x="3020" y="1623"/>
                    <a:pt x="3018" y="1623"/>
                    <a:pt x="3025" y="1635"/>
                  </a:cubicBezTo>
                  <a:cubicBezTo>
                    <a:pt x="3062" y="1683"/>
                    <a:pt x="3096" y="1727"/>
                    <a:pt x="3131" y="1774"/>
                  </a:cubicBezTo>
                  <a:cubicBezTo>
                    <a:pt x="3246" y="1933"/>
                    <a:pt x="3355" y="2098"/>
                    <a:pt x="3452" y="2268"/>
                  </a:cubicBezTo>
                  <a:cubicBezTo>
                    <a:pt x="3496" y="2343"/>
                    <a:pt x="3538" y="2420"/>
                    <a:pt x="3579" y="2496"/>
                  </a:cubicBezTo>
                  <a:cubicBezTo>
                    <a:pt x="3592" y="2527"/>
                    <a:pt x="3605" y="2558"/>
                    <a:pt x="3621" y="2588"/>
                  </a:cubicBezTo>
                  <a:cubicBezTo>
                    <a:pt x="3627" y="2603"/>
                    <a:pt x="3632" y="2617"/>
                    <a:pt x="3638" y="2632"/>
                  </a:cubicBezTo>
                  <a:cubicBezTo>
                    <a:pt x="3630" y="2634"/>
                    <a:pt x="3623" y="2636"/>
                    <a:pt x="3613" y="2638"/>
                  </a:cubicBezTo>
                  <a:cubicBezTo>
                    <a:pt x="3605" y="2638"/>
                    <a:pt x="3594" y="2642"/>
                    <a:pt x="3583" y="2646"/>
                  </a:cubicBezTo>
                  <a:lnTo>
                    <a:pt x="3569" y="2646"/>
                  </a:lnTo>
                  <a:cubicBezTo>
                    <a:pt x="3546" y="2648"/>
                    <a:pt x="3521" y="2651"/>
                    <a:pt x="3498" y="2653"/>
                  </a:cubicBezTo>
                  <a:cubicBezTo>
                    <a:pt x="3320" y="2671"/>
                    <a:pt x="3141" y="2678"/>
                    <a:pt x="2961" y="2678"/>
                  </a:cubicBezTo>
                  <a:cubicBezTo>
                    <a:pt x="2782" y="2678"/>
                    <a:pt x="2602" y="2671"/>
                    <a:pt x="2424" y="2659"/>
                  </a:cubicBezTo>
                  <a:cubicBezTo>
                    <a:pt x="2217" y="2648"/>
                    <a:pt x="2011" y="2626"/>
                    <a:pt x="1806" y="2602"/>
                  </a:cubicBezTo>
                  <a:cubicBezTo>
                    <a:pt x="1777" y="2598"/>
                    <a:pt x="1722" y="2590"/>
                    <a:pt x="1706" y="2588"/>
                  </a:cubicBezTo>
                  <a:cubicBezTo>
                    <a:pt x="1656" y="2581"/>
                    <a:pt x="1605" y="2571"/>
                    <a:pt x="1553" y="2563"/>
                  </a:cubicBezTo>
                  <a:cubicBezTo>
                    <a:pt x="1463" y="2546"/>
                    <a:pt x="1373" y="2529"/>
                    <a:pt x="1285" y="2508"/>
                  </a:cubicBezTo>
                  <a:cubicBezTo>
                    <a:pt x="1222" y="2494"/>
                    <a:pt x="1161" y="2477"/>
                    <a:pt x="1099" y="2460"/>
                  </a:cubicBezTo>
                  <a:cubicBezTo>
                    <a:pt x="1132" y="2412"/>
                    <a:pt x="1164" y="2364"/>
                    <a:pt x="1199" y="2316"/>
                  </a:cubicBezTo>
                  <a:cubicBezTo>
                    <a:pt x="1208" y="2303"/>
                    <a:pt x="1216" y="2293"/>
                    <a:pt x="1224" y="2282"/>
                  </a:cubicBezTo>
                  <a:lnTo>
                    <a:pt x="1233" y="2272"/>
                  </a:lnTo>
                  <a:cubicBezTo>
                    <a:pt x="1270" y="2228"/>
                    <a:pt x="1304" y="2184"/>
                    <a:pt x="1341" y="2140"/>
                  </a:cubicBezTo>
                  <a:cubicBezTo>
                    <a:pt x="1603" y="1826"/>
                    <a:pt x="1888" y="1529"/>
                    <a:pt x="2194" y="1258"/>
                  </a:cubicBezTo>
                  <a:cubicBezTo>
                    <a:pt x="2260" y="1200"/>
                    <a:pt x="2325" y="1145"/>
                    <a:pt x="2392" y="1089"/>
                  </a:cubicBezTo>
                  <a:cubicBezTo>
                    <a:pt x="2399" y="1081"/>
                    <a:pt x="2409" y="1076"/>
                    <a:pt x="2417" y="1068"/>
                  </a:cubicBezTo>
                  <a:cubicBezTo>
                    <a:pt x="2438" y="1053"/>
                    <a:pt x="2459" y="1039"/>
                    <a:pt x="2482" y="1024"/>
                  </a:cubicBezTo>
                  <a:close/>
                  <a:moveTo>
                    <a:pt x="965" y="2695"/>
                  </a:moveTo>
                  <a:cubicBezTo>
                    <a:pt x="958" y="2756"/>
                    <a:pt x="955" y="2776"/>
                    <a:pt x="954" y="2776"/>
                  </a:cubicBezTo>
                  <a:cubicBezTo>
                    <a:pt x="952" y="2776"/>
                    <a:pt x="957" y="2716"/>
                    <a:pt x="963" y="2705"/>
                  </a:cubicBezTo>
                  <a:cubicBezTo>
                    <a:pt x="963" y="2701"/>
                    <a:pt x="963" y="2699"/>
                    <a:pt x="965" y="2695"/>
                  </a:cubicBezTo>
                  <a:close/>
                  <a:moveTo>
                    <a:pt x="3674" y="2760"/>
                  </a:moveTo>
                  <a:lnTo>
                    <a:pt x="3682" y="2783"/>
                  </a:lnTo>
                  <a:lnTo>
                    <a:pt x="3682" y="2793"/>
                  </a:lnTo>
                  <a:cubicBezTo>
                    <a:pt x="3681" y="2804"/>
                    <a:pt x="3681" y="2808"/>
                    <a:pt x="3682" y="2808"/>
                  </a:cubicBezTo>
                  <a:cubicBezTo>
                    <a:pt x="3683" y="2808"/>
                    <a:pt x="3684" y="2804"/>
                    <a:pt x="3686" y="2797"/>
                  </a:cubicBezTo>
                  <a:cubicBezTo>
                    <a:pt x="3688" y="2803"/>
                    <a:pt x="3690" y="2810"/>
                    <a:pt x="3690" y="2816"/>
                  </a:cubicBezTo>
                  <a:cubicBezTo>
                    <a:pt x="3689" y="2816"/>
                    <a:pt x="3689" y="2816"/>
                    <a:pt x="3688" y="2816"/>
                  </a:cubicBezTo>
                  <a:cubicBezTo>
                    <a:pt x="3667" y="2816"/>
                    <a:pt x="3671" y="2779"/>
                    <a:pt x="3674" y="2760"/>
                  </a:cubicBezTo>
                  <a:close/>
                  <a:moveTo>
                    <a:pt x="2519" y="0"/>
                  </a:moveTo>
                  <a:cubicBezTo>
                    <a:pt x="2303" y="0"/>
                    <a:pt x="2094" y="107"/>
                    <a:pt x="1901" y="252"/>
                  </a:cubicBezTo>
                  <a:cubicBezTo>
                    <a:pt x="1476" y="572"/>
                    <a:pt x="1094" y="949"/>
                    <a:pt x="745" y="1351"/>
                  </a:cubicBezTo>
                  <a:cubicBezTo>
                    <a:pt x="467" y="1671"/>
                    <a:pt x="136" y="2041"/>
                    <a:pt x="33" y="2468"/>
                  </a:cubicBezTo>
                  <a:cubicBezTo>
                    <a:pt x="16" y="2517"/>
                    <a:pt x="6" y="2571"/>
                    <a:pt x="4" y="2625"/>
                  </a:cubicBezTo>
                  <a:cubicBezTo>
                    <a:pt x="0" y="2669"/>
                    <a:pt x="6" y="2713"/>
                    <a:pt x="18" y="2755"/>
                  </a:cubicBezTo>
                  <a:cubicBezTo>
                    <a:pt x="90" y="3096"/>
                    <a:pt x="456" y="3272"/>
                    <a:pt x="768" y="3371"/>
                  </a:cubicBezTo>
                  <a:cubicBezTo>
                    <a:pt x="1174" y="3500"/>
                    <a:pt x="1609" y="3553"/>
                    <a:pt x="2030" y="3595"/>
                  </a:cubicBezTo>
                  <a:cubicBezTo>
                    <a:pt x="2325" y="3628"/>
                    <a:pt x="2621" y="3644"/>
                    <a:pt x="2917" y="3644"/>
                  </a:cubicBezTo>
                  <a:cubicBezTo>
                    <a:pt x="3055" y="3644"/>
                    <a:pt x="3192" y="3640"/>
                    <a:pt x="3330" y="3634"/>
                  </a:cubicBezTo>
                  <a:cubicBezTo>
                    <a:pt x="3690" y="3612"/>
                    <a:pt x="4143" y="3584"/>
                    <a:pt x="4425" y="3325"/>
                  </a:cubicBezTo>
                  <a:cubicBezTo>
                    <a:pt x="4771" y="3006"/>
                    <a:pt x="4645" y="2525"/>
                    <a:pt x="4480" y="2152"/>
                  </a:cubicBezTo>
                  <a:cubicBezTo>
                    <a:pt x="4293" y="1723"/>
                    <a:pt x="4015" y="1338"/>
                    <a:pt x="3728" y="970"/>
                  </a:cubicBezTo>
                  <a:cubicBezTo>
                    <a:pt x="3489" y="662"/>
                    <a:pt x="3226" y="339"/>
                    <a:pt x="2897" y="120"/>
                  </a:cubicBezTo>
                  <a:cubicBezTo>
                    <a:pt x="2770" y="36"/>
                    <a:pt x="2643" y="0"/>
                    <a:pt x="251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85" name="Google Shape;185;p7"/>
            <p:cNvSpPr/>
            <p:nvPr/>
          </p:nvSpPr>
          <p:spPr>
            <a:xfrm>
              <a:off x="6558600" y="3248125"/>
              <a:ext cx="239775" cy="176675"/>
            </a:xfrm>
            <a:custGeom>
              <a:avLst/>
              <a:gdLst/>
              <a:ahLst/>
              <a:cxnLst/>
              <a:rect l="l" t="t" r="r" b="b"/>
              <a:pathLst>
                <a:path w="9591" h="7067" extrusionOk="0">
                  <a:moveTo>
                    <a:pt x="5134" y="934"/>
                  </a:moveTo>
                  <a:cubicBezTo>
                    <a:pt x="5137" y="934"/>
                    <a:pt x="5140" y="934"/>
                    <a:pt x="5141" y="936"/>
                  </a:cubicBezTo>
                  <a:cubicBezTo>
                    <a:pt x="5132" y="936"/>
                    <a:pt x="5120" y="936"/>
                    <a:pt x="5111" y="938"/>
                  </a:cubicBezTo>
                  <a:cubicBezTo>
                    <a:pt x="5120" y="936"/>
                    <a:pt x="5128" y="934"/>
                    <a:pt x="5134" y="934"/>
                  </a:cubicBezTo>
                  <a:close/>
                  <a:moveTo>
                    <a:pt x="5072" y="955"/>
                  </a:moveTo>
                  <a:cubicBezTo>
                    <a:pt x="5072" y="955"/>
                    <a:pt x="5074" y="955"/>
                    <a:pt x="5074" y="957"/>
                  </a:cubicBezTo>
                  <a:cubicBezTo>
                    <a:pt x="5071" y="958"/>
                    <a:pt x="5069" y="958"/>
                    <a:pt x="5068" y="958"/>
                  </a:cubicBezTo>
                  <a:cubicBezTo>
                    <a:pt x="5067" y="958"/>
                    <a:pt x="5069" y="957"/>
                    <a:pt x="5072" y="955"/>
                  </a:cubicBezTo>
                  <a:close/>
                  <a:moveTo>
                    <a:pt x="8393" y="5771"/>
                  </a:moveTo>
                  <a:cubicBezTo>
                    <a:pt x="8397" y="5771"/>
                    <a:pt x="8401" y="5773"/>
                    <a:pt x="8404" y="5774"/>
                  </a:cubicBezTo>
                  <a:cubicBezTo>
                    <a:pt x="8403" y="5774"/>
                    <a:pt x="8402" y="5774"/>
                    <a:pt x="8401" y="5774"/>
                  </a:cubicBezTo>
                  <a:cubicBezTo>
                    <a:pt x="8397" y="5774"/>
                    <a:pt x="8393" y="5777"/>
                    <a:pt x="8388" y="5782"/>
                  </a:cubicBezTo>
                  <a:lnTo>
                    <a:pt x="8388" y="5772"/>
                  </a:lnTo>
                  <a:cubicBezTo>
                    <a:pt x="8390" y="5772"/>
                    <a:pt x="8392" y="5771"/>
                    <a:pt x="8393" y="5771"/>
                  </a:cubicBezTo>
                  <a:close/>
                  <a:moveTo>
                    <a:pt x="8384" y="5779"/>
                  </a:moveTo>
                  <a:cubicBezTo>
                    <a:pt x="8383" y="5780"/>
                    <a:pt x="8383" y="5782"/>
                    <a:pt x="8383" y="5784"/>
                  </a:cubicBezTo>
                  <a:cubicBezTo>
                    <a:pt x="8383" y="5782"/>
                    <a:pt x="8383" y="5781"/>
                    <a:pt x="8384" y="5779"/>
                  </a:cubicBezTo>
                  <a:close/>
                  <a:moveTo>
                    <a:pt x="5076" y="959"/>
                  </a:moveTo>
                  <a:cubicBezTo>
                    <a:pt x="5112" y="980"/>
                    <a:pt x="5147" y="1001"/>
                    <a:pt x="5181" y="1024"/>
                  </a:cubicBezTo>
                  <a:cubicBezTo>
                    <a:pt x="5269" y="1083"/>
                    <a:pt x="5336" y="1147"/>
                    <a:pt x="5449" y="1250"/>
                  </a:cubicBezTo>
                  <a:cubicBezTo>
                    <a:pt x="5731" y="1514"/>
                    <a:pt x="5995" y="1794"/>
                    <a:pt x="6244" y="2089"/>
                  </a:cubicBezTo>
                  <a:cubicBezTo>
                    <a:pt x="6820" y="2755"/>
                    <a:pt x="7335" y="3473"/>
                    <a:pt x="7783" y="4231"/>
                  </a:cubicBezTo>
                  <a:cubicBezTo>
                    <a:pt x="7965" y="4547"/>
                    <a:pt x="8145" y="4870"/>
                    <a:pt x="8268" y="5215"/>
                  </a:cubicBezTo>
                  <a:cubicBezTo>
                    <a:pt x="8316" y="5351"/>
                    <a:pt x="8363" y="5493"/>
                    <a:pt x="8383" y="5634"/>
                  </a:cubicBezTo>
                  <a:cubicBezTo>
                    <a:pt x="8381" y="5622"/>
                    <a:pt x="8380" y="5617"/>
                    <a:pt x="8380" y="5617"/>
                  </a:cubicBezTo>
                  <a:lnTo>
                    <a:pt x="8380" y="5617"/>
                  </a:lnTo>
                  <a:cubicBezTo>
                    <a:pt x="8378" y="5617"/>
                    <a:pt x="8388" y="5727"/>
                    <a:pt x="8386" y="5745"/>
                  </a:cubicBezTo>
                  <a:lnTo>
                    <a:pt x="8386" y="5767"/>
                  </a:lnTo>
                  <a:cubicBezTo>
                    <a:pt x="8386" y="5772"/>
                    <a:pt x="8385" y="5775"/>
                    <a:pt x="8384" y="5779"/>
                  </a:cubicBezTo>
                  <a:lnTo>
                    <a:pt x="8384" y="5779"/>
                  </a:lnTo>
                  <a:cubicBezTo>
                    <a:pt x="8385" y="5778"/>
                    <a:pt x="8386" y="5778"/>
                    <a:pt x="8386" y="5778"/>
                  </a:cubicBezTo>
                  <a:cubicBezTo>
                    <a:pt x="8386" y="5780"/>
                    <a:pt x="8386" y="5782"/>
                    <a:pt x="8386" y="5784"/>
                  </a:cubicBezTo>
                  <a:cubicBezTo>
                    <a:pt x="8381" y="5790"/>
                    <a:pt x="8379" y="5796"/>
                    <a:pt x="8381" y="5796"/>
                  </a:cubicBezTo>
                  <a:cubicBezTo>
                    <a:pt x="8382" y="5796"/>
                    <a:pt x="8382" y="5795"/>
                    <a:pt x="8383" y="5795"/>
                  </a:cubicBezTo>
                  <a:cubicBezTo>
                    <a:pt x="8383" y="5797"/>
                    <a:pt x="8383" y="5799"/>
                    <a:pt x="8383" y="5799"/>
                  </a:cubicBezTo>
                  <a:cubicBezTo>
                    <a:pt x="8385" y="5826"/>
                    <a:pt x="8385" y="5835"/>
                    <a:pt x="8384" y="5835"/>
                  </a:cubicBezTo>
                  <a:cubicBezTo>
                    <a:pt x="8382" y="5835"/>
                    <a:pt x="8380" y="5826"/>
                    <a:pt x="8379" y="5814"/>
                  </a:cubicBezTo>
                  <a:cubicBezTo>
                    <a:pt x="8379" y="5809"/>
                    <a:pt x="8379" y="5803"/>
                    <a:pt x="8379" y="5797"/>
                  </a:cubicBezTo>
                  <a:cubicBezTo>
                    <a:pt x="8229" y="5868"/>
                    <a:pt x="8318" y="5847"/>
                    <a:pt x="8162" y="5891"/>
                  </a:cubicBezTo>
                  <a:cubicBezTo>
                    <a:pt x="7896" y="5966"/>
                    <a:pt x="7626" y="6015"/>
                    <a:pt x="7353" y="6042"/>
                  </a:cubicBezTo>
                  <a:cubicBezTo>
                    <a:pt x="6950" y="6082"/>
                    <a:pt x="6544" y="6098"/>
                    <a:pt x="6138" y="6098"/>
                  </a:cubicBezTo>
                  <a:cubicBezTo>
                    <a:pt x="5726" y="6098"/>
                    <a:pt x="5314" y="6082"/>
                    <a:pt x="4904" y="6058"/>
                  </a:cubicBezTo>
                  <a:cubicBezTo>
                    <a:pt x="3977" y="6000"/>
                    <a:pt x="3049" y="5899"/>
                    <a:pt x="2145" y="5690"/>
                  </a:cubicBezTo>
                  <a:cubicBezTo>
                    <a:pt x="1846" y="5621"/>
                    <a:pt x="1421" y="5504"/>
                    <a:pt x="1218" y="5412"/>
                  </a:cubicBezTo>
                  <a:cubicBezTo>
                    <a:pt x="1159" y="5384"/>
                    <a:pt x="1101" y="5353"/>
                    <a:pt x="1044" y="5320"/>
                  </a:cubicBezTo>
                  <a:cubicBezTo>
                    <a:pt x="1036" y="5317"/>
                    <a:pt x="1023" y="5309"/>
                    <a:pt x="1009" y="5299"/>
                  </a:cubicBezTo>
                  <a:cubicBezTo>
                    <a:pt x="1019" y="5273"/>
                    <a:pt x="1025" y="5244"/>
                    <a:pt x="1031" y="5215"/>
                  </a:cubicBezTo>
                  <a:cubicBezTo>
                    <a:pt x="1103" y="5058"/>
                    <a:pt x="1188" y="4909"/>
                    <a:pt x="1285" y="4767"/>
                  </a:cubicBezTo>
                  <a:cubicBezTo>
                    <a:pt x="1502" y="4436"/>
                    <a:pt x="1741" y="4118"/>
                    <a:pt x="1997" y="3817"/>
                  </a:cubicBezTo>
                  <a:cubicBezTo>
                    <a:pt x="2597" y="3101"/>
                    <a:pt x="3246" y="2429"/>
                    <a:pt x="3943" y="1807"/>
                  </a:cubicBezTo>
                  <a:cubicBezTo>
                    <a:pt x="4205" y="1572"/>
                    <a:pt x="4473" y="1340"/>
                    <a:pt x="4766" y="1143"/>
                  </a:cubicBezTo>
                  <a:cubicBezTo>
                    <a:pt x="4865" y="1072"/>
                    <a:pt x="4969" y="1011"/>
                    <a:pt x="5076" y="959"/>
                  </a:cubicBezTo>
                  <a:close/>
                  <a:moveTo>
                    <a:pt x="5098" y="0"/>
                  </a:moveTo>
                  <a:cubicBezTo>
                    <a:pt x="4722" y="0"/>
                    <a:pt x="4368" y="227"/>
                    <a:pt x="4023" y="488"/>
                  </a:cubicBezTo>
                  <a:cubicBezTo>
                    <a:pt x="3100" y="1185"/>
                    <a:pt x="2273" y="2023"/>
                    <a:pt x="1515" y="2895"/>
                  </a:cubicBezTo>
                  <a:cubicBezTo>
                    <a:pt x="969" y="3523"/>
                    <a:pt x="211" y="4323"/>
                    <a:pt x="41" y="5186"/>
                  </a:cubicBezTo>
                  <a:cubicBezTo>
                    <a:pt x="22" y="5242"/>
                    <a:pt x="10" y="5299"/>
                    <a:pt x="8" y="5357"/>
                  </a:cubicBezTo>
                  <a:cubicBezTo>
                    <a:pt x="0" y="5431"/>
                    <a:pt x="10" y="5506"/>
                    <a:pt x="39" y="5577"/>
                  </a:cubicBezTo>
                  <a:cubicBezTo>
                    <a:pt x="182" y="6082"/>
                    <a:pt x="843" y="6324"/>
                    <a:pt x="1293" y="6465"/>
                  </a:cubicBezTo>
                  <a:cubicBezTo>
                    <a:pt x="2168" y="6741"/>
                    <a:pt x="3098" y="6862"/>
                    <a:pt x="4006" y="6954"/>
                  </a:cubicBezTo>
                  <a:cubicBezTo>
                    <a:pt x="4689" y="7023"/>
                    <a:pt x="5377" y="7066"/>
                    <a:pt x="6064" y="7066"/>
                  </a:cubicBezTo>
                  <a:cubicBezTo>
                    <a:pt x="6365" y="7066"/>
                    <a:pt x="6666" y="7058"/>
                    <a:pt x="6966" y="7040"/>
                  </a:cubicBezTo>
                  <a:cubicBezTo>
                    <a:pt x="7615" y="7001"/>
                    <a:pt x="8505" y="6975"/>
                    <a:pt x="9022" y="6519"/>
                  </a:cubicBezTo>
                  <a:cubicBezTo>
                    <a:pt x="9591" y="6019"/>
                    <a:pt x="9309" y="5181"/>
                    <a:pt x="9055" y="4595"/>
                  </a:cubicBezTo>
                  <a:cubicBezTo>
                    <a:pt x="8653" y="3664"/>
                    <a:pt x="8057" y="2822"/>
                    <a:pt x="7437" y="2027"/>
                  </a:cubicBezTo>
                  <a:cubicBezTo>
                    <a:pt x="6928" y="1372"/>
                    <a:pt x="6367" y="656"/>
                    <a:pt x="5670" y="187"/>
                  </a:cubicBezTo>
                  <a:cubicBezTo>
                    <a:pt x="5472" y="55"/>
                    <a:pt x="5282" y="0"/>
                    <a:pt x="509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86" name="Google Shape;186;p7"/>
            <p:cNvSpPr/>
            <p:nvPr/>
          </p:nvSpPr>
          <p:spPr>
            <a:xfrm>
              <a:off x="6768100" y="3392650"/>
              <a:ext cx="75" cy="425"/>
            </a:xfrm>
            <a:custGeom>
              <a:avLst/>
              <a:gdLst/>
              <a:ahLst/>
              <a:cxnLst/>
              <a:rect l="l" t="t" r="r" b="b"/>
              <a:pathLst>
                <a:path w="3" h="17" extrusionOk="0">
                  <a:moveTo>
                    <a:pt x="1" y="1"/>
                  </a:moveTo>
                  <a:cubicBezTo>
                    <a:pt x="1" y="3"/>
                    <a:pt x="1" y="6"/>
                    <a:pt x="1" y="10"/>
                  </a:cubicBezTo>
                  <a:cubicBezTo>
                    <a:pt x="1" y="12"/>
                    <a:pt x="1" y="14"/>
                    <a:pt x="1" y="16"/>
                  </a:cubicBezTo>
                  <a:lnTo>
                    <a:pt x="3" y="16"/>
                  </a:lnTo>
                  <a:lnTo>
                    <a:pt x="3" y="7"/>
                  </a:lnTo>
                  <a:cubicBezTo>
                    <a:pt x="3" y="5"/>
                    <a:pt x="3" y="3"/>
                    <a:pt x="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87" name="Google Shape;187;p7"/>
            <p:cNvSpPr/>
            <p:nvPr/>
          </p:nvSpPr>
          <p:spPr>
            <a:xfrm>
              <a:off x="6389450" y="3446050"/>
              <a:ext cx="178800" cy="133400"/>
            </a:xfrm>
            <a:custGeom>
              <a:avLst/>
              <a:gdLst/>
              <a:ahLst/>
              <a:cxnLst/>
              <a:rect l="l" t="t" r="r" b="b"/>
              <a:pathLst>
                <a:path w="7152" h="5336" extrusionOk="0">
                  <a:moveTo>
                    <a:pt x="3768" y="984"/>
                  </a:moveTo>
                  <a:cubicBezTo>
                    <a:pt x="3770" y="986"/>
                    <a:pt x="3774" y="988"/>
                    <a:pt x="3776" y="989"/>
                  </a:cubicBezTo>
                  <a:lnTo>
                    <a:pt x="3801" y="1005"/>
                  </a:lnTo>
                  <a:cubicBezTo>
                    <a:pt x="3801" y="1005"/>
                    <a:pt x="3803" y="1009"/>
                    <a:pt x="3816" y="1020"/>
                  </a:cubicBezTo>
                  <a:cubicBezTo>
                    <a:pt x="3858" y="1056"/>
                    <a:pt x="3900" y="1093"/>
                    <a:pt x="3940" y="1129"/>
                  </a:cubicBezTo>
                  <a:cubicBezTo>
                    <a:pt x="4142" y="1317"/>
                    <a:pt x="4331" y="1518"/>
                    <a:pt x="4509" y="1728"/>
                  </a:cubicBezTo>
                  <a:cubicBezTo>
                    <a:pt x="4913" y="2198"/>
                    <a:pt x="5275" y="2703"/>
                    <a:pt x="5589" y="3237"/>
                  </a:cubicBezTo>
                  <a:cubicBezTo>
                    <a:pt x="5660" y="3360"/>
                    <a:pt x="5729" y="3484"/>
                    <a:pt x="5792" y="3611"/>
                  </a:cubicBezTo>
                  <a:cubicBezTo>
                    <a:pt x="5844" y="3706"/>
                    <a:pt x="5888" y="3806"/>
                    <a:pt x="5922" y="3909"/>
                  </a:cubicBezTo>
                  <a:cubicBezTo>
                    <a:pt x="5951" y="3993"/>
                    <a:pt x="5976" y="4080"/>
                    <a:pt x="5995" y="4166"/>
                  </a:cubicBezTo>
                  <a:cubicBezTo>
                    <a:pt x="5995" y="4175"/>
                    <a:pt x="5997" y="4191"/>
                    <a:pt x="5999" y="4204"/>
                  </a:cubicBezTo>
                  <a:cubicBezTo>
                    <a:pt x="5997" y="4206"/>
                    <a:pt x="5993" y="4208"/>
                    <a:pt x="5991" y="4208"/>
                  </a:cubicBezTo>
                  <a:cubicBezTo>
                    <a:pt x="5980" y="4214"/>
                    <a:pt x="5962" y="4217"/>
                    <a:pt x="5943" y="4223"/>
                  </a:cubicBezTo>
                  <a:cubicBezTo>
                    <a:pt x="5851" y="4248"/>
                    <a:pt x="5763" y="4271"/>
                    <a:pt x="5669" y="4288"/>
                  </a:cubicBezTo>
                  <a:cubicBezTo>
                    <a:pt x="5629" y="4296"/>
                    <a:pt x="5589" y="4304"/>
                    <a:pt x="5547" y="4309"/>
                  </a:cubicBezTo>
                  <a:cubicBezTo>
                    <a:pt x="5547" y="4309"/>
                    <a:pt x="5547" y="4309"/>
                    <a:pt x="5546" y="4309"/>
                  </a:cubicBezTo>
                  <a:cubicBezTo>
                    <a:pt x="5536" y="4309"/>
                    <a:pt x="5419" y="4325"/>
                    <a:pt x="5399" y="4327"/>
                  </a:cubicBezTo>
                  <a:cubicBezTo>
                    <a:pt x="5108" y="4355"/>
                    <a:pt x="4816" y="4367"/>
                    <a:pt x="4523" y="4367"/>
                  </a:cubicBezTo>
                  <a:cubicBezTo>
                    <a:pt x="4231" y="4367"/>
                    <a:pt x="3938" y="4355"/>
                    <a:pt x="3646" y="4338"/>
                  </a:cubicBezTo>
                  <a:cubicBezTo>
                    <a:pt x="2972" y="4296"/>
                    <a:pt x="2363" y="4231"/>
                    <a:pt x="1708" y="4080"/>
                  </a:cubicBezTo>
                  <a:cubicBezTo>
                    <a:pt x="1580" y="4049"/>
                    <a:pt x="1451" y="4016"/>
                    <a:pt x="1325" y="3978"/>
                  </a:cubicBezTo>
                  <a:cubicBezTo>
                    <a:pt x="1266" y="3961"/>
                    <a:pt x="1208" y="3940"/>
                    <a:pt x="1149" y="3921"/>
                  </a:cubicBezTo>
                  <a:cubicBezTo>
                    <a:pt x="1124" y="3911"/>
                    <a:pt x="1101" y="3902"/>
                    <a:pt x="1076" y="3894"/>
                  </a:cubicBezTo>
                  <a:cubicBezTo>
                    <a:pt x="1063" y="3886"/>
                    <a:pt x="1048" y="3879"/>
                    <a:pt x="1032" y="3869"/>
                  </a:cubicBezTo>
                  <a:cubicBezTo>
                    <a:pt x="1076" y="3785"/>
                    <a:pt x="1122" y="3701"/>
                    <a:pt x="1174" y="3620"/>
                  </a:cubicBezTo>
                  <a:cubicBezTo>
                    <a:pt x="1323" y="3392"/>
                    <a:pt x="1486" y="3174"/>
                    <a:pt x="1662" y="2967"/>
                  </a:cubicBezTo>
                  <a:cubicBezTo>
                    <a:pt x="2093" y="2454"/>
                    <a:pt x="2558" y="1974"/>
                    <a:pt x="3056" y="1527"/>
                  </a:cubicBezTo>
                  <a:cubicBezTo>
                    <a:pt x="3270" y="1336"/>
                    <a:pt x="3418" y="1208"/>
                    <a:pt x="3619" y="1074"/>
                  </a:cubicBezTo>
                  <a:cubicBezTo>
                    <a:pt x="3667" y="1041"/>
                    <a:pt x="3718" y="1012"/>
                    <a:pt x="3768" y="984"/>
                  </a:cubicBezTo>
                  <a:close/>
                  <a:moveTo>
                    <a:pt x="3791" y="0"/>
                  </a:moveTo>
                  <a:cubicBezTo>
                    <a:pt x="3496" y="0"/>
                    <a:pt x="3216" y="167"/>
                    <a:pt x="2947" y="369"/>
                  </a:cubicBezTo>
                  <a:cubicBezTo>
                    <a:pt x="2277" y="875"/>
                    <a:pt x="1674" y="1482"/>
                    <a:pt x="1124" y="2115"/>
                  </a:cubicBezTo>
                  <a:cubicBezTo>
                    <a:pt x="714" y="2586"/>
                    <a:pt x="174" y="3166"/>
                    <a:pt x="37" y="3810"/>
                  </a:cubicBezTo>
                  <a:cubicBezTo>
                    <a:pt x="16" y="3861"/>
                    <a:pt x="6" y="3917"/>
                    <a:pt x="4" y="3974"/>
                  </a:cubicBezTo>
                  <a:cubicBezTo>
                    <a:pt x="0" y="4022"/>
                    <a:pt x="6" y="4072"/>
                    <a:pt x="21" y="4118"/>
                  </a:cubicBezTo>
                  <a:cubicBezTo>
                    <a:pt x="111" y="4562"/>
                    <a:pt x="636" y="4777"/>
                    <a:pt x="1026" y="4899"/>
                  </a:cubicBezTo>
                  <a:cubicBezTo>
                    <a:pt x="1662" y="5102"/>
                    <a:pt x="2342" y="5186"/>
                    <a:pt x="3004" y="5255"/>
                  </a:cubicBezTo>
                  <a:cubicBezTo>
                    <a:pt x="3493" y="5304"/>
                    <a:pt x="3986" y="5335"/>
                    <a:pt x="4478" y="5335"/>
                  </a:cubicBezTo>
                  <a:cubicBezTo>
                    <a:pt x="4694" y="5335"/>
                    <a:pt x="4909" y="5329"/>
                    <a:pt x="5124" y="5316"/>
                  </a:cubicBezTo>
                  <a:cubicBezTo>
                    <a:pt x="5629" y="5286"/>
                    <a:pt x="6292" y="5259"/>
                    <a:pt x="6694" y="4903"/>
                  </a:cubicBezTo>
                  <a:cubicBezTo>
                    <a:pt x="7151" y="4497"/>
                    <a:pt x="6946" y="3836"/>
                    <a:pt x="6738" y="3358"/>
                  </a:cubicBezTo>
                  <a:cubicBezTo>
                    <a:pt x="6443" y="2682"/>
                    <a:pt x="6008" y="2069"/>
                    <a:pt x="5558" y="1491"/>
                  </a:cubicBezTo>
                  <a:cubicBezTo>
                    <a:pt x="5185" y="1012"/>
                    <a:pt x="4775" y="495"/>
                    <a:pt x="4266" y="155"/>
                  </a:cubicBezTo>
                  <a:cubicBezTo>
                    <a:pt x="4103" y="46"/>
                    <a:pt x="3945" y="0"/>
                    <a:pt x="379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88" name="Google Shape;188;p7"/>
            <p:cNvSpPr/>
            <p:nvPr/>
          </p:nvSpPr>
          <p:spPr>
            <a:xfrm>
              <a:off x="6629050" y="3597325"/>
              <a:ext cx="119300" cy="91125"/>
            </a:xfrm>
            <a:custGeom>
              <a:avLst/>
              <a:gdLst/>
              <a:ahLst/>
              <a:cxnLst/>
              <a:rect l="l" t="t" r="r" b="b"/>
              <a:pathLst>
                <a:path w="4772" h="3645" extrusionOk="0">
                  <a:moveTo>
                    <a:pt x="2480" y="1023"/>
                  </a:moveTo>
                  <a:cubicBezTo>
                    <a:pt x="2601" y="1136"/>
                    <a:pt x="2714" y="1257"/>
                    <a:pt x="2821" y="1383"/>
                  </a:cubicBezTo>
                  <a:cubicBezTo>
                    <a:pt x="2880" y="1452"/>
                    <a:pt x="2940" y="1525"/>
                    <a:pt x="2995" y="1596"/>
                  </a:cubicBezTo>
                  <a:lnTo>
                    <a:pt x="3016" y="1620"/>
                  </a:lnTo>
                  <a:lnTo>
                    <a:pt x="3026" y="1634"/>
                  </a:lnTo>
                  <a:cubicBezTo>
                    <a:pt x="3060" y="1682"/>
                    <a:pt x="3095" y="1728"/>
                    <a:pt x="3129" y="1776"/>
                  </a:cubicBezTo>
                  <a:cubicBezTo>
                    <a:pt x="3244" y="1934"/>
                    <a:pt x="3353" y="2099"/>
                    <a:pt x="3453" y="2268"/>
                  </a:cubicBezTo>
                  <a:cubicBezTo>
                    <a:pt x="3497" y="2344"/>
                    <a:pt x="3539" y="2419"/>
                    <a:pt x="3577" y="2497"/>
                  </a:cubicBezTo>
                  <a:cubicBezTo>
                    <a:pt x="3593" y="2528"/>
                    <a:pt x="3606" y="2559"/>
                    <a:pt x="3621" y="2589"/>
                  </a:cubicBezTo>
                  <a:cubicBezTo>
                    <a:pt x="3627" y="2603"/>
                    <a:pt x="3633" y="2618"/>
                    <a:pt x="3637" y="2633"/>
                  </a:cubicBezTo>
                  <a:cubicBezTo>
                    <a:pt x="3629" y="2633"/>
                    <a:pt x="3621" y="2637"/>
                    <a:pt x="3614" y="2637"/>
                  </a:cubicBezTo>
                  <a:cubicBezTo>
                    <a:pt x="3604" y="2639"/>
                    <a:pt x="3594" y="2643"/>
                    <a:pt x="3581" y="2647"/>
                  </a:cubicBezTo>
                  <a:lnTo>
                    <a:pt x="3570" y="2647"/>
                  </a:lnTo>
                  <a:cubicBezTo>
                    <a:pt x="3547" y="2649"/>
                    <a:pt x="3522" y="2650"/>
                    <a:pt x="3499" y="2654"/>
                  </a:cubicBezTo>
                  <a:cubicBezTo>
                    <a:pt x="3320" y="2672"/>
                    <a:pt x="3140" y="2679"/>
                    <a:pt x="2961" y="2679"/>
                  </a:cubicBezTo>
                  <a:cubicBezTo>
                    <a:pt x="2781" y="2679"/>
                    <a:pt x="2602" y="2672"/>
                    <a:pt x="2423" y="2660"/>
                  </a:cubicBezTo>
                  <a:cubicBezTo>
                    <a:pt x="2216" y="2649"/>
                    <a:pt x="2011" y="2626"/>
                    <a:pt x="1806" y="2603"/>
                  </a:cubicBezTo>
                  <a:cubicBezTo>
                    <a:pt x="1776" y="2599"/>
                    <a:pt x="1722" y="2591"/>
                    <a:pt x="1707" y="2589"/>
                  </a:cubicBezTo>
                  <a:cubicBezTo>
                    <a:pt x="1655" y="2582"/>
                    <a:pt x="1605" y="2572"/>
                    <a:pt x="1554" y="2564"/>
                  </a:cubicBezTo>
                  <a:cubicBezTo>
                    <a:pt x="1464" y="2547"/>
                    <a:pt x="1374" y="2530"/>
                    <a:pt x="1285" y="2509"/>
                  </a:cubicBezTo>
                  <a:cubicBezTo>
                    <a:pt x="1222" y="2495"/>
                    <a:pt x="1161" y="2478"/>
                    <a:pt x="1100" y="2461"/>
                  </a:cubicBezTo>
                  <a:cubicBezTo>
                    <a:pt x="1132" y="2413"/>
                    <a:pt x="1165" y="2365"/>
                    <a:pt x="1199" y="2317"/>
                  </a:cubicBezTo>
                  <a:cubicBezTo>
                    <a:pt x="1207" y="2306"/>
                    <a:pt x="1217" y="2294"/>
                    <a:pt x="1224" y="2283"/>
                  </a:cubicBezTo>
                  <a:cubicBezTo>
                    <a:pt x="1226" y="2279"/>
                    <a:pt x="1230" y="2275"/>
                    <a:pt x="1232" y="2273"/>
                  </a:cubicBezTo>
                  <a:cubicBezTo>
                    <a:pt x="1268" y="2227"/>
                    <a:pt x="1305" y="2183"/>
                    <a:pt x="1341" y="2141"/>
                  </a:cubicBezTo>
                  <a:cubicBezTo>
                    <a:pt x="1603" y="1825"/>
                    <a:pt x="1889" y="1530"/>
                    <a:pt x="2195" y="1257"/>
                  </a:cubicBezTo>
                  <a:cubicBezTo>
                    <a:pt x="2258" y="1199"/>
                    <a:pt x="2325" y="1144"/>
                    <a:pt x="2390" y="1090"/>
                  </a:cubicBezTo>
                  <a:cubicBezTo>
                    <a:pt x="2400" y="1082"/>
                    <a:pt x="2407" y="1077"/>
                    <a:pt x="2417" y="1069"/>
                  </a:cubicBezTo>
                  <a:cubicBezTo>
                    <a:pt x="2438" y="1054"/>
                    <a:pt x="2459" y="1038"/>
                    <a:pt x="2480" y="1023"/>
                  </a:cubicBezTo>
                  <a:close/>
                  <a:moveTo>
                    <a:pt x="963" y="2703"/>
                  </a:moveTo>
                  <a:cubicBezTo>
                    <a:pt x="957" y="2759"/>
                    <a:pt x="954" y="2777"/>
                    <a:pt x="953" y="2777"/>
                  </a:cubicBezTo>
                  <a:cubicBezTo>
                    <a:pt x="951" y="2777"/>
                    <a:pt x="956" y="2717"/>
                    <a:pt x="962" y="2706"/>
                  </a:cubicBezTo>
                  <a:cubicBezTo>
                    <a:pt x="962" y="2705"/>
                    <a:pt x="963" y="2704"/>
                    <a:pt x="963" y="2703"/>
                  </a:cubicBezTo>
                  <a:close/>
                  <a:moveTo>
                    <a:pt x="3675" y="2760"/>
                  </a:moveTo>
                  <a:lnTo>
                    <a:pt x="3675" y="2762"/>
                  </a:lnTo>
                  <a:cubicBezTo>
                    <a:pt x="3677" y="2769"/>
                    <a:pt x="3681" y="2779"/>
                    <a:pt x="3683" y="2785"/>
                  </a:cubicBezTo>
                  <a:lnTo>
                    <a:pt x="3683" y="2792"/>
                  </a:lnTo>
                  <a:cubicBezTo>
                    <a:pt x="3681" y="2804"/>
                    <a:pt x="3681" y="2809"/>
                    <a:pt x="3681" y="2809"/>
                  </a:cubicBezTo>
                  <a:cubicBezTo>
                    <a:pt x="3682" y="2809"/>
                    <a:pt x="3684" y="2804"/>
                    <a:pt x="3684" y="2798"/>
                  </a:cubicBezTo>
                  <a:cubicBezTo>
                    <a:pt x="3686" y="2807"/>
                    <a:pt x="3690" y="2817"/>
                    <a:pt x="3690" y="2817"/>
                  </a:cubicBezTo>
                  <a:cubicBezTo>
                    <a:pt x="3690" y="2817"/>
                    <a:pt x="3689" y="2817"/>
                    <a:pt x="3689" y="2817"/>
                  </a:cubicBezTo>
                  <a:cubicBezTo>
                    <a:pt x="3667" y="2817"/>
                    <a:pt x="3669" y="2780"/>
                    <a:pt x="3675" y="2760"/>
                  </a:cubicBezTo>
                  <a:close/>
                  <a:moveTo>
                    <a:pt x="2519" y="0"/>
                  </a:moveTo>
                  <a:cubicBezTo>
                    <a:pt x="2303" y="0"/>
                    <a:pt x="2093" y="107"/>
                    <a:pt x="1900" y="251"/>
                  </a:cubicBezTo>
                  <a:cubicBezTo>
                    <a:pt x="1475" y="573"/>
                    <a:pt x="1094" y="950"/>
                    <a:pt x="746" y="1350"/>
                  </a:cubicBezTo>
                  <a:cubicBezTo>
                    <a:pt x="466" y="1672"/>
                    <a:pt x="135" y="2040"/>
                    <a:pt x="33" y="2467"/>
                  </a:cubicBezTo>
                  <a:cubicBezTo>
                    <a:pt x="14" y="2518"/>
                    <a:pt x="5" y="2570"/>
                    <a:pt x="5" y="2624"/>
                  </a:cubicBezTo>
                  <a:cubicBezTo>
                    <a:pt x="1" y="2668"/>
                    <a:pt x="5" y="2714"/>
                    <a:pt x="18" y="2756"/>
                  </a:cubicBezTo>
                  <a:cubicBezTo>
                    <a:pt x="91" y="3097"/>
                    <a:pt x="456" y="3273"/>
                    <a:pt x="767" y="3372"/>
                  </a:cubicBezTo>
                  <a:cubicBezTo>
                    <a:pt x="1174" y="3501"/>
                    <a:pt x="1609" y="3552"/>
                    <a:pt x="2030" y="3596"/>
                  </a:cubicBezTo>
                  <a:cubicBezTo>
                    <a:pt x="2324" y="3629"/>
                    <a:pt x="2620" y="3645"/>
                    <a:pt x="2916" y="3645"/>
                  </a:cubicBezTo>
                  <a:cubicBezTo>
                    <a:pt x="3053" y="3645"/>
                    <a:pt x="3191" y="3641"/>
                    <a:pt x="3328" y="3635"/>
                  </a:cubicBezTo>
                  <a:cubicBezTo>
                    <a:pt x="3690" y="3614"/>
                    <a:pt x="4142" y="3585"/>
                    <a:pt x="4424" y="3326"/>
                  </a:cubicBezTo>
                  <a:cubicBezTo>
                    <a:pt x="4772" y="3007"/>
                    <a:pt x="4646" y="2526"/>
                    <a:pt x="4481" y="2151"/>
                  </a:cubicBezTo>
                  <a:cubicBezTo>
                    <a:pt x="4293" y="1722"/>
                    <a:pt x="4016" y="1337"/>
                    <a:pt x="3729" y="969"/>
                  </a:cubicBezTo>
                  <a:cubicBezTo>
                    <a:pt x="3489" y="663"/>
                    <a:pt x="3225" y="338"/>
                    <a:pt x="2898" y="119"/>
                  </a:cubicBezTo>
                  <a:cubicBezTo>
                    <a:pt x="2770" y="35"/>
                    <a:pt x="2643" y="0"/>
                    <a:pt x="251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189" name="Google Shape;189;p7"/>
            <p:cNvSpPr/>
            <p:nvPr/>
          </p:nvSpPr>
          <p:spPr>
            <a:xfrm>
              <a:off x="6407825" y="3688425"/>
              <a:ext cx="181200" cy="135075"/>
            </a:xfrm>
            <a:custGeom>
              <a:avLst/>
              <a:gdLst/>
              <a:ahLst/>
              <a:cxnLst/>
              <a:rect l="l" t="t" r="r" b="b"/>
              <a:pathLst>
                <a:path w="7248" h="5403" extrusionOk="0">
                  <a:moveTo>
                    <a:pt x="3820" y="986"/>
                  </a:moveTo>
                  <a:cubicBezTo>
                    <a:pt x="3824" y="988"/>
                    <a:pt x="3828" y="990"/>
                    <a:pt x="3832" y="992"/>
                  </a:cubicBezTo>
                  <a:cubicBezTo>
                    <a:pt x="3849" y="1003"/>
                    <a:pt x="3851" y="1005"/>
                    <a:pt x="3858" y="1009"/>
                  </a:cubicBezTo>
                  <a:cubicBezTo>
                    <a:pt x="3858" y="1009"/>
                    <a:pt x="3860" y="1013"/>
                    <a:pt x="3874" y="1024"/>
                  </a:cubicBezTo>
                  <a:cubicBezTo>
                    <a:pt x="3916" y="1063"/>
                    <a:pt x="3960" y="1097"/>
                    <a:pt x="4000" y="1136"/>
                  </a:cubicBezTo>
                  <a:cubicBezTo>
                    <a:pt x="4203" y="1327"/>
                    <a:pt x="4396" y="1530"/>
                    <a:pt x="4578" y="1744"/>
                  </a:cubicBezTo>
                  <a:cubicBezTo>
                    <a:pt x="4988" y="2221"/>
                    <a:pt x="5356" y="2734"/>
                    <a:pt x="5675" y="3276"/>
                  </a:cubicBezTo>
                  <a:cubicBezTo>
                    <a:pt x="5809" y="3506"/>
                    <a:pt x="5951" y="3780"/>
                    <a:pt x="6014" y="3961"/>
                  </a:cubicBezTo>
                  <a:cubicBezTo>
                    <a:pt x="6045" y="4048"/>
                    <a:pt x="6068" y="4136"/>
                    <a:pt x="6087" y="4226"/>
                  </a:cubicBezTo>
                  <a:cubicBezTo>
                    <a:pt x="6087" y="4235"/>
                    <a:pt x="6089" y="4252"/>
                    <a:pt x="6091" y="4268"/>
                  </a:cubicBezTo>
                  <a:lnTo>
                    <a:pt x="6081" y="4275"/>
                  </a:lnTo>
                  <a:cubicBezTo>
                    <a:pt x="6068" y="4279"/>
                    <a:pt x="6051" y="4283"/>
                    <a:pt x="6030" y="4289"/>
                  </a:cubicBezTo>
                  <a:cubicBezTo>
                    <a:pt x="5938" y="4314"/>
                    <a:pt x="5848" y="4337"/>
                    <a:pt x="5754" y="4356"/>
                  </a:cubicBezTo>
                  <a:cubicBezTo>
                    <a:pt x="5710" y="4364"/>
                    <a:pt x="5668" y="4371"/>
                    <a:pt x="5626" y="4377"/>
                  </a:cubicBezTo>
                  <a:cubicBezTo>
                    <a:pt x="5626" y="4377"/>
                    <a:pt x="5625" y="4377"/>
                    <a:pt x="5625" y="4377"/>
                  </a:cubicBezTo>
                  <a:cubicBezTo>
                    <a:pt x="5612" y="4377"/>
                    <a:pt x="5496" y="4392"/>
                    <a:pt x="5476" y="4394"/>
                  </a:cubicBezTo>
                  <a:cubicBezTo>
                    <a:pt x="5180" y="4424"/>
                    <a:pt x="4883" y="4436"/>
                    <a:pt x="4586" y="4436"/>
                  </a:cubicBezTo>
                  <a:cubicBezTo>
                    <a:pt x="4289" y="4436"/>
                    <a:pt x="3991" y="4424"/>
                    <a:pt x="3696" y="4406"/>
                  </a:cubicBezTo>
                  <a:cubicBezTo>
                    <a:pt x="3014" y="4364"/>
                    <a:pt x="2388" y="4297"/>
                    <a:pt x="1725" y="4141"/>
                  </a:cubicBezTo>
                  <a:cubicBezTo>
                    <a:pt x="1593" y="4113"/>
                    <a:pt x="1463" y="4078"/>
                    <a:pt x="1335" y="4040"/>
                  </a:cubicBezTo>
                  <a:cubicBezTo>
                    <a:pt x="1276" y="4021"/>
                    <a:pt x="1214" y="4002"/>
                    <a:pt x="1157" y="3981"/>
                  </a:cubicBezTo>
                  <a:cubicBezTo>
                    <a:pt x="1132" y="3973"/>
                    <a:pt x="1109" y="3963"/>
                    <a:pt x="1084" y="3954"/>
                  </a:cubicBezTo>
                  <a:cubicBezTo>
                    <a:pt x="1067" y="3944"/>
                    <a:pt x="1050" y="3935"/>
                    <a:pt x="1032" y="3927"/>
                  </a:cubicBezTo>
                  <a:cubicBezTo>
                    <a:pt x="1076" y="3839"/>
                    <a:pt x="1124" y="3751"/>
                    <a:pt x="1178" y="3667"/>
                  </a:cubicBezTo>
                  <a:lnTo>
                    <a:pt x="1180" y="3667"/>
                  </a:lnTo>
                  <a:cubicBezTo>
                    <a:pt x="1331" y="3435"/>
                    <a:pt x="1498" y="3213"/>
                    <a:pt x="1678" y="3002"/>
                  </a:cubicBezTo>
                  <a:cubicBezTo>
                    <a:pt x="2112" y="2481"/>
                    <a:pt x="2585" y="1993"/>
                    <a:pt x="3091" y="1540"/>
                  </a:cubicBezTo>
                  <a:cubicBezTo>
                    <a:pt x="3198" y="1444"/>
                    <a:pt x="3305" y="1352"/>
                    <a:pt x="3416" y="1262"/>
                  </a:cubicBezTo>
                  <a:cubicBezTo>
                    <a:pt x="3495" y="1195"/>
                    <a:pt x="3577" y="1134"/>
                    <a:pt x="3663" y="1078"/>
                  </a:cubicBezTo>
                  <a:cubicBezTo>
                    <a:pt x="3715" y="1044"/>
                    <a:pt x="3768" y="1015"/>
                    <a:pt x="3820" y="986"/>
                  </a:cubicBezTo>
                  <a:close/>
                  <a:moveTo>
                    <a:pt x="3843" y="1"/>
                  </a:moveTo>
                  <a:cubicBezTo>
                    <a:pt x="3545" y="1"/>
                    <a:pt x="3262" y="169"/>
                    <a:pt x="2991" y="374"/>
                  </a:cubicBezTo>
                  <a:cubicBezTo>
                    <a:pt x="2309" y="887"/>
                    <a:pt x="1699" y="1501"/>
                    <a:pt x="1140" y="2145"/>
                  </a:cubicBezTo>
                  <a:cubicBezTo>
                    <a:pt x="724" y="2623"/>
                    <a:pt x="175" y="3211"/>
                    <a:pt x="37" y="3862"/>
                  </a:cubicBezTo>
                  <a:cubicBezTo>
                    <a:pt x="16" y="3916"/>
                    <a:pt x="6" y="3971"/>
                    <a:pt x="4" y="4028"/>
                  </a:cubicBezTo>
                  <a:cubicBezTo>
                    <a:pt x="0" y="4076"/>
                    <a:pt x="6" y="4126"/>
                    <a:pt x="23" y="4172"/>
                  </a:cubicBezTo>
                  <a:cubicBezTo>
                    <a:pt x="113" y="4620"/>
                    <a:pt x="642" y="4838"/>
                    <a:pt x="1036" y="4963"/>
                  </a:cubicBezTo>
                  <a:cubicBezTo>
                    <a:pt x="1681" y="5166"/>
                    <a:pt x="2373" y="5254"/>
                    <a:pt x="3043" y="5321"/>
                  </a:cubicBezTo>
                  <a:cubicBezTo>
                    <a:pt x="3540" y="5372"/>
                    <a:pt x="4042" y="5403"/>
                    <a:pt x="4543" y="5403"/>
                  </a:cubicBezTo>
                  <a:cubicBezTo>
                    <a:pt x="4761" y="5403"/>
                    <a:pt x="4979" y="5397"/>
                    <a:pt x="5197" y="5384"/>
                  </a:cubicBezTo>
                  <a:cubicBezTo>
                    <a:pt x="5706" y="5353"/>
                    <a:pt x="6378" y="5325"/>
                    <a:pt x="6784" y="4967"/>
                  </a:cubicBezTo>
                  <a:cubicBezTo>
                    <a:pt x="7247" y="4557"/>
                    <a:pt x="7039" y="3889"/>
                    <a:pt x="6828" y="3406"/>
                  </a:cubicBezTo>
                  <a:cubicBezTo>
                    <a:pt x="6531" y="2721"/>
                    <a:pt x="6089" y="2100"/>
                    <a:pt x="5631" y="1513"/>
                  </a:cubicBezTo>
                  <a:cubicBezTo>
                    <a:pt x="5254" y="1026"/>
                    <a:pt x="4839" y="502"/>
                    <a:pt x="4320" y="155"/>
                  </a:cubicBezTo>
                  <a:cubicBezTo>
                    <a:pt x="4156" y="46"/>
                    <a:pt x="3998" y="1"/>
                    <a:pt x="384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190" name="Google Shape;190;p7"/>
          <p:cNvSpPr txBox="1">
            <a:spLocks noGrp="1"/>
          </p:cNvSpPr>
          <p:nvPr>
            <p:ph type="title"/>
          </p:nvPr>
        </p:nvSpPr>
        <p:spPr>
          <a:xfrm>
            <a:off x="950967" y="2813000"/>
            <a:ext cx="5395200" cy="12320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sz="3199"/>
            </a:lvl2pPr>
            <a:lvl3pPr lvl="2">
              <a:spcBef>
                <a:spcPts val="0"/>
              </a:spcBef>
              <a:spcAft>
                <a:spcPts val="0"/>
              </a:spcAft>
              <a:buSzPts val="2400"/>
              <a:buNone/>
              <a:defRPr sz="3199"/>
            </a:lvl3pPr>
            <a:lvl4pPr lvl="3">
              <a:spcBef>
                <a:spcPts val="0"/>
              </a:spcBef>
              <a:spcAft>
                <a:spcPts val="0"/>
              </a:spcAft>
              <a:buSzPts val="2400"/>
              <a:buNone/>
              <a:defRPr sz="3199"/>
            </a:lvl4pPr>
            <a:lvl5pPr lvl="4">
              <a:spcBef>
                <a:spcPts val="0"/>
              </a:spcBef>
              <a:spcAft>
                <a:spcPts val="0"/>
              </a:spcAft>
              <a:buSzPts val="2400"/>
              <a:buNone/>
              <a:defRPr sz="3199"/>
            </a:lvl5pPr>
            <a:lvl6pPr lvl="5">
              <a:spcBef>
                <a:spcPts val="0"/>
              </a:spcBef>
              <a:spcAft>
                <a:spcPts val="0"/>
              </a:spcAft>
              <a:buSzPts val="2400"/>
              <a:buNone/>
              <a:defRPr sz="3199"/>
            </a:lvl6pPr>
            <a:lvl7pPr lvl="6">
              <a:spcBef>
                <a:spcPts val="0"/>
              </a:spcBef>
              <a:spcAft>
                <a:spcPts val="0"/>
              </a:spcAft>
              <a:buSzPts val="2400"/>
              <a:buNone/>
              <a:defRPr sz="3199"/>
            </a:lvl7pPr>
            <a:lvl8pPr lvl="7">
              <a:spcBef>
                <a:spcPts val="0"/>
              </a:spcBef>
              <a:spcAft>
                <a:spcPts val="0"/>
              </a:spcAft>
              <a:buSzPts val="2400"/>
              <a:buNone/>
              <a:defRPr sz="3199"/>
            </a:lvl8pPr>
            <a:lvl9pPr lvl="8">
              <a:spcBef>
                <a:spcPts val="0"/>
              </a:spcBef>
              <a:spcAft>
                <a:spcPts val="0"/>
              </a:spcAft>
              <a:buSzPts val="2400"/>
              <a:buNone/>
              <a:defRPr sz="3199"/>
            </a:lvl9pPr>
          </a:lstStyle>
          <a:p>
            <a:endParaRPr/>
          </a:p>
        </p:txBody>
      </p:sp>
      <p:sp>
        <p:nvSpPr>
          <p:cNvPr id="191" name="Google Shape;191;p7"/>
          <p:cNvSpPr txBox="1">
            <a:spLocks noGrp="1"/>
          </p:cNvSpPr>
          <p:nvPr>
            <p:ph type="body" idx="1"/>
          </p:nvPr>
        </p:nvSpPr>
        <p:spPr>
          <a:xfrm>
            <a:off x="5845834" y="1838000"/>
            <a:ext cx="5395200" cy="3182000"/>
          </a:xfrm>
          <a:prstGeom prst="rect">
            <a:avLst/>
          </a:prstGeom>
        </p:spPr>
        <p:txBody>
          <a:bodyPr spcFirstLastPara="1" wrap="square" lIns="91425" tIns="91425" rIns="91425" bIns="91425" anchor="t" anchorCtr="0">
            <a:noAutofit/>
          </a:bodyPr>
          <a:lstStyle>
            <a:lvl1pPr marL="609458" lvl="0" indent="-406305">
              <a:spcBef>
                <a:spcPts val="0"/>
              </a:spcBef>
              <a:spcAft>
                <a:spcPts val="0"/>
              </a:spcAft>
              <a:buClr>
                <a:schemeClr val="dk2"/>
              </a:buClr>
              <a:buSzPts val="1200"/>
              <a:buChar char="●"/>
              <a:defRPr/>
            </a:lvl1pPr>
            <a:lvl2pPr marL="1218915" lvl="1" indent="-406305">
              <a:spcBef>
                <a:spcPts val="0"/>
              </a:spcBef>
              <a:spcAft>
                <a:spcPts val="0"/>
              </a:spcAft>
              <a:buSzPts val="1200"/>
              <a:buChar char="○"/>
              <a:defRPr sz="1600"/>
            </a:lvl2pPr>
            <a:lvl3pPr marL="1828373" lvl="2" indent="-406305">
              <a:spcBef>
                <a:spcPts val="0"/>
              </a:spcBef>
              <a:spcAft>
                <a:spcPts val="0"/>
              </a:spcAft>
              <a:buSzPts val="1200"/>
              <a:buChar char="■"/>
              <a:defRPr sz="1600"/>
            </a:lvl3pPr>
            <a:lvl4pPr marL="2437830" lvl="3" indent="-406305">
              <a:spcBef>
                <a:spcPts val="0"/>
              </a:spcBef>
              <a:spcAft>
                <a:spcPts val="0"/>
              </a:spcAft>
              <a:buSzPts val="1200"/>
              <a:buChar char="●"/>
              <a:defRPr sz="1600"/>
            </a:lvl4pPr>
            <a:lvl5pPr marL="3047289" lvl="4" indent="-406305">
              <a:spcBef>
                <a:spcPts val="0"/>
              </a:spcBef>
              <a:spcAft>
                <a:spcPts val="0"/>
              </a:spcAft>
              <a:buSzPts val="1200"/>
              <a:buChar char="○"/>
              <a:defRPr sz="1600"/>
            </a:lvl5pPr>
            <a:lvl6pPr marL="3656747" lvl="5" indent="-406305">
              <a:spcBef>
                <a:spcPts val="0"/>
              </a:spcBef>
              <a:spcAft>
                <a:spcPts val="0"/>
              </a:spcAft>
              <a:buSzPts val="1200"/>
              <a:buChar char="■"/>
              <a:defRPr sz="1600"/>
            </a:lvl6pPr>
            <a:lvl7pPr marL="4266204" lvl="6" indent="-406305">
              <a:spcBef>
                <a:spcPts val="0"/>
              </a:spcBef>
              <a:spcAft>
                <a:spcPts val="0"/>
              </a:spcAft>
              <a:buSzPts val="1200"/>
              <a:buChar char="●"/>
              <a:defRPr sz="1600"/>
            </a:lvl7pPr>
            <a:lvl8pPr marL="4875662" lvl="7" indent="-406305">
              <a:spcBef>
                <a:spcPts val="0"/>
              </a:spcBef>
              <a:spcAft>
                <a:spcPts val="0"/>
              </a:spcAft>
              <a:buSzPts val="1200"/>
              <a:buChar char="○"/>
              <a:defRPr sz="1600"/>
            </a:lvl8pPr>
            <a:lvl9pPr marL="5485119" lvl="8" indent="-406305">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50554731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lIns="91425" tIns="91425" rIns="91425" bIns="91425">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 name="Google Shape;34;p8"/>
          <p:cNvSpPr txBox="1">
            <a:spLocks noGrp="1"/>
          </p:cNvSpPr>
          <p:nvPr>
            <p:ph type="sldNum" idx="10"/>
          </p:nvPr>
        </p:nvSpPr>
        <p:spPr>
          <a:xfrm>
            <a:off x="11296650" y="6218238"/>
            <a:ext cx="731838" cy="523875"/>
          </a:xfrm>
        </p:spPr>
        <p:txBody>
          <a:bodyPr spcFirstLastPara="1" lIns="91425" tIns="91425" rIns="91425" b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893B8138-9C3C-444D-A9EE-503CCD13D094}"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0602804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74"/>
        <p:cNvGrpSpPr/>
        <p:nvPr/>
      </p:nvGrpSpPr>
      <p:grpSpPr>
        <a:xfrm>
          <a:off x="0" y="0"/>
          <a:ext cx="0" cy="0"/>
          <a:chOff x="0" y="0"/>
          <a:chExt cx="0" cy="0"/>
        </a:xfrm>
      </p:grpSpPr>
      <p:grpSp>
        <p:nvGrpSpPr>
          <p:cNvPr id="575" name="Google Shape;575;p13"/>
          <p:cNvGrpSpPr/>
          <p:nvPr/>
        </p:nvGrpSpPr>
        <p:grpSpPr>
          <a:xfrm>
            <a:off x="0" y="1"/>
            <a:ext cx="12192000" cy="3962956"/>
            <a:chOff x="0" y="0"/>
            <a:chExt cx="9144000" cy="2972217"/>
          </a:xfrm>
        </p:grpSpPr>
        <p:sp>
          <p:nvSpPr>
            <p:cNvPr id="576" name="Google Shape;576;p13"/>
            <p:cNvSpPr/>
            <p:nvPr/>
          </p:nvSpPr>
          <p:spPr>
            <a:xfrm>
              <a:off x="0" y="0"/>
              <a:ext cx="9144000" cy="2808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77" name="Google Shape;577;p13"/>
            <p:cNvGrpSpPr/>
            <p:nvPr/>
          </p:nvGrpSpPr>
          <p:grpSpPr>
            <a:xfrm>
              <a:off x="0" y="1985404"/>
              <a:ext cx="9143965" cy="986813"/>
              <a:chOff x="0" y="2497167"/>
              <a:chExt cx="9143965" cy="986813"/>
            </a:xfrm>
          </p:grpSpPr>
          <p:sp>
            <p:nvSpPr>
              <p:cNvPr id="578" name="Google Shape;578;p13"/>
              <p:cNvSpPr/>
              <p:nvPr/>
            </p:nvSpPr>
            <p:spPr>
              <a:xfrm>
                <a:off x="2884115" y="2497167"/>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13"/>
              <p:cNvSpPr/>
              <p:nvPr/>
            </p:nvSpPr>
            <p:spPr>
              <a:xfrm flipH="1">
                <a:off x="0" y="2812272"/>
                <a:ext cx="6259850" cy="671699"/>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80" name="Google Shape;580;p13"/>
          <p:cNvSpPr/>
          <p:nvPr/>
        </p:nvSpPr>
        <p:spPr>
          <a:xfrm>
            <a:off x="8500433" y="916933"/>
            <a:ext cx="1804539" cy="418168"/>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13"/>
          <p:cNvSpPr/>
          <p:nvPr/>
        </p:nvSpPr>
        <p:spPr>
          <a:xfrm>
            <a:off x="-211966" y="449867"/>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13"/>
          <p:cNvSpPr/>
          <p:nvPr/>
        </p:nvSpPr>
        <p:spPr>
          <a:xfrm>
            <a:off x="10413067" y="376900"/>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13"/>
          <p:cNvSpPr/>
          <p:nvPr/>
        </p:nvSpPr>
        <p:spPr>
          <a:xfrm rot="9900062">
            <a:off x="-285251" y="4985402"/>
            <a:ext cx="1561237" cy="1321556"/>
          </a:xfrm>
          <a:custGeom>
            <a:avLst/>
            <a:gdLst/>
            <a:ahLst/>
            <a:cxnLst/>
            <a:rect l="l" t="t" r="r" b="b"/>
            <a:pathLst>
              <a:path w="29768" h="25198" extrusionOk="0">
                <a:moveTo>
                  <a:pt x="28706" y="0"/>
                </a:moveTo>
                <a:cubicBezTo>
                  <a:pt x="28706" y="0"/>
                  <a:pt x="28683" y="107"/>
                  <a:pt x="28647" y="286"/>
                </a:cubicBezTo>
                <a:cubicBezTo>
                  <a:pt x="28635" y="369"/>
                  <a:pt x="28611" y="488"/>
                  <a:pt x="28575" y="631"/>
                </a:cubicBezTo>
                <a:cubicBezTo>
                  <a:pt x="28552" y="762"/>
                  <a:pt x="28516" y="905"/>
                  <a:pt x="28456" y="1072"/>
                </a:cubicBezTo>
                <a:cubicBezTo>
                  <a:pt x="28397" y="1238"/>
                  <a:pt x="28337" y="1429"/>
                  <a:pt x="28278" y="1619"/>
                </a:cubicBezTo>
                <a:cubicBezTo>
                  <a:pt x="28218" y="1834"/>
                  <a:pt x="28111" y="2036"/>
                  <a:pt x="28028" y="2262"/>
                </a:cubicBezTo>
                <a:cubicBezTo>
                  <a:pt x="27980" y="2369"/>
                  <a:pt x="27933" y="2477"/>
                  <a:pt x="27897" y="2596"/>
                </a:cubicBezTo>
                <a:cubicBezTo>
                  <a:pt x="26399" y="2354"/>
                  <a:pt x="20976" y="1508"/>
                  <a:pt x="18281" y="1508"/>
                </a:cubicBezTo>
                <a:cubicBezTo>
                  <a:pt x="17119" y="1508"/>
                  <a:pt x="16464" y="1665"/>
                  <a:pt x="16848" y="2096"/>
                </a:cubicBezTo>
                <a:cubicBezTo>
                  <a:pt x="17861" y="3230"/>
                  <a:pt x="22903" y="3406"/>
                  <a:pt x="25750" y="3406"/>
                </a:cubicBezTo>
                <a:cubicBezTo>
                  <a:pt x="26550" y="3406"/>
                  <a:pt x="27176" y="3392"/>
                  <a:pt x="27492" y="3381"/>
                </a:cubicBezTo>
                <a:lnTo>
                  <a:pt x="27492" y="3381"/>
                </a:lnTo>
                <a:cubicBezTo>
                  <a:pt x="27432" y="3501"/>
                  <a:pt x="27361" y="3620"/>
                  <a:pt x="27278" y="3739"/>
                </a:cubicBezTo>
                <a:cubicBezTo>
                  <a:pt x="27123" y="4001"/>
                  <a:pt x="26968" y="4286"/>
                  <a:pt x="26778" y="4560"/>
                </a:cubicBezTo>
                <a:cubicBezTo>
                  <a:pt x="26587" y="4822"/>
                  <a:pt x="26409" y="5120"/>
                  <a:pt x="26182" y="5394"/>
                </a:cubicBezTo>
                <a:cubicBezTo>
                  <a:pt x="25968" y="5667"/>
                  <a:pt x="25754" y="5965"/>
                  <a:pt x="25516" y="6239"/>
                </a:cubicBezTo>
                <a:cubicBezTo>
                  <a:pt x="25397" y="6382"/>
                  <a:pt x="25277" y="6525"/>
                  <a:pt x="25158" y="6668"/>
                </a:cubicBezTo>
                <a:cubicBezTo>
                  <a:pt x="25039" y="6822"/>
                  <a:pt x="24896" y="6953"/>
                  <a:pt x="24765" y="7096"/>
                </a:cubicBezTo>
                <a:cubicBezTo>
                  <a:pt x="24658" y="7215"/>
                  <a:pt x="24563" y="7334"/>
                  <a:pt x="24444" y="7453"/>
                </a:cubicBezTo>
                <a:cubicBezTo>
                  <a:pt x="22451" y="7037"/>
                  <a:pt x="16306" y="5777"/>
                  <a:pt x="13663" y="5777"/>
                </a:cubicBezTo>
                <a:cubicBezTo>
                  <a:pt x="12753" y="5777"/>
                  <a:pt x="12258" y="5926"/>
                  <a:pt x="12490" y="6310"/>
                </a:cubicBezTo>
                <a:cubicBezTo>
                  <a:pt x="13383" y="7787"/>
                  <a:pt x="21360" y="8096"/>
                  <a:pt x="23742" y="8156"/>
                </a:cubicBezTo>
                <a:cubicBezTo>
                  <a:pt x="23515" y="8382"/>
                  <a:pt x="23289" y="8584"/>
                  <a:pt x="23075" y="8799"/>
                </a:cubicBezTo>
                <a:cubicBezTo>
                  <a:pt x="22777" y="9085"/>
                  <a:pt x="22456" y="9346"/>
                  <a:pt x="22158" y="9632"/>
                </a:cubicBezTo>
                <a:cubicBezTo>
                  <a:pt x="21848" y="9894"/>
                  <a:pt x="21539" y="10168"/>
                  <a:pt x="21206" y="10430"/>
                </a:cubicBezTo>
                <a:cubicBezTo>
                  <a:pt x="20717" y="10835"/>
                  <a:pt x="20217" y="11228"/>
                  <a:pt x="19705" y="11597"/>
                </a:cubicBezTo>
                <a:cubicBezTo>
                  <a:pt x="18173" y="10937"/>
                  <a:pt x="11342" y="8009"/>
                  <a:pt x="9539" y="8009"/>
                </a:cubicBezTo>
                <a:cubicBezTo>
                  <a:pt x="9030" y="8009"/>
                  <a:pt x="8921" y="8242"/>
                  <a:pt x="9442" y="8823"/>
                </a:cubicBezTo>
                <a:cubicBezTo>
                  <a:pt x="11204" y="10811"/>
                  <a:pt x="17372" y="11894"/>
                  <a:pt x="18979" y="12144"/>
                </a:cubicBezTo>
                <a:cubicBezTo>
                  <a:pt x="18408" y="12561"/>
                  <a:pt x="17836" y="12954"/>
                  <a:pt x="17276" y="13335"/>
                </a:cubicBezTo>
                <a:cubicBezTo>
                  <a:pt x="16824" y="13645"/>
                  <a:pt x="16372" y="13930"/>
                  <a:pt x="15931" y="14204"/>
                </a:cubicBezTo>
                <a:cubicBezTo>
                  <a:pt x="14714" y="13877"/>
                  <a:pt x="8313" y="12201"/>
                  <a:pt x="6010" y="12201"/>
                </a:cubicBezTo>
                <a:cubicBezTo>
                  <a:pt x="5385" y="12201"/>
                  <a:pt x="5062" y="12325"/>
                  <a:pt x="5227" y="12633"/>
                </a:cubicBezTo>
                <a:cubicBezTo>
                  <a:pt x="5954" y="13990"/>
                  <a:pt x="13276" y="14585"/>
                  <a:pt x="15121" y="14704"/>
                </a:cubicBezTo>
                <a:cubicBezTo>
                  <a:pt x="14598" y="15014"/>
                  <a:pt x="14109" y="15312"/>
                  <a:pt x="13645" y="15573"/>
                </a:cubicBezTo>
                <a:cubicBezTo>
                  <a:pt x="12562" y="16193"/>
                  <a:pt x="11645" y="16681"/>
                  <a:pt x="10990" y="17014"/>
                </a:cubicBezTo>
                <a:cubicBezTo>
                  <a:pt x="9274" y="16537"/>
                  <a:pt x="4757" y="15316"/>
                  <a:pt x="3092" y="15316"/>
                </a:cubicBezTo>
                <a:cubicBezTo>
                  <a:pt x="2469" y="15316"/>
                  <a:pt x="2245" y="15487"/>
                  <a:pt x="2715" y="15931"/>
                </a:cubicBezTo>
                <a:cubicBezTo>
                  <a:pt x="4356" y="17469"/>
                  <a:pt x="8286" y="17610"/>
                  <a:pt x="9787" y="17610"/>
                </a:cubicBezTo>
                <a:cubicBezTo>
                  <a:pt x="9865" y="17610"/>
                  <a:pt x="9937" y="17610"/>
                  <a:pt x="10002" y="17609"/>
                </a:cubicBezTo>
                <a:lnTo>
                  <a:pt x="10061" y="17728"/>
                </a:lnTo>
                <a:cubicBezTo>
                  <a:pt x="8311" y="18443"/>
                  <a:pt x="0" y="21848"/>
                  <a:pt x="1382" y="22265"/>
                </a:cubicBezTo>
                <a:cubicBezTo>
                  <a:pt x="1598" y="22330"/>
                  <a:pt x="1836" y="22360"/>
                  <a:pt x="2092" y="22360"/>
                </a:cubicBezTo>
                <a:cubicBezTo>
                  <a:pt x="5099" y="22360"/>
                  <a:pt x="10490" y="18193"/>
                  <a:pt x="10490" y="18193"/>
                </a:cubicBezTo>
                <a:lnTo>
                  <a:pt x="10490" y="18193"/>
                </a:lnTo>
                <a:cubicBezTo>
                  <a:pt x="10490" y="18193"/>
                  <a:pt x="7895" y="25197"/>
                  <a:pt x="9271" y="25197"/>
                </a:cubicBezTo>
                <a:cubicBezTo>
                  <a:pt x="9406" y="25197"/>
                  <a:pt x="9580" y="25129"/>
                  <a:pt x="9799" y="24979"/>
                </a:cubicBezTo>
                <a:cubicBezTo>
                  <a:pt x="10752" y="24325"/>
                  <a:pt x="11597" y="17657"/>
                  <a:pt x="11657" y="17216"/>
                </a:cubicBezTo>
                <a:cubicBezTo>
                  <a:pt x="12264" y="16907"/>
                  <a:pt x="13026" y="16502"/>
                  <a:pt x="13907" y="16026"/>
                </a:cubicBezTo>
                <a:cubicBezTo>
                  <a:pt x="14348" y="15776"/>
                  <a:pt x="14824" y="15514"/>
                  <a:pt x="15336" y="15216"/>
                </a:cubicBezTo>
                <a:lnTo>
                  <a:pt x="15336" y="15216"/>
                </a:lnTo>
                <a:cubicBezTo>
                  <a:pt x="14228" y="18026"/>
                  <a:pt x="12966" y="24098"/>
                  <a:pt x="13978" y="24444"/>
                </a:cubicBezTo>
                <a:cubicBezTo>
                  <a:pt x="13997" y="24450"/>
                  <a:pt x="14015" y="24452"/>
                  <a:pt x="14033" y="24452"/>
                </a:cubicBezTo>
                <a:cubicBezTo>
                  <a:pt x="14954" y="24452"/>
                  <a:pt x="15852" y="16842"/>
                  <a:pt x="16074" y="14764"/>
                </a:cubicBezTo>
                <a:cubicBezTo>
                  <a:pt x="16562" y="14466"/>
                  <a:pt x="17074" y="14157"/>
                  <a:pt x="17598" y="13811"/>
                </a:cubicBezTo>
                <a:cubicBezTo>
                  <a:pt x="18086" y="13490"/>
                  <a:pt x="18586" y="13156"/>
                  <a:pt x="19098" y="12799"/>
                </a:cubicBezTo>
                <a:lnTo>
                  <a:pt x="19098" y="12799"/>
                </a:lnTo>
                <a:cubicBezTo>
                  <a:pt x="18205" y="14811"/>
                  <a:pt x="15479" y="21241"/>
                  <a:pt x="17145" y="21681"/>
                </a:cubicBezTo>
                <a:cubicBezTo>
                  <a:pt x="17194" y="21694"/>
                  <a:pt x="17243" y="21701"/>
                  <a:pt x="17290" y="21701"/>
                </a:cubicBezTo>
                <a:cubicBezTo>
                  <a:pt x="18934" y="21701"/>
                  <a:pt x="19783" y="14101"/>
                  <a:pt x="19991" y="12180"/>
                </a:cubicBezTo>
                <a:cubicBezTo>
                  <a:pt x="20539" y="11775"/>
                  <a:pt x="21086" y="11359"/>
                  <a:pt x="21622" y="10942"/>
                </a:cubicBezTo>
                <a:lnTo>
                  <a:pt x="22610" y="10132"/>
                </a:lnTo>
                <a:cubicBezTo>
                  <a:pt x="22920" y="9858"/>
                  <a:pt x="23253" y="9585"/>
                  <a:pt x="23551" y="9299"/>
                </a:cubicBezTo>
                <a:lnTo>
                  <a:pt x="24265" y="8632"/>
                </a:lnTo>
                <a:lnTo>
                  <a:pt x="24265" y="8632"/>
                </a:lnTo>
                <a:cubicBezTo>
                  <a:pt x="23134" y="11859"/>
                  <a:pt x="21968" y="19050"/>
                  <a:pt x="23158" y="19383"/>
                </a:cubicBezTo>
                <a:cubicBezTo>
                  <a:pt x="23176" y="19388"/>
                  <a:pt x="23194" y="19391"/>
                  <a:pt x="23212" y="19391"/>
                </a:cubicBezTo>
                <a:cubicBezTo>
                  <a:pt x="24345" y="19391"/>
                  <a:pt x="24981" y="9417"/>
                  <a:pt x="25075" y="7811"/>
                </a:cubicBezTo>
                <a:cubicBezTo>
                  <a:pt x="25158" y="7739"/>
                  <a:pt x="25230" y="7668"/>
                  <a:pt x="25289" y="7596"/>
                </a:cubicBezTo>
                <a:cubicBezTo>
                  <a:pt x="25420" y="7441"/>
                  <a:pt x="25551" y="7311"/>
                  <a:pt x="25694" y="7156"/>
                </a:cubicBezTo>
                <a:cubicBezTo>
                  <a:pt x="25825" y="7013"/>
                  <a:pt x="25944" y="6858"/>
                  <a:pt x="26063" y="6715"/>
                </a:cubicBezTo>
                <a:cubicBezTo>
                  <a:pt x="26313" y="6429"/>
                  <a:pt x="26540" y="6132"/>
                  <a:pt x="26766" y="5834"/>
                </a:cubicBezTo>
                <a:cubicBezTo>
                  <a:pt x="27004" y="5548"/>
                  <a:pt x="27194" y="5251"/>
                  <a:pt x="27385" y="4977"/>
                </a:cubicBezTo>
                <a:cubicBezTo>
                  <a:pt x="27432" y="4917"/>
                  <a:pt x="27480" y="4858"/>
                  <a:pt x="27516" y="4774"/>
                </a:cubicBezTo>
                <a:lnTo>
                  <a:pt x="27516" y="4774"/>
                </a:lnTo>
                <a:cubicBezTo>
                  <a:pt x="27135" y="8584"/>
                  <a:pt x="27397" y="15109"/>
                  <a:pt x="28611" y="15216"/>
                </a:cubicBezTo>
                <a:cubicBezTo>
                  <a:pt x="28617" y="15217"/>
                  <a:pt x="28623" y="15217"/>
                  <a:pt x="28629" y="15217"/>
                </a:cubicBezTo>
                <a:cubicBezTo>
                  <a:pt x="29767" y="15217"/>
                  <a:pt x="28705" y="5940"/>
                  <a:pt x="28385" y="3322"/>
                </a:cubicBezTo>
                <a:lnTo>
                  <a:pt x="28385" y="3310"/>
                </a:lnTo>
                <a:cubicBezTo>
                  <a:pt x="28456" y="3167"/>
                  <a:pt x="28516" y="3048"/>
                  <a:pt x="28575" y="2917"/>
                </a:cubicBezTo>
                <a:cubicBezTo>
                  <a:pt x="28635" y="2786"/>
                  <a:pt x="28683" y="2667"/>
                  <a:pt x="28742" y="2548"/>
                </a:cubicBezTo>
                <a:cubicBezTo>
                  <a:pt x="28849" y="2310"/>
                  <a:pt x="28945" y="2084"/>
                  <a:pt x="29028" y="1857"/>
                </a:cubicBezTo>
                <a:cubicBezTo>
                  <a:pt x="29099" y="1643"/>
                  <a:pt x="29171" y="1441"/>
                  <a:pt x="29230" y="1262"/>
                </a:cubicBezTo>
                <a:cubicBezTo>
                  <a:pt x="29290" y="1084"/>
                  <a:pt x="29337" y="929"/>
                  <a:pt x="29361" y="774"/>
                </a:cubicBezTo>
                <a:cubicBezTo>
                  <a:pt x="29397" y="631"/>
                  <a:pt x="29421" y="512"/>
                  <a:pt x="29457" y="405"/>
                </a:cubicBezTo>
                <a:cubicBezTo>
                  <a:pt x="29504" y="214"/>
                  <a:pt x="29528" y="107"/>
                  <a:pt x="29528" y="107"/>
                </a:cubicBezTo>
                <a:lnTo>
                  <a:pt x="2870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84" name="Google Shape;584;p13"/>
          <p:cNvGrpSpPr/>
          <p:nvPr/>
        </p:nvGrpSpPr>
        <p:grpSpPr>
          <a:xfrm>
            <a:off x="10728926" y="4866363"/>
            <a:ext cx="1836700" cy="1450652"/>
            <a:chOff x="4513350" y="1013350"/>
            <a:chExt cx="788825" cy="623025"/>
          </a:xfrm>
        </p:grpSpPr>
        <p:sp>
          <p:nvSpPr>
            <p:cNvPr id="585" name="Google Shape;585;p13"/>
            <p:cNvSpPr/>
            <p:nvPr/>
          </p:nvSpPr>
          <p:spPr>
            <a:xfrm>
              <a:off x="4592525" y="1216500"/>
              <a:ext cx="222075" cy="37900"/>
            </a:xfrm>
            <a:custGeom>
              <a:avLst/>
              <a:gdLst/>
              <a:ahLst/>
              <a:cxnLst/>
              <a:rect l="l" t="t" r="r" b="b"/>
              <a:pathLst>
                <a:path w="8883" h="1516" extrusionOk="0">
                  <a:moveTo>
                    <a:pt x="5216" y="0"/>
                  </a:moveTo>
                  <a:cubicBezTo>
                    <a:pt x="2184" y="0"/>
                    <a:pt x="1" y="1209"/>
                    <a:pt x="1" y="1209"/>
                  </a:cubicBezTo>
                  <a:cubicBezTo>
                    <a:pt x="708" y="1431"/>
                    <a:pt x="1576" y="1516"/>
                    <a:pt x="2489" y="1516"/>
                  </a:cubicBezTo>
                  <a:cubicBezTo>
                    <a:pt x="5448" y="1516"/>
                    <a:pt x="8883" y="626"/>
                    <a:pt x="8883" y="626"/>
                  </a:cubicBezTo>
                  <a:cubicBezTo>
                    <a:pt x="7589" y="167"/>
                    <a:pt x="6344" y="0"/>
                    <a:pt x="521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6" name="Google Shape;586;p13"/>
            <p:cNvSpPr/>
            <p:nvPr/>
          </p:nvSpPr>
          <p:spPr>
            <a:xfrm>
              <a:off x="4702350" y="1273800"/>
              <a:ext cx="169700" cy="126825"/>
            </a:xfrm>
            <a:custGeom>
              <a:avLst/>
              <a:gdLst/>
              <a:ahLst/>
              <a:cxnLst/>
              <a:rect l="l" t="t" r="r" b="b"/>
              <a:pathLst>
                <a:path w="6788" h="5073" extrusionOk="0">
                  <a:moveTo>
                    <a:pt x="6788" y="0"/>
                  </a:moveTo>
                  <a:lnTo>
                    <a:pt x="6788" y="0"/>
                  </a:lnTo>
                  <a:cubicBezTo>
                    <a:pt x="1501" y="2417"/>
                    <a:pt x="1" y="5072"/>
                    <a:pt x="1" y="5072"/>
                  </a:cubicBezTo>
                  <a:cubicBezTo>
                    <a:pt x="3835" y="4894"/>
                    <a:pt x="6787" y="1"/>
                    <a:pt x="6788"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7" name="Google Shape;587;p13"/>
            <p:cNvSpPr/>
            <p:nvPr/>
          </p:nvSpPr>
          <p:spPr>
            <a:xfrm>
              <a:off x="4729450" y="1319350"/>
              <a:ext cx="215825" cy="139925"/>
            </a:xfrm>
            <a:custGeom>
              <a:avLst/>
              <a:gdLst/>
              <a:ahLst/>
              <a:cxnLst/>
              <a:rect l="l" t="t" r="r" b="b"/>
              <a:pathLst>
                <a:path w="8633" h="5597" extrusionOk="0">
                  <a:moveTo>
                    <a:pt x="8632" y="0"/>
                  </a:moveTo>
                  <a:cubicBezTo>
                    <a:pt x="8632" y="0"/>
                    <a:pt x="8632" y="0"/>
                    <a:pt x="8632" y="0"/>
                  </a:cubicBezTo>
                  <a:lnTo>
                    <a:pt x="8632" y="0"/>
                  </a:lnTo>
                  <a:cubicBezTo>
                    <a:pt x="8632" y="0"/>
                    <a:pt x="8632" y="0"/>
                    <a:pt x="8632" y="0"/>
                  </a:cubicBezTo>
                  <a:close/>
                  <a:moveTo>
                    <a:pt x="8632" y="0"/>
                  </a:moveTo>
                  <a:cubicBezTo>
                    <a:pt x="8608" y="10"/>
                    <a:pt x="1568" y="1986"/>
                    <a:pt x="0" y="5596"/>
                  </a:cubicBezTo>
                  <a:cubicBezTo>
                    <a:pt x="0" y="5596"/>
                    <a:pt x="4132" y="3715"/>
                    <a:pt x="8632"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8" name="Google Shape;588;p13"/>
            <p:cNvSpPr/>
            <p:nvPr/>
          </p:nvSpPr>
          <p:spPr>
            <a:xfrm>
              <a:off x="4792550" y="1343150"/>
              <a:ext cx="211075" cy="194100"/>
            </a:xfrm>
            <a:custGeom>
              <a:avLst/>
              <a:gdLst/>
              <a:ahLst/>
              <a:cxnLst/>
              <a:rect l="l" t="t" r="r" b="b"/>
              <a:pathLst>
                <a:path w="8443" h="7764" extrusionOk="0">
                  <a:moveTo>
                    <a:pt x="8442" y="1"/>
                  </a:moveTo>
                  <a:lnTo>
                    <a:pt x="8442" y="1"/>
                  </a:lnTo>
                  <a:cubicBezTo>
                    <a:pt x="3346" y="1167"/>
                    <a:pt x="1" y="7763"/>
                    <a:pt x="1" y="7763"/>
                  </a:cubicBezTo>
                  <a:cubicBezTo>
                    <a:pt x="3799" y="6454"/>
                    <a:pt x="8442" y="1"/>
                    <a:pt x="8442"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9" name="Google Shape;589;p13"/>
            <p:cNvSpPr/>
            <p:nvPr/>
          </p:nvSpPr>
          <p:spPr>
            <a:xfrm>
              <a:off x="4513350" y="1013350"/>
              <a:ext cx="788825" cy="623025"/>
            </a:xfrm>
            <a:custGeom>
              <a:avLst/>
              <a:gdLst/>
              <a:ahLst/>
              <a:cxnLst/>
              <a:rect l="l" t="t" r="r" b="b"/>
              <a:pathLst>
                <a:path w="31553" h="24921" extrusionOk="0">
                  <a:moveTo>
                    <a:pt x="7406" y="0"/>
                  </a:moveTo>
                  <a:cubicBezTo>
                    <a:pt x="6763" y="4584"/>
                    <a:pt x="10871" y="7680"/>
                    <a:pt x="11633" y="8204"/>
                  </a:cubicBezTo>
                  <a:cubicBezTo>
                    <a:pt x="11454" y="8144"/>
                    <a:pt x="11276" y="8073"/>
                    <a:pt x="11109" y="8013"/>
                  </a:cubicBezTo>
                  <a:cubicBezTo>
                    <a:pt x="10978" y="7966"/>
                    <a:pt x="10847" y="7918"/>
                    <a:pt x="10716" y="7894"/>
                  </a:cubicBezTo>
                  <a:lnTo>
                    <a:pt x="10573" y="7811"/>
                  </a:lnTo>
                  <a:cubicBezTo>
                    <a:pt x="7109" y="4954"/>
                    <a:pt x="1" y="953"/>
                    <a:pt x="0" y="953"/>
                  </a:cubicBezTo>
                  <a:lnTo>
                    <a:pt x="0" y="953"/>
                  </a:lnTo>
                  <a:cubicBezTo>
                    <a:pt x="1810" y="5537"/>
                    <a:pt x="6728" y="7085"/>
                    <a:pt x="9323" y="7692"/>
                  </a:cubicBezTo>
                  <a:lnTo>
                    <a:pt x="9311" y="7728"/>
                  </a:lnTo>
                  <a:cubicBezTo>
                    <a:pt x="9311" y="7728"/>
                    <a:pt x="9716" y="7859"/>
                    <a:pt x="10430" y="8085"/>
                  </a:cubicBezTo>
                  <a:cubicBezTo>
                    <a:pt x="10609" y="8144"/>
                    <a:pt x="10799" y="8204"/>
                    <a:pt x="11026" y="8275"/>
                  </a:cubicBezTo>
                  <a:cubicBezTo>
                    <a:pt x="11228" y="8371"/>
                    <a:pt x="11454" y="8442"/>
                    <a:pt x="11692" y="8549"/>
                  </a:cubicBezTo>
                  <a:cubicBezTo>
                    <a:pt x="11931" y="8633"/>
                    <a:pt x="12181" y="8740"/>
                    <a:pt x="12454" y="8847"/>
                  </a:cubicBezTo>
                  <a:cubicBezTo>
                    <a:pt x="12585" y="8906"/>
                    <a:pt x="12740" y="8966"/>
                    <a:pt x="12871" y="9037"/>
                  </a:cubicBezTo>
                  <a:cubicBezTo>
                    <a:pt x="8454" y="9716"/>
                    <a:pt x="6013" y="12907"/>
                    <a:pt x="6013" y="12907"/>
                  </a:cubicBezTo>
                  <a:cubicBezTo>
                    <a:pt x="10359" y="11954"/>
                    <a:pt x="12573" y="9680"/>
                    <a:pt x="13050" y="9121"/>
                  </a:cubicBezTo>
                  <a:cubicBezTo>
                    <a:pt x="13121" y="9156"/>
                    <a:pt x="13193" y="9204"/>
                    <a:pt x="13288" y="9228"/>
                  </a:cubicBezTo>
                  <a:cubicBezTo>
                    <a:pt x="13431" y="9299"/>
                    <a:pt x="13586" y="9359"/>
                    <a:pt x="13728" y="9442"/>
                  </a:cubicBezTo>
                  <a:cubicBezTo>
                    <a:pt x="13883" y="9514"/>
                    <a:pt x="14050" y="9573"/>
                    <a:pt x="14193" y="9656"/>
                  </a:cubicBezTo>
                  <a:cubicBezTo>
                    <a:pt x="14490" y="9823"/>
                    <a:pt x="14800" y="9990"/>
                    <a:pt x="15133" y="10168"/>
                  </a:cubicBezTo>
                  <a:cubicBezTo>
                    <a:pt x="15300" y="10252"/>
                    <a:pt x="15455" y="10335"/>
                    <a:pt x="15621" y="10430"/>
                  </a:cubicBezTo>
                  <a:cubicBezTo>
                    <a:pt x="15788" y="10537"/>
                    <a:pt x="15955" y="10633"/>
                    <a:pt x="16110" y="10728"/>
                  </a:cubicBezTo>
                  <a:cubicBezTo>
                    <a:pt x="16276" y="10835"/>
                    <a:pt x="16443" y="10942"/>
                    <a:pt x="16598" y="11026"/>
                  </a:cubicBezTo>
                  <a:cubicBezTo>
                    <a:pt x="16764" y="11133"/>
                    <a:pt x="16943" y="11228"/>
                    <a:pt x="17110" y="11347"/>
                  </a:cubicBezTo>
                  <a:cubicBezTo>
                    <a:pt x="17443" y="11561"/>
                    <a:pt x="17777" y="11788"/>
                    <a:pt x="18110" y="12026"/>
                  </a:cubicBezTo>
                  <a:cubicBezTo>
                    <a:pt x="18193" y="12085"/>
                    <a:pt x="18277" y="12145"/>
                    <a:pt x="18360" y="12204"/>
                  </a:cubicBezTo>
                  <a:lnTo>
                    <a:pt x="18610" y="12395"/>
                  </a:lnTo>
                  <a:cubicBezTo>
                    <a:pt x="18777" y="12514"/>
                    <a:pt x="18943" y="12657"/>
                    <a:pt x="19122" y="12776"/>
                  </a:cubicBezTo>
                  <a:cubicBezTo>
                    <a:pt x="19289" y="12895"/>
                    <a:pt x="19467" y="13026"/>
                    <a:pt x="19622" y="13145"/>
                  </a:cubicBezTo>
                  <a:cubicBezTo>
                    <a:pt x="19789" y="13264"/>
                    <a:pt x="19955" y="13407"/>
                    <a:pt x="20122" y="13550"/>
                  </a:cubicBezTo>
                  <a:lnTo>
                    <a:pt x="21098" y="14347"/>
                  </a:lnTo>
                  <a:cubicBezTo>
                    <a:pt x="21134" y="14383"/>
                    <a:pt x="21158" y="14395"/>
                    <a:pt x="21170" y="14419"/>
                  </a:cubicBezTo>
                  <a:cubicBezTo>
                    <a:pt x="16229" y="16788"/>
                    <a:pt x="12716" y="22896"/>
                    <a:pt x="12716" y="22896"/>
                  </a:cubicBezTo>
                  <a:cubicBezTo>
                    <a:pt x="16550" y="21110"/>
                    <a:pt x="20455" y="15729"/>
                    <a:pt x="21313" y="14526"/>
                  </a:cubicBezTo>
                  <a:cubicBezTo>
                    <a:pt x="21872" y="15038"/>
                    <a:pt x="22456" y="15538"/>
                    <a:pt x="22991" y="16062"/>
                  </a:cubicBezTo>
                  <a:cubicBezTo>
                    <a:pt x="23361" y="16407"/>
                    <a:pt x="23706" y="16764"/>
                    <a:pt x="24063" y="17098"/>
                  </a:cubicBezTo>
                  <a:cubicBezTo>
                    <a:pt x="23063" y="18027"/>
                    <a:pt x="18336" y="22503"/>
                    <a:pt x="18812" y="24920"/>
                  </a:cubicBezTo>
                  <a:cubicBezTo>
                    <a:pt x="18812" y="24920"/>
                    <a:pt x="21682" y="22218"/>
                    <a:pt x="24123" y="17181"/>
                  </a:cubicBezTo>
                  <a:cubicBezTo>
                    <a:pt x="24325" y="17384"/>
                    <a:pt x="24539" y="17598"/>
                    <a:pt x="24730" y="17800"/>
                  </a:cubicBezTo>
                  <a:cubicBezTo>
                    <a:pt x="25016" y="18086"/>
                    <a:pt x="25266" y="18384"/>
                    <a:pt x="25539" y="18669"/>
                  </a:cubicBezTo>
                  <a:cubicBezTo>
                    <a:pt x="25670" y="18800"/>
                    <a:pt x="25801" y="18943"/>
                    <a:pt x="25920" y="19086"/>
                  </a:cubicBezTo>
                  <a:cubicBezTo>
                    <a:pt x="26039" y="19217"/>
                    <a:pt x="26170" y="19360"/>
                    <a:pt x="26289" y="19503"/>
                  </a:cubicBezTo>
                  <a:lnTo>
                    <a:pt x="27004" y="20301"/>
                  </a:lnTo>
                  <a:cubicBezTo>
                    <a:pt x="27230" y="20551"/>
                    <a:pt x="27456" y="20824"/>
                    <a:pt x="27659" y="21063"/>
                  </a:cubicBezTo>
                  <a:cubicBezTo>
                    <a:pt x="27873" y="21301"/>
                    <a:pt x="28064" y="21539"/>
                    <a:pt x="28254" y="21765"/>
                  </a:cubicBezTo>
                  <a:cubicBezTo>
                    <a:pt x="28433" y="21979"/>
                    <a:pt x="28611" y="22206"/>
                    <a:pt x="28778" y="22396"/>
                  </a:cubicBezTo>
                  <a:cubicBezTo>
                    <a:pt x="29111" y="22801"/>
                    <a:pt x="29385" y="23146"/>
                    <a:pt x="29623" y="23444"/>
                  </a:cubicBezTo>
                  <a:cubicBezTo>
                    <a:pt x="30088" y="24027"/>
                    <a:pt x="30361" y="24361"/>
                    <a:pt x="30361" y="24361"/>
                  </a:cubicBezTo>
                  <a:lnTo>
                    <a:pt x="31028" y="23825"/>
                  </a:lnTo>
                  <a:cubicBezTo>
                    <a:pt x="31028" y="23825"/>
                    <a:pt x="30754" y="23503"/>
                    <a:pt x="30266" y="22920"/>
                  </a:cubicBezTo>
                  <a:cubicBezTo>
                    <a:pt x="30028" y="22610"/>
                    <a:pt x="29730" y="22265"/>
                    <a:pt x="29385" y="21860"/>
                  </a:cubicBezTo>
                  <a:cubicBezTo>
                    <a:pt x="29230" y="21670"/>
                    <a:pt x="29028" y="21444"/>
                    <a:pt x="28837" y="21217"/>
                  </a:cubicBezTo>
                  <a:cubicBezTo>
                    <a:pt x="28647" y="21003"/>
                    <a:pt x="28433" y="20777"/>
                    <a:pt x="28230" y="20539"/>
                  </a:cubicBezTo>
                  <a:cubicBezTo>
                    <a:pt x="28016" y="20301"/>
                    <a:pt x="27802" y="20051"/>
                    <a:pt x="27563" y="19801"/>
                  </a:cubicBezTo>
                  <a:cubicBezTo>
                    <a:pt x="27325" y="19539"/>
                    <a:pt x="27087" y="19277"/>
                    <a:pt x="26825" y="19003"/>
                  </a:cubicBezTo>
                  <a:cubicBezTo>
                    <a:pt x="26706" y="18872"/>
                    <a:pt x="26575" y="18741"/>
                    <a:pt x="26444" y="18586"/>
                  </a:cubicBezTo>
                  <a:cubicBezTo>
                    <a:pt x="26313" y="18455"/>
                    <a:pt x="26170" y="18324"/>
                    <a:pt x="26039" y="18169"/>
                  </a:cubicBezTo>
                  <a:cubicBezTo>
                    <a:pt x="25778" y="17884"/>
                    <a:pt x="25492" y="17610"/>
                    <a:pt x="25206" y="17324"/>
                  </a:cubicBezTo>
                  <a:cubicBezTo>
                    <a:pt x="24885" y="17014"/>
                    <a:pt x="24539" y="16681"/>
                    <a:pt x="24194" y="16360"/>
                  </a:cubicBezTo>
                  <a:cubicBezTo>
                    <a:pt x="26754" y="14693"/>
                    <a:pt x="31552" y="5621"/>
                    <a:pt x="31552" y="5620"/>
                  </a:cubicBezTo>
                  <a:lnTo>
                    <a:pt x="31552" y="5620"/>
                  </a:lnTo>
                  <a:cubicBezTo>
                    <a:pt x="27778" y="7382"/>
                    <a:pt x="24682" y="14586"/>
                    <a:pt x="24027" y="16193"/>
                  </a:cubicBezTo>
                  <a:cubicBezTo>
                    <a:pt x="23825" y="16002"/>
                    <a:pt x="23611" y="15800"/>
                    <a:pt x="23396" y="15610"/>
                  </a:cubicBezTo>
                  <a:cubicBezTo>
                    <a:pt x="23194" y="15431"/>
                    <a:pt x="22991" y="15252"/>
                    <a:pt x="22801" y="15074"/>
                  </a:cubicBezTo>
                  <a:cubicBezTo>
                    <a:pt x="25801" y="11716"/>
                    <a:pt x="29790" y="4073"/>
                    <a:pt x="29790" y="4072"/>
                  </a:cubicBezTo>
                  <a:lnTo>
                    <a:pt x="29790" y="4072"/>
                  </a:lnTo>
                  <a:cubicBezTo>
                    <a:pt x="24980" y="7871"/>
                    <a:pt x="23099" y="13157"/>
                    <a:pt x="22575" y="14895"/>
                  </a:cubicBezTo>
                  <a:cubicBezTo>
                    <a:pt x="22206" y="14574"/>
                    <a:pt x="21813" y="14252"/>
                    <a:pt x="21444" y="13931"/>
                  </a:cubicBezTo>
                  <a:cubicBezTo>
                    <a:pt x="21289" y="13812"/>
                    <a:pt x="21146" y="13693"/>
                    <a:pt x="20979" y="13574"/>
                  </a:cubicBezTo>
                  <a:cubicBezTo>
                    <a:pt x="24361" y="10371"/>
                    <a:pt x="26337" y="1727"/>
                    <a:pt x="26337" y="1727"/>
                  </a:cubicBezTo>
                  <a:lnTo>
                    <a:pt x="26337" y="1727"/>
                  </a:lnTo>
                  <a:cubicBezTo>
                    <a:pt x="22753" y="4823"/>
                    <a:pt x="21146" y="11657"/>
                    <a:pt x="20777" y="13407"/>
                  </a:cubicBezTo>
                  <a:cubicBezTo>
                    <a:pt x="20658" y="13324"/>
                    <a:pt x="20539" y="13216"/>
                    <a:pt x="20420" y="13121"/>
                  </a:cubicBezTo>
                  <a:cubicBezTo>
                    <a:pt x="20253" y="12990"/>
                    <a:pt x="20086" y="12859"/>
                    <a:pt x="19908" y="12740"/>
                  </a:cubicBezTo>
                  <a:cubicBezTo>
                    <a:pt x="19729" y="12621"/>
                    <a:pt x="19562" y="12490"/>
                    <a:pt x="19384" y="12371"/>
                  </a:cubicBezTo>
                  <a:cubicBezTo>
                    <a:pt x="19372" y="12347"/>
                    <a:pt x="19348" y="12335"/>
                    <a:pt x="19324" y="12323"/>
                  </a:cubicBezTo>
                  <a:cubicBezTo>
                    <a:pt x="22301" y="7347"/>
                    <a:pt x="22098" y="822"/>
                    <a:pt x="22098" y="822"/>
                  </a:cubicBezTo>
                  <a:lnTo>
                    <a:pt x="22098" y="822"/>
                  </a:lnTo>
                  <a:cubicBezTo>
                    <a:pt x="18943" y="4608"/>
                    <a:pt x="19015" y="10478"/>
                    <a:pt x="19110" y="12157"/>
                  </a:cubicBezTo>
                  <a:cubicBezTo>
                    <a:pt x="19027" y="12097"/>
                    <a:pt x="18943" y="12038"/>
                    <a:pt x="18872" y="12002"/>
                  </a:cubicBezTo>
                  <a:lnTo>
                    <a:pt x="18610" y="11811"/>
                  </a:lnTo>
                  <a:cubicBezTo>
                    <a:pt x="18527" y="11752"/>
                    <a:pt x="18431" y="11704"/>
                    <a:pt x="18348" y="11657"/>
                  </a:cubicBezTo>
                  <a:cubicBezTo>
                    <a:pt x="18229" y="11585"/>
                    <a:pt x="18098" y="11490"/>
                    <a:pt x="17979" y="11419"/>
                  </a:cubicBezTo>
                  <a:cubicBezTo>
                    <a:pt x="19301" y="7097"/>
                    <a:pt x="17836" y="762"/>
                    <a:pt x="17836" y="762"/>
                  </a:cubicBezTo>
                  <a:cubicBezTo>
                    <a:pt x="15633" y="5215"/>
                    <a:pt x="17098" y="9752"/>
                    <a:pt x="17681" y="11228"/>
                  </a:cubicBezTo>
                  <a:cubicBezTo>
                    <a:pt x="17562" y="11145"/>
                    <a:pt x="17443" y="11061"/>
                    <a:pt x="17324" y="10990"/>
                  </a:cubicBezTo>
                  <a:cubicBezTo>
                    <a:pt x="17157" y="10871"/>
                    <a:pt x="16979" y="10776"/>
                    <a:pt x="16800" y="10668"/>
                  </a:cubicBezTo>
                  <a:cubicBezTo>
                    <a:pt x="16622" y="10573"/>
                    <a:pt x="16455" y="10478"/>
                    <a:pt x="16288" y="10371"/>
                  </a:cubicBezTo>
                  <a:cubicBezTo>
                    <a:pt x="16133" y="10276"/>
                    <a:pt x="15967" y="10180"/>
                    <a:pt x="15800" y="10097"/>
                  </a:cubicBezTo>
                  <a:lnTo>
                    <a:pt x="15312" y="9823"/>
                  </a:lnTo>
                  <a:cubicBezTo>
                    <a:pt x="15098" y="9716"/>
                    <a:pt x="14907" y="9621"/>
                    <a:pt x="14705" y="9514"/>
                  </a:cubicBezTo>
                  <a:cubicBezTo>
                    <a:pt x="16205" y="5573"/>
                    <a:pt x="14741" y="406"/>
                    <a:pt x="14740" y="405"/>
                  </a:cubicBezTo>
                  <a:lnTo>
                    <a:pt x="14740" y="405"/>
                  </a:lnTo>
                  <a:cubicBezTo>
                    <a:pt x="13371" y="2275"/>
                    <a:pt x="14264" y="7978"/>
                    <a:pt x="14538" y="9418"/>
                  </a:cubicBezTo>
                  <a:cubicBezTo>
                    <a:pt x="14478" y="9394"/>
                    <a:pt x="14407" y="9359"/>
                    <a:pt x="14348" y="9323"/>
                  </a:cubicBezTo>
                  <a:cubicBezTo>
                    <a:pt x="14193" y="9228"/>
                    <a:pt x="14026" y="9168"/>
                    <a:pt x="13883" y="9109"/>
                  </a:cubicBezTo>
                  <a:cubicBezTo>
                    <a:pt x="13728" y="9037"/>
                    <a:pt x="13586" y="8978"/>
                    <a:pt x="13431" y="8918"/>
                  </a:cubicBezTo>
                  <a:cubicBezTo>
                    <a:pt x="13288" y="8859"/>
                    <a:pt x="13133" y="8787"/>
                    <a:pt x="13002" y="8728"/>
                  </a:cubicBezTo>
                  <a:cubicBezTo>
                    <a:pt x="14728" y="5477"/>
                    <a:pt x="11931" y="1120"/>
                    <a:pt x="11931" y="1120"/>
                  </a:cubicBezTo>
                  <a:lnTo>
                    <a:pt x="11931" y="1120"/>
                  </a:lnTo>
                  <a:cubicBezTo>
                    <a:pt x="10930" y="4227"/>
                    <a:pt x="12764" y="8275"/>
                    <a:pt x="12978" y="8704"/>
                  </a:cubicBezTo>
                  <a:cubicBezTo>
                    <a:pt x="12835" y="8644"/>
                    <a:pt x="12716" y="8585"/>
                    <a:pt x="12585" y="8549"/>
                  </a:cubicBezTo>
                  <a:cubicBezTo>
                    <a:pt x="12300" y="8442"/>
                    <a:pt x="12050" y="8347"/>
                    <a:pt x="11800" y="8263"/>
                  </a:cubicBezTo>
                  <a:cubicBezTo>
                    <a:pt x="11788" y="8263"/>
                    <a:pt x="11752" y="8252"/>
                    <a:pt x="11740" y="8252"/>
                  </a:cubicBezTo>
                  <a:cubicBezTo>
                    <a:pt x="11442" y="6085"/>
                    <a:pt x="7406" y="1"/>
                    <a:pt x="740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90" name="Google Shape;590;p13"/>
          <p:cNvSpPr/>
          <p:nvPr/>
        </p:nvSpPr>
        <p:spPr>
          <a:xfrm>
            <a:off x="757800" y="1825033"/>
            <a:ext cx="10676400" cy="4609600"/>
          </a:xfrm>
          <a:prstGeom prst="rect">
            <a:avLst/>
          </a:prstGeom>
          <a:solidFill>
            <a:schemeClr val="lt2"/>
          </a:solidFill>
          <a:ln>
            <a:noFill/>
          </a:ln>
          <a:effectLst>
            <a:outerShdw dist="76200" dir="3300000" algn="bl" rotWithShape="0">
              <a:srgbClr val="000000">
                <a:alpha val="1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1" name="Google Shape;591;p13"/>
          <p:cNvSpPr txBox="1">
            <a:spLocks noGrp="1"/>
          </p:cNvSpPr>
          <p:nvPr>
            <p:ph type="title"/>
          </p:nvPr>
        </p:nvSpPr>
        <p:spPr>
          <a:xfrm>
            <a:off x="2202027" y="2266592"/>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2" name="Google Shape;592;p13"/>
          <p:cNvSpPr txBox="1">
            <a:spLocks noGrp="1"/>
          </p:cNvSpPr>
          <p:nvPr>
            <p:ph type="subTitle" idx="1"/>
          </p:nvPr>
        </p:nvSpPr>
        <p:spPr>
          <a:xfrm>
            <a:off x="2202016" y="2645437"/>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3" name="Google Shape;593;p13"/>
          <p:cNvSpPr txBox="1">
            <a:spLocks noGrp="1"/>
          </p:cNvSpPr>
          <p:nvPr>
            <p:ph type="title" idx="2"/>
          </p:nvPr>
        </p:nvSpPr>
        <p:spPr>
          <a:xfrm>
            <a:off x="7372287" y="2266592"/>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4" name="Google Shape;594;p13"/>
          <p:cNvSpPr txBox="1">
            <a:spLocks noGrp="1"/>
          </p:cNvSpPr>
          <p:nvPr>
            <p:ph type="subTitle" idx="3"/>
          </p:nvPr>
        </p:nvSpPr>
        <p:spPr>
          <a:xfrm>
            <a:off x="7372283" y="2645437"/>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5" name="Google Shape;595;p13"/>
          <p:cNvSpPr txBox="1">
            <a:spLocks noGrp="1"/>
          </p:cNvSpPr>
          <p:nvPr>
            <p:ph type="title" idx="4" hasCustomPrompt="1"/>
          </p:nvPr>
        </p:nvSpPr>
        <p:spPr>
          <a:xfrm>
            <a:off x="1176129" y="2212763"/>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596" name="Google Shape;596;p13"/>
          <p:cNvSpPr txBox="1">
            <a:spLocks noGrp="1"/>
          </p:cNvSpPr>
          <p:nvPr>
            <p:ph type="title" idx="5" hasCustomPrompt="1"/>
          </p:nvPr>
        </p:nvSpPr>
        <p:spPr>
          <a:xfrm>
            <a:off x="6350797" y="2212763"/>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597" name="Google Shape;597;p13"/>
          <p:cNvSpPr txBox="1">
            <a:spLocks noGrp="1"/>
          </p:cNvSpPr>
          <p:nvPr>
            <p:ph type="title" idx="6"/>
          </p:nvPr>
        </p:nvSpPr>
        <p:spPr>
          <a:xfrm>
            <a:off x="2202027" y="3674421"/>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8" name="Google Shape;598;p13"/>
          <p:cNvSpPr txBox="1">
            <a:spLocks noGrp="1"/>
          </p:cNvSpPr>
          <p:nvPr>
            <p:ph type="subTitle" idx="7"/>
          </p:nvPr>
        </p:nvSpPr>
        <p:spPr>
          <a:xfrm>
            <a:off x="2202016" y="4043401"/>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9" name="Google Shape;599;p13"/>
          <p:cNvSpPr txBox="1">
            <a:spLocks noGrp="1"/>
          </p:cNvSpPr>
          <p:nvPr>
            <p:ph type="title" idx="8" hasCustomPrompt="1"/>
          </p:nvPr>
        </p:nvSpPr>
        <p:spPr>
          <a:xfrm>
            <a:off x="1176129" y="3615329"/>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0" name="Google Shape;600;p13"/>
          <p:cNvSpPr txBox="1">
            <a:spLocks noGrp="1"/>
          </p:cNvSpPr>
          <p:nvPr>
            <p:ph type="title" idx="9"/>
          </p:nvPr>
        </p:nvSpPr>
        <p:spPr>
          <a:xfrm>
            <a:off x="7372287" y="3674421"/>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1" name="Google Shape;601;p13"/>
          <p:cNvSpPr txBox="1">
            <a:spLocks noGrp="1"/>
          </p:cNvSpPr>
          <p:nvPr>
            <p:ph type="subTitle" idx="13"/>
          </p:nvPr>
        </p:nvSpPr>
        <p:spPr>
          <a:xfrm>
            <a:off x="7372283" y="4043401"/>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2" name="Google Shape;602;p13"/>
          <p:cNvSpPr txBox="1">
            <a:spLocks noGrp="1"/>
          </p:cNvSpPr>
          <p:nvPr>
            <p:ph type="title" idx="14" hasCustomPrompt="1"/>
          </p:nvPr>
        </p:nvSpPr>
        <p:spPr>
          <a:xfrm>
            <a:off x="6350797" y="3615329"/>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3" name="Google Shape;603;p13"/>
          <p:cNvSpPr txBox="1">
            <a:spLocks noGrp="1"/>
          </p:cNvSpPr>
          <p:nvPr>
            <p:ph type="title" idx="15"/>
          </p:nvPr>
        </p:nvSpPr>
        <p:spPr>
          <a:xfrm>
            <a:off x="2202027" y="5082249"/>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4" name="Google Shape;604;p13"/>
          <p:cNvSpPr txBox="1">
            <a:spLocks noGrp="1"/>
          </p:cNvSpPr>
          <p:nvPr>
            <p:ph type="subTitle" idx="16"/>
          </p:nvPr>
        </p:nvSpPr>
        <p:spPr>
          <a:xfrm>
            <a:off x="2202016" y="5441365"/>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5" name="Google Shape;605;p13"/>
          <p:cNvSpPr txBox="1">
            <a:spLocks noGrp="1"/>
          </p:cNvSpPr>
          <p:nvPr>
            <p:ph type="title" idx="17" hasCustomPrompt="1"/>
          </p:nvPr>
        </p:nvSpPr>
        <p:spPr>
          <a:xfrm>
            <a:off x="1176129" y="5004348"/>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6" name="Google Shape;606;p13"/>
          <p:cNvSpPr txBox="1">
            <a:spLocks noGrp="1"/>
          </p:cNvSpPr>
          <p:nvPr>
            <p:ph type="title" idx="18"/>
          </p:nvPr>
        </p:nvSpPr>
        <p:spPr>
          <a:xfrm>
            <a:off x="7372287" y="5082249"/>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7" name="Google Shape;607;p13"/>
          <p:cNvSpPr txBox="1">
            <a:spLocks noGrp="1"/>
          </p:cNvSpPr>
          <p:nvPr>
            <p:ph type="subTitle" idx="19"/>
          </p:nvPr>
        </p:nvSpPr>
        <p:spPr>
          <a:xfrm>
            <a:off x="7372283" y="5441365"/>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8" name="Google Shape;608;p13"/>
          <p:cNvSpPr txBox="1">
            <a:spLocks noGrp="1"/>
          </p:cNvSpPr>
          <p:nvPr>
            <p:ph type="title" idx="20" hasCustomPrompt="1"/>
          </p:nvPr>
        </p:nvSpPr>
        <p:spPr>
          <a:xfrm>
            <a:off x="6350797" y="5004348"/>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9" name="Google Shape;609;p13"/>
          <p:cNvSpPr txBox="1">
            <a:spLocks noGrp="1"/>
          </p:cNvSpPr>
          <p:nvPr>
            <p:ph type="title" idx="21"/>
          </p:nvPr>
        </p:nvSpPr>
        <p:spPr>
          <a:xfrm>
            <a:off x="950800" y="646240"/>
            <a:ext cx="5877200" cy="959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0" name="Google Shape;610;p13"/>
          <p:cNvSpPr/>
          <p:nvPr/>
        </p:nvSpPr>
        <p:spPr>
          <a:xfrm rot="4996939">
            <a:off x="10920204" y="5538800"/>
            <a:ext cx="1559729" cy="1275257"/>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13"/>
          <p:cNvSpPr/>
          <p:nvPr/>
        </p:nvSpPr>
        <p:spPr>
          <a:xfrm rot="9900160">
            <a:off x="-73514" y="5966407"/>
            <a:ext cx="1559772" cy="1275292"/>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89503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76"/>
        <p:cNvGrpSpPr/>
        <p:nvPr/>
      </p:nvGrpSpPr>
      <p:grpSpPr>
        <a:xfrm>
          <a:off x="0" y="0"/>
          <a:ext cx="0" cy="0"/>
          <a:chOff x="0" y="0"/>
          <a:chExt cx="0" cy="0"/>
        </a:xfrm>
      </p:grpSpPr>
      <p:sp>
        <p:nvSpPr>
          <p:cNvPr id="677" name="Google Shape;677;p19"/>
          <p:cNvSpPr txBox="1">
            <a:spLocks noGrp="1"/>
          </p:cNvSpPr>
          <p:nvPr>
            <p:ph type="title"/>
          </p:nvPr>
        </p:nvSpPr>
        <p:spPr>
          <a:xfrm>
            <a:off x="3157700" y="646240"/>
            <a:ext cx="5877200" cy="95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78" name="Google Shape;678;p19"/>
          <p:cNvGrpSpPr/>
          <p:nvPr/>
        </p:nvGrpSpPr>
        <p:grpSpPr>
          <a:xfrm>
            <a:off x="3629734" y="3906188"/>
            <a:ext cx="3663532" cy="3325435"/>
            <a:chOff x="747700" y="1105791"/>
            <a:chExt cx="2747649" cy="2494076"/>
          </a:xfrm>
        </p:grpSpPr>
        <p:sp>
          <p:nvSpPr>
            <p:cNvPr id="679" name="Google Shape;679;p19"/>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19"/>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19"/>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19"/>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19"/>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19"/>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5" name="Google Shape;685;p19"/>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6" name="Google Shape;686;p19"/>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7" name="Google Shape;687;p19"/>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8" name="Google Shape;688;p19"/>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9" name="Google Shape;689;p19"/>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0" name="Google Shape;690;p19"/>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1" name="Google Shape;691;p19"/>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2" name="Google Shape;692;p19"/>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3" name="Google Shape;693;p19"/>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4" name="Google Shape;694;p19"/>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5" name="Google Shape;695;p19"/>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6" name="Google Shape;696;p19"/>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7" name="Google Shape;697;p19"/>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8" name="Google Shape;698;p19"/>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p19"/>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0" name="Google Shape;700;p19"/>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1" name="Google Shape;701;p19"/>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2" name="Google Shape;702;p19"/>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3" name="Google Shape;703;p19"/>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4" name="Google Shape;704;p19"/>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5" name="Google Shape;705;p19"/>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6" name="Google Shape;706;p19"/>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7" name="Google Shape;707;p19"/>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8" name="Google Shape;708;p19"/>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9" name="Google Shape;709;p19"/>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0" name="Google Shape;710;p19"/>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1" name="Google Shape;711;p19"/>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2" name="Google Shape;712;p19"/>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3" name="Google Shape;713;p19"/>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4" name="Google Shape;714;p19"/>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5" name="Google Shape;715;p19"/>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6" name="Google Shape;716;p19"/>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7" name="Google Shape;717;p19"/>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8" name="Google Shape;718;p19"/>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19" name="Google Shape;719;p19"/>
          <p:cNvGrpSpPr/>
          <p:nvPr/>
        </p:nvGrpSpPr>
        <p:grpSpPr>
          <a:xfrm>
            <a:off x="9393094" y="309057"/>
            <a:ext cx="2577244" cy="599776"/>
            <a:chOff x="4801170" y="13068"/>
            <a:chExt cx="1932933" cy="449832"/>
          </a:xfrm>
        </p:grpSpPr>
        <p:sp>
          <p:nvSpPr>
            <p:cNvPr id="720" name="Google Shape;720;p19"/>
            <p:cNvSpPr/>
            <p:nvPr/>
          </p:nvSpPr>
          <p:spPr>
            <a:xfrm>
              <a:off x="6255302" y="206465"/>
              <a:ext cx="6953" cy="4287"/>
            </a:xfrm>
            <a:custGeom>
              <a:avLst/>
              <a:gdLst/>
              <a:ahLst/>
              <a:cxnLst/>
              <a:rect l="l" t="t" r="r" b="b"/>
              <a:pathLst>
                <a:path w="60" h="37" extrusionOk="0">
                  <a:moveTo>
                    <a:pt x="36" y="1"/>
                  </a:moveTo>
                  <a:cubicBezTo>
                    <a:pt x="24" y="13"/>
                    <a:pt x="0" y="13"/>
                    <a:pt x="24" y="25"/>
                  </a:cubicBezTo>
                  <a:cubicBezTo>
                    <a:pt x="24" y="37"/>
                    <a:pt x="36" y="37"/>
                    <a:pt x="48" y="37"/>
                  </a:cubicBezTo>
                  <a:cubicBezTo>
                    <a:pt x="60" y="37"/>
                    <a:pt x="60" y="25"/>
                    <a:pt x="60" y="13"/>
                  </a:cubicBezTo>
                  <a:cubicBezTo>
                    <a:pt x="60" y="1"/>
                    <a:pt x="48" y="1"/>
                    <a:pt x="3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1" name="Google Shape;721;p19"/>
            <p:cNvSpPr/>
            <p:nvPr/>
          </p:nvSpPr>
          <p:spPr>
            <a:xfrm>
              <a:off x="5885540" y="18630"/>
              <a:ext cx="37313" cy="33720"/>
            </a:xfrm>
            <a:custGeom>
              <a:avLst/>
              <a:gdLst/>
              <a:ahLst/>
              <a:cxnLst/>
              <a:rect l="l" t="t" r="r" b="b"/>
              <a:pathLst>
                <a:path w="322" h="291" extrusionOk="0">
                  <a:moveTo>
                    <a:pt x="162" y="0"/>
                  </a:moveTo>
                  <a:cubicBezTo>
                    <a:pt x="140" y="0"/>
                    <a:pt x="118" y="5"/>
                    <a:pt x="96" y="14"/>
                  </a:cubicBezTo>
                  <a:cubicBezTo>
                    <a:pt x="24" y="50"/>
                    <a:pt x="0" y="134"/>
                    <a:pt x="24" y="205"/>
                  </a:cubicBezTo>
                  <a:cubicBezTo>
                    <a:pt x="59" y="257"/>
                    <a:pt x="107" y="290"/>
                    <a:pt x="158" y="290"/>
                  </a:cubicBezTo>
                  <a:cubicBezTo>
                    <a:pt x="176" y="290"/>
                    <a:pt x="196" y="286"/>
                    <a:pt x="215" y="276"/>
                  </a:cubicBezTo>
                  <a:cubicBezTo>
                    <a:pt x="298" y="229"/>
                    <a:pt x="322" y="157"/>
                    <a:pt x="298" y="86"/>
                  </a:cubicBezTo>
                  <a:cubicBezTo>
                    <a:pt x="272" y="34"/>
                    <a:pt x="220"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2" name="Google Shape;722;p19"/>
            <p:cNvSpPr/>
            <p:nvPr/>
          </p:nvSpPr>
          <p:spPr>
            <a:xfrm>
              <a:off x="6023549" y="379005"/>
              <a:ext cx="53883" cy="48205"/>
            </a:xfrm>
            <a:custGeom>
              <a:avLst/>
              <a:gdLst/>
              <a:ahLst/>
              <a:cxnLst/>
              <a:rect l="l" t="t" r="r" b="b"/>
              <a:pathLst>
                <a:path w="465" h="416" extrusionOk="0">
                  <a:moveTo>
                    <a:pt x="226" y="0"/>
                  </a:moveTo>
                  <a:cubicBezTo>
                    <a:pt x="142" y="0"/>
                    <a:pt x="64" y="48"/>
                    <a:pt x="36" y="131"/>
                  </a:cubicBezTo>
                  <a:cubicBezTo>
                    <a:pt x="0" y="250"/>
                    <a:pt x="60" y="369"/>
                    <a:pt x="167" y="405"/>
                  </a:cubicBezTo>
                  <a:cubicBezTo>
                    <a:pt x="188" y="412"/>
                    <a:pt x="209" y="415"/>
                    <a:pt x="231" y="415"/>
                  </a:cubicBezTo>
                  <a:cubicBezTo>
                    <a:pt x="318" y="415"/>
                    <a:pt x="400" y="360"/>
                    <a:pt x="429" y="274"/>
                  </a:cubicBezTo>
                  <a:cubicBezTo>
                    <a:pt x="464" y="167"/>
                    <a:pt x="417" y="48"/>
                    <a:pt x="298" y="12"/>
                  </a:cubicBezTo>
                  <a:cubicBezTo>
                    <a:pt x="274" y="4"/>
                    <a:pt x="250" y="0"/>
                    <a:pt x="2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3" name="Google Shape;723;p19"/>
            <p:cNvSpPr/>
            <p:nvPr/>
          </p:nvSpPr>
          <p:spPr>
            <a:xfrm>
              <a:off x="4801170" y="83289"/>
              <a:ext cx="88415" cy="78449"/>
            </a:xfrm>
            <a:custGeom>
              <a:avLst/>
              <a:gdLst/>
              <a:ahLst/>
              <a:cxnLst/>
              <a:rect l="l" t="t" r="r" b="b"/>
              <a:pathLst>
                <a:path w="763" h="677" extrusionOk="0">
                  <a:moveTo>
                    <a:pt x="380" y="0"/>
                  </a:moveTo>
                  <a:cubicBezTo>
                    <a:pt x="335" y="0"/>
                    <a:pt x="291" y="9"/>
                    <a:pt x="250" y="28"/>
                  </a:cubicBezTo>
                  <a:cubicBezTo>
                    <a:pt x="60" y="111"/>
                    <a:pt x="0" y="314"/>
                    <a:pt x="83" y="480"/>
                  </a:cubicBezTo>
                  <a:cubicBezTo>
                    <a:pt x="135" y="610"/>
                    <a:pt x="255" y="677"/>
                    <a:pt x="381" y="677"/>
                  </a:cubicBezTo>
                  <a:cubicBezTo>
                    <a:pt x="429" y="677"/>
                    <a:pt x="478" y="667"/>
                    <a:pt x="524" y="647"/>
                  </a:cubicBezTo>
                  <a:cubicBezTo>
                    <a:pt x="703" y="564"/>
                    <a:pt x="762" y="361"/>
                    <a:pt x="691" y="195"/>
                  </a:cubicBezTo>
                  <a:cubicBezTo>
                    <a:pt x="638" y="72"/>
                    <a:pt x="507" y="0"/>
                    <a:pt x="38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4" name="Google Shape;724;p19"/>
            <p:cNvSpPr/>
            <p:nvPr/>
          </p:nvSpPr>
          <p:spPr>
            <a:xfrm>
              <a:off x="5797243" y="220370"/>
              <a:ext cx="64891" cy="56548"/>
            </a:xfrm>
            <a:custGeom>
              <a:avLst/>
              <a:gdLst/>
              <a:ahLst/>
              <a:cxnLst/>
              <a:rect l="l" t="t" r="r" b="b"/>
              <a:pathLst>
                <a:path w="560" h="488" extrusionOk="0">
                  <a:moveTo>
                    <a:pt x="283" y="0"/>
                  </a:moveTo>
                  <a:cubicBezTo>
                    <a:pt x="249" y="0"/>
                    <a:pt x="214" y="8"/>
                    <a:pt x="179" y="24"/>
                  </a:cubicBezTo>
                  <a:cubicBezTo>
                    <a:pt x="60" y="83"/>
                    <a:pt x="0" y="226"/>
                    <a:pt x="60" y="345"/>
                  </a:cubicBezTo>
                  <a:cubicBezTo>
                    <a:pt x="103" y="432"/>
                    <a:pt x="192" y="488"/>
                    <a:pt x="283" y="488"/>
                  </a:cubicBezTo>
                  <a:cubicBezTo>
                    <a:pt x="316" y="488"/>
                    <a:pt x="349" y="480"/>
                    <a:pt x="381" y="464"/>
                  </a:cubicBezTo>
                  <a:cubicBezTo>
                    <a:pt x="500" y="417"/>
                    <a:pt x="560" y="262"/>
                    <a:pt x="500" y="143"/>
                  </a:cubicBezTo>
                  <a:cubicBezTo>
                    <a:pt x="457" y="56"/>
                    <a:pt x="375" y="0"/>
                    <a:pt x="28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5" name="Google Shape;725;p19"/>
            <p:cNvSpPr/>
            <p:nvPr/>
          </p:nvSpPr>
          <p:spPr>
            <a:xfrm>
              <a:off x="6418108" y="321878"/>
              <a:ext cx="89805" cy="81346"/>
            </a:xfrm>
            <a:custGeom>
              <a:avLst/>
              <a:gdLst/>
              <a:ahLst/>
              <a:cxnLst/>
              <a:rect l="l" t="t" r="r" b="b"/>
              <a:pathLst>
                <a:path w="775" h="702" extrusionOk="0">
                  <a:moveTo>
                    <a:pt x="394" y="1"/>
                  </a:moveTo>
                  <a:cubicBezTo>
                    <a:pt x="342" y="1"/>
                    <a:pt x="289" y="13"/>
                    <a:pt x="238" y="41"/>
                  </a:cubicBezTo>
                  <a:cubicBezTo>
                    <a:pt x="60" y="136"/>
                    <a:pt x="0" y="338"/>
                    <a:pt x="72" y="505"/>
                  </a:cubicBezTo>
                  <a:cubicBezTo>
                    <a:pt x="141" y="634"/>
                    <a:pt x="266" y="701"/>
                    <a:pt x="393" y="701"/>
                  </a:cubicBezTo>
                  <a:cubicBezTo>
                    <a:pt x="441" y="701"/>
                    <a:pt x="490" y="691"/>
                    <a:pt x="536" y="672"/>
                  </a:cubicBezTo>
                  <a:cubicBezTo>
                    <a:pt x="715" y="576"/>
                    <a:pt x="774" y="374"/>
                    <a:pt x="703" y="207"/>
                  </a:cubicBezTo>
                  <a:cubicBezTo>
                    <a:pt x="643" y="80"/>
                    <a:pt x="523" y="1"/>
                    <a:pt x="39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6" name="Google Shape;726;p19"/>
            <p:cNvSpPr/>
            <p:nvPr/>
          </p:nvSpPr>
          <p:spPr>
            <a:xfrm>
              <a:off x="5543358" y="408785"/>
              <a:ext cx="33257" cy="27926"/>
            </a:xfrm>
            <a:custGeom>
              <a:avLst/>
              <a:gdLst/>
              <a:ahLst/>
              <a:cxnLst/>
              <a:rect l="l" t="t" r="r" b="b"/>
              <a:pathLst>
                <a:path w="287" h="241" extrusionOk="0">
                  <a:moveTo>
                    <a:pt x="143" y="1"/>
                  </a:moveTo>
                  <a:cubicBezTo>
                    <a:pt x="128" y="1"/>
                    <a:pt x="112" y="2"/>
                    <a:pt x="96" y="5"/>
                  </a:cubicBezTo>
                  <a:cubicBezTo>
                    <a:pt x="36" y="29"/>
                    <a:pt x="1" y="112"/>
                    <a:pt x="36" y="172"/>
                  </a:cubicBezTo>
                  <a:cubicBezTo>
                    <a:pt x="54" y="216"/>
                    <a:pt x="98" y="240"/>
                    <a:pt x="144" y="240"/>
                  </a:cubicBezTo>
                  <a:cubicBezTo>
                    <a:pt x="160" y="240"/>
                    <a:pt x="176" y="237"/>
                    <a:pt x="191" y="231"/>
                  </a:cubicBezTo>
                  <a:cubicBezTo>
                    <a:pt x="251" y="196"/>
                    <a:pt x="286" y="124"/>
                    <a:pt x="251" y="65"/>
                  </a:cubicBezTo>
                  <a:cubicBezTo>
                    <a:pt x="241" y="18"/>
                    <a:pt x="196" y="1"/>
                    <a:pt x="14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7" name="Google Shape;727;p19"/>
            <p:cNvSpPr/>
            <p:nvPr/>
          </p:nvSpPr>
          <p:spPr>
            <a:xfrm>
              <a:off x="5668967" y="433815"/>
              <a:ext cx="33141" cy="29085"/>
            </a:xfrm>
            <a:custGeom>
              <a:avLst/>
              <a:gdLst/>
              <a:ahLst/>
              <a:cxnLst/>
              <a:rect l="l" t="t" r="r" b="b"/>
              <a:pathLst>
                <a:path w="286" h="251" extrusionOk="0">
                  <a:moveTo>
                    <a:pt x="151" y="1"/>
                  </a:moveTo>
                  <a:cubicBezTo>
                    <a:pt x="134" y="1"/>
                    <a:pt x="115" y="5"/>
                    <a:pt x="95" y="15"/>
                  </a:cubicBezTo>
                  <a:cubicBezTo>
                    <a:pt x="36" y="39"/>
                    <a:pt x="0" y="110"/>
                    <a:pt x="36" y="170"/>
                  </a:cubicBezTo>
                  <a:cubicBezTo>
                    <a:pt x="54" y="224"/>
                    <a:pt x="105" y="250"/>
                    <a:pt x="155" y="250"/>
                  </a:cubicBezTo>
                  <a:cubicBezTo>
                    <a:pt x="171" y="250"/>
                    <a:pt x="188" y="247"/>
                    <a:pt x="203" y="241"/>
                  </a:cubicBezTo>
                  <a:cubicBezTo>
                    <a:pt x="262" y="206"/>
                    <a:pt x="286" y="134"/>
                    <a:pt x="262" y="75"/>
                  </a:cubicBezTo>
                  <a:cubicBezTo>
                    <a:pt x="236" y="32"/>
                    <a:pt x="198" y="1"/>
                    <a:pt x="1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8" name="Google Shape;728;p19"/>
            <p:cNvSpPr/>
            <p:nvPr/>
          </p:nvSpPr>
          <p:spPr>
            <a:xfrm>
              <a:off x="5209518" y="356062"/>
              <a:ext cx="49711" cy="43106"/>
            </a:xfrm>
            <a:custGeom>
              <a:avLst/>
              <a:gdLst/>
              <a:ahLst/>
              <a:cxnLst/>
              <a:rect l="l" t="t" r="r" b="b"/>
              <a:pathLst>
                <a:path w="429" h="372" extrusionOk="0">
                  <a:moveTo>
                    <a:pt x="220" y="1"/>
                  </a:moveTo>
                  <a:cubicBezTo>
                    <a:pt x="191" y="1"/>
                    <a:pt x="161" y="6"/>
                    <a:pt x="131" y="19"/>
                  </a:cubicBezTo>
                  <a:cubicBezTo>
                    <a:pt x="36" y="55"/>
                    <a:pt x="0" y="174"/>
                    <a:pt x="36" y="270"/>
                  </a:cubicBezTo>
                  <a:cubicBezTo>
                    <a:pt x="71" y="330"/>
                    <a:pt x="143" y="372"/>
                    <a:pt x="216" y="372"/>
                  </a:cubicBezTo>
                  <a:cubicBezTo>
                    <a:pt x="244" y="372"/>
                    <a:pt x="272" y="366"/>
                    <a:pt x="298" y="353"/>
                  </a:cubicBezTo>
                  <a:cubicBezTo>
                    <a:pt x="381" y="317"/>
                    <a:pt x="429" y="186"/>
                    <a:pt x="381" y="103"/>
                  </a:cubicBezTo>
                  <a:cubicBezTo>
                    <a:pt x="364" y="42"/>
                    <a:pt x="296" y="1"/>
                    <a:pt x="2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9" name="Google Shape;729;p19"/>
            <p:cNvSpPr/>
            <p:nvPr/>
          </p:nvSpPr>
          <p:spPr>
            <a:xfrm>
              <a:off x="6231779" y="259305"/>
              <a:ext cx="27695" cy="24218"/>
            </a:xfrm>
            <a:custGeom>
              <a:avLst/>
              <a:gdLst/>
              <a:ahLst/>
              <a:cxnLst/>
              <a:rect l="l" t="t" r="r" b="b"/>
              <a:pathLst>
                <a:path w="239" h="209" extrusionOk="0">
                  <a:moveTo>
                    <a:pt x="128" y="1"/>
                  </a:moveTo>
                  <a:cubicBezTo>
                    <a:pt x="110" y="1"/>
                    <a:pt x="90" y="8"/>
                    <a:pt x="72" y="21"/>
                  </a:cubicBezTo>
                  <a:cubicBezTo>
                    <a:pt x="25" y="45"/>
                    <a:pt x="1" y="104"/>
                    <a:pt x="25" y="152"/>
                  </a:cubicBezTo>
                  <a:cubicBezTo>
                    <a:pt x="51" y="187"/>
                    <a:pt x="90" y="209"/>
                    <a:pt x="127" y="209"/>
                  </a:cubicBezTo>
                  <a:cubicBezTo>
                    <a:pt x="141" y="209"/>
                    <a:pt x="155" y="206"/>
                    <a:pt x="168" y="200"/>
                  </a:cubicBezTo>
                  <a:cubicBezTo>
                    <a:pt x="203" y="164"/>
                    <a:pt x="239" y="104"/>
                    <a:pt x="203" y="57"/>
                  </a:cubicBezTo>
                  <a:cubicBezTo>
                    <a:pt x="188" y="20"/>
                    <a:pt x="160" y="1"/>
                    <a:pt x="12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0" name="Google Shape;730;p19"/>
            <p:cNvSpPr/>
            <p:nvPr/>
          </p:nvSpPr>
          <p:spPr>
            <a:xfrm>
              <a:off x="6267700" y="126511"/>
              <a:ext cx="15296" cy="12978"/>
            </a:xfrm>
            <a:custGeom>
              <a:avLst/>
              <a:gdLst/>
              <a:ahLst/>
              <a:cxnLst/>
              <a:rect l="l" t="t" r="r" b="b"/>
              <a:pathLst>
                <a:path w="132" h="112" extrusionOk="0">
                  <a:moveTo>
                    <a:pt x="48" y="0"/>
                  </a:moveTo>
                  <a:cubicBezTo>
                    <a:pt x="12" y="12"/>
                    <a:pt x="0" y="48"/>
                    <a:pt x="12" y="72"/>
                  </a:cubicBezTo>
                  <a:cubicBezTo>
                    <a:pt x="30" y="98"/>
                    <a:pt x="48" y="112"/>
                    <a:pt x="71" y="112"/>
                  </a:cubicBezTo>
                  <a:cubicBezTo>
                    <a:pt x="79" y="112"/>
                    <a:pt x="87" y="110"/>
                    <a:pt x="96" y="107"/>
                  </a:cubicBezTo>
                  <a:cubicBezTo>
                    <a:pt x="119" y="95"/>
                    <a:pt x="131" y="60"/>
                    <a:pt x="119" y="36"/>
                  </a:cubicBezTo>
                  <a:cubicBezTo>
                    <a:pt x="108" y="12"/>
                    <a:pt x="72"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1" name="Google Shape;731;p19"/>
            <p:cNvSpPr/>
            <p:nvPr/>
          </p:nvSpPr>
          <p:spPr>
            <a:xfrm>
              <a:off x="6133863" y="56174"/>
              <a:ext cx="13905" cy="10892"/>
            </a:xfrm>
            <a:custGeom>
              <a:avLst/>
              <a:gdLst/>
              <a:ahLst/>
              <a:cxnLst/>
              <a:rect l="l" t="t" r="r" b="b"/>
              <a:pathLst>
                <a:path w="120" h="94" extrusionOk="0">
                  <a:moveTo>
                    <a:pt x="36" y="0"/>
                  </a:moveTo>
                  <a:cubicBezTo>
                    <a:pt x="12" y="0"/>
                    <a:pt x="1" y="24"/>
                    <a:pt x="12" y="60"/>
                  </a:cubicBezTo>
                  <a:cubicBezTo>
                    <a:pt x="12" y="76"/>
                    <a:pt x="24" y="93"/>
                    <a:pt x="44" y="93"/>
                  </a:cubicBezTo>
                  <a:cubicBezTo>
                    <a:pt x="52" y="93"/>
                    <a:pt x="61" y="90"/>
                    <a:pt x="72" y="83"/>
                  </a:cubicBezTo>
                  <a:cubicBezTo>
                    <a:pt x="96" y="83"/>
                    <a:pt x="120" y="60"/>
                    <a:pt x="96" y="24"/>
                  </a:cubicBezTo>
                  <a:cubicBezTo>
                    <a:pt x="84" y="0"/>
                    <a:pt x="60" y="0"/>
                    <a:pt x="3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2" name="Google Shape;732;p19"/>
            <p:cNvSpPr/>
            <p:nvPr/>
          </p:nvSpPr>
          <p:spPr>
            <a:xfrm>
              <a:off x="5357144" y="13068"/>
              <a:ext cx="33257" cy="28274"/>
            </a:xfrm>
            <a:custGeom>
              <a:avLst/>
              <a:gdLst/>
              <a:ahLst/>
              <a:cxnLst/>
              <a:rect l="l" t="t" r="r" b="b"/>
              <a:pathLst>
                <a:path w="287" h="244" extrusionOk="0">
                  <a:moveTo>
                    <a:pt x="146" y="1"/>
                  </a:moveTo>
                  <a:cubicBezTo>
                    <a:pt x="129" y="1"/>
                    <a:pt x="112" y="5"/>
                    <a:pt x="96" y="15"/>
                  </a:cubicBezTo>
                  <a:cubicBezTo>
                    <a:pt x="36" y="39"/>
                    <a:pt x="0" y="110"/>
                    <a:pt x="36" y="170"/>
                  </a:cubicBezTo>
                  <a:cubicBezTo>
                    <a:pt x="53" y="213"/>
                    <a:pt x="96" y="243"/>
                    <a:pt x="140" y="243"/>
                  </a:cubicBezTo>
                  <a:cubicBezTo>
                    <a:pt x="157" y="243"/>
                    <a:pt x="174" y="239"/>
                    <a:pt x="191" y="229"/>
                  </a:cubicBezTo>
                  <a:cubicBezTo>
                    <a:pt x="250" y="205"/>
                    <a:pt x="286" y="134"/>
                    <a:pt x="250" y="74"/>
                  </a:cubicBezTo>
                  <a:cubicBezTo>
                    <a:pt x="233" y="31"/>
                    <a:pt x="191" y="1"/>
                    <a:pt x="14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3" name="Google Shape;733;p19"/>
            <p:cNvSpPr/>
            <p:nvPr/>
          </p:nvSpPr>
          <p:spPr>
            <a:xfrm>
              <a:off x="5548920" y="106696"/>
              <a:ext cx="34531" cy="31982"/>
            </a:xfrm>
            <a:custGeom>
              <a:avLst/>
              <a:gdLst/>
              <a:ahLst/>
              <a:cxnLst/>
              <a:rect l="l" t="t" r="r" b="b"/>
              <a:pathLst>
                <a:path w="298" h="276" extrusionOk="0">
                  <a:moveTo>
                    <a:pt x="144" y="0"/>
                  </a:moveTo>
                  <a:cubicBezTo>
                    <a:pt x="123" y="0"/>
                    <a:pt x="101" y="6"/>
                    <a:pt x="84" y="16"/>
                  </a:cubicBezTo>
                  <a:cubicBezTo>
                    <a:pt x="24" y="52"/>
                    <a:pt x="0" y="124"/>
                    <a:pt x="24" y="207"/>
                  </a:cubicBezTo>
                  <a:cubicBezTo>
                    <a:pt x="51" y="251"/>
                    <a:pt x="97" y="276"/>
                    <a:pt x="148" y="276"/>
                  </a:cubicBezTo>
                  <a:cubicBezTo>
                    <a:pt x="166" y="276"/>
                    <a:pt x="184" y="273"/>
                    <a:pt x="203" y="266"/>
                  </a:cubicBezTo>
                  <a:cubicBezTo>
                    <a:pt x="262" y="231"/>
                    <a:pt x="298" y="159"/>
                    <a:pt x="262" y="88"/>
                  </a:cubicBezTo>
                  <a:cubicBezTo>
                    <a:pt x="246" y="30"/>
                    <a:pt x="194" y="0"/>
                    <a:pt x="14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4" name="Google Shape;734;p19"/>
            <p:cNvSpPr/>
            <p:nvPr/>
          </p:nvSpPr>
          <p:spPr>
            <a:xfrm>
              <a:off x="6717416" y="82362"/>
              <a:ext cx="16686" cy="12283"/>
            </a:xfrm>
            <a:custGeom>
              <a:avLst/>
              <a:gdLst/>
              <a:ahLst/>
              <a:cxnLst/>
              <a:rect l="l" t="t" r="r" b="b"/>
              <a:pathLst>
                <a:path w="144" h="106" extrusionOk="0">
                  <a:moveTo>
                    <a:pt x="48" y="0"/>
                  </a:moveTo>
                  <a:cubicBezTo>
                    <a:pt x="25" y="12"/>
                    <a:pt x="1" y="36"/>
                    <a:pt x="25" y="72"/>
                  </a:cubicBezTo>
                  <a:cubicBezTo>
                    <a:pt x="33" y="89"/>
                    <a:pt x="47" y="105"/>
                    <a:pt x="68" y="105"/>
                  </a:cubicBezTo>
                  <a:cubicBezTo>
                    <a:pt x="76" y="105"/>
                    <a:pt x="86" y="102"/>
                    <a:pt x="96" y="95"/>
                  </a:cubicBezTo>
                  <a:cubicBezTo>
                    <a:pt x="120" y="84"/>
                    <a:pt x="144" y="60"/>
                    <a:pt x="120" y="24"/>
                  </a:cubicBezTo>
                  <a:cubicBezTo>
                    <a:pt x="108" y="0"/>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5" name="Google Shape;735;p19"/>
            <p:cNvSpPr/>
            <p:nvPr/>
          </p:nvSpPr>
          <p:spPr>
            <a:xfrm>
              <a:off x="6557391" y="32883"/>
              <a:ext cx="15296" cy="13442"/>
            </a:xfrm>
            <a:custGeom>
              <a:avLst/>
              <a:gdLst/>
              <a:ahLst/>
              <a:cxnLst/>
              <a:rect l="l" t="t" r="r" b="b"/>
              <a:pathLst>
                <a:path w="132" h="116" extrusionOk="0">
                  <a:moveTo>
                    <a:pt x="74" y="1"/>
                  </a:moveTo>
                  <a:cubicBezTo>
                    <a:pt x="64" y="1"/>
                    <a:pt x="55" y="4"/>
                    <a:pt x="48" y="11"/>
                  </a:cubicBezTo>
                  <a:cubicBezTo>
                    <a:pt x="13" y="22"/>
                    <a:pt x="1" y="46"/>
                    <a:pt x="13" y="82"/>
                  </a:cubicBezTo>
                  <a:cubicBezTo>
                    <a:pt x="29" y="99"/>
                    <a:pt x="46" y="116"/>
                    <a:pt x="67" y="116"/>
                  </a:cubicBezTo>
                  <a:cubicBezTo>
                    <a:pt x="76" y="116"/>
                    <a:pt x="86" y="113"/>
                    <a:pt x="96" y="106"/>
                  </a:cubicBezTo>
                  <a:cubicBezTo>
                    <a:pt x="120" y="94"/>
                    <a:pt x="132" y="70"/>
                    <a:pt x="120" y="34"/>
                  </a:cubicBezTo>
                  <a:cubicBezTo>
                    <a:pt x="120" y="18"/>
                    <a:pt x="96" y="1"/>
                    <a:pt x="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36" name="Google Shape;736;p19"/>
          <p:cNvGrpSpPr/>
          <p:nvPr/>
        </p:nvGrpSpPr>
        <p:grpSpPr>
          <a:xfrm>
            <a:off x="5453477" y="5352729"/>
            <a:ext cx="6739049" cy="1505167"/>
            <a:chOff x="1321202" y="3526247"/>
            <a:chExt cx="7822763" cy="1617068"/>
          </a:xfrm>
        </p:grpSpPr>
        <p:sp>
          <p:nvSpPr>
            <p:cNvPr id="737" name="Google Shape;737;p19"/>
            <p:cNvSpPr/>
            <p:nvPr/>
          </p:nvSpPr>
          <p:spPr>
            <a:xfrm>
              <a:off x="1321202" y="3526247"/>
              <a:ext cx="7822725" cy="1613015"/>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8" name="Google Shape;738;p19"/>
            <p:cNvSpPr/>
            <p:nvPr/>
          </p:nvSpPr>
          <p:spPr>
            <a:xfrm>
              <a:off x="1959100" y="3762634"/>
              <a:ext cx="7184843" cy="1380680"/>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9" name="Google Shape;739;p19"/>
            <p:cNvSpPr/>
            <p:nvPr/>
          </p:nvSpPr>
          <p:spPr>
            <a:xfrm>
              <a:off x="2884115" y="4152442"/>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740" name="Google Shape;740;p19"/>
          <p:cNvSpPr txBox="1">
            <a:spLocks noGrp="1"/>
          </p:cNvSpPr>
          <p:nvPr>
            <p:ph type="title" idx="2"/>
          </p:nvPr>
        </p:nvSpPr>
        <p:spPr>
          <a:xfrm>
            <a:off x="1083667" y="3689833"/>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1" name="Google Shape;741;p19"/>
          <p:cNvSpPr txBox="1">
            <a:spLocks noGrp="1"/>
          </p:cNvSpPr>
          <p:nvPr>
            <p:ph type="subTitle" idx="1"/>
          </p:nvPr>
        </p:nvSpPr>
        <p:spPr>
          <a:xfrm>
            <a:off x="1083700" y="411626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742" name="Google Shape;742;p19"/>
          <p:cNvSpPr txBox="1">
            <a:spLocks noGrp="1"/>
          </p:cNvSpPr>
          <p:nvPr>
            <p:ph type="title" idx="3"/>
          </p:nvPr>
        </p:nvSpPr>
        <p:spPr>
          <a:xfrm>
            <a:off x="4743259" y="3689835"/>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3" name="Google Shape;743;p19"/>
          <p:cNvSpPr txBox="1">
            <a:spLocks noGrp="1"/>
          </p:cNvSpPr>
          <p:nvPr>
            <p:ph type="subTitle" idx="4"/>
          </p:nvPr>
        </p:nvSpPr>
        <p:spPr>
          <a:xfrm>
            <a:off x="4743244" y="411631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744" name="Google Shape;744;p19"/>
          <p:cNvSpPr txBox="1">
            <a:spLocks noGrp="1"/>
          </p:cNvSpPr>
          <p:nvPr>
            <p:ph type="title" idx="5"/>
          </p:nvPr>
        </p:nvSpPr>
        <p:spPr>
          <a:xfrm>
            <a:off x="8402933" y="3689835"/>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5" name="Google Shape;745;p19"/>
          <p:cNvSpPr txBox="1">
            <a:spLocks noGrp="1"/>
          </p:cNvSpPr>
          <p:nvPr>
            <p:ph type="subTitle" idx="6"/>
          </p:nvPr>
        </p:nvSpPr>
        <p:spPr>
          <a:xfrm>
            <a:off x="8402971" y="411626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2964601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874"/>
        <p:cNvGrpSpPr/>
        <p:nvPr/>
      </p:nvGrpSpPr>
      <p:grpSpPr>
        <a:xfrm>
          <a:off x="0" y="0"/>
          <a:ext cx="0" cy="0"/>
          <a:chOff x="0" y="0"/>
          <a:chExt cx="0" cy="0"/>
        </a:xfrm>
      </p:grpSpPr>
      <p:sp>
        <p:nvSpPr>
          <p:cNvPr id="875" name="Google Shape;875;p23"/>
          <p:cNvSpPr/>
          <p:nvPr/>
        </p:nvSpPr>
        <p:spPr>
          <a:xfrm rot="3947616">
            <a:off x="11193035" y="3471236"/>
            <a:ext cx="1559719" cy="1275248"/>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76" name="Google Shape;876;p23"/>
          <p:cNvGrpSpPr/>
          <p:nvPr/>
        </p:nvGrpSpPr>
        <p:grpSpPr>
          <a:xfrm>
            <a:off x="11240793" y="2521597"/>
            <a:ext cx="1428299" cy="1128091"/>
            <a:chOff x="4513350" y="1013350"/>
            <a:chExt cx="788825" cy="623025"/>
          </a:xfrm>
        </p:grpSpPr>
        <p:sp>
          <p:nvSpPr>
            <p:cNvPr id="877" name="Google Shape;877;p23"/>
            <p:cNvSpPr/>
            <p:nvPr/>
          </p:nvSpPr>
          <p:spPr>
            <a:xfrm>
              <a:off x="4592525" y="1216500"/>
              <a:ext cx="222075" cy="37900"/>
            </a:xfrm>
            <a:custGeom>
              <a:avLst/>
              <a:gdLst/>
              <a:ahLst/>
              <a:cxnLst/>
              <a:rect l="l" t="t" r="r" b="b"/>
              <a:pathLst>
                <a:path w="8883" h="1516" extrusionOk="0">
                  <a:moveTo>
                    <a:pt x="5216" y="0"/>
                  </a:moveTo>
                  <a:cubicBezTo>
                    <a:pt x="2184" y="0"/>
                    <a:pt x="1" y="1209"/>
                    <a:pt x="1" y="1209"/>
                  </a:cubicBezTo>
                  <a:cubicBezTo>
                    <a:pt x="708" y="1431"/>
                    <a:pt x="1576" y="1516"/>
                    <a:pt x="2489" y="1516"/>
                  </a:cubicBezTo>
                  <a:cubicBezTo>
                    <a:pt x="5448" y="1516"/>
                    <a:pt x="8883" y="626"/>
                    <a:pt x="8883" y="626"/>
                  </a:cubicBezTo>
                  <a:cubicBezTo>
                    <a:pt x="7589" y="167"/>
                    <a:pt x="6344" y="0"/>
                    <a:pt x="521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8" name="Google Shape;878;p23"/>
            <p:cNvSpPr/>
            <p:nvPr/>
          </p:nvSpPr>
          <p:spPr>
            <a:xfrm>
              <a:off x="4702350" y="1273800"/>
              <a:ext cx="169700" cy="126825"/>
            </a:xfrm>
            <a:custGeom>
              <a:avLst/>
              <a:gdLst/>
              <a:ahLst/>
              <a:cxnLst/>
              <a:rect l="l" t="t" r="r" b="b"/>
              <a:pathLst>
                <a:path w="6788" h="5073" extrusionOk="0">
                  <a:moveTo>
                    <a:pt x="6788" y="0"/>
                  </a:moveTo>
                  <a:lnTo>
                    <a:pt x="6788" y="0"/>
                  </a:lnTo>
                  <a:cubicBezTo>
                    <a:pt x="1501" y="2417"/>
                    <a:pt x="1" y="5072"/>
                    <a:pt x="1" y="5072"/>
                  </a:cubicBezTo>
                  <a:cubicBezTo>
                    <a:pt x="3835" y="4894"/>
                    <a:pt x="6787" y="1"/>
                    <a:pt x="6788"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9" name="Google Shape;879;p23"/>
            <p:cNvSpPr/>
            <p:nvPr/>
          </p:nvSpPr>
          <p:spPr>
            <a:xfrm>
              <a:off x="4729450" y="1319350"/>
              <a:ext cx="215825" cy="139925"/>
            </a:xfrm>
            <a:custGeom>
              <a:avLst/>
              <a:gdLst/>
              <a:ahLst/>
              <a:cxnLst/>
              <a:rect l="l" t="t" r="r" b="b"/>
              <a:pathLst>
                <a:path w="8633" h="5597" extrusionOk="0">
                  <a:moveTo>
                    <a:pt x="8632" y="0"/>
                  </a:moveTo>
                  <a:cubicBezTo>
                    <a:pt x="8632" y="0"/>
                    <a:pt x="8632" y="0"/>
                    <a:pt x="8632" y="0"/>
                  </a:cubicBezTo>
                  <a:lnTo>
                    <a:pt x="8632" y="0"/>
                  </a:lnTo>
                  <a:cubicBezTo>
                    <a:pt x="8632" y="0"/>
                    <a:pt x="8632" y="0"/>
                    <a:pt x="8632" y="0"/>
                  </a:cubicBezTo>
                  <a:close/>
                  <a:moveTo>
                    <a:pt x="8632" y="0"/>
                  </a:moveTo>
                  <a:cubicBezTo>
                    <a:pt x="8608" y="10"/>
                    <a:pt x="1568" y="1986"/>
                    <a:pt x="0" y="5596"/>
                  </a:cubicBezTo>
                  <a:cubicBezTo>
                    <a:pt x="0" y="5596"/>
                    <a:pt x="4132" y="3715"/>
                    <a:pt x="8632"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p23"/>
            <p:cNvSpPr/>
            <p:nvPr/>
          </p:nvSpPr>
          <p:spPr>
            <a:xfrm>
              <a:off x="4792550" y="1343150"/>
              <a:ext cx="211075" cy="194100"/>
            </a:xfrm>
            <a:custGeom>
              <a:avLst/>
              <a:gdLst/>
              <a:ahLst/>
              <a:cxnLst/>
              <a:rect l="l" t="t" r="r" b="b"/>
              <a:pathLst>
                <a:path w="8443" h="7764" extrusionOk="0">
                  <a:moveTo>
                    <a:pt x="8442" y="1"/>
                  </a:moveTo>
                  <a:lnTo>
                    <a:pt x="8442" y="1"/>
                  </a:lnTo>
                  <a:cubicBezTo>
                    <a:pt x="3346" y="1167"/>
                    <a:pt x="1" y="7763"/>
                    <a:pt x="1" y="7763"/>
                  </a:cubicBezTo>
                  <a:cubicBezTo>
                    <a:pt x="3799" y="6454"/>
                    <a:pt x="8442" y="1"/>
                    <a:pt x="8442"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1" name="Google Shape;881;p23"/>
            <p:cNvSpPr/>
            <p:nvPr/>
          </p:nvSpPr>
          <p:spPr>
            <a:xfrm>
              <a:off x="4513350" y="1013350"/>
              <a:ext cx="788825" cy="623025"/>
            </a:xfrm>
            <a:custGeom>
              <a:avLst/>
              <a:gdLst/>
              <a:ahLst/>
              <a:cxnLst/>
              <a:rect l="l" t="t" r="r" b="b"/>
              <a:pathLst>
                <a:path w="31553" h="24921" extrusionOk="0">
                  <a:moveTo>
                    <a:pt x="7406" y="0"/>
                  </a:moveTo>
                  <a:cubicBezTo>
                    <a:pt x="6763" y="4584"/>
                    <a:pt x="10871" y="7680"/>
                    <a:pt x="11633" y="8204"/>
                  </a:cubicBezTo>
                  <a:cubicBezTo>
                    <a:pt x="11454" y="8144"/>
                    <a:pt x="11276" y="8073"/>
                    <a:pt x="11109" y="8013"/>
                  </a:cubicBezTo>
                  <a:cubicBezTo>
                    <a:pt x="10978" y="7966"/>
                    <a:pt x="10847" y="7918"/>
                    <a:pt x="10716" y="7894"/>
                  </a:cubicBezTo>
                  <a:lnTo>
                    <a:pt x="10573" y="7811"/>
                  </a:lnTo>
                  <a:cubicBezTo>
                    <a:pt x="7109" y="4954"/>
                    <a:pt x="1" y="953"/>
                    <a:pt x="0" y="953"/>
                  </a:cubicBezTo>
                  <a:lnTo>
                    <a:pt x="0" y="953"/>
                  </a:lnTo>
                  <a:cubicBezTo>
                    <a:pt x="1810" y="5537"/>
                    <a:pt x="6728" y="7085"/>
                    <a:pt x="9323" y="7692"/>
                  </a:cubicBezTo>
                  <a:lnTo>
                    <a:pt x="9311" y="7728"/>
                  </a:lnTo>
                  <a:cubicBezTo>
                    <a:pt x="9311" y="7728"/>
                    <a:pt x="9716" y="7859"/>
                    <a:pt x="10430" y="8085"/>
                  </a:cubicBezTo>
                  <a:cubicBezTo>
                    <a:pt x="10609" y="8144"/>
                    <a:pt x="10799" y="8204"/>
                    <a:pt x="11026" y="8275"/>
                  </a:cubicBezTo>
                  <a:cubicBezTo>
                    <a:pt x="11228" y="8371"/>
                    <a:pt x="11454" y="8442"/>
                    <a:pt x="11692" y="8549"/>
                  </a:cubicBezTo>
                  <a:cubicBezTo>
                    <a:pt x="11931" y="8633"/>
                    <a:pt x="12181" y="8740"/>
                    <a:pt x="12454" y="8847"/>
                  </a:cubicBezTo>
                  <a:cubicBezTo>
                    <a:pt x="12585" y="8906"/>
                    <a:pt x="12740" y="8966"/>
                    <a:pt x="12871" y="9037"/>
                  </a:cubicBezTo>
                  <a:cubicBezTo>
                    <a:pt x="8454" y="9716"/>
                    <a:pt x="6013" y="12907"/>
                    <a:pt x="6013" y="12907"/>
                  </a:cubicBezTo>
                  <a:cubicBezTo>
                    <a:pt x="10359" y="11954"/>
                    <a:pt x="12573" y="9680"/>
                    <a:pt x="13050" y="9121"/>
                  </a:cubicBezTo>
                  <a:cubicBezTo>
                    <a:pt x="13121" y="9156"/>
                    <a:pt x="13193" y="9204"/>
                    <a:pt x="13288" y="9228"/>
                  </a:cubicBezTo>
                  <a:cubicBezTo>
                    <a:pt x="13431" y="9299"/>
                    <a:pt x="13586" y="9359"/>
                    <a:pt x="13728" y="9442"/>
                  </a:cubicBezTo>
                  <a:cubicBezTo>
                    <a:pt x="13883" y="9514"/>
                    <a:pt x="14050" y="9573"/>
                    <a:pt x="14193" y="9656"/>
                  </a:cubicBezTo>
                  <a:cubicBezTo>
                    <a:pt x="14490" y="9823"/>
                    <a:pt x="14800" y="9990"/>
                    <a:pt x="15133" y="10168"/>
                  </a:cubicBezTo>
                  <a:cubicBezTo>
                    <a:pt x="15300" y="10252"/>
                    <a:pt x="15455" y="10335"/>
                    <a:pt x="15621" y="10430"/>
                  </a:cubicBezTo>
                  <a:cubicBezTo>
                    <a:pt x="15788" y="10537"/>
                    <a:pt x="15955" y="10633"/>
                    <a:pt x="16110" y="10728"/>
                  </a:cubicBezTo>
                  <a:cubicBezTo>
                    <a:pt x="16276" y="10835"/>
                    <a:pt x="16443" y="10942"/>
                    <a:pt x="16598" y="11026"/>
                  </a:cubicBezTo>
                  <a:cubicBezTo>
                    <a:pt x="16764" y="11133"/>
                    <a:pt x="16943" y="11228"/>
                    <a:pt x="17110" y="11347"/>
                  </a:cubicBezTo>
                  <a:cubicBezTo>
                    <a:pt x="17443" y="11561"/>
                    <a:pt x="17777" y="11788"/>
                    <a:pt x="18110" y="12026"/>
                  </a:cubicBezTo>
                  <a:cubicBezTo>
                    <a:pt x="18193" y="12085"/>
                    <a:pt x="18277" y="12145"/>
                    <a:pt x="18360" y="12204"/>
                  </a:cubicBezTo>
                  <a:lnTo>
                    <a:pt x="18610" y="12395"/>
                  </a:lnTo>
                  <a:cubicBezTo>
                    <a:pt x="18777" y="12514"/>
                    <a:pt x="18943" y="12657"/>
                    <a:pt x="19122" y="12776"/>
                  </a:cubicBezTo>
                  <a:cubicBezTo>
                    <a:pt x="19289" y="12895"/>
                    <a:pt x="19467" y="13026"/>
                    <a:pt x="19622" y="13145"/>
                  </a:cubicBezTo>
                  <a:cubicBezTo>
                    <a:pt x="19789" y="13264"/>
                    <a:pt x="19955" y="13407"/>
                    <a:pt x="20122" y="13550"/>
                  </a:cubicBezTo>
                  <a:lnTo>
                    <a:pt x="21098" y="14347"/>
                  </a:lnTo>
                  <a:cubicBezTo>
                    <a:pt x="21134" y="14383"/>
                    <a:pt x="21158" y="14395"/>
                    <a:pt x="21170" y="14419"/>
                  </a:cubicBezTo>
                  <a:cubicBezTo>
                    <a:pt x="16229" y="16788"/>
                    <a:pt x="12716" y="22896"/>
                    <a:pt x="12716" y="22896"/>
                  </a:cubicBezTo>
                  <a:cubicBezTo>
                    <a:pt x="16550" y="21110"/>
                    <a:pt x="20455" y="15729"/>
                    <a:pt x="21313" y="14526"/>
                  </a:cubicBezTo>
                  <a:cubicBezTo>
                    <a:pt x="21872" y="15038"/>
                    <a:pt x="22456" y="15538"/>
                    <a:pt x="22991" y="16062"/>
                  </a:cubicBezTo>
                  <a:cubicBezTo>
                    <a:pt x="23361" y="16407"/>
                    <a:pt x="23706" y="16764"/>
                    <a:pt x="24063" y="17098"/>
                  </a:cubicBezTo>
                  <a:cubicBezTo>
                    <a:pt x="23063" y="18027"/>
                    <a:pt x="18336" y="22503"/>
                    <a:pt x="18812" y="24920"/>
                  </a:cubicBezTo>
                  <a:cubicBezTo>
                    <a:pt x="18812" y="24920"/>
                    <a:pt x="21682" y="22218"/>
                    <a:pt x="24123" y="17181"/>
                  </a:cubicBezTo>
                  <a:cubicBezTo>
                    <a:pt x="24325" y="17384"/>
                    <a:pt x="24539" y="17598"/>
                    <a:pt x="24730" y="17800"/>
                  </a:cubicBezTo>
                  <a:cubicBezTo>
                    <a:pt x="25016" y="18086"/>
                    <a:pt x="25266" y="18384"/>
                    <a:pt x="25539" y="18669"/>
                  </a:cubicBezTo>
                  <a:cubicBezTo>
                    <a:pt x="25670" y="18800"/>
                    <a:pt x="25801" y="18943"/>
                    <a:pt x="25920" y="19086"/>
                  </a:cubicBezTo>
                  <a:cubicBezTo>
                    <a:pt x="26039" y="19217"/>
                    <a:pt x="26170" y="19360"/>
                    <a:pt x="26289" y="19503"/>
                  </a:cubicBezTo>
                  <a:lnTo>
                    <a:pt x="27004" y="20301"/>
                  </a:lnTo>
                  <a:cubicBezTo>
                    <a:pt x="27230" y="20551"/>
                    <a:pt x="27456" y="20824"/>
                    <a:pt x="27659" y="21063"/>
                  </a:cubicBezTo>
                  <a:cubicBezTo>
                    <a:pt x="27873" y="21301"/>
                    <a:pt x="28064" y="21539"/>
                    <a:pt x="28254" y="21765"/>
                  </a:cubicBezTo>
                  <a:cubicBezTo>
                    <a:pt x="28433" y="21979"/>
                    <a:pt x="28611" y="22206"/>
                    <a:pt x="28778" y="22396"/>
                  </a:cubicBezTo>
                  <a:cubicBezTo>
                    <a:pt x="29111" y="22801"/>
                    <a:pt x="29385" y="23146"/>
                    <a:pt x="29623" y="23444"/>
                  </a:cubicBezTo>
                  <a:cubicBezTo>
                    <a:pt x="30088" y="24027"/>
                    <a:pt x="30361" y="24361"/>
                    <a:pt x="30361" y="24361"/>
                  </a:cubicBezTo>
                  <a:lnTo>
                    <a:pt x="31028" y="23825"/>
                  </a:lnTo>
                  <a:cubicBezTo>
                    <a:pt x="31028" y="23825"/>
                    <a:pt x="30754" y="23503"/>
                    <a:pt x="30266" y="22920"/>
                  </a:cubicBezTo>
                  <a:cubicBezTo>
                    <a:pt x="30028" y="22610"/>
                    <a:pt x="29730" y="22265"/>
                    <a:pt x="29385" y="21860"/>
                  </a:cubicBezTo>
                  <a:cubicBezTo>
                    <a:pt x="29230" y="21670"/>
                    <a:pt x="29028" y="21444"/>
                    <a:pt x="28837" y="21217"/>
                  </a:cubicBezTo>
                  <a:cubicBezTo>
                    <a:pt x="28647" y="21003"/>
                    <a:pt x="28433" y="20777"/>
                    <a:pt x="28230" y="20539"/>
                  </a:cubicBezTo>
                  <a:cubicBezTo>
                    <a:pt x="28016" y="20301"/>
                    <a:pt x="27802" y="20051"/>
                    <a:pt x="27563" y="19801"/>
                  </a:cubicBezTo>
                  <a:cubicBezTo>
                    <a:pt x="27325" y="19539"/>
                    <a:pt x="27087" y="19277"/>
                    <a:pt x="26825" y="19003"/>
                  </a:cubicBezTo>
                  <a:cubicBezTo>
                    <a:pt x="26706" y="18872"/>
                    <a:pt x="26575" y="18741"/>
                    <a:pt x="26444" y="18586"/>
                  </a:cubicBezTo>
                  <a:cubicBezTo>
                    <a:pt x="26313" y="18455"/>
                    <a:pt x="26170" y="18324"/>
                    <a:pt x="26039" y="18169"/>
                  </a:cubicBezTo>
                  <a:cubicBezTo>
                    <a:pt x="25778" y="17884"/>
                    <a:pt x="25492" y="17610"/>
                    <a:pt x="25206" y="17324"/>
                  </a:cubicBezTo>
                  <a:cubicBezTo>
                    <a:pt x="24885" y="17014"/>
                    <a:pt x="24539" y="16681"/>
                    <a:pt x="24194" y="16360"/>
                  </a:cubicBezTo>
                  <a:cubicBezTo>
                    <a:pt x="26754" y="14693"/>
                    <a:pt x="31552" y="5621"/>
                    <a:pt x="31552" y="5620"/>
                  </a:cubicBezTo>
                  <a:lnTo>
                    <a:pt x="31552" y="5620"/>
                  </a:lnTo>
                  <a:cubicBezTo>
                    <a:pt x="27778" y="7382"/>
                    <a:pt x="24682" y="14586"/>
                    <a:pt x="24027" y="16193"/>
                  </a:cubicBezTo>
                  <a:cubicBezTo>
                    <a:pt x="23825" y="16002"/>
                    <a:pt x="23611" y="15800"/>
                    <a:pt x="23396" y="15610"/>
                  </a:cubicBezTo>
                  <a:cubicBezTo>
                    <a:pt x="23194" y="15431"/>
                    <a:pt x="22991" y="15252"/>
                    <a:pt x="22801" y="15074"/>
                  </a:cubicBezTo>
                  <a:cubicBezTo>
                    <a:pt x="25801" y="11716"/>
                    <a:pt x="29790" y="4073"/>
                    <a:pt x="29790" y="4072"/>
                  </a:cubicBezTo>
                  <a:lnTo>
                    <a:pt x="29790" y="4072"/>
                  </a:lnTo>
                  <a:cubicBezTo>
                    <a:pt x="24980" y="7871"/>
                    <a:pt x="23099" y="13157"/>
                    <a:pt x="22575" y="14895"/>
                  </a:cubicBezTo>
                  <a:cubicBezTo>
                    <a:pt x="22206" y="14574"/>
                    <a:pt x="21813" y="14252"/>
                    <a:pt x="21444" y="13931"/>
                  </a:cubicBezTo>
                  <a:cubicBezTo>
                    <a:pt x="21289" y="13812"/>
                    <a:pt x="21146" y="13693"/>
                    <a:pt x="20979" y="13574"/>
                  </a:cubicBezTo>
                  <a:cubicBezTo>
                    <a:pt x="24361" y="10371"/>
                    <a:pt x="26337" y="1727"/>
                    <a:pt x="26337" y="1727"/>
                  </a:cubicBezTo>
                  <a:lnTo>
                    <a:pt x="26337" y="1727"/>
                  </a:lnTo>
                  <a:cubicBezTo>
                    <a:pt x="22753" y="4823"/>
                    <a:pt x="21146" y="11657"/>
                    <a:pt x="20777" y="13407"/>
                  </a:cubicBezTo>
                  <a:cubicBezTo>
                    <a:pt x="20658" y="13324"/>
                    <a:pt x="20539" y="13216"/>
                    <a:pt x="20420" y="13121"/>
                  </a:cubicBezTo>
                  <a:cubicBezTo>
                    <a:pt x="20253" y="12990"/>
                    <a:pt x="20086" y="12859"/>
                    <a:pt x="19908" y="12740"/>
                  </a:cubicBezTo>
                  <a:cubicBezTo>
                    <a:pt x="19729" y="12621"/>
                    <a:pt x="19562" y="12490"/>
                    <a:pt x="19384" y="12371"/>
                  </a:cubicBezTo>
                  <a:cubicBezTo>
                    <a:pt x="19372" y="12347"/>
                    <a:pt x="19348" y="12335"/>
                    <a:pt x="19324" y="12323"/>
                  </a:cubicBezTo>
                  <a:cubicBezTo>
                    <a:pt x="22301" y="7347"/>
                    <a:pt x="22098" y="822"/>
                    <a:pt x="22098" y="822"/>
                  </a:cubicBezTo>
                  <a:lnTo>
                    <a:pt x="22098" y="822"/>
                  </a:lnTo>
                  <a:cubicBezTo>
                    <a:pt x="18943" y="4608"/>
                    <a:pt x="19015" y="10478"/>
                    <a:pt x="19110" y="12157"/>
                  </a:cubicBezTo>
                  <a:cubicBezTo>
                    <a:pt x="19027" y="12097"/>
                    <a:pt x="18943" y="12038"/>
                    <a:pt x="18872" y="12002"/>
                  </a:cubicBezTo>
                  <a:lnTo>
                    <a:pt x="18610" y="11811"/>
                  </a:lnTo>
                  <a:cubicBezTo>
                    <a:pt x="18527" y="11752"/>
                    <a:pt x="18431" y="11704"/>
                    <a:pt x="18348" y="11657"/>
                  </a:cubicBezTo>
                  <a:cubicBezTo>
                    <a:pt x="18229" y="11585"/>
                    <a:pt x="18098" y="11490"/>
                    <a:pt x="17979" y="11419"/>
                  </a:cubicBezTo>
                  <a:cubicBezTo>
                    <a:pt x="19301" y="7097"/>
                    <a:pt x="17836" y="762"/>
                    <a:pt x="17836" y="762"/>
                  </a:cubicBezTo>
                  <a:cubicBezTo>
                    <a:pt x="15633" y="5215"/>
                    <a:pt x="17098" y="9752"/>
                    <a:pt x="17681" y="11228"/>
                  </a:cubicBezTo>
                  <a:cubicBezTo>
                    <a:pt x="17562" y="11145"/>
                    <a:pt x="17443" y="11061"/>
                    <a:pt x="17324" y="10990"/>
                  </a:cubicBezTo>
                  <a:cubicBezTo>
                    <a:pt x="17157" y="10871"/>
                    <a:pt x="16979" y="10776"/>
                    <a:pt x="16800" y="10668"/>
                  </a:cubicBezTo>
                  <a:cubicBezTo>
                    <a:pt x="16622" y="10573"/>
                    <a:pt x="16455" y="10478"/>
                    <a:pt x="16288" y="10371"/>
                  </a:cubicBezTo>
                  <a:cubicBezTo>
                    <a:pt x="16133" y="10276"/>
                    <a:pt x="15967" y="10180"/>
                    <a:pt x="15800" y="10097"/>
                  </a:cubicBezTo>
                  <a:lnTo>
                    <a:pt x="15312" y="9823"/>
                  </a:lnTo>
                  <a:cubicBezTo>
                    <a:pt x="15098" y="9716"/>
                    <a:pt x="14907" y="9621"/>
                    <a:pt x="14705" y="9514"/>
                  </a:cubicBezTo>
                  <a:cubicBezTo>
                    <a:pt x="16205" y="5573"/>
                    <a:pt x="14741" y="406"/>
                    <a:pt x="14740" y="405"/>
                  </a:cubicBezTo>
                  <a:lnTo>
                    <a:pt x="14740" y="405"/>
                  </a:lnTo>
                  <a:cubicBezTo>
                    <a:pt x="13371" y="2275"/>
                    <a:pt x="14264" y="7978"/>
                    <a:pt x="14538" y="9418"/>
                  </a:cubicBezTo>
                  <a:cubicBezTo>
                    <a:pt x="14478" y="9394"/>
                    <a:pt x="14407" y="9359"/>
                    <a:pt x="14348" y="9323"/>
                  </a:cubicBezTo>
                  <a:cubicBezTo>
                    <a:pt x="14193" y="9228"/>
                    <a:pt x="14026" y="9168"/>
                    <a:pt x="13883" y="9109"/>
                  </a:cubicBezTo>
                  <a:cubicBezTo>
                    <a:pt x="13728" y="9037"/>
                    <a:pt x="13586" y="8978"/>
                    <a:pt x="13431" y="8918"/>
                  </a:cubicBezTo>
                  <a:cubicBezTo>
                    <a:pt x="13288" y="8859"/>
                    <a:pt x="13133" y="8787"/>
                    <a:pt x="13002" y="8728"/>
                  </a:cubicBezTo>
                  <a:cubicBezTo>
                    <a:pt x="14728" y="5477"/>
                    <a:pt x="11931" y="1120"/>
                    <a:pt x="11931" y="1120"/>
                  </a:cubicBezTo>
                  <a:lnTo>
                    <a:pt x="11931" y="1120"/>
                  </a:lnTo>
                  <a:cubicBezTo>
                    <a:pt x="10930" y="4227"/>
                    <a:pt x="12764" y="8275"/>
                    <a:pt x="12978" y="8704"/>
                  </a:cubicBezTo>
                  <a:cubicBezTo>
                    <a:pt x="12835" y="8644"/>
                    <a:pt x="12716" y="8585"/>
                    <a:pt x="12585" y="8549"/>
                  </a:cubicBezTo>
                  <a:cubicBezTo>
                    <a:pt x="12300" y="8442"/>
                    <a:pt x="12050" y="8347"/>
                    <a:pt x="11800" y="8263"/>
                  </a:cubicBezTo>
                  <a:cubicBezTo>
                    <a:pt x="11788" y="8263"/>
                    <a:pt x="11752" y="8252"/>
                    <a:pt x="11740" y="8252"/>
                  </a:cubicBezTo>
                  <a:cubicBezTo>
                    <a:pt x="11442" y="6085"/>
                    <a:pt x="7406" y="1"/>
                    <a:pt x="740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882" name="Google Shape;882;p23"/>
          <p:cNvSpPr/>
          <p:nvPr/>
        </p:nvSpPr>
        <p:spPr>
          <a:xfrm rot="9900062">
            <a:off x="-285251" y="4985402"/>
            <a:ext cx="1561237" cy="1321556"/>
          </a:xfrm>
          <a:custGeom>
            <a:avLst/>
            <a:gdLst/>
            <a:ahLst/>
            <a:cxnLst/>
            <a:rect l="l" t="t" r="r" b="b"/>
            <a:pathLst>
              <a:path w="29768" h="25198" extrusionOk="0">
                <a:moveTo>
                  <a:pt x="28706" y="0"/>
                </a:moveTo>
                <a:cubicBezTo>
                  <a:pt x="28706" y="0"/>
                  <a:pt x="28683" y="107"/>
                  <a:pt x="28647" y="286"/>
                </a:cubicBezTo>
                <a:cubicBezTo>
                  <a:pt x="28635" y="369"/>
                  <a:pt x="28611" y="488"/>
                  <a:pt x="28575" y="631"/>
                </a:cubicBezTo>
                <a:cubicBezTo>
                  <a:pt x="28552" y="762"/>
                  <a:pt x="28516" y="905"/>
                  <a:pt x="28456" y="1072"/>
                </a:cubicBezTo>
                <a:cubicBezTo>
                  <a:pt x="28397" y="1238"/>
                  <a:pt x="28337" y="1429"/>
                  <a:pt x="28278" y="1619"/>
                </a:cubicBezTo>
                <a:cubicBezTo>
                  <a:pt x="28218" y="1834"/>
                  <a:pt x="28111" y="2036"/>
                  <a:pt x="28028" y="2262"/>
                </a:cubicBezTo>
                <a:cubicBezTo>
                  <a:pt x="27980" y="2369"/>
                  <a:pt x="27933" y="2477"/>
                  <a:pt x="27897" y="2596"/>
                </a:cubicBezTo>
                <a:cubicBezTo>
                  <a:pt x="26399" y="2354"/>
                  <a:pt x="20976" y="1508"/>
                  <a:pt x="18281" y="1508"/>
                </a:cubicBezTo>
                <a:cubicBezTo>
                  <a:pt x="17119" y="1508"/>
                  <a:pt x="16464" y="1665"/>
                  <a:pt x="16848" y="2096"/>
                </a:cubicBezTo>
                <a:cubicBezTo>
                  <a:pt x="17861" y="3230"/>
                  <a:pt x="22903" y="3406"/>
                  <a:pt x="25750" y="3406"/>
                </a:cubicBezTo>
                <a:cubicBezTo>
                  <a:pt x="26550" y="3406"/>
                  <a:pt x="27176" y="3392"/>
                  <a:pt x="27492" y="3381"/>
                </a:cubicBezTo>
                <a:lnTo>
                  <a:pt x="27492" y="3381"/>
                </a:lnTo>
                <a:cubicBezTo>
                  <a:pt x="27432" y="3501"/>
                  <a:pt x="27361" y="3620"/>
                  <a:pt x="27278" y="3739"/>
                </a:cubicBezTo>
                <a:cubicBezTo>
                  <a:pt x="27123" y="4001"/>
                  <a:pt x="26968" y="4286"/>
                  <a:pt x="26778" y="4560"/>
                </a:cubicBezTo>
                <a:cubicBezTo>
                  <a:pt x="26587" y="4822"/>
                  <a:pt x="26409" y="5120"/>
                  <a:pt x="26182" y="5394"/>
                </a:cubicBezTo>
                <a:cubicBezTo>
                  <a:pt x="25968" y="5667"/>
                  <a:pt x="25754" y="5965"/>
                  <a:pt x="25516" y="6239"/>
                </a:cubicBezTo>
                <a:cubicBezTo>
                  <a:pt x="25397" y="6382"/>
                  <a:pt x="25277" y="6525"/>
                  <a:pt x="25158" y="6668"/>
                </a:cubicBezTo>
                <a:cubicBezTo>
                  <a:pt x="25039" y="6822"/>
                  <a:pt x="24896" y="6953"/>
                  <a:pt x="24765" y="7096"/>
                </a:cubicBezTo>
                <a:cubicBezTo>
                  <a:pt x="24658" y="7215"/>
                  <a:pt x="24563" y="7334"/>
                  <a:pt x="24444" y="7453"/>
                </a:cubicBezTo>
                <a:cubicBezTo>
                  <a:pt x="22451" y="7037"/>
                  <a:pt x="16306" y="5777"/>
                  <a:pt x="13663" y="5777"/>
                </a:cubicBezTo>
                <a:cubicBezTo>
                  <a:pt x="12753" y="5777"/>
                  <a:pt x="12258" y="5926"/>
                  <a:pt x="12490" y="6310"/>
                </a:cubicBezTo>
                <a:cubicBezTo>
                  <a:pt x="13383" y="7787"/>
                  <a:pt x="21360" y="8096"/>
                  <a:pt x="23742" y="8156"/>
                </a:cubicBezTo>
                <a:cubicBezTo>
                  <a:pt x="23515" y="8382"/>
                  <a:pt x="23289" y="8584"/>
                  <a:pt x="23075" y="8799"/>
                </a:cubicBezTo>
                <a:cubicBezTo>
                  <a:pt x="22777" y="9085"/>
                  <a:pt x="22456" y="9346"/>
                  <a:pt x="22158" y="9632"/>
                </a:cubicBezTo>
                <a:cubicBezTo>
                  <a:pt x="21848" y="9894"/>
                  <a:pt x="21539" y="10168"/>
                  <a:pt x="21206" y="10430"/>
                </a:cubicBezTo>
                <a:cubicBezTo>
                  <a:pt x="20717" y="10835"/>
                  <a:pt x="20217" y="11228"/>
                  <a:pt x="19705" y="11597"/>
                </a:cubicBezTo>
                <a:cubicBezTo>
                  <a:pt x="18173" y="10937"/>
                  <a:pt x="11342" y="8009"/>
                  <a:pt x="9539" y="8009"/>
                </a:cubicBezTo>
                <a:cubicBezTo>
                  <a:pt x="9030" y="8009"/>
                  <a:pt x="8921" y="8242"/>
                  <a:pt x="9442" y="8823"/>
                </a:cubicBezTo>
                <a:cubicBezTo>
                  <a:pt x="11204" y="10811"/>
                  <a:pt x="17372" y="11894"/>
                  <a:pt x="18979" y="12144"/>
                </a:cubicBezTo>
                <a:cubicBezTo>
                  <a:pt x="18408" y="12561"/>
                  <a:pt x="17836" y="12954"/>
                  <a:pt x="17276" y="13335"/>
                </a:cubicBezTo>
                <a:cubicBezTo>
                  <a:pt x="16824" y="13645"/>
                  <a:pt x="16372" y="13930"/>
                  <a:pt x="15931" y="14204"/>
                </a:cubicBezTo>
                <a:cubicBezTo>
                  <a:pt x="14714" y="13877"/>
                  <a:pt x="8313" y="12201"/>
                  <a:pt x="6010" y="12201"/>
                </a:cubicBezTo>
                <a:cubicBezTo>
                  <a:pt x="5385" y="12201"/>
                  <a:pt x="5062" y="12325"/>
                  <a:pt x="5227" y="12633"/>
                </a:cubicBezTo>
                <a:cubicBezTo>
                  <a:pt x="5954" y="13990"/>
                  <a:pt x="13276" y="14585"/>
                  <a:pt x="15121" y="14704"/>
                </a:cubicBezTo>
                <a:cubicBezTo>
                  <a:pt x="14598" y="15014"/>
                  <a:pt x="14109" y="15312"/>
                  <a:pt x="13645" y="15573"/>
                </a:cubicBezTo>
                <a:cubicBezTo>
                  <a:pt x="12562" y="16193"/>
                  <a:pt x="11645" y="16681"/>
                  <a:pt x="10990" y="17014"/>
                </a:cubicBezTo>
                <a:cubicBezTo>
                  <a:pt x="9274" y="16537"/>
                  <a:pt x="4757" y="15316"/>
                  <a:pt x="3092" y="15316"/>
                </a:cubicBezTo>
                <a:cubicBezTo>
                  <a:pt x="2469" y="15316"/>
                  <a:pt x="2245" y="15487"/>
                  <a:pt x="2715" y="15931"/>
                </a:cubicBezTo>
                <a:cubicBezTo>
                  <a:pt x="4356" y="17469"/>
                  <a:pt x="8286" y="17610"/>
                  <a:pt x="9787" y="17610"/>
                </a:cubicBezTo>
                <a:cubicBezTo>
                  <a:pt x="9865" y="17610"/>
                  <a:pt x="9937" y="17610"/>
                  <a:pt x="10002" y="17609"/>
                </a:cubicBezTo>
                <a:lnTo>
                  <a:pt x="10061" y="17728"/>
                </a:lnTo>
                <a:cubicBezTo>
                  <a:pt x="8311" y="18443"/>
                  <a:pt x="0" y="21848"/>
                  <a:pt x="1382" y="22265"/>
                </a:cubicBezTo>
                <a:cubicBezTo>
                  <a:pt x="1598" y="22330"/>
                  <a:pt x="1836" y="22360"/>
                  <a:pt x="2092" y="22360"/>
                </a:cubicBezTo>
                <a:cubicBezTo>
                  <a:pt x="5099" y="22360"/>
                  <a:pt x="10490" y="18193"/>
                  <a:pt x="10490" y="18193"/>
                </a:cubicBezTo>
                <a:lnTo>
                  <a:pt x="10490" y="18193"/>
                </a:lnTo>
                <a:cubicBezTo>
                  <a:pt x="10490" y="18193"/>
                  <a:pt x="7895" y="25197"/>
                  <a:pt x="9271" y="25197"/>
                </a:cubicBezTo>
                <a:cubicBezTo>
                  <a:pt x="9406" y="25197"/>
                  <a:pt x="9580" y="25129"/>
                  <a:pt x="9799" y="24979"/>
                </a:cubicBezTo>
                <a:cubicBezTo>
                  <a:pt x="10752" y="24325"/>
                  <a:pt x="11597" y="17657"/>
                  <a:pt x="11657" y="17216"/>
                </a:cubicBezTo>
                <a:cubicBezTo>
                  <a:pt x="12264" y="16907"/>
                  <a:pt x="13026" y="16502"/>
                  <a:pt x="13907" y="16026"/>
                </a:cubicBezTo>
                <a:cubicBezTo>
                  <a:pt x="14348" y="15776"/>
                  <a:pt x="14824" y="15514"/>
                  <a:pt x="15336" y="15216"/>
                </a:cubicBezTo>
                <a:lnTo>
                  <a:pt x="15336" y="15216"/>
                </a:lnTo>
                <a:cubicBezTo>
                  <a:pt x="14228" y="18026"/>
                  <a:pt x="12966" y="24098"/>
                  <a:pt x="13978" y="24444"/>
                </a:cubicBezTo>
                <a:cubicBezTo>
                  <a:pt x="13997" y="24450"/>
                  <a:pt x="14015" y="24452"/>
                  <a:pt x="14033" y="24452"/>
                </a:cubicBezTo>
                <a:cubicBezTo>
                  <a:pt x="14954" y="24452"/>
                  <a:pt x="15852" y="16842"/>
                  <a:pt x="16074" y="14764"/>
                </a:cubicBezTo>
                <a:cubicBezTo>
                  <a:pt x="16562" y="14466"/>
                  <a:pt x="17074" y="14157"/>
                  <a:pt x="17598" y="13811"/>
                </a:cubicBezTo>
                <a:cubicBezTo>
                  <a:pt x="18086" y="13490"/>
                  <a:pt x="18586" y="13156"/>
                  <a:pt x="19098" y="12799"/>
                </a:cubicBezTo>
                <a:lnTo>
                  <a:pt x="19098" y="12799"/>
                </a:lnTo>
                <a:cubicBezTo>
                  <a:pt x="18205" y="14811"/>
                  <a:pt x="15479" y="21241"/>
                  <a:pt x="17145" y="21681"/>
                </a:cubicBezTo>
                <a:cubicBezTo>
                  <a:pt x="17194" y="21694"/>
                  <a:pt x="17243" y="21701"/>
                  <a:pt x="17290" y="21701"/>
                </a:cubicBezTo>
                <a:cubicBezTo>
                  <a:pt x="18934" y="21701"/>
                  <a:pt x="19783" y="14101"/>
                  <a:pt x="19991" y="12180"/>
                </a:cubicBezTo>
                <a:cubicBezTo>
                  <a:pt x="20539" y="11775"/>
                  <a:pt x="21086" y="11359"/>
                  <a:pt x="21622" y="10942"/>
                </a:cubicBezTo>
                <a:lnTo>
                  <a:pt x="22610" y="10132"/>
                </a:lnTo>
                <a:cubicBezTo>
                  <a:pt x="22920" y="9858"/>
                  <a:pt x="23253" y="9585"/>
                  <a:pt x="23551" y="9299"/>
                </a:cubicBezTo>
                <a:lnTo>
                  <a:pt x="24265" y="8632"/>
                </a:lnTo>
                <a:lnTo>
                  <a:pt x="24265" y="8632"/>
                </a:lnTo>
                <a:cubicBezTo>
                  <a:pt x="23134" y="11859"/>
                  <a:pt x="21968" y="19050"/>
                  <a:pt x="23158" y="19383"/>
                </a:cubicBezTo>
                <a:cubicBezTo>
                  <a:pt x="23176" y="19388"/>
                  <a:pt x="23194" y="19391"/>
                  <a:pt x="23212" y="19391"/>
                </a:cubicBezTo>
                <a:cubicBezTo>
                  <a:pt x="24345" y="19391"/>
                  <a:pt x="24981" y="9417"/>
                  <a:pt x="25075" y="7811"/>
                </a:cubicBezTo>
                <a:cubicBezTo>
                  <a:pt x="25158" y="7739"/>
                  <a:pt x="25230" y="7668"/>
                  <a:pt x="25289" y="7596"/>
                </a:cubicBezTo>
                <a:cubicBezTo>
                  <a:pt x="25420" y="7441"/>
                  <a:pt x="25551" y="7311"/>
                  <a:pt x="25694" y="7156"/>
                </a:cubicBezTo>
                <a:cubicBezTo>
                  <a:pt x="25825" y="7013"/>
                  <a:pt x="25944" y="6858"/>
                  <a:pt x="26063" y="6715"/>
                </a:cubicBezTo>
                <a:cubicBezTo>
                  <a:pt x="26313" y="6429"/>
                  <a:pt x="26540" y="6132"/>
                  <a:pt x="26766" y="5834"/>
                </a:cubicBezTo>
                <a:cubicBezTo>
                  <a:pt x="27004" y="5548"/>
                  <a:pt x="27194" y="5251"/>
                  <a:pt x="27385" y="4977"/>
                </a:cubicBezTo>
                <a:cubicBezTo>
                  <a:pt x="27432" y="4917"/>
                  <a:pt x="27480" y="4858"/>
                  <a:pt x="27516" y="4774"/>
                </a:cubicBezTo>
                <a:lnTo>
                  <a:pt x="27516" y="4774"/>
                </a:lnTo>
                <a:cubicBezTo>
                  <a:pt x="27135" y="8584"/>
                  <a:pt x="27397" y="15109"/>
                  <a:pt x="28611" y="15216"/>
                </a:cubicBezTo>
                <a:cubicBezTo>
                  <a:pt x="28617" y="15217"/>
                  <a:pt x="28623" y="15217"/>
                  <a:pt x="28629" y="15217"/>
                </a:cubicBezTo>
                <a:cubicBezTo>
                  <a:pt x="29767" y="15217"/>
                  <a:pt x="28705" y="5940"/>
                  <a:pt x="28385" y="3322"/>
                </a:cubicBezTo>
                <a:lnTo>
                  <a:pt x="28385" y="3310"/>
                </a:lnTo>
                <a:cubicBezTo>
                  <a:pt x="28456" y="3167"/>
                  <a:pt x="28516" y="3048"/>
                  <a:pt x="28575" y="2917"/>
                </a:cubicBezTo>
                <a:cubicBezTo>
                  <a:pt x="28635" y="2786"/>
                  <a:pt x="28683" y="2667"/>
                  <a:pt x="28742" y="2548"/>
                </a:cubicBezTo>
                <a:cubicBezTo>
                  <a:pt x="28849" y="2310"/>
                  <a:pt x="28945" y="2084"/>
                  <a:pt x="29028" y="1857"/>
                </a:cubicBezTo>
                <a:cubicBezTo>
                  <a:pt x="29099" y="1643"/>
                  <a:pt x="29171" y="1441"/>
                  <a:pt x="29230" y="1262"/>
                </a:cubicBezTo>
                <a:cubicBezTo>
                  <a:pt x="29290" y="1084"/>
                  <a:pt x="29337" y="929"/>
                  <a:pt x="29361" y="774"/>
                </a:cubicBezTo>
                <a:cubicBezTo>
                  <a:pt x="29397" y="631"/>
                  <a:pt x="29421" y="512"/>
                  <a:pt x="29457" y="405"/>
                </a:cubicBezTo>
                <a:cubicBezTo>
                  <a:pt x="29504" y="214"/>
                  <a:pt x="29528" y="107"/>
                  <a:pt x="29528" y="107"/>
                </a:cubicBezTo>
                <a:lnTo>
                  <a:pt x="2870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3" name="Google Shape;883;p23"/>
          <p:cNvSpPr/>
          <p:nvPr/>
        </p:nvSpPr>
        <p:spPr>
          <a:xfrm rot="9900160">
            <a:off x="-73514" y="5966407"/>
            <a:ext cx="1559772" cy="1275292"/>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4" name="Google Shape;884;p23"/>
          <p:cNvSpPr/>
          <p:nvPr/>
        </p:nvSpPr>
        <p:spPr>
          <a:xfrm>
            <a:off x="6237105" y="6272001"/>
            <a:ext cx="5954975" cy="585985"/>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5" name="Google Shape;885;p23"/>
          <p:cNvSpPr/>
          <p:nvPr/>
        </p:nvSpPr>
        <p:spPr>
          <a:xfrm rot="10800000">
            <a:off x="18" y="3"/>
            <a:ext cx="3217316" cy="526796"/>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40974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886"/>
        <p:cNvGrpSpPr/>
        <p:nvPr/>
      </p:nvGrpSpPr>
      <p:grpSpPr>
        <a:xfrm>
          <a:off x="0" y="0"/>
          <a:ext cx="0" cy="0"/>
          <a:chOff x="0" y="0"/>
          <a:chExt cx="0" cy="0"/>
        </a:xfrm>
      </p:grpSpPr>
      <p:sp>
        <p:nvSpPr>
          <p:cNvPr id="887" name="Google Shape;887;p24"/>
          <p:cNvSpPr/>
          <p:nvPr/>
        </p:nvSpPr>
        <p:spPr>
          <a:xfrm rot="10800000" flipH="1">
            <a:off x="8658109" y="7"/>
            <a:ext cx="3533899" cy="864893"/>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88" name="Google Shape;888;p24"/>
          <p:cNvGrpSpPr/>
          <p:nvPr/>
        </p:nvGrpSpPr>
        <p:grpSpPr>
          <a:xfrm rot="2064314">
            <a:off x="1963209" y="1575062"/>
            <a:ext cx="3663257" cy="3325185"/>
            <a:chOff x="747700" y="1105791"/>
            <a:chExt cx="2747649" cy="2494076"/>
          </a:xfrm>
        </p:grpSpPr>
        <p:sp>
          <p:nvSpPr>
            <p:cNvPr id="889" name="Google Shape;889;p24"/>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p24"/>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p24"/>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p24"/>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p24"/>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4" name="Google Shape;894;p24"/>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5" name="Google Shape;895;p24"/>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6" name="Google Shape;896;p24"/>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7" name="Google Shape;897;p24"/>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8" name="Google Shape;898;p24"/>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9" name="Google Shape;899;p24"/>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0" name="Google Shape;900;p24"/>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1" name="Google Shape;901;p24"/>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2" name="Google Shape;902;p24"/>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3" name="Google Shape;903;p24"/>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4" name="Google Shape;904;p24"/>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5" name="Google Shape;905;p24"/>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6" name="Google Shape;906;p24"/>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7" name="Google Shape;907;p24"/>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8" name="Google Shape;908;p24"/>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9" name="Google Shape;909;p24"/>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0" name="Google Shape;910;p24"/>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1" name="Google Shape;911;p24"/>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2" name="Google Shape;912;p24"/>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3" name="Google Shape;913;p24"/>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4" name="Google Shape;914;p24"/>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5" name="Google Shape;915;p24"/>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6" name="Google Shape;916;p24"/>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7" name="Google Shape;917;p24"/>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8" name="Google Shape;918;p24"/>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9" name="Google Shape;919;p24"/>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0" name="Google Shape;920;p24"/>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1" name="Google Shape;921;p24"/>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2" name="Google Shape;922;p24"/>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3" name="Google Shape;923;p24"/>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4" name="Google Shape;924;p24"/>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5" name="Google Shape;925;p24"/>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6" name="Google Shape;926;p24"/>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7" name="Google Shape;927;p24"/>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8" name="Google Shape;928;p24"/>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29" name="Google Shape;929;p24"/>
          <p:cNvGrpSpPr/>
          <p:nvPr/>
        </p:nvGrpSpPr>
        <p:grpSpPr>
          <a:xfrm rot="-9549054">
            <a:off x="7746341" y="3051049"/>
            <a:ext cx="3663449" cy="3325360"/>
            <a:chOff x="747700" y="1105791"/>
            <a:chExt cx="2747649" cy="2494076"/>
          </a:xfrm>
        </p:grpSpPr>
        <p:sp>
          <p:nvSpPr>
            <p:cNvPr id="930" name="Google Shape;930;p24"/>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1" name="Google Shape;931;p24"/>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2" name="Google Shape;932;p24"/>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3" name="Google Shape;933;p24"/>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4" name="Google Shape;934;p24"/>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5" name="Google Shape;935;p24"/>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6" name="Google Shape;936;p24"/>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7" name="Google Shape;937;p24"/>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8" name="Google Shape;938;p24"/>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9" name="Google Shape;939;p24"/>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0" name="Google Shape;940;p24"/>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1" name="Google Shape;941;p24"/>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2" name="Google Shape;942;p24"/>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3" name="Google Shape;943;p24"/>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4" name="Google Shape;944;p24"/>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5" name="Google Shape;945;p24"/>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6" name="Google Shape;946;p24"/>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7" name="Google Shape;947;p24"/>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8" name="Google Shape;948;p24"/>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9" name="Google Shape;949;p24"/>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0" name="Google Shape;950;p24"/>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1" name="Google Shape;951;p24"/>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2" name="Google Shape;952;p24"/>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3" name="Google Shape;953;p24"/>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4" name="Google Shape;954;p24"/>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5" name="Google Shape;955;p24"/>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6" name="Google Shape;956;p24"/>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7" name="Google Shape;957;p24"/>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8" name="Google Shape;958;p24"/>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9" name="Google Shape;959;p24"/>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960;p24"/>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24"/>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2" name="Google Shape;962;p24"/>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3" name="Google Shape;963;p24"/>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4" name="Google Shape;964;p24"/>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965;p24"/>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966;p24"/>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24"/>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24"/>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24"/>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70" name="Google Shape;970;p24"/>
          <p:cNvGrpSpPr/>
          <p:nvPr/>
        </p:nvGrpSpPr>
        <p:grpSpPr>
          <a:xfrm>
            <a:off x="9080854" y="3995655"/>
            <a:ext cx="543533" cy="581324"/>
            <a:chOff x="2527100" y="1800950"/>
            <a:chExt cx="359575" cy="384575"/>
          </a:xfrm>
        </p:grpSpPr>
        <p:sp>
          <p:nvSpPr>
            <p:cNvPr id="971" name="Google Shape;971;p24"/>
            <p:cNvSpPr/>
            <p:nvPr/>
          </p:nvSpPr>
          <p:spPr>
            <a:xfrm>
              <a:off x="2527100" y="1800950"/>
              <a:ext cx="359575" cy="384575"/>
            </a:xfrm>
            <a:custGeom>
              <a:avLst/>
              <a:gdLst/>
              <a:ahLst/>
              <a:cxnLst/>
              <a:rect l="l" t="t" r="r" b="b"/>
              <a:pathLst>
                <a:path w="14383" h="15383" extrusionOk="0">
                  <a:moveTo>
                    <a:pt x="8911" y="0"/>
                  </a:moveTo>
                  <a:cubicBezTo>
                    <a:pt x="8909" y="0"/>
                    <a:pt x="8907" y="0"/>
                    <a:pt x="8906" y="0"/>
                  </a:cubicBezTo>
                  <a:cubicBezTo>
                    <a:pt x="8192" y="36"/>
                    <a:pt x="5441" y="3596"/>
                    <a:pt x="5096" y="3691"/>
                  </a:cubicBezTo>
                  <a:cubicBezTo>
                    <a:pt x="4405" y="3906"/>
                    <a:pt x="357" y="3667"/>
                    <a:pt x="179" y="4501"/>
                  </a:cubicBezTo>
                  <a:cubicBezTo>
                    <a:pt x="0" y="5322"/>
                    <a:pt x="2250" y="8347"/>
                    <a:pt x="2322" y="8680"/>
                  </a:cubicBezTo>
                  <a:cubicBezTo>
                    <a:pt x="2393" y="9013"/>
                    <a:pt x="1357" y="12978"/>
                    <a:pt x="1798" y="13550"/>
                  </a:cubicBezTo>
                  <a:cubicBezTo>
                    <a:pt x="1841" y="13603"/>
                    <a:pt x="1909" y="13627"/>
                    <a:pt x="1998" y="13627"/>
                  </a:cubicBezTo>
                  <a:cubicBezTo>
                    <a:pt x="2794" y="13627"/>
                    <a:pt x="5239" y="11695"/>
                    <a:pt x="5892" y="11695"/>
                  </a:cubicBezTo>
                  <a:cubicBezTo>
                    <a:pt x="5931" y="11695"/>
                    <a:pt x="5963" y="11702"/>
                    <a:pt x="5989" y="11716"/>
                  </a:cubicBezTo>
                  <a:cubicBezTo>
                    <a:pt x="6455" y="11978"/>
                    <a:pt x="9238" y="15382"/>
                    <a:pt x="9848" y="15382"/>
                  </a:cubicBezTo>
                  <a:cubicBezTo>
                    <a:pt x="9876" y="15382"/>
                    <a:pt x="9899" y="15375"/>
                    <a:pt x="9918" y="15359"/>
                  </a:cubicBezTo>
                  <a:cubicBezTo>
                    <a:pt x="10323" y="15026"/>
                    <a:pt x="10597" y="10942"/>
                    <a:pt x="10751" y="10537"/>
                  </a:cubicBezTo>
                  <a:cubicBezTo>
                    <a:pt x="10894" y="10144"/>
                    <a:pt x="13859" y="9382"/>
                    <a:pt x="14097" y="8323"/>
                  </a:cubicBezTo>
                  <a:cubicBezTo>
                    <a:pt x="14383" y="7120"/>
                    <a:pt x="10311" y="5049"/>
                    <a:pt x="10073" y="4560"/>
                  </a:cubicBezTo>
                  <a:cubicBezTo>
                    <a:pt x="9835" y="4074"/>
                    <a:pt x="9444" y="0"/>
                    <a:pt x="891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2" name="Google Shape;972;p24"/>
            <p:cNvSpPr/>
            <p:nvPr/>
          </p:nvSpPr>
          <p:spPr>
            <a:xfrm>
              <a:off x="2564900" y="1928650"/>
              <a:ext cx="66400" cy="30075"/>
            </a:xfrm>
            <a:custGeom>
              <a:avLst/>
              <a:gdLst/>
              <a:ahLst/>
              <a:cxnLst/>
              <a:rect l="l" t="t" r="r" b="b"/>
              <a:pathLst>
                <a:path w="2656" h="1203" extrusionOk="0">
                  <a:moveTo>
                    <a:pt x="131" y="0"/>
                  </a:moveTo>
                  <a:cubicBezTo>
                    <a:pt x="84" y="0"/>
                    <a:pt x="36" y="12"/>
                    <a:pt x="36" y="60"/>
                  </a:cubicBezTo>
                  <a:cubicBezTo>
                    <a:pt x="0" y="119"/>
                    <a:pt x="24" y="179"/>
                    <a:pt x="60" y="214"/>
                  </a:cubicBezTo>
                  <a:cubicBezTo>
                    <a:pt x="60" y="214"/>
                    <a:pt x="214" y="298"/>
                    <a:pt x="441" y="417"/>
                  </a:cubicBezTo>
                  <a:cubicBezTo>
                    <a:pt x="655" y="536"/>
                    <a:pt x="953" y="667"/>
                    <a:pt x="1274" y="810"/>
                  </a:cubicBezTo>
                  <a:cubicBezTo>
                    <a:pt x="1429" y="845"/>
                    <a:pt x="1584" y="905"/>
                    <a:pt x="1727" y="965"/>
                  </a:cubicBezTo>
                  <a:cubicBezTo>
                    <a:pt x="1881" y="1024"/>
                    <a:pt x="2012" y="1060"/>
                    <a:pt x="2131" y="1107"/>
                  </a:cubicBezTo>
                  <a:cubicBezTo>
                    <a:pt x="2370" y="1179"/>
                    <a:pt x="2536" y="1203"/>
                    <a:pt x="2536" y="1203"/>
                  </a:cubicBezTo>
                  <a:cubicBezTo>
                    <a:pt x="2584" y="1203"/>
                    <a:pt x="2631" y="1191"/>
                    <a:pt x="2643" y="1143"/>
                  </a:cubicBezTo>
                  <a:cubicBezTo>
                    <a:pt x="2655" y="1084"/>
                    <a:pt x="2643" y="1024"/>
                    <a:pt x="2596" y="1000"/>
                  </a:cubicBezTo>
                  <a:cubicBezTo>
                    <a:pt x="2596" y="1000"/>
                    <a:pt x="2453" y="905"/>
                    <a:pt x="2227" y="786"/>
                  </a:cubicBezTo>
                  <a:cubicBezTo>
                    <a:pt x="2108" y="726"/>
                    <a:pt x="1989" y="655"/>
                    <a:pt x="1834" y="595"/>
                  </a:cubicBezTo>
                  <a:cubicBezTo>
                    <a:pt x="1703" y="536"/>
                    <a:pt x="1536" y="476"/>
                    <a:pt x="1393" y="405"/>
                  </a:cubicBezTo>
                  <a:cubicBezTo>
                    <a:pt x="1084" y="286"/>
                    <a:pt x="762" y="179"/>
                    <a:pt x="524" y="107"/>
                  </a:cubicBezTo>
                  <a:cubicBezTo>
                    <a:pt x="286" y="36"/>
                    <a:pt x="131" y="0"/>
                    <a:pt x="13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973;p24"/>
            <p:cNvSpPr/>
            <p:nvPr/>
          </p:nvSpPr>
          <p:spPr>
            <a:xfrm>
              <a:off x="2716100" y="1836550"/>
              <a:ext cx="31275" cy="100850"/>
            </a:xfrm>
            <a:custGeom>
              <a:avLst/>
              <a:gdLst/>
              <a:ahLst/>
              <a:cxnLst/>
              <a:rect l="l" t="t" r="r" b="b"/>
              <a:pathLst>
                <a:path w="1251" h="4034" extrusionOk="0">
                  <a:moveTo>
                    <a:pt x="1117" y="1"/>
                  </a:moveTo>
                  <a:cubicBezTo>
                    <a:pt x="1083" y="1"/>
                    <a:pt x="1043" y="18"/>
                    <a:pt x="1024" y="65"/>
                  </a:cubicBezTo>
                  <a:cubicBezTo>
                    <a:pt x="1024" y="65"/>
                    <a:pt x="941" y="291"/>
                    <a:pt x="822" y="648"/>
                  </a:cubicBezTo>
                  <a:cubicBezTo>
                    <a:pt x="703" y="1005"/>
                    <a:pt x="572" y="1481"/>
                    <a:pt x="429" y="1958"/>
                  </a:cubicBezTo>
                  <a:cubicBezTo>
                    <a:pt x="370" y="2208"/>
                    <a:pt x="310" y="2446"/>
                    <a:pt x="251" y="2672"/>
                  </a:cubicBezTo>
                  <a:cubicBezTo>
                    <a:pt x="215" y="2898"/>
                    <a:pt x="167" y="3113"/>
                    <a:pt x="120" y="3291"/>
                  </a:cubicBezTo>
                  <a:cubicBezTo>
                    <a:pt x="48" y="3648"/>
                    <a:pt x="1" y="3910"/>
                    <a:pt x="1" y="3910"/>
                  </a:cubicBezTo>
                  <a:cubicBezTo>
                    <a:pt x="1" y="3946"/>
                    <a:pt x="12" y="4006"/>
                    <a:pt x="60" y="4029"/>
                  </a:cubicBezTo>
                  <a:cubicBezTo>
                    <a:pt x="71" y="4032"/>
                    <a:pt x="82" y="4034"/>
                    <a:pt x="93" y="4034"/>
                  </a:cubicBezTo>
                  <a:cubicBezTo>
                    <a:pt x="132" y="4034"/>
                    <a:pt x="170" y="4016"/>
                    <a:pt x="179" y="3970"/>
                  </a:cubicBezTo>
                  <a:cubicBezTo>
                    <a:pt x="179" y="3970"/>
                    <a:pt x="274" y="3744"/>
                    <a:pt x="393" y="3386"/>
                  </a:cubicBezTo>
                  <a:cubicBezTo>
                    <a:pt x="453" y="3208"/>
                    <a:pt x="524" y="3005"/>
                    <a:pt x="584" y="2779"/>
                  </a:cubicBezTo>
                  <a:cubicBezTo>
                    <a:pt x="655" y="2553"/>
                    <a:pt x="715" y="2315"/>
                    <a:pt x="786" y="2077"/>
                  </a:cubicBezTo>
                  <a:cubicBezTo>
                    <a:pt x="929" y="1589"/>
                    <a:pt x="1048" y="1112"/>
                    <a:pt x="1120" y="743"/>
                  </a:cubicBezTo>
                  <a:cubicBezTo>
                    <a:pt x="1191" y="374"/>
                    <a:pt x="1239" y="124"/>
                    <a:pt x="1239" y="124"/>
                  </a:cubicBezTo>
                  <a:cubicBezTo>
                    <a:pt x="1251" y="88"/>
                    <a:pt x="1227" y="41"/>
                    <a:pt x="1144" y="5"/>
                  </a:cubicBezTo>
                  <a:cubicBezTo>
                    <a:pt x="1136" y="2"/>
                    <a:pt x="1126"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4" name="Google Shape;974;p24"/>
            <p:cNvSpPr/>
            <p:nvPr/>
          </p:nvSpPr>
          <p:spPr>
            <a:xfrm>
              <a:off x="2594950" y="2035050"/>
              <a:ext cx="67000" cy="67075"/>
            </a:xfrm>
            <a:custGeom>
              <a:avLst/>
              <a:gdLst/>
              <a:ahLst/>
              <a:cxnLst/>
              <a:rect l="l" t="t" r="r" b="b"/>
              <a:pathLst>
                <a:path w="2680" h="2683" extrusionOk="0">
                  <a:moveTo>
                    <a:pt x="2560" y="1"/>
                  </a:moveTo>
                  <a:cubicBezTo>
                    <a:pt x="2542" y="1"/>
                    <a:pt x="2525" y="6"/>
                    <a:pt x="2513" y="18"/>
                  </a:cubicBezTo>
                  <a:cubicBezTo>
                    <a:pt x="2513" y="18"/>
                    <a:pt x="2346" y="149"/>
                    <a:pt x="2096" y="376"/>
                  </a:cubicBezTo>
                  <a:cubicBezTo>
                    <a:pt x="1977" y="483"/>
                    <a:pt x="1822" y="602"/>
                    <a:pt x="1679" y="745"/>
                  </a:cubicBezTo>
                  <a:cubicBezTo>
                    <a:pt x="1525" y="876"/>
                    <a:pt x="1382" y="1042"/>
                    <a:pt x="1215" y="1197"/>
                  </a:cubicBezTo>
                  <a:cubicBezTo>
                    <a:pt x="906" y="1507"/>
                    <a:pt x="608" y="1828"/>
                    <a:pt x="382" y="2090"/>
                  </a:cubicBezTo>
                  <a:cubicBezTo>
                    <a:pt x="155" y="2340"/>
                    <a:pt x="25" y="2519"/>
                    <a:pt x="25" y="2519"/>
                  </a:cubicBezTo>
                  <a:cubicBezTo>
                    <a:pt x="13" y="2543"/>
                    <a:pt x="1" y="2602"/>
                    <a:pt x="25" y="2638"/>
                  </a:cubicBezTo>
                  <a:cubicBezTo>
                    <a:pt x="39" y="2667"/>
                    <a:pt x="71" y="2682"/>
                    <a:pt x="102" y="2682"/>
                  </a:cubicBezTo>
                  <a:cubicBezTo>
                    <a:pt x="122" y="2682"/>
                    <a:pt x="141" y="2676"/>
                    <a:pt x="155" y="2662"/>
                  </a:cubicBezTo>
                  <a:cubicBezTo>
                    <a:pt x="155" y="2662"/>
                    <a:pt x="322" y="2543"/>
                    <a:pt x="572" y="2328"/>
                  </a:cubicBezTo>
                  <a:cubicBezTo>
                    <a:pt x="810" y="2102"/>
                    <a:pt x="1144" y="1804"/>
                    <a:pt x="1453" y="1495"/>
                  </a:cubicBezTo>
                  <a:cubicBezTo>
                    <a:pt x="1596" y="1340"/>
                    <a:pt x="1751" y="1173"/>
                    <a:pt x="1894" y="1030"/>
                  </a:cubicBezTo>
                  <a:cubicBezTo>
                    <a:pt x="2049" y="876"/>
                    <a:pt x="2168" y="733"/>
                    <a:pt x="2287" y="614"/>
                  </a:cubicBezTo>
                  <a:cubicBezTo>
                    <a:pt x="2513" y="364"/>
                    <a:pt x="2644" y="185"/>
                    <a:pt x="2644" y="185"/>
                  </a:cubicBezTo>
                  <a:cubicBezTo>
                    <a:pt x="2656" y="138"/>
                    <a:pt x="2680" y="90"/>
                    <a:pt x="2644" y="42"/>
                  </a:cubicBezTo>
                  <a:cubicBezTo>
                    <a:pt x="2628" y="19"/>
                    <a:pt x="2593" y="1"/>
                    <a:pt x="256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975;p24"/>
            <p:cNvSpPr/>
            <p:nvPr/>
          </p:nvSpPr>
          <p:spPr>
            <a:xfrm>
              <a:off x="2731275" y="2042350"/>
              <a:ext cx="26225" cy="82775"/>
            </a:xfrm>
            <a:custGeom>
              <a:avLst/>
              <a:gdLst/>
              <a:ahLst/>
              <a:cxnLst/>
              <a:rect l="l" t="t" r="r" b="b"/>
              <a:pathLst>
                <a:path w="1049" h="3311" extrusionOk="0">
                  <a:moveTo>
                    <a:pt x="72" y="0"/>
                  </a:moveTo>
                  <a:cubicBezTo>
                    <a:pt x="36" y="0"/>
                    <a:pt x="1" y="72"/>
                    <a:pt x="1" y="131"/>
                  </a:cubicBezTo>
                  <a:cubicBezTo>
                    <a:pt x="1" y="131"/>
                    <a:pt x="36" y="334"/>
                    <a:pt x="96" y="631"/>
                  </a:cubicBezTo>
                  <a:cubicBezTo>
                    <a:pt x="156" y="929"/>
                    <a:pt x="239" y="1334"/>
                    <a:pt x="346" y="1715"/>
                  </a:cubicBezTo>
                  <a:cubicBezTo>
                    <a:pt x="406" y="1917"/>
                    <a:pt x="465" y="2108"/>
                    <a:pt x="513" y="2286"/>
                  </a:cubicBezTo>
                  <a:cubicBezTo>
                    <a:pt x="572" y="2465"/>
                    <a:pt x="632" y="2632"/>
                    <a:pt x="679" y="2774"/>
                  </a:cubicBezTo>
                  <a:cubicBezTo>
                    <a:pt x="775" y="3060"/>
                    <a:pt x="858" y="3251"/>
                    <a:pt x="858" y="3251"/>
                  </a:cubicBezTo>
                  <a:cubicBezTo>
                    <a:pt x="870" y="3298"/>
                    <a:pt x="918" y="3310"/>
                    <a:pt x="953" y="3310"/>
                  </a:cubicBezTo>
                  <a:cubicBezTo>
                    <a:pt x="1001" y="3310"/>
                    <a:pt x="1049" y="3251"/>
                    <a:pt x="1037" y="3191"/>
                  </a:cubicBezTo>
                  <a:cubicBezTo>
                    <a:pt x="1037" y="3191"/>
                    <a:pt x="1001" y="2989"/>
                    <a:pt x="941" y="2691"/>
                  </a:cubicBezTo>
                  <a:cubicBezTo>
                    <a:pt x="918" y="2536"/>
                    <a:pt x="882" y="2358"/>
                    <a:pt x="834" y="2179"/>
                  </a:cubicBezTo>
                  <a:lnTo>
                    <a:pt x="703" y="1596"/>
                  </a:lnTo>
                  <a:cubicBezTo>
                    <a:pt x="596" y="1215"/>
                    <a:pt x="501" y="822"/>
                    <a:pt x="394" y="548"/>
                  </a:cubicBezTo>
                  <a:cubicBezTo>
                    <a:pt x="287" y="250"/>
                    <a:pt x="215" y="72"/>
                    <a:pt x="215" y="72"/>
                  </a:cubicBezTo>
                  <a:cubicBezTo>
                    <a:pt x="203" y="36"/>
                    <a:pt x="156" y="0"/>
                    <a:pt x="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24"/>
            <p:cNvSpPr/>
            <p:nvPr/>
          </p:nvSpPr>
          <p:spPr>
            <a:xfrm>
              <a:off x="2779800" y="2000675"/>
              <a:ext cx="64325" cy="11150"/>
            </a:xfrm>
            <a:custGeom>
              <a:avLst/>
              <a:gdLst/>
              <a:ahLst/>
              <a:cxnLst/>
              <a:rect l="l" t="t" r="r" b="b"/>
              <a:pathLst>
                <a:path w="2573" h="446" extrusionOk="0">
                  <a:moveTo>
                    <a:pt x="1727" y="0"/>
                  </a:moveTo>
                  <a:cubicBezTo>
                    <a:pt x="1572" y="0"/>
                    <a:pt x="1429" y="24"/>
                    <a:pt x="1274" y="24"/>
                  </a:cubicBezTo>
                  <a:cubicBezTo>
                    <a:pt x="977" y="36"/>
                    <a:pt x="679" y="60"/>
                    <a:pt x="465" y="108"/>
                  </a:cubicBezTo>
                  <a:cubicBezTo>
                    <a:pt x="239" y="143"/>
                    <a:pt x="84" y="179"/>
                    <a:pt x="84" y="179"/>
                  </a:cubicBezTo>
                  <a:cubicBezTo>
                    <a:pt x="48" y="203"/>
                    <a:pt x="12" y="227"/>
                    <a:pt x="0" y="286"/>
                  </a:cubicBezTo>
                  <a:cubicBezTo>
                    <a:pt x="0" y="346"/>
                    <a:pt x="24" y="393"/>
                    <a:pt x="84" y="405"/>
                  </a:cubicBezTo>
                  <a:cubicBezTo>
                    <a:pt x="84" y="405"/>
                    <a:pt x="239" y="417"/>
                    <a:pt x="465" y="441"/>
                  </a:cubicBezTo>
                  <a:cubicBezTo>
                    <a:pt x="529" y="444"/>
                    <a:pt x="597" y="446"/>
                    <a:pt x="668" y="446"/>
                  </a:cubicBezTo>
                  <a:cubicBezTo>
                    <a:pt x="862" y="446"/>
                    <a:pt x="1080" y="435"/>
                    <a:pt x="1298" y="417"/>
                  </a:cubicBezTo>
                  <a:cubicBezTo>
                    <a:pt x="1441" y="405"/>
                    <a:pt x="1608" y="393"/>
                    <a:pt x="1739" y="381"/>
                  </a:cubicBezTo>
                  <a:cubicBezTo>
                    <a:pt x="1894" y="358"/>
                    <a:pt x="2013" y="334"/>
                    <a:pt x="2132" y="322"/>
                  </a:cubicBezTo>
                  <a:cubicBezTo>
                    <a:pt x="2346" y="286"/>
                    <a:pt x="2501" y="239"/>
                    <a:pt x="2501" y="239"/>
                  </a:cubicBezTo>
                  <a:cubicBezTo>
                    <a:pt x="2548" y="239"/>
                    <a:pt x="2572" y="203"/>
                    <a:pt x="2572" y="155"/>
                  </a:cubicBezTo>
                  <a:cubicBezTo>
                    <a:pt x="2572" y="96"/>
                    <a:pt x="2525" y="48"/>
                    <a:pt x="2489" y="36"/>
                  </a:cubicBezTo>
                  <a:cubicBezTo>
                    <a:pt x="2489" y="36"/>
                    <a:pt x="2334" y="24"/>
                    <a:pt x="210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77" name="Google Shape;977;p24"/>
          <p:cNvGrpSpPr/>
          <p:nvPr/>
        </p:nvGrpSpPr>
        <p:grpSpPr>
          <a:xfrm>
            <a:off x="-67" y="3717334"/>
            <a:ext cx="12383333" cy="3140420"/>
            <a:chOff x="-50" y="2788000"/>
            <a:chExt cx="9287500" cy="2355315"/>
          </a:xfrm>
        </p:grpSpPr>
        <p:sp>
          <p:nvSpPr>
            <p:cNvPr id="978" name="Google Shape;978;p24"/>
            <p:cNvSpPr/>
            <p:nvPr/>
          </p:nvSpPr>
          <p:spPr>
            <a:xfrm>
              <a:off x="-50" y="2788000"/>
              <a:ext cx="9287500" cy="1942455"/>
            </a:xfrm>
            <a:custGeom>
              <a:avLst/>
              <a:gdLst/>
              <a:ahLst/>
              <a:cxnLst/>
              <a:rect l="l" t="t" r="r" b="b"/>
              <a:pathLst>
                <a:path w="80094" h="16763" extrusionOk="0">
                  <a:moveTo>
                    <a:pt x="6243" y="1"/>
                  </a:moveTo>
                  <a:cubicBezTo>
                    <a:pt x="5631" y="1"/>
                    <a:pt x="5015" y="38"/>
                    <a:pt x="4406" y="109"/>
                  </a:cubicBezTo>
                  <a:cubicBezTo>
                    <a:pt x="3096" y="276"/>
                    <a:pt x="1393" y="800"/>
                    <a:pt x="0" y="1526"/>
                  </a:cubicBezTo>
                  <a:lnTo>
                    <a:pt x="0" y="7741"/>
                  </a:lnTo>
                  <a:cubicBezTo>
                    <a:pt x="194" y="7757"/>
                    <a:pt x="387" y="7764"/>
                    <a:pt x="580" y="7764"/>
                  </a:cubicBezTo>
                  <a:cubicBezTo>
                    <a:pt x="2986" y="7764"/>
                    <a:pt x="5338" y="6607"/>
                    <a:pt x="7608" y="6276"/>
                  </a:cubicBezTo>
                  <a:cubicBezTo>
                    <a:pt x="7987" y="6220"/>
                    <a:pt x="8329" y="6194"/>
                    <a:pt x="8642" y="6194"/>
                  </a:cubicBezTo>
                  <a:cubicBezTo>
                    <a:pt x="10453" y="6194"/>
                    <a:pt x="11334" y="7055"/>
                    <a:pt x="12907" y="7908"/>
                  </a:cubicBezTo>
                  <a:cubicBezTo>
                    <a:pt x="16098" y="9622"/>
                    <a:pt x="19157" y="10646"/>
                    <a:pt x="23122" y="11182"/>
                  </a:cubicBezTo>
                  <a:cubicBezTo>
                    <a:pt x="24092" y="11315"/>
                    <a:pt x="25048" y="11373"/>
                    <a:pt x="25994" y="11373"/>
                  </a:cubicBezTo>
                  <a:cubicBezTo>
                    <a:pt x="32544" y="11373"/>
                    <a:pt x="38574" y="8580"/>
                    <a:pt x="45139" y="8580"/>
                  </a:cubicBezTo>
                  <a:cubicBezTo>
                    <a:pt x="45592" y="8580"/>
                    <a:pt x="46048" y="8594"/>
                    <a:pt x="46506" y="8622"/>
                  </a:cubicBezTo>
                  <a:cubicBezTo>
                    <a:pt x="49459" y="8801"/>
                    <a:pt x="52245" y="10682"/>
                    <a:pt x="54662" y="11765"/>
                  </a:cubicBezTo>
                  <a:cubicBezTo>
                    <a:pt x="57841" y="13206"/>
                    <a:pt x="60972" y="14516"/>
                    <a:pt x="64806" y="14908"/>
                  </a:cubicBezTo>
                  <a:cubicBezTo>
                    <a:pt x="66932" y="15126"/>
                    <a:pt x="74349" y="16762"/>
                    <a:pt x="77358" y="16762"/>
                  </a:cubicBezTo>
                  <a:cubicBezTo>
                    <a:pt x="77635" y="16762"/>
                    <a:pt x="77875" y="16748"/>
                    <a:pt x="78070" y="16718"/>
                  </a:cubicBezTo>
                  <a:cubicBezTo>
                    <a:pt x="80094" y="16409"/>
                    <a:pt x="76998" y="13361"/>
                    <a:pt x="76772" y="11765"/>
                  </a:cubicBezTo>
                  <a:cubicBezTo>
                    <a:pt x="76009" y="12137"/>
                    <a:pt x="75049" y="12243"/>
                    <a:pt x="74072" y="12243"/>
                  </a:cubicBezTo>
                  <a:cubicBezTo>
                    <a:pt x="73236" y="12243"/>
                    <a:pt x="72387" y="12165"/>
                    <a:pt x="71640" y="12110"/>
                  </a:cubicBezTo>
                  <a:cubicBezTo>
                    <a:pt x="68378" y="11884"/>
                    <a:pt x="65056" y="11313"/>
                    <a:pt x="62175" y="10229"/>
                  </a:cubicBezTo>
                  <a:cubicBezTo>
                    <a:pt x="59924" y="9384"/>
                    <a:pt x="57948" y="8158"/>
                    <a:pt x="55960" y="7050"/>
                  </a:cubicBezTo>
                  <a:cubicBezTo>
                    <a:pt x="52959" y="5348"/>
                    <a:pt x="49911" y="4621"/>
                    <a:pt x="45958" y="4348"/>
                  </a:cubicBezTo>
                  <a:cubicBezTo>
                    <a:pt x="45165" y="4296"/>
                    <a:pt x="44390" y="4271"/>
                    <a:pt x="43629" y="4271"/>
                  </a:cubicBezTo>
                  <a:cubicBezTo>
                    <a:pt x="40555" y="4271"/>
                    <a:pt x="37697" y="4668"/>
                    <a:pt x="34624" y="5241"/>
                  </a:cubicBezTo>
                  <a:cubicBezTo>
                    <a:pt x="31986" y="5727"/>
                    <a:pt x="29721" y="6331"/>
                    <a:pt x="26999" y="6331"/>
                  </a:cubicBezTo>
                  <a:cubicBezTo>
                    <a:pt x="26724" y="6331"/>
                    <a:pt x="26444" y="6325"/>
                    <a:pt x="26158" y="6312"/>
                  </a:cubicBezTo>
                  <a:cubicBezTo>
                    <a:pt x="20360" y="6098"/>
                    <a:pt x="15502" y="3026"/>
                    <a:pt x="10954" y="931"/>
                  </a:cubicBezTo>
                  <a:cubicBezTo>
                    <a:pt x="9536" y="278"/>
                    <a:pt x="7902" y="1"/>
                    <a:pt x="624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979;p24"/>
            <p:cNvSpPr/>
            <p:nvPr/>
          </p:nvSpPr>
          <p:spPr>
            <a:xfrm>
              <a:off x="-50" y="3046056"/>
              <a:ext cx="8918871" cy="1754501"/>
            </a:xfrm>
            <a:custGeom>
              <a:avLst/>
              <a:gdLst/>
              <a:ahLst/>
              <a:cxnLst/>
              <a:rect l="l" t="t" r="r" b="b"/>
              <a:pathLst>
                <a:path w="76915" h="15141" extrusionOk="0">
                  <a:moveTo>
                    <a:pt x="6169" y="0"/>
                  </a:moveTo>
                  <a:cubicBezTo>
                    <a:pt x="5558" y="0"/>
                    <a:pt x="4944" y="38"/>
                    <a:pt x="4334" y="108"/>
                  </a:cubicBezTo>
                  <a:cubicBezTo>
                    <a:pt x="3060" y="275"/>
                    <a:pt x="1370" y="787"/>
                    <a:pt x="0" y="1478"/>
                  </a:cubicBezTo>
                  <a:lnTo>
                    <a:pt x="0" y="7752"/>
                  </a:lnTo>
                  <a:cubicBezTo>
                    <a:pt x="164" y="7764"/>
                    <a:pt x="327" y="7769"/>
                    <a:pt x="490" y="7769"/>
                  </a:cubicBezTo>
                  <a:cubicBezTo>
                    <a:pt x="2902" y="7769"/>
                    <a:pt x="5251" y="6599"/>
                    <a:pt x="7537" y="6276"/>
                  </a:cubicBezTo>
                  <a:cubicBezTo>
                    <a:pt x="7906" y="6223"/>
                    <a:pt x="8240" y="6198"/>
                    <a:pt x="8548" y="6198"/>
                  </a:cubicBezTo>
                  <a:cubicBezTo>
                    <a:pt x="10374" y="6198"/>
                    <a:pt x="11256" y="7063"/>
                    <a:pt x="12835" y="7919"/>
                  </a:cubicBezTo>
                  <a:cubicBezTo>
                    <a:pt x="16014" y="9622"/>
                    <a:pt x="19086" y="10657"/>
                    <a:pt x="23039" y="11193"/>
                  </a:cubicBezTo>
                  <a:cubicBezTo>
                    <a:pt x="24000" y="11324"/>
                    <a:pt x="24947" y="11381"/>
                    <a:pt x="25884" y="11381"/>
                  </a:cubicBezTo>
                  <a:cubicBezTo>
                    <a:pt x="32436" y="11381"/>
                    <a:pt x="38473" y="8590"/>
                    <a:pt x="45027" y="8590"/>
                  </a:cubicBezTo>
                  <a:cubicBezTo>
                    <a:pt x="45489" y="8590"/>
                    <a:pt x="45955" y="8604"/>
                    <a:pt x="46423" y="8633"/>
                  </a:cubicBezTo>
                  <a:cubicBezTo>
                    <a:pt x="49387" y="8812"/>
                    <a:pt x="52174" y="10681"/>
                    <a:pt x="54579" y="11765"/>
                  </a:cubicBezTo>
                  <a:cubicBezTo>
                    <a:pt x="57769" y="13217"/>
                    <a:pt x="60889" y="14527"/>
                    <a:pt x="64735" y="14908"/>
                  </a:cubicBezTo>
                  <a:cubicBezTo>
                    <a:pt x="66030" y="15041"/>
                    <a:pt x="67373" y="15140"/>
                    <a:pt x="68711" y="15140"/>
                  </a:cubicBezTo>
                  <a:cubicBezTo>
                    <a:pt x="69771" y="15140"/>
                    <a:pt x="70828" y="15078"/>
                    <a:pt x="71855" y="14920"/>
                  </a:cubicBezTo>
                  <a:cubicBezTo>
                    <a:pt x="73891" y="14610"/>
                    <a:pt x="76915" y="13360"/>
                    <a:pt x="76712" y="11765"/>
                  </a:cubicBezTo>
                  <a:lnTo>
                    <a:pt x="76712" y="11765"/>
                  </a:lnTo>
                  <a:cubicBezTo>
                    <a:pt x="75954" y="12137"/>
                    <a:pt x="75005" y="12242"/>
                    <a:pt x="74039" y="12242"/>
                  </a:cubicBezTo>
                  <a:cubicBezTo>
                    <a:pt x="73184" y="12242"/>
                    <a:pt x="72317" y="12160"/>
                    <a:pt x="71557" y="12110"/>
                  </a:cubicBezTo>
                  <a:cubicBezTo>
                    <a:pt x="68306" y="11884"/>
                    <a:pt x="64985" y="11324"/>
                    <a:pt x="62091" y="10229"/>
                  </a:cubicBezTo>
                  <a:cubicBezTo>
                    <a:pt x="59853" y="9383"/>
                    <a:pt x="57865" y="8169"/>
                    <a:pt x="55888" y="7050"/>
                  </a:cubicBezTo>
                  <a:cubicBezTo>
                    <a:pt x="52888" y="5359"/>
                    <a:pt x="49828" y="4621"/>
                    <a:pt x="45887" y="4359"/>
                  </a:cubicBezTo>
                  <a:cubicBezTo>
                    <a:pt x="45081" y="4304"/>
                    <a:pt x="44295" y="4278"/>
                    <a:pt x="43523" y="4278"/>
                  </a:cubicBezTo>
                  <a:cubicBezTo>
                    <a:pt x="40462" y="4278"/>
                    <a:pt x="37614" y="4682"/>
                    <a:pt x="34552" y="5252"/>
                  </a:cubicBezTo>
                  <a:cubicBezTo>
                    <a:pt x="31898" y="5741"/>
                    <a:pt x="29622" y="6340"/>
                    <a:pt x="26870" y="6340"/>
                  </a:cubicBezTo>
                  <a:cubicBezTo>
                    <a:pt x="26609" y="6340"/>
                    <a:pt x="26345" y="6335"/>
                    <a:pt x="26075" y="6324"/>
                  </a:cubicBezTo>
                  <a:cubicBezTo>
                    <a:pt x="20289" y="6097"/>
                    <a:pt x="15419" y="3025"/>
                    <a:pt x="10883" y="930"/>
                  </a:cubicBezTo>
                  <a:cubicBezTo>
                    <a:pt x="9456" y="278"/>
                    <a:pt x="7826" y="0"/>
                    <a:pt x="6169"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980;p24"/>
            <p:cNvSpPr/>
            <p:nvPr/>
          </p:nvSpPr>
          <p:spPr>
            <a:xfrm>
              <a:off x="1342" y="3468541"/>
              <a:ext cx="9141162" cy="1670722"/>
            </a:xfrm>
            <a:custGeom>
              <a:avLst/>
              <a:gdLst/>
              <a:ahLst/>
              <a:cxnLst/>
              <a:rect l="l" t="t" r="r" b="b"/>
              <a:pathLst>
                <a:path w="78832" h="14418" extrusionOk="0">
                  <a:moveTo>
                    <a:pt x="7078" y="1"/>
                  </a:moveTo>
                  <a:cubicBezTo>
                    <a:pt x="4536" y="1"/>
                    <a:pt x="2195" y="1220"/>
                    <a:pt x="0" y="2094"/>
                  </a:cubicBezTo>
                  <a:lnTo>
                    <a:pt x="0" y="14417"/>
                  </a:lnTo>
                  <a:lnTo>
                    <a:pt x="78415" y="14417"/>
                  </a:lnTo>
                  <a:cubicBezTo>
                    <a:pt x="78486" y="12810"/>
                    <a:pt x="78832" y="11119"/>
                    <a:pt x="77772" y="9714"/>
                  </a:cubicBezTo>
                  <a:cubicBezTo>
                    <a:pt x="76379" y="9726"/>
                    <a:pt x="74902" y="10321"/>
                    <a:pt x="73474" y="10476"/>
                  </a:cubicBezTo>
                  <a:cubicBezTo>
                    <a:pt x="72200" y="10596"/>
                    <a:pt x="70956" y="10641"/>
                    <a:pt x="69715" y="10641"/>
                  </a:cubicBezTo>
                  <a:cubicBezTo>
                    <a:pt x="68243" y="10641"/>
                    <a:pt x="66776" y="10577"/>
                    <a:pt x="65270" y="10500"/>
                  </a:cubicBezTo>
                  <a:cubicBezTo>
                    <a:pt x="61591" y="10333"/>
                    <a:pt x="57948" y="9535"/>
                    <a:pt x="55162" y="7916"/>
                  </a:cubicBezTo>
                  <a:cubicBezTo>
                    <a:pt x="52924" y="6607"/>
                    <a:pt x="51054" y="5225"/>
                    <a:pt x="48256" y="4392"/>
                  </a:cubicBezTo>
                  <a:cubicBezTo>
                    <a:pt x="46141" y="3759"/>
                    <a:pt x="44300" y="3478"/>
                    <a:pt x="42489" y="3478"/>
                  </a:cubicBezTo>
                  <a:cubicBezTo>
                    <a:pt x="40415" y="3478"/>
                    <a:pt x="38381" y="3846"/>
                    <a:pt x="36017" y="4475"/>
                  </a:cubicBezTo>
                  <a:cubicBezTo>
                    <a:pt x="34654" y="4828"/>
                    <a:pt x="32986" y="5117"/>
                    <a:pt x="31400" y="5117"/>
                  </a:cubicBezTo>
                  <a:cubicBezTo>
                    <a:pt x="30256" y="5117"/>
                    <a:pt x="29155" y="4967"/>
                    <a:pt x="28242" y="4583"/>
                  </a:cubicBezTo>
                  <a:cubicBezTo>
                    <a:pt x="27653" y="4332"/>
                    <a:pt x="26839" y="4244"/>
                    <a:pt x="26022" y="4244"/>
                  </a:cubicBezTo>
                  <a:cubicBezTo>
                    <a:pt x="24739" y="4244"/>
                    <a:pt x="23447" y="4461"/>
                    <a:pt x="23003" y="4606"/>
                  </a:cubicBezTo>
                  <a:cubicBezTo>
                    <a:pt x="22185" y="4879"/>
                    <a:pt x="21525" y="4987"/>
                    <a:pt x="20718" y="4987"/>
                  </a:cubicBezTo>
                  <a:cubicBezTo>
                    <a:pt x="20398" y="4987"/>
                    <a:pt x="20055" y="4970"/>
                    <a:pt x="19669" y="4940"/>
                  </a:cubicBezTo>
                  <a:cubicBezTo>
                    <a:pt x="16336" y="4666"/>
                    <a:pt x="14062" y="3404"/>
                    <a:pt x="11728" y="1892"/>
                  </a:cubicBezTo>
                  <a:cubicBezTo>
                    <a:pt x="10752" y="1261"/>
                    <a:pt x="9549" y="284"/>
                    <a:pt x="8192" y="82"/>
                  </a:cubicBezTo>
                  <a:cubicBezTo>
                    <a:pt x="7816" y="26"/>
                    <a:pt x="7445" y="1"/>
                    <a:pt x="7078" y="1"/>
                  </a:cubicBez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981;p24"/>
            <p:cNvSpPr/>
            <p:nvPr/>
          </p:nvSpPr>
          <p:spPr>
            <a:xfrm>
              <a:off x="1342" y="3992649"/>
              <a:ext cx="7175102" cy="1146608"/>
            </a:xfrm>
            <a:custGeom>
              <a:avLst/>
              <a:gdLst/>
              <a:ahLst/>
              <a:cxnLst/>
              <a:rect l="l" t="t" r="r" b="b"/>
              <a:pathLst>
                <a:path w="61877" h="9895" extrusionOk="0">
                  <a:moveTo>
                    <a:pt x="8517" y="0"/>
                  </a:moveTo>
                  <a:cubicBezTo>
                    <a:pt x="5407" y="0"/>
                    <a:pt x="2585" y="1831"/>
                    <a:pt x="0" y="2607"/>
                  </a:cubicBezTo>
                  <a:lnTo>
                    <a:pt x="0" y="9894"/>
                  </a:lnTo>
                  <a:lnTo>
                    <a:pt x="61877" y="9894"/>
                  </a:lnTo>
                  <a:cubicBezTo>
                    <a:pt x="59960" y="9465"/>
                    <a:pt x="58162" y="8822"/>
                    <a:pt x="56614" y="7918"/>
                  </a:cubicBezTo>
                  <a:cubicBezTo>
                    <a:pt x="54364" y="6608"/>
                    <a:pt x="52495" y="5215"/>
                    <a:pt x="49709" y="4393"/>
                  </a:cubicBezTo>
                  <a:cubicBezTo>
                    <a:pt x="47588" y="3760"/>
                    <a:pt x="45744" y="3480"/>
                    <a:pt x="43931" y="3480"/>
                  </a:cubicBezTo>
                  <a:cubicBezTo>
                    <a:pt x="41856" y="3480"/>
                    <a:pt x="39821" y="3848"/>
                    <a:pt x="37457" y="4477"/>
                  </a:cubicBezTo>
                  <a:cubicBezTo>
                    <a:pt x="36101" y="4830"/>
                    <a:pt x="34432" y="5118"/>
                    <a:pt x="32844" y="5118"/>
                  </a:cubicBezTo>
                  <a:cubicBezTo>
                    <a:pt x="31699" y="5118"/>
                    <a:pt x="30595" y="4968"/>
                    <a:pt x="29683" y="4584"/>
                  </a:cubicBezTo>
                  <a:cubicBezTo>
                    <a:pt x="29094" y="4334"/>
                    <a:pt x="28282" y="4246"/>
                    <a:pt x="27466" y="4246"/>
                  </a:cubicBezTo>
                  <a:cubicBezTo>
                    <a:pt x="26185" y="4246"/>
                    <a:pt x="24895" y="4462"/>
                    <a:pt x="24444" y="4608"/>
                  </a:cubicBezTo>
                  <a:cubicBezTo>
                    <a:pt x="23622" y="4882"/>
                    <a:pt x="22960" y="4983"/>
                    <a:pt x="22148" y="4983"/>
                  </a:cubicBezTo>
                  <a:cubicBezTo>
                    <a:pt x="21831" y="4983"/>
                    <a:pt x="21491" y="4968"/>
                    <a:pt x="21110" y="4941"/>
                  </a:cubicBezTo>
                  <a:cubicBezTo>
                    <a:pt x="17776" y="4667"/>
                    <a:pt x="15502" y="3405"/>
                    <a:pt x="13169" y="1893"/>
                  </a:cubicBezTo>
                  <a:cubicBezTo>
                    <a:pt x="12204" y="1262"/>
                    <a:pt x="10990" y="274"/>
                    <a:pt x="9644" y="83"/>
                  </a:cubicBezTo>
                  <a:cubicBezTo>
                    <a:pt x="9264" y="26"/>
                    <a:pt x="8889" y="0"/>
                    <a:pt x="8517"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982;p24"/>
            <p:cNvSpPr/>
            <p:nvPr/>
          </p:nvSpPr>
          <p:spPr>
            <a:xfrm>
              <a:off x="1321202" y="3526247"/>
              <a:ext cx="7822725" cy="1613015"/>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983;p24"/>
            <p:cNvSpPr/>
            <p:nvPr/>
          </p:nvSpPr>
          <p:spPr>
            <a:xfrm>
              <a:off x="1959100" y="3762634"/>
              <a:ext cx="7184843" cy="1380680"/>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4" name="Google Shape;984;p24"/>
            <p:cNvSpPr/>
            <p:nvPr/>
          </p:nvSpPr>
          <p:spPr>
            <a:xfrm>
              <a:off x="2884115" y="4152442"/>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985;p24"/>
            <p:cNvSpPr/>
            <p:nvPr/>
          </p:nvSpPr>
          <p:spPr>
            <a:xfrm>
              <a:off x="7046743" y="4629040"/>
              <a:ext cx="2097323" cy="511483"/>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045069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996934" y="1474388"/>
            <a:ext cx="3663532" cy="3325435"/>
            <a:chOff x="747700" y="1105791"/>
            <a:chExt cx="2747649" cy="2494076"/>
          </a:xfrm>
        </p:grpSpPr>
        <p:sp>
          <p:nvSpPr>
            <p:cNvPr id="10" name="Google Shape;10;p2"/>
            <p:cNvSpPr/>
            <p:nvPr/>
          </p:nvSpPr>
          <p:spPr>
            <a:xfrm>
              <a:off x="2107654" y="1210531"/>
              <a:ext cx="88299" cy="78797"/>
            </a:xfrm>
            <a:custGeom>
              <a:avLst/>
              <a:gdLst/>
              <a:ahLst/>
              <a:cxnLst/>
              <a:rect l="l" t="t" r="r" b="b"/>
              <a:pathLst>
                <a:path w="762" h="680" extrusionOk="0">
                  <a:moveTo>
                    <a:pt x="378" y="0"/>
                  </a:moveTo>
                  <a:cubicBezTo>
                    <a:pt x="339" y="0"/>
                    <a:pt x="300" y="6"/>
                    <a:pt x="262" y="19"/>
                  </a:cubicBezTo>
                  <a:cubicBezTo>
                    <a:pt x="83" y="79"/>
                    <a:pt x="0" y="269"/>
                    <a:pt x="60" y="448"/>
                  </a:cubicBezTo>
                  <a:cubicBezTo>
                    <a:pt x="107" y="590"/>
                    <a:pt x="238" y="680"/>
                    <a:pt x="380" y="680"/>
                  </a:cubicBezTo>
                  <a:cubicBezTo>
                    <a:pt x="416" y="680"/>
                    <a:pt x="452" y="674"/>
                    <a:pt x="488" y="662"/>
                  </a:cubicBezTo>
                  <a:cubicBezTo>
                    <a:pt x="667" y="603"/>
                    <a:pt x="762" y="412"/>
                    <a:pt x="702" y="234"/>
                  </a:cubicBezTo>
                  <a:cubicBezTo>
                    <a:pt x="656" y="84"/>
                    <a:pt x="521" y="0"/>
                    <a:pt x="37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3086200" y="2567951"/>
              <a:ext cx="55273" cy="48668"/>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1906579" y="2283012"/>
              <a:ext cx="84358" cy="74972"/>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1085277" y="1518183"/>
              <a:ext cx="55274" cy="48553"/>
            </a:xfrm>
            <a:custGeom>
              <a:avLst/>
              <a:gdLst/>
              <a:ahLst/>
              <a:cxnLst/>
              <a:rect l="l" t="t" r="r" b="b"/>
              <a:pathLst>
                <a:path w="477" h="419" extrusionOk="0">
                  <a:moveTo>
                    <a:pt x="233" y="1"/>
                  </a:moveTo>
                  <a:cubicBezTo>
                    <a:pt x="202" y="1"/>
                    <a:pt x="172" y="7"/>
                    <a:pt x="143" y="19"/>
                  </a:cubicBezTo>
                  <a:cubicBezTo>
                    <a:pt x="48" y="55"/>
                    <a:pt x="0" y="198"/>
                    <a:pt x="48" y="293"/>
                  </a:cubicBezTo>
                  <a:cubicBezTo>
                    <a:pt x="74" y="372"/>
                    <a:pt x="159" y="419"/>
                    <a:pt x="240" y="419"/>
                  </a:cubicBezTo>
                  <a:cubicBezTo>
                    <a:pt x="269" y="419"/>
                    <a:pt x="297" y="413"/>
                    <a:pt x="322" y="400"/>
                  </a:cubicBezTo>
                  <a:cubicBezTo>
                    <a:pt x="429" y="353"/>
                    <a:pt x="477" y="222"/>
                    <a:pt x="429" y="115"/>
                  </a:cubicBezTo>
                  <a:cubicBezTo>
                    <a:pt x="394" y="45"/>
                    <a:pt x="315" y="1"/>
                    <a:pt x="2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2415740" y="2941073"/>
              <a:ext cx="62110" cy="54114"/>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2746798" y="2622297"/>
              <a:ext cx="30475"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2299863" y="2547325"/>
              <a:ext cx="48320" cy="41715"/>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3288984" y="2452654"/>
              <a:ext cx="27694"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2"/>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2"/>
            <p:cNvSpPr/>
            <p:nvPr/>
          </p:nvSpPr>
          <p:spPr>
            <a:xfrm>
              <a:off x="2050150" y="1989960"/>
              <a:ext cx="49711" cy="43801"/>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6;p2"/>
            <p:cNvSpPr/>
            <p:nvPr/>
          </p:nvSpPr>
          <p:spPr>
            <a:xfrm>
              <a:off x="2443318" y="2214529"/>
              <a:ext cx="30475"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2"/>
            <p:cNvSpPr/>
            <p:nvPr/>
          </p:nvSpPr>
          <p:spPr>
            <a:xfrm>
              <a:off x="2626750" y="2305260"/>
              <a:ext cx="34647" cy="30707"/>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2"/>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2"/>
            <p:cNvSpPr/>
            <p:nvPr/>
          </p:nvSpPr>
          <p:spPr>
            <a:xfrm>
              <a:off x="1520363" y="3032384"/>
              <a:ext cx="37312" cy="32561"/>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2"/>
            <p:cNvSpPr/>
            <p:nvPr/>
          </p:nvSpPr>
          <p:spPr>
            <a:xfrm>
              <a:off x="1409933" y="2653816"/>
              <a:ext cx="56664" cy="49479"/>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1;p2"/>
            <p:cNvSpPr/>
            <p:nvPr/>
          </p:nvSpPr>
          <p:spPr>
            <a:xfrm>
              <a:off x="1202978" y="3012221"/>
              <a:ext cx="84242" cy="74856"/>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2"/>
            <p:cNvSpPr/>
            <p:nvPr/>
          </p:nvSpPr>
          <p:spPr>
            <a:xfrm>
              <a:off x="1447129" y="3088352"/>
              <a:ext cx="55389" cy="49595"/>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2"/>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2"/>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2"/>
            <p:cNvSpPr/>
            <p:nvPr/>
          </p:nvSpPr>
          <p:spPr>
            <a:xfrm>
              <a:off x="991851" y="2636898"/>
              <a:ext cx="87023" cy="76362"/>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2"/>
            <p:cNvSpPr/>
            <p:nvPr/>
          </p:nvSpPr>
          <p:spPr>
            <a:xfrm>
              <a:off x="1895571" y="2698196"/>
              <a:ext cx="30475"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2"/>
            <p:cNvSpPr/>
            <p:nvPr/>
          </p:nvSpPr>
          <p:spPr>
            <a:xfrm>
              <a:off x="1778304" y="2660884"/>
              <a:ext cx="29085" cy="26883"/>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2"/>
            <p:cNvSpPr/>
            <p:nvPr/>
          </p:nvSpPr>
          <p:spPr>
            <a:xfrm>
              <a:off x="1787922" y="2811639"/>
              <a:ext cx="48436"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2"/>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2"/>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2"/>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2"/>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2"/>
            <p:cNvSpPr/>
            <p:nvPr/>
          </p:nvSpPr>
          <p:spPr>
            <a:xfrm>
              <a:off x="2072166" y="2942695"/>
              <a:ext cx="48436"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2"/>
            <p:cNvSpPr/>
            <p:nvPr/>
          </p:nvSpPr>
          <p:spPr>
            <a:xfrm>
              <a:off x="2033580" y="3100519"/>
              <a:ext cx="30475"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2"/>
            <p:cNvSpPr/>
            <p:nvPr/>
          </p:nvSpPr>
          <p:spPr>
            <a:xfrm>
              <a:off x="1856984" y="2986033"/>
              <a:ext cx="35922" cy="30707"/>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2"/>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2"/>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2"/>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2"/>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2"/>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2"/>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2" name="Google Shape;52;p2"/>
          <p:cNvSpPr/>
          <p:nvPr/>
        </p:nvSpPr>
        <p:spPr>
          <a:xfrm>
            <a:off x="10208323" y="4411047"/>
            <a:ext cx="49904" cy="44343"/>
          </a:xfrm>
          <a:custGeom>
            <a:avLst/>
            <a:gdLst/>
            <a:ahLst/>
            <a:cxnLst/>
            <a:rect l="l" t="t" r="r" b="b"/>
            <a:pathLst>
              <a:path w="323" h="287" extrusionOk="0">
                <a:moveTo>
                  <a:pt x="169" y="0"/>
                </a:moveTo>
                <a:cubicBezTo>
                  <a:pt x="153" y="0"/>
                  <a:pt x="136" y="4"/>
                  <a:pt x="120" y="12"/>
                </a:cubicBezTo>
                <a:cubicBezTo>
                  <a:pt x="36" y="36"/>
                  <a:pt x="1" y="120"/>
                  <a:pt x="25" y="191"/>
                </a:cubicBezTo>
                <a:cubicBezTo>
                  <a:pt x="34" y="246"/>
                  <a:pt x="92" y="286"/>
                  <a:pt x="150" y="286"/>
                </a:cubicBezTo>
                <a:cubicBezTo>
                  <a:pt x="168" y="286"/>
                  <a:pt x="186" y="283"/>
                  <a:pt x="203" y="274"/>
                </a:cubicBezTo>
                <a:cubicBezTo>
                  <a:pt x="275" y="251"/>
                  <a:pt x="322" y="179"/>
                  <a:pt x="298" y="96"/>
                </a:cubicBezTo>
                <a:cubicBezTo>
                  <a:pt x="271" y="41"/>
                  <a:pt x="223" y="0"/>
                  <a:pt x="169" y="0"/>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2"/>
          <p:cNvSpPr/>
          <p:nvPr/>
        </p:nvSpPr>
        <p:spPr>
          <a:xfrm>
            <a:off x="7115203" y="4047968"/>
            <a:ext cx="20395" cy="18077"/>
          </a:xfrm>
          <a:custGeom>
            <a:avLst/>
            <a:gdLst/>
            <a:ahLst/>
            <a:cxnLst/>
            <a:rect l="l" t="t" r="r" b="b"/>
            <a:pathLst>
              <a:path w="132" h="117" extrusionOk="0">
                <a:moveTo>
                  <a:pt x="68" y="0"/>
                </a:moveTo>
                <a:cubicBezTo>
                  <a:pt x="61" y="0"/>
                  <a:pt x="54" y="2"/>
                  <a:pt x="48" y="5"/>
                </a:cubicBezTo>
                <a:cubicBezTo>
                  <a:pt x="13" y="29"/>
                  <a:pt x="1" y="53"/>
                  <a:pt x="13" y="88"/>
                </a:cubicBezTo>
                <a:cubicBezTo>
                  <a:pt x="30" y="106"/>
                  <a:pt x="47" y="117"/>
                  <a:pt x="70" y="117"/>
                </a:cubicBezTo>
                <a:cubicBezTo>
                  <a:pt x="78" y="117"/>
                  <a:pt x="86" y="115"/>
                  <a:pt x="96" y="112"/>
                </a:cubicBezTo>
                <a:cubicBezTo>
                  <a:pt x="120" y="100"/>
                  <a:pt x="132" y="64"/>
                  <a:pt x="120" y="41"/>
                </a:cubicBezTo>
                <a:cubicBezTo>
                  <a:pt x="111" y="14"/>
                  <a:pt x="88" y="0"/>
                  <a:pt x="68" y="0"/>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4" name="Google Shape;54;p2"/>
          <p:cNvGrpSpPr/>
          <p:nvPr/>
        </p:nvGrpSpPr>
        <p:grpSpPr>
          <a:xfrm>
            <a:off x="6401561" y="17424"/>
            <a:ext cx="2577244" cy="599776"/>
            <a:chOff x="4801170" y="13068"/>
            <a:chExt cx="1932933" cy="449832"/>
          </a:xfrm>
        </p:grpSpPr>
        <p:sp>
          <p:nvSpPr>
            <p:cNvPr id="55" name="Google Shape;55;p2"/>
            <p:cNvSpPr/>
            <p:nvPr/>
          </p:nvSpPr>
          <p:spPr>
            <a:xfrm>
              <a:off x="6255302" y="206465"/>
              <a:ext cx="6953" cy="4287"/>
            </a:xfrm>
            <a:custGeom>
              <a:avLst/>
              <a:gdLst/>
              <a:ahLst/>
              <a:cxnLst/>
              <a:rect l="l" t="t" r="r" b="b"/>
              <a:pathLst>
                <a:path w="60" h="37" extrusionOk="0">
                  <a:moveTo>
                    <a:pt x="36" y="1"/>
                  </a:moveTo>
                  <a:cubicBezTo>
                    <a:pt x="24" y="13"/>
                    <a:pt x="0" y="13"/>
                    <a:pt x="24" y="25"/>
                  </a:cubicBezTo>
                  <a:cubicBezTo>
                    <a:pt x="24" y="37"/>
                    <a:pt x="36" y="37"/>
                    <a:pt x="48" y="37"/>
                  </a:cubicBezTo>
                  <a:cubicBezTo>
                    <a:pt x="60" y="37"/>
                    <a:pt x="60" y="25"/>
                    <a:pt x="60" y="13"/>
                  </a:cubicBezTo>
                  <a:cubicBezTo>
                    <a:pt x="60" y="1"/>
                    <a:pt x="48" y="1"/>
                    <a:pt x="3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56;p2"/>
            <p:cNvSpPr/>
            <p:nvPr/>
          </p:nvSpPr>
          <p:spPr>
            <a:xfrm>
              <a:off x="5885540" y="18630"/>
              <a:ext cx="37313" cy="33720"/>
            </a:xfrm>
            <a:custGeom>
              <a:avLst/>
              <a:gdLst/>
              <a:ahLst/>
              <a:cxnLst/>
              <a:rect l="l" t="t" r="r" b="b"/>
              <a:pathLst>
                <a:path w="322" h="291" extrusionOk="0">
                  <a:moveTo>
                    <a:pt x="162" y="0"/>
                  </a:moveTo>
                  <a:cubicBezTo>
                    <a:pt x="140" y="0"/>
                    <a:pt x="118" y="5"/>
                    <a:pt x="96" y="14"/>
                  </a:cubicBezTo>
                  <a:cubicBezTo>
                    <a:pt x="24" y="50"/>
                    <a:pt x="0" y="134"/>
                    <a:pt x="24" y="205"/>
                  </a:cubicBezTo>
                  <a:cubicBezTo>
                    <a:pt x="59" y="257"/>
                    <a:pt x="107" y="290"/>
                    <a:pt x="158" y="290"/>
                  </a:cubicBezTo>
                  <a:cubicBezTo>
                    <a:pt x="176" y="290"/>
                    <a:pt x="196" y="286"/>
                    <a:pt x="215" y="276"/>
                  </a:cubicBezTo>
                  <a:cubicBezTo>
                    <a:pt x="298" y="229"/>
                    <a:pt x="322" y="157"/>
                    <a:pt x="298" y="86"/>
                  </a:cubicBezTo>
                  <a:cubicBezTo>
                    <a:pt x="272" y="34"/>
                    <a:pt x="220"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2"/>
            <p:cNvSpPr/>
            <p:nvPr/>
          </p:nvSpPr>
          <p:spPr>
            <a:xfrm>
              <a:off x="6023549" y="379005"/>
              <a:ext cx="53883" cy="48205"/>
            </a:xfrm>
            <a:custGeom>
              <a:avLst/>
              <a:gdLst/>
              <a:ahLst/>
              <a:cxnLst/>
              <a:rect l="l" t="t" r="r" b="b"/>
              <a:pathLst>
                <a:path w="465" h="416" extrusionOk="0">
                  <a:moveTo>
                    <a:pt x="226" y="0"/>
                  </a:moveTo>
                  <a:cubicBezTo>
                    <a:pt x="142" y="0"/>
                    <a:pt x="64" y="48"/>
                    <a:pt x="36" y="131"/>
                  </a:cubicBezTo>
                  <a:cubicBezTo>
                    <a:pt x="0" y="250"/>
                    <a:pt x="60" y="369"/>
                    <a:pt x="167" y="405"/>
                  </a:cubicBezTo>
                  <a:cubicBezTo>
                    <a:pt x="188" y="412"/>
                    <a:pt x="209" y="415"/>
                    <a:pt x="231" y="415"/>
                  </a:cubicBezTo>
                  <a:cubicBezTo>
                    <a:pt x="318" y="415"/>
                    <a:pt x="400" y="360"/>
                    <a:pt x="429" y="274"/>
                  </a:cubicBezTo>
                  <a:cubicBezTo>
                    <a:pt x="464" y="167"/>
                    <a:pt x="417" y="48"/>
                    <a:pt x="298" y="12"/>
                  </a:cubicBezTo>
                  <a:cubicBezTo>
                    <a:pt x="274" y="4"/>
                    <a:pt x="250" y="0"/>
                    <a:pt x="2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2"/>
            <p:cNvSpPr/>
            <p:nvPr/>
          </p:nvSpPr>
          <p:spPr>
            <a:xfrm>
              <a:off x="4801170" y="83289"/>
              <a:ext cx="88415" cy="78449"/>
            </a:xfrm>
            <a:custGeom>
              <a:avLst/>
              <a:gdLst/>
              <a:ahLst/>
              <a:cxnLst/>
              <a:rect l="l" t="t" r="r" b="b"/>
              <a:pathLst>
                <a:path w="763" h="677" extrusionOk="0">
                  <a:moveTo>
                    <a:pt x="380" y="0"/>
                  </a:moveTo>
                  <a:cubicBezTo>
                    <a:pt x="335" y="0"/>
                    <a:pt x="291" y="9"/>
                    <a:pt x="250" y="28"/>
                  </a:cubicBezTo>
                  <a:cubicBezTo>
                    <a:pt x="60" y="111"/>
                    <a:pt x="0" y="314"/>
                    <a:pt x="83" y="480"/>
                  </a:cubicBezTo>
                  <a:cubicBezTo>
                    <a:pt x="135" y="610"/>
                    <a:pt x="255" y="677"/>
                    <a:pt x="381" y="677"/>
                  </a:cubicBezTo>
                  <a:cubicBezTo>
                    <a:pt x="429" y="677"/>
                    <a:pt x="478" y="667"/>
                    <a:pt x="524" y="647"/>
                  </a:cubicBezTo>
                  <a:cubicBezTo>
                    <a:pt x="703" y="564"/>
                    <a:pt x="762" y="361"/>
                    <a:pt x="691" y="195"/>
                  </a:cubicBezTo>
                  <a:cubicBezTo>
                    <a:pt x="638" y="72"/>
                    <a:pt x="507" y="0"/>
                    <a:pt x="38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2"/>
            <p:cNvSpPr/>
            <p:nvPr/>
          </p:nvSpPr>
          <p:spPr>
            <a:xfrm>
              <a:off x="5797243" y="220370"/>
              <a:ext cx="64891" cy="56548"/>
            </a:xfrm>
            <a:custGeom>
              <a:avLst/>
              <a:gdLst/>
              <a:ahLst/>
              <a:cxnLst/>
              <a:rect l="l" t="t" r="r" b="b"/>
              <a:pathLst>
                <a:path w="560" h="488" extrusionOk="0">
                  <a:moveTo>
                    <a:pt x="283" y="0"/>
                  </a:moveTo>
                  <a:cubicBezTo>
                    <a:pt x="249" y="0"/>
                    <a:pt x="214" y="8"/>
                    <a:pt x="179" y="24"/>
                  </a:cubicBezTo>
                  <a:cubicBezTo>
                    <a:pt x="60" y="83"/>
                    <a:pt x="0" y="226"/>
                    <a:pt x="60" y="345"/>
                  </a:cubicBezTo>
                  <a:cubicBezTo>
                    <a:pt x="103" y="432"/>
                    <a:pt x="192" y="488"/>
                    <a:pt x="283" y="488"/>
                  </a:cubicBezTo>
                  <a:cubicBezTo>
                    <a:pt x="316" y="488"/>
                    <a:pt x="349" y="480"/>
                    <a:pt x="381" y="464"/>
                  </a:cubicBezTo>
                  <a:cubicBezTo>
                    <a:pt x="500" y="417"/>
                    <a:pt x="560" y="262"/>
                    <a:pt x="500" y="143"/>
                  </a:cubicBezTo>
                  <a:cubicBezTo>
                    <a:pt x="457" y="56"/>
                    <a:pt x="375" y="0"/>
                    <a:pt x="28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2"/>
            <p:cNvSpPr/>
            <p:nvPr/>
          </p:nvSpPr>
          <p:spPr>
            <a:xfrm>
              <a:off x="6418108" y="321878"/>
              <a:ext cx="89805" cy="81346"/>
            </a:xfrm>
            <a:custGeom>
              <a:avLst/>
              <a:gdLst/>
              <a:ahLst/>
              <a:cxnLst/>
              <a:rect l="l" t="t" r="r" b="b"/>
              <a:pathLst>
                <a:path w="775" h="702" extrusionOk="0">
                  <a:moveTo>
                    <a:pt x="394" y="1"/>
                  </a:moveTo>
                  <a:cubicBezTo>
                    <a:pt x="342" y="1"/>
                    <a:pt x="289" y="13"/>
                    <a:pt x="238" y="41"/>
                  </a:cubicBezTo>
                  <a:cubicBezTo>
                    <a:pt x="60" y="136"/>
                    <a:pt x="0" y="338"/>
                    <a:pt x="72" y="505"/>
                  </a:cubicBezTo>
                  <a:cubicBezTo>
                    <a:pt x="141" y="634"/>
                    <a:pt x="266" y="701"/>
                    <a:pt x="393" y="701"/>
                  </a:cubicBezTo>
                  <a:cubicBezTo>
                    <a:pt x="441" y="701"/>
                    <a:pt x="490" y="691"/>
                    <a:pt x="536" y="672"/>
                  </a:cubicBezTo>
                  <a:cubicBezTo>
                    <a:pt x="715" y="576"/>
                    <a:pt x="774" y="374"/>
                    <a:pt x="703" y="207"/>
                  </a:cubicBezTo>
                  <a:cubicBezTo>
                    <a:pt x="643" y="80"/>
                    <a:pt x="523" y="1"/>
                    <a:pt x="39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2"/>
            <p:cNvSpPr/>
            <p:nvPr/>
          </p:nvSpPr>
          <p:spPr>
            <a:xfrm>
              <a:off x="5543358" y="408785"/>
              <a:ext cx="33257" cy="27926"/>
            </a:xfrm>
            <a:custGeom>
              <a:avLst/>
              <a:gdLst/>
              <a:ahLst/>
              <a:cxnLst/>
              <a:rect l="l" t="t" r="r" b="b"/>
              <a:pathLst>
                <a:path w="287" h="241" extrusionOk="0">
                  <a:moveTo>
                    <a:pt x="143" y="1"/>
                  </a:moveTo>
                  <a:cubicBezTo>
                    <a:pt x="128" y="1"/>
                    <a:pt x="112" y="2"/>
                    <a:pt x="96" y="5"/>
                  </a:cubicBezTo>
                  <a:cubicBezTo>
                    <a:pt x="36" y="29"/>
                    <a:pt x="1" y="112"/>
                    <a:pt x="36" y="172"/>
                  </a:cubicBezTo>
                  <a:cubicBezTo>
                    <a:pt x="54" y="216"/>
                    <a:pt x="98" y="240"/>
                    <a:pt x="144" y="240"/>
                  </a:cubicBezTo>
                  <a:cubicBezTo>
                    <a:pt x="160" y="240"/>
                    <a:pt x="176" y="237"/>
                    <a:pt x="191" y="231"/>
                  </a:cubicBezTo>
                  <a:cubicBezTo>
                    <a:pt x="251" y="196"/>
                    <a:pt x="286" y="124"/>
                    <a:pt x="251" y="65"/>
                  </a:cubicBezTo>
                  <a:cubicBezTo>
                    <a:pt x="241" y="18"/>
                    <a:pt x="196" y="1"/>
                    <a:pt x="14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62;p2"/>
            <p:cNvSpPr/>
            <p:nvPr/>
          </p:nvSpPr>
          <p:spPr>
            <a:xfrm>
              <a:off x="5668967" y="433815"/>
              <a:ext cx="33141" cy="29085"/>
            </a:xfrm>
            <a:custGeom>
              <a:avLst/>
              <a:gdLst/>
              <a:ahLst/>
              <a:cxnLst/>
              <a:rect l="l" t="t" r="r" b="b"/>
              <a:pathLst>
                <a:path w="286" h="251" extrusionOk="0">
                  <a:moveTo>
                    <a:pt x="151" y="1"/>
                  </a:moveTo>
                  <a:cubicBezTo>
                    <a:pt x="134" y="1"/>
                    <a:pt x="115" y="5"/>
                    <a:pt x="95" y="15"/>
                  </a:cubicBezTo>
                  <a:cubicBezTo>
                    <a:pt x="36" y="39"/>
                    <a:pt x="0" y="110"/>
                    <a:pt x="36" y="170"/>
                  </a:cubicBezTo>
                  <a:cubicBezTo>
                    <a:pt x="54" y="224"/>
                    <a:pt x="105" y="250"/>
                    <a:pt x="155" y="250"/>
                  </a:cubicBezTo>
                  <a:cubicBezTo>
                    <a:pt x="171" y="250"/>
                    <a:pt x="188" y="247"/>
                    <a:pt x="203" y="241"/>
                  </a:cubicBezTo>
                  <a:cubicBezTo>
                    <a:pt x="262" y="206"/>
                    <a:pt x="286" y="134"/>
                    <a:pt x="262" y="75"/>
                  </a:cubicBezTo>
                  <a:cubicBezTo>
                    <a:pt x="236" y="32"/>
                    <a:pt x="198" y="1"/>
                    <a:pt x="1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2"/>
            <p:cNvSpPr/>
            <p:nvPr/>
          </p:nvSpPr>
          <p:spPr>
            <a:xfrm>
              <a:off x="5209518" y="356062"/>
              <a:ext cx="49711" cy="43106"/>
            </a:xfrm>
            <a:custGeom>
              <a:avLst/>
              <a:gdLst/>
              <a:ahLst/>
              <a:cxnLst/>
              <a:rect l="l" t="t" r="r" b="b"/>
              <a:pathLst>
                <a:path w="429" h="372" extrusionOk="0">
                  <a:moveTo>
                    <a:pt x="220" y="1"/>
                  </a:moveTo>
                  <a:cubicBezTo>
                    <a:pt x="191" y="1"/>
                    <a:pt x="161" y="6"/>
                    <a:pt x="131" y="19"/>
                  </a:cubicBezTo>
                  <a:cubicBezTo>
                    <a:pt x="36" y="55"/>
                    <a:pt x="0" y="174"/>
                    <a:pt x="36" y="270"/>
                  </a:cubicBezTo>
                  <a:cubicBezTo>
                    <a:pt x="71" y="330"/>
                    <a:pt x="143" y="372"/>
                    <a:pt x="216" y="372"/>
                  </a:cubicBezTo>
                  <a:cubicBezTo>
                    <a:pt x="244" y="372"/>
                    <a:pt x="272" y="366"/>
                    <a:pt x="298" y="353"/>
                  </a:cubicBezTo>
                  <a:cubicBezTo>
                    <a:pt x="381" y="317"/>
                    <a:pt x="429" y="186"/>
                    <a:pt x="381" y="103"/>
                  </a:cubicBezTo>
                  <a:cubicBezTo>
                    <a:pt x="364" y="42"/>
                    <a:pt x="296" y="1"/>
                    <a:pt x="2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2"/>
            <p:cNvSpPr/>
            <p:nvPr/>
          </p:nvSpPr>
          <p:spPr>
            <a:xfrm>
              <a:off x="6231779" y="259305"/>
              <a:ext cx="27695" cy="24218"/>
            </a:xfrm>
            <a:custGeom>
              <a:avLst/>
              <a:gdLst/>
              <a:ahLst/>
              <a:cxnLst/>
              <a:rect l="l" t="t" r="r" b="b"/>
              <a:pathLst>
                <a:path w="239" h="209" extrusionOk="0">
                  <a:moveTo>
                    <a:pt x="128" y="1"/>
                  </a:moveTo>
                  <a:cubicBezTo>
                    <a:pt x="110" y="1"/>
                    <a:pt x="90" y="8"/>
                    <a:pt x="72" y="21"/>
                  </a:cubicBezTo>
                  <a:cubicBezTo>
                    <a:pt x="25" y="45"/>
                    <a:pt x="1" y="104"/>
                    <a:pt x="25" y="152"/>
                  </a:cubicBezTo>
                  <a:cubicBezTo>
                    <a:pt x="51" y="187"/>
                    <a:pt x="90" y="209"/>
                    <a:pt x="127" y="209"/>
                  </a:cubicBezTo>
                  <a:cubicBezTo>
                    <a:pt x="141" y="209"/>
                    <a:pt x="155" y="206"/>
                    <a:pt x="168" y="200"/>
                  </a:cubicBezTo>
                  <a:cubicBezTo>
                    <a:pt x="203" y="164"/>
                    <a:pt x="239" y="104"/>
                    <a:pt x="203" y="57"/>
                  </a:cubicBezTo>
                  <a:cubicBezTo>
                    <a:pt x="188" y="20"/>
                    <a:pt x="160" y="1"/>
                    <a:pt x="12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65;p2"/>
            <p:cNvSpPr/>
            <p:nvPr/>
          </p:nvSpPr>
          <p:spPr>
            <a:xfrm>
              <a:off x="6267700" y="126511"/>
              <a:ext cx="15296" cy="12978"/>
            </a:xfrm>
            <a:custGeom>
              <a:avLst/>
              <a:gdLst/>
              <a:ahLst/>
              <a:cxnLst/>
              <a:rect l="l" t="t" r="r" b="b"/>
              <a:pathLst>
                <a:path w="132" h="112" extrusionOk="0">
                  <a:moveTo>
                    <a:pt x="48" y="0"/>
                  </a:moveTo>
                  <a:cubicBezTo>
                    <a:pt x="12" y="12"/>
                    <a:pt x="0" y="48"/>
                    <a:pt x="12" y="72"/>
                  </a:cubicBezTo>
                  <a:cubicBezTo>
                    <a:pt x="30" y="98"/>
                    <a:pt x="48" y="112"/>
                    <a:pt x="71" y="112"/>
                  </a:cubicBezTo>
                  <a:cubicBezTo>
                    <a:pt x="79" y="112"/>
                    <a:pt x="87" y="110"/>
                    <a:pt x="96" y="107"/>
                  </a:cubicBezTo>
                  <a:cubicBezTo>
                    <a:pt x="119" y="95"/>
                    <a:pt x="131" y="60"/>
                    <a:pt x="119" y="36"/>
                  </a:cubicBezTo>
                  <a:cubicBezTo>
                    <a:pt x="108" y="12"/>
                    <a:pt x="72"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6;p2"/>
            <p:cNvSpPr/>
            <p:nvPr/>
          </p:nvSpPr>
          <p:spPr>
            <a:xfrm>
              <a:off x="6133863" y="56174"/>
              <a:ext cx="13905" cy="10892"/>
            </a:xfrm>
            <a:custGeom>
              <a:avLst/>
              <a:gdLst/>
              <a:ahLst/>
              <a:cxnLst/>
              <a:rect l="l" t="t" r="r" b="b"/>
              <a:pathLst>
                <a:path w="120" h="94" extrusionOk="0">
                  <a:moveTo>
                    <a:pt x="36" y="0"/>
                  </a:moveTo>
                  <a:cubicBezTo>
                    <a:pt x="12" y="0"/>
                    <a:pt x="1" y="24"/>
                    <a:pt x="12" y="60"/>
                  </a:cubicBezTo>
                  <a:cubicBezTo>
                    <a:pt x="12" y="76"/>
                    <a:pt x="24" y="93"/>
                    <a:pt x="44" y="93"/>
                  </a:cubicBezTo>
                  <a:cubicBezTo>
                    <a:pt x="52" y="93"/>
                    <a:pt x="61" y="90"/>
                    <a:pt x="72" y="83"/>
                  </a:cubicBezTo>
                  <a:cubicBezTo>
                    <a:pt x="96" y="83"/>
                    <a:pt x="120" y="60"/>
                    <a:pt x="96" y="24"/>
                  </a:cubicBezTo>
                  <a:cubicBezTo>
                    <a:pt x="84" y="0"/>
                    <a:pt x="60" y="0"/>
                    <a:pt x="3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67;p2"/>
            <p:cNvSpPr/>
            <p:nvPr/>
          </p:nvSpPr>
          <p:spPr>
            <a:xfrm>
              <a:off x="5357144" y="13068"/>
              <a:ext cx="33257" cy="28274"/>
            </a:xfrm>
            <a:custGeom>
              <a:avLst/>
              <a:gdLst/>
              <a:ahLst/>
              <a:cxnLst/>
              <a:rect l="l" t="t" r="r" b="b"/>
              <a:pathLst>
                <a:path w="287" h="244" extrusionOk="0">
                  <a:moveTo>
                    <a:pt x="146" y="1"/>
                  </a:moveTo>
                  <a:cubicBezTo>
                    <a:pt x="129" y="1"/>
                    <a:pt x="112" y="5"/>
                    <a:pt x="96" y="15"/>
                  </a:cubicBezTo>
                  <a:cubicBezTo>
                    <a:pt x="36" y="39"/>
                    <a:pt x="0" y="110"/>
                    <a:pt x="36" y="170"/>
                  </a:cubicBezTo>
                  <a:cubicBezTo>
                    <a:pt x="53" y="213"/>
                    <a:pt x="96" y="243"/>
                    <a:pt x="140" y="243"/>
                  </a:cubicBezTo>
                  <a:cubicBezTo>
                    <a:pt x="157" y="243"/>
                    <a:pt x="174" y="239"/>
                    <a:pt x="191" y="229"/>
                  </a:cubicBezTo>
                  <a:cubicBezTo>
                    <a:pt x="250" y="205"/>
                    <a:pt x="286" y="134"/>
                    <a:pt x="250" y="74"/>
                  </a:cubicBezTo>
                  <a:cubicBezTo>
                    <a:pt x="233" y="31"/>
                    <a:pt x="191" y="1"/>
                    <a:pt x="14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68;p2"/>
            <p:cNvSpPr/>
            <p:nvPr/>
          </p:nvSpPr>
          <p:spPr>
            <a:xfrm>
              <a:off x="5548920" y="106696"/>
              <a:ext cx="34531" cy="31982"/>
            </a:xfrm>
            <a:custGeom>
              <a:avLst/>
              <a:gdLst/>
              <a:ahLst/>
              <a:cxnLst/>
              <a:rect l="l" t="t" r="r" b="b"/>
              <a:pathLst>
                <a:path w="298" h="276" extrusionOk="0">
                  <a:moveTo>
                    <a:pt x="144" y="0"/>
                  </a:moveTo>
                  <a:cubicBezTo>
                    <a:pt x="123" y="0"/>
                    <a:pt x="101" y="6"/>
                    <a:pt x="84" y="16"/>
                  </a:cubicBezTo>
                  <a:cubicBezTo>
                    <a:pt x="24" y="52"/>
                    <a:pt x="0" y="124"/>
                    <a:pt x="24" y="207"/>
                  </a:cubicBezTo>
                  <a:cubicBezTo>
                    <a:pt x="51" y="251"/>
                    <a:pt x="97" y="276"/>
                    <a:pt x="148" y="276"/>
                  </a:cubicBezTo>
                  <a:cubicBezTo>
                    <a:pt x="166" y="276"/>
                    <a:pt x="184" y="273"/>
                    <a:pt x="203" y="266"/>
                  </a:cubicBezTo>
                  <a:cubicBezTo>
                    <a:pt x="262" y="231"/>
                    <a:pt x="298" y="159"/>
                    <a:pt x="262" y="88"/>
                  </a:cubicBezTo>
                  <a:cubicBezTo>
                    <a:pt x="246" y="30"/>
                    <a:pt x="194" y="0"/>
                    <a:pt x="14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69;p2"/>
            <p:cNvSpPr/>
            <p:nvPr/>
          </p:nvSpPr>
          <p:spPr>
            <a:xfrm>
              <a:off x="6717416" y="82362"/>
              <a:ext cx="16686" cy="12283"/>
            </a:xfrm>
            <a:custGeom>
              <a:avLst/>
              <a:gdLst/>
              <a:ahLst/>
              <a:cxnLst/>
              <a:rect l="l" t="t" r="r" b="b"/>
              <a:pathLst>
                <a:path w="144" h="106" extrusionOk="0">
                  <a:moveTo>
                    <a:pt x="48" y="0"/>
                  </a:moveTo>
                  <a:cubicBezTo>
                    <a:pt x="25" y="12"/>
                    <a:pt x="1" y="36"/>
                    <a:pt x="25" y="72"/>
                  </a:cubicBezTo>
                  <a:cubicBezTo>
                    <a:pt x="33" y="89"/>
                    <a:pt x="47" y="105"/>
                    <a:pt x="68" y="105"/>
                  </a:cubicBezTo>
                  <a:cubicBezTo>
                    <a:pt x="76" y="105"/>
                    <a:pt x="86" y="102"/>
                    <a:pt x="96" y="95"/>
                  </a:cubicBezTo>
                  <a:cubicBezTo>
                    <a:pt x="120" y="84"/>
                    <a:pt x="144" y="60"/>
                    <a:pt x="120" y="24"/>
                  </a:cubicBezTo>
                  <a:cubicBezTo>
                    <a:pt x="108" y="0"/>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2"/>
            <p:cNvSpPr/>
            <p:nvPr/>
          </p:nvSpPr>
          <p:spPr>
            <a:xfrm>
              <a:off x="6557391" y="32883"/>
              <a:ext cx="15296" cy="13442"/>
            </a:xfrm>
            <a:custGeom>
              <a:avLst/>
              <a:gdLst/>
              <a:ahLst/>
              <a:cxnLst/>
              <a:rect l="l" t="t" r="r" b="b"/>
              <a:pathLst>
                <a:path w="132" h="116" extrusionOk="0">
                  <a:moveTo>
                    <a:pt x="74" y="1"/>
                  </a:moveTo>
                  <a:cubicBezTo>
                    <a:pt x="64" y="1"/>
                    <a:pt x="55" y="4"/>
                    <a:pt x="48" y="11"/>
                  </a:cubicBezTo>
                  <a:cubicBezTo>
                    <a:pt x="13" y="22"/>
                    <a:pt x="1" y="46"/>
                    <a:pt x="13" y="82"/>
                  </a:cubicBezTo>
                  <a:cubicBezTo>
                    <a:pt x="29" y="99"/>
                    <a:pt x="46" y="116"/>
                    <a:pt x="67" y="116"/>
                  </a:cubicBezTo>
                  <a:cubicBezTo>
                    <a:pt x="76" y="116"/>
                    <a:pt x="86" y="113"/>
                    <a:pt x="96" y="106"/>
                  </a:cubicBezTo>
                  <a:cubicBezTo>
                    <a:pt x="120" y="94"/>
                    <a:pt x="132" y="70"/>
                    <a:pt x="120" y="34"/>
                  </a:cubicBezTo>
                  <a:cubicBezTo>
                    <a:pt x="120" y="18"/>
                    <a:pt x="96" y="1"/>
                    <a:pt x="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71" name="Google Shape;71;p2"/>
          <p:cNvSpPr/>
          <p:nvPr/>
        </p:nvSpPr>
        <p:spPr>
          <a:xfrm>
            <a:off x="9412847" y="2301171"/>
            <a:ext cx="7571" cy="7416"/>
          </a:xfrm>
          <a:custGeom>
            <a:avLst/>
            <a:gdLst/>
            <a:ahLst/>
            <a:cxnLst/>
            <a:rect l="l" t="t" r="r" b="b"/>
            <a:pathLst>
              <a:path w="49" h="48" extrusionOk="0">
                <a:moveTo>
                  <a:pt x="12" y="0"/>
                </a:moveTo>
                <a:cubicBezTo>
                  <a:pt x="1" y="0"/>
                  <a:pt x="1" y="12"/>
                  <a:pt x="1" y="36"/>
                </a:cubicBezTo>
                <a:cubicBezTo>
                  <a:pt x="1" y="48"/>
                  <a:pt x="12" y="48"/>
                  <a:pt x="36" y="48"/>
                </a:cubicBezTo>
                <a:cubicBezTo>
                  <a:pt x="48" y="48"/>
                  <a:pt x="48" y="36"/>
                  <a:pt x="48" y="12"/>
                </a:cubicBezTo>
                <a:cubicBezTo>
                  <a:pt x="48" y="0"/>
                  <a:pt x="36" y="0"/>
                  <a:pt x="12" y="0"/>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2"/>
          <p:cNvSpPr/>
          <p:nvPr/>
        </p:nvSpPr>
        <p:spPr>
          <a:xfrm>
            <a:off x="6226665" y="2055359"/>
            <a:ext cx="40633" cy="35536"/>
          </a:xfrm>
          <a:custGeom>
            <a:avLst/>
            <a:gdLst/>
            <a:ahLst/>
            <a:cxnLst/>
            <a:rect l="l" t="t" r="r" b="b"/>
            <a:pathLst>
              <a:path w="263" h="230" extrusionOk="0">
                <a:moveTo>
                  <a:pt x="135" y="0"/>
                </a:moveTo>
                <a:cubicBezTo>
                  <a:pt x="122" y="0"/>
                  <a:pt x="109" y="2"/>
                  <a:pt x="96" y="8"/>
                </a:cubicBezTo>
                <a:cubicBezTo>
                  <a:pt x="37" y="19"/>
                  <a:pt x="1" y="91"/>
                  <a:pt x="25" y="150"/>
                </a:cubicBezTo>
                <a:cubicBezTo>
                  <a:pt x="44" y="197"/>
                  <a:pt x="84" y="229"/>
                  <a:pt x="130" y="229"/>
                </a:cubicBezTo>
                <a:cubicBezTo>
                  <a:pt x="142" y="229"/>
                  <a:pt x="155" y="227"/>
                  <a:pt x="168" y="222"/>
                </a:cubicBezTo>
                <a:cubicBezTo>
                  <a:pt x="227" y="210"/>
                  <a:pt x="263" y="138"/>
                  <a:pt x="239" y="79"/>
                </a:cubicBezTo>
                <a:cubicBezTo>
                  <a:pt x="230" y="32"/>
                  <a:pt x="184" y="0"/>
                  <a:pt x="135" y="0"/>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73;p2"/>
          <p:cNvSpPr/>
          <p:nvPr/>
        </p:nvSpPr>
        <p:spPr>
          <a:xfrm>
            <a:off x="5463271" y="2208625"/>
            <a:ext cx="35227" cy="33372"/>
          </a:xfrm>
          <a:custGeom>
            <a:avLst/>
            <a:gdLst/>
            <a:ahLst/>
            <a:cxnLst/>
            <a:rect l="l" t="t" r="r" b="b"/>
            <a:pathLst>
              <a:path w="228" h="216" extrusionOk="0">
                <a:moveTo>
                  <a:pt x="113" y="1"/>
                </a:moveTo>
                <a:cubicBezTo>
                  <a:pt x="104" y="1"/>
                  <a:pt x="94" y="2"/>
                  <a:pt x="84" y="4"/>
                </a:cubicBezTo>
                <a:cubicBezTo>
                  <a:pt x="37" y="39"/>
                  <a:pt x="1" y="87"/>
                  <a:pt x="25" y="147"/>
                </a:cubicBezTo>
                <a:cubicBezTo>
                  <a:pt x="42" y="191"/>
                  <a:pt x="73" y="215"/>
                  <a:pt x="112" y="215"/>
                </a:cubicBezTo>
                <a:cubicBezTo>
                  <a:pt x="126" y="215"/>
                  <a:pt x="140" y="212"/>
                  <a:pt x="156" y="206"/>
                </a:cubicBezTo>
                <a:cubicBezTo>
                  <a:pt x="203" y="170"/>
                  <a:pt x="227" y="123"/>
                  <a:pt x="215" y="63"/>
                </a:cubicBezTo>
                <a:cubicBezTo>
                  <a:pt x="186" y="24"/>
                  <a:pt x="156" y="1"/>
                  <a:pt x="113" y="1"/>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74;p2"/>
          <p:cNvSpPr/>
          <p:nvPr/>
        </p:nvSpPr>
        <p:spPr>
          <a:xfrm>
            <a:off x="9374221" y="2392327"/>
            <a:ext cx="20395" cy="18232"/>
          </a:xfrm>
          <a:custGeom>
            <a:avLst/>
            <a:gdLst/>
            <a:ahLst/>
            <a:cxnLst/>
            <a:rect l="l" t="t" r="r" b="b"/>
            <a:pathLst>
              <a:path w="132" h="118" extrusionOk="0">
                <a:moveTo>
                  <a:pt x="61" y="1"/>
                </a:moveTo>
                <a:cubicBezTo>
                  <a:pt x="53" y="1"/>
                  <a:pt x="45" y="2"/>
                  <a:pt x="36" y="5"/>
                </a:cubicBezTo>
                <a:cubicBezTo>
                  <a:pt x="12" y="17"/>
                  <a:pt x="1" y="53"/>
                  <a:pt x="12" y="89"/>
                </a:cubicBezTo>
                <a:cubicBezTo>
                  <a:pt x="12" y="106"/>
                  <a:pt x="32" y="117"/>
                  <a:pt x="56" y="117"/>
                </a:cubicBezTo>
                <a:cubicBezTo>
                  <a:pt x="65" y="117"/>
                  <a:pt x="74" y="116"/>
                  <a:pt x="84" y="113"/>
                </a:cubicBezTo>
                <a:cubicBezTo>
                  <a:pt x="120" y="101"/>
                  <a:pt x="131" y="65"/>
                  <a:pt x="120" y="41"/>
                </a:cubicBezTo>
                <a:cubicBezTo>
                  <a:pt x="102" y="14"/>
                  <a:pt x="84" y="1"/>
                  <a:pt x="61" y="1"/>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75;p2"/>
          <p:cNvSpPr/>
          <p:nvPr/>
        </p:nvSpPr>
        <p:spPr>
          <a:xfrm>
            <a:off x="8976843" y="3041698"/>
            <a:ext cx="20395" cy="18077"/>
          </a:xfrm>
          <a:custGeom>
            <a:avLst/>
            <a:gdLst/>
            <a:ahLst/>
            <a:cxnLst/>
            <a:rect l="l" t="t" r="r" b="b"/>
            <a:pathLst>
              <a:path w="132" h="117" extrusionOk="0">
                <a:moveTo>
                  <a:pt x="63" y="1"/>
                </a:moveTo>
                <a:cubicBezTo>
                  <a:pt x="55" y="1"/>
                  <a:pt x="46" y="2"/>
                  <a:pt x="36" y="5"/>
                </a:cubicBezTo>
                <a:cubicBezTo>
                  <a:pt x="13" y="17"/>
                  <a:pt x="1" y="53"/>
                  <a:pt x="13" y="77"/>
                </a:cubicBezTo>
                <a:cubicBezTo>
                  <a:pt x="22" y="103"/>
                  <a:pt x="44" y="117"/>
                  <a:pt x="65" y="117"/>
                </a:cubicBezTo>
                <a:cubicBezTo>
                  <a:pt x="71" y="117"/>
                  <a:pt x="78" y="115"/>
                  <a:pt x="84" y="112"/>
                </a:cubicBezTo>
                <a:cubicBezTo>
                  <a:pt x="120" y="89"/>
                  <a:pt x="132" y="65"/>
                  <a:pt x="120" y="29"/>
                </a:cubicBezTo>
                <a:cubicBezTo>
                  <a:pt x="102" y="12"/>
                  <a:pt x="85" y="1"/>
                  <a:pt x="63" y="1"/>
                </a:cubicBezTo>
                <a:close/>
              </a:path>
            </a:pathLst>
          </a:custGeom>
          <a:solidFill>
            <a:srgbClr val="FFC9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2"/>
          <p:cNvSpPr/>
          <p:nvPr/>
        </p:nvSpPr>
        <p:spPr>
          <a:xfrm>
            <a:off x="4808492" y="2978043"/>
            <a:ext cx="22248" cy="17459"/>
          </a:xfrm>
          <a:custGeom>
            <a:avLst/>
            <a:gdLst/>
            <a:ahLst/>
            <a:cxnLst/>
            <a:rect l="l" t="t" r="r" b="b"/>
            <a:pathLst>
              <a:path w="144" h="113" extrusionOk="0">
                <a:moveTo>
                  <a:pt x="48" y="1"/>
                </a:moveTo>
                <a:cubicBezTo>
                  <a:pt x="24" y="12"/>
                  <a:pt x="0" y="48"/>
                  <a:pt x="24" y="72"/>
                </a:cubicBezTo>
                <a:cubicBezTo>
                  <a:pt x="33" y="99"/>
                  <a:pt x="49" y="112"/>
                  <a:pt x="71" y="112"/>
                </a:cubicBezTo>
                <a:cubicBezTo>
                  <a:pt x="78" y="112"/>
                  <a:pt x="87" y="111"/>
                  <a:pt x="96" y="108"/>
                </a:cubicBezTo>
                <a:cubicBezTo>
                  <a:pt x="119" y="84"/>
                  <a:pt x="143" y="60"/>
                  <a:pt x="119" y="24"/>
                </a:cubicBezTo>
                <a:cubicBezTo>
                  <a:pt x="107" y="1"/>
                  <a:pt x="60" y="1"/>
                  <a:pt x="48" y="1"/>
                </a:cubicBezTo>
                <a:close/>
              </a:path>
            </a:pathLst>
          </a:custGeom>
          <a:solidFill>
            <a:srgbClr val="FFC9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2"/>
          <p:cNvSpPr/>
          <p:nvPr/>
        </p:nvSpPr>
        <p:spPr>
          <a:xfrm>
            <a:off x="11131013" y="222504"/>
            <a:ext cx="1052312" cy="2141240"/>
          </a:xfrm>
          <a:custGeom>
            <a:avLst/>
            <a:gdLst/>
            <a:ahLst/>
            <a:cxnLst/>
            <a:rect l="l" t="t" r="r" b="b"/>
            <a:pathLst>
              <a:path w="6811" h="13859" extrusionOk="0">
                <a:moveTo>
                  <a:pt x="6810" y="0"/>
                </a:moveTo>
                <a:lnTo>
                  <a:pt x="0" y="9799"/>
                </a:lnTo>
                <a:lnTo>
                  <a:pt x="5846" y="13859"/>
                </a:lnTo>
                <a:lnTo>
                  <a:pt x="6810" y="12466"/>
                </a:lnTo>
                <a:lnTo>
                  <a:pt x="6810" y="0"/>
                </a:lnTo>
                <a:close/>
              </a:path>
            </a:pathLst>
          </a:custGeom>
          <a:solidFill>
            <a:srgbClr val="AED2C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2"/>
          <p:cNvSpPr/>
          <p:nvPr/>
        </p:nvSpPr>
        <p:spPr>
          <a:xfrm>
            <a:off x="11131013" y="1568987"/>
            <a:ext cx="1019248" cy="792903"/>
          </a:xfrm>
          <a:custGeom>
            <a:avLst/>
            <a:gdLst/>
            <a:ahLst/>
            <a:cxnLst/>
            <a:rect l="l" t="t" r="r" b="b"/>
            <a:pathLst>
              <a:path w="6597" h="5132" extrusionOk="0">
                <a:moveTo>
                  <a:pt x="750" y="0"/>
                </a:moveTo>
                <a:lnTo>
                  <a:pt x="0" y="1072"/>
                </a:lnTo>
                <a:lnTo>
                  <a:pt x="5846" y="5132"/>
                </a:lnTo>
                <a:lnTo>
                  <a:pt x="6596" y="4060"/>
                </a:lnTo>
                <a:lnTo>
                  <a:pt x="750" y="0"/>
                </a:ln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2"/>
          <p:cNvSpPr/>
          <p:nvPr/>
        </p:nvSpPr>
        <p:spPr>
          <a:xfrm>
            <a:off x="11357205" y="1243297"/>
            <a:ext cx="826121" cy="741608"/>
          </a:xfrm>
          <a:custGeom>
            <a:avLst/>
            <a:gdLst/>
            <a:ahLst/>
            <a:cxnLst/>
            <a:rect l="l" t="t" r="r" b="b"/>
            <a:pathLst>
              <a:path w="5347" h="4800" extrusionOk="0">
                <a:moveTo>
                  <a:pt x="751" y="1"/>
                </a:moveTo>
                <a:lnTo>
                  <a:pt x="1" y="1073"/>
                </a:lnTo>
                <a:lnTo>
                  <a:pt x="5346" y="4799"/>
                </a:lnTo>
                <a:lnTo>
                  <a:pt x="5346" y="3204"/>
                </a:lnTo>
                <a:lnTo>
                  <a:pt x="751" y="1"/>
                </a:ln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2"/>
          <p:cNvSpPr/>
          <p:nvPr/>
        </p:nvSpPr>
        <p:spPr>
          <a:xfrm>
            <a:off x="11583395" y="917763"/>
            <a:ext cx="599931" cy="583244"/>
          </a:xfrm>
          <a:custGeom>
            <a:avLst/>
            <a:gdLst/>
            <a:ahLst/>
            <a:cxnLst/>
            <a:rect l="l" t="t" r="r" b="b"/>
            <a:pathLst>
              <a:path w="3883" h="3775" extrusionOk="0">
                <a:moveTo>
                  <a:pt x="739" y="1"/>
                </a:moveTo>
                <a:lnTo>
                  <a:pt x="1" y="1084"/>
                </a:lnTo>
                <a:lnTo>
                  <a:pt x="3882" y="3775"/>
                </a:lnTo>
                <a:lnTo>
                  <a:pt x="3882" y="2191"/>
                </a:lnTo>
                <a:lnTo>
                  <a:pt x="739" y="1"/>
                </a:ln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p2"/>
          <p:cNvSpPr/>
          <p:nvPr/>
        </p:nvSpPr>
        <p:spPr>
          <a:xfrm>
            <a:off x="10566156" y="-133"/>
            <a:ext cx="1617169" cy="1635401"/>
          </a:xfrm>
          <a:custGeom>
            <a:avLst/>
            <a:gdLst/>
            <a:ahLst/>
            <a:cxnLst/>
            <a:rect l="l" t="t" r="r" b="b"/>
            <a:pathLst>
              <a:path w="10467" h="10585" extrusionOk="0">
                <a:moveTo>
                  <a:pt x="1465" y="0"/>
                </a:moveTo>
                <a:lnTo>
                  <a:pt x="453" y="1108"/>
                </a:lnTo>
                <a:lnTo>
                  <a:pt x="1" y="5251"/>
                </a:lnTo>
                <a:lnTo>
                  <a:pt x="2073" y="8870"/>
                </a:lnTo>
                <a:lnTo>
                  <a:pt x="5883" y="10585"/>
                </a:lnTo>
                <a:lnTo>
                  <a:pt x="9966" y="9740"/>
                </a:lnTo>
                <a:lnTo>
                  <a:pt x="10466" y="9180"/>
                </a:lnTo>
                <a:lnTo>
                  <a:pt x="10466"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2"/>
          <p:cNvSpPr/>
          <p:nvPr/>
        </p:nvSpPr>
        <p:spPr>
          <a:xfrm>
            <a:off x="11587103" y="-133"/>
            <a:ext cx="539211" cy="597921"/>
          </a:xfrm>
          <a:custGeom>
            <a:avLst/>
            <a:gdLst/>
            <a:ahLst/>
            <a:cxnLst/>
            <a:rect l="l" t="t" r="r" b="b"/>
            <a:pathLst>
              <a:path w="3490" h="3870" extrusionOk="0">
                <a:moveTo>
                  <a:pt x="453" y="0"/>
                </a:moveTo>
                <a:lnTo>
                  <a:pt x="1" y="3870"/>
                </a:lnTo>
                <a:lnTo>
                  <a:pt x="348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2"/>
          <p:cNvSpPr/>
          <p:nvPr/>
        </p:nvSpPr>
        <p:spPr>
          <a:xfrm>
            <a:off x="10639852" y="-133"/>
            <a:ext cx="947405" cy="597921"/>
          </a:xfrm>
          <a:custGeom>
            <a:avLst/>
            <a:gdLst/>
            <a:ahLst/>
            <a:cxnLst/>
            <a:rect l="l" t="t" r="r" b="b"/>
            <a:pathLst>
              <a:path w="6132" h="3870" extrusionOk="0">
                <a:moveTo>
                  <a:pt x="988" y="0"/>
                </a:moveTo>
                <a:lnTo>
                  <a:pt x="0" y="1084"/>
                </a:lnTo>
                <a:lnTo>
                  <a:pt x="6132" y="3870"/>
                </a:lnTo>
                <a:lnTo>
                  <a:pt x="3882"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2"/>
          <p:cNvSpPr/>
          <p:nvPr/>
        </p:nvSpPr>
        <p:spPr>
          <a:xfrm>
            <a:off x="10569863" y="597635"/>
            <a:ext cx="1017395" cy="769109"/>
          </a:xfrm>
          <a:custGeom>
            <a:avLst/>
            <a:gdLst/>
            <a:ahLst/>
            <a:cxnLst/>
            <a:rect l="l" t="t" r="r" b="b"/>
            <a:pathLst>
              <a:path w="6585" h="4978" extrusionOk="0">
                <a:moveTo>
                  <a:pt x="6585" y="1"/>
                </a:moveTo>
                <a:lnTo>
                  <a:pt x="1" y="1418"/>
                </a:lnTo>
                <a:lnTo>
                  <a:pt x="2037" y="4978"/>
                </a:lnTo>
                <a:lnTo>
                  <a:pt x="6585"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2"/>
          <p:cNvSpPr/>
          <p:nvPr/>
        </p:nvSpPr>
        <p:spPr>
          <a:xfrm>
            <a:off x="11480496" y="597636"/>
            <a:ext cx="620016" cy="1037633"/>
          </a:xfrm>
          <a:custGeom>
            <a:avLst/>
            <a:gdLst/>
            <a:ahLst/>
            <a:cxnLst/>
            <a:rect l="l" t="t" r="r" b="b"/>
            <a:pathLst>
              <a:path w="4013" h="6716" extrusionOk="0">
                <a:moveTo>
                  <a:pt x="691" y="1"/>
                </a:moveTo>
                <a:lnTo>
                  <a:pt x="0" y="6716"/>
                </a:lnTo>
                <a:lnTo>
                  <a:pt x="0" y="6716"/>
                </a:lnTo>
                <a:lnTo>
                  <a:pt x="4013" y="5883"/>
                </a:lnTo>
                <a:lnTo>
                  <a:pt x="69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2"/>
          <p:cNvSpPr/>
          <p:nvPr/>
        </p:nvSpPr>
        <p:spPr>
          <a:xfrm>
            <a:off x="11587103" y="478051"/>
            <a:ext cx="596223" cy="384709"/>
          </a:xfrm>
          <a:custGeom>
            <a:avLst/>
            <a:gdLst/>
            <a:ahLst/>
            <a:cxnLst/>
            <a:rect l="l" t="t" r="r" b="b"/>
            <a:pathLst>
              <a:path w="3859" h="2490" extrusionOk="0">
                <a:moveTo>
                  <a:pt x="3858" y="1"/>
                </a:moveTo>
                <a:lnTo>
                  <a:pt x="1" y="775"/>
                </a:lnTo>
                <a:lnTo>
                  <a:pt x="3858" y="2489"/>
                </a:lnTo>
                <a:lnTo>
                  <a:pt x="3858"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2"/>
          <p:cNvSpPr/>
          <p:nvPr/>
        </p:nvSpPr>
        <p:spPr>
          <a:xfrm>
            <a:off x="548105" y="2948224"/>
            <a:ext cx="515264" cy="332797"/>
          </a:xfrm>
          <a:custGeom>
            <a:avLst/>
            <a:gdLst/>
            <a:ahLst/>
            <a:cxnLst/>
            <a:rect l="l" t="t" r="r" b="b"/>
            <a:pathLst>
              <a:path w="3335" h="2154" extrusionOk="0">
                <a:moveTo>
                  <a:pt x="538" y="0"/>
                </a:moveTo>
                <a:cubicBezTo>
                  <a:pt x="371" y="0"/>
                  <a:pt x="215" y="85"/>
                  <a:pt x="108" y="265"/>
                </a:cubicBezTo>
                <a:cubicBezTo>
                  <a:pt x="0" y="444"/>
                  <a:pt x="12" y="634"/>
                  <a:pt x="155" y="801"/>
                </a:cubicBezTo>
                <a:cubicBezTo>
                  <a:pt x="286" y="967"/>
                  <a:pt x="429" y="1039"/>
                  <a:pt x="596" y="1158"/>
                </a:cubicBezTo>
                <a:cubicBezTo>
                  <a:pt x="893" y="1360"/>
                  <a:pt x="1179" y="1563"/>
                  <a:pt x="1489" y="1741"/>
                </a:cubicBezTo>
                <a:cubicBezTo>
                  <a:pt x="1770" y="1897"/>
                  <a:pt x="2144" y="2154"/>
                  <a:pt x="2469" y="2154"/>
                </a:cubicBezTo>
                <a:cubicBezTo>
                  <a:pt x="2667" y="2154"/>
                  <a:pt x="2846" y="2059"/>
                  <a:pt x="2977" y="1789"/>
                </a:cubicBezTo>
                <a:cubicBezTo>
                  <a:pt x="3334" y="1039"/>
                  <a:pt x="2334" y="670"/>
                  <a:pt x="1882" y="491"/>
                </a:cubicBezTo>
                <a:cubicBezTo>
                  <a:pt x="1441" y="301"/>
                  <a:pt x="1131" y="146"/>
                  <a:pt x="703" y="27"/>
                </a:cubicBezTo>
                <a:cubicBezTo>
                  <a:pt x="647" y="9"/>
                  <a:pt x="592" y="0"/>
                  <a:pt x="538" y="0"/>
                </a:cubicBezTo>
                <a:close/>
              </a:path>
            </a:pathLst>
          </a:custGeom>
          <a:solidFill>
            <a:srgbClr val="FFAAA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2"/>
          <p:cNvSpPr/>
          <p:nvPr/>
        </p:nvSpPr>
        <p:spPr>
          <a:xfrm>
            <a:off x="750503" y="3184148"/>
            <a:ext cx="204252" cy="62573"/>
          </a:xfrm>
          <a:custGeom>
            <a:avLst/>
            <a:gdLst/>
            <a:ahLst/>
            <a:cxnLst/>
            <a:rect l="l" t="t" r="r" b="b"/>
            <a:pathLst>
              <a:path w="1322" h="405" extrusionOk="0">
                <a:moveTo>
                  <a:pt x="0" y="0"/>
                </a:moveTo>
                <a:cubicBezTo>
                  <a:pt x="345" y="262"/>
                  <a:pt x="524" y="393"/>
                  <a:pt x="798" y="405"/>
                </a:cubicBezTo>
                <a:cubicBezTo>
                  <a:pt x="869" y="405"/>
                  <a:pt x="1084" y="393"/>
                  <a:pt x="1131" y="357"/>
                </a:cubicBezTo>
                <a:cubicBezTo>
                  <a:pt x="1226" y="298"/>
                  <a:pt x="1322" y="179"/>
                  <a:pt x="1310" y="107"/>
                </a:cubicBezTo>
                <a:lnTo>
                  <a:pt x="1310" y="107"/>
                </a:lnTo>
                <a:cubicBezTo>
                  <a:pt x="1192" y="180"/>
                  <a:pt x="1044" y="209"/>
                  <a:pt x="885" y="209"/>
                </a:cubicBezTo>
                <a:cubicBezTo>
                  <a:pt x="579" y="209"/>
                  <a:pt x="235" y="102"/>
                  <a:pt x="0" y="0"/>
                </a:cubicBezTo>
                <a:close/>
              </a:path>
            </a:pathLst>
          </a:custGeom>
          <a:solidFill>
            <a:srgbClr val="FF404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89;p2"/>
          <p:cNvSpPr/>
          <p:nvPr/>
        </p:nvSpPr>
        <p:spPr>
          <a:xfrm>
            <a:off x="840578" y="3031347"/>
            <a:ext cx="130708" cy="169488"/>
          </a:xfrm>
          <a:custGeom>
            <a:avLst/>
            <a:gdLst/>
            <a:ahLst/>
            <a:cxnLst/>
            <a:rect l="l" t="t" r="r" b="b"/>
            <a:pathLst>
              <a:path w="846" h="1097" extrusionOk="0">
                <a:moveTo>
                  <a:pt x="0" y="1"/>
                </a:moveTo>
                <a:cubicBezTo>
                  <a:pt x="298" y="251"/>
                  <a:pt x="739" y="691"/>
                  <a:pt x="715" y="1096"/>
                </a:cubicBezTo>
                <a:cubicBezTo>
                  <a:pt x="786" y="1084"/>
                  <a:pt x="846" y="930"/>
                  <a:pt x="846" y="834"/>
                </a:cubicBezTo>
                <a:cubicBezTo>
                  <a:pt x="846" y="775"/>
                  <a:pt x="762" y="572"/>
                  <a:pt x="727" y="537"/>
                </a:cubicBezTo>
                <a:cubicBezTo>
                  <a:pt x="596" y="275"/>
                  <a:pt x="381" y="179"/>
                  <a:pt x="0" y="1"/>
                </a:cubicBezTo>
                <a:close/>
              </a:path>
            </a:pathLst>
          </a:custGeom>
          <a:solidFill>
            <a:srgbClr val="FF404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2"/>
          <p:cNvSpPr/>
          <p:nvPr/>
        </p:nvSpPr>
        <p:spPr>
          <a:xfrm>
            <a:off x="312645" y="3068427"/>
            <a:ext cx="480192" cy="402632"/>
          </a:xfrm>
          <a:custGeom>
            <a:avLst/>
            <a:gdLst/>
            <a:ahLst/>
            <a:cxnLst/>
            <a:rect l="l" t="t" r="r" b="b"/>
            <a:pathLst>
              <a:path w="3108" h="2606" extrusionOk="0">
                <a:moveTo>
                  <a:pt x="530" y="0"/>
                </a:moveTo>
                <a:cubicBezTo>
                  <a:pt x="404" y="0"/>
                  <a:pt x="292" y="55"/>
                  <a:pt x="203" y="178"/>
                </a:cubicBezTo>
                <a:cubicBezTo>
                  <a:pt x="24" y="392"/>
                  <a:pt x="0" y="618"/>
                  <a:pt x="155" y="809"/>
                </a:cubicBezTo>
                <a:cubicBezTo>
                  <a:pt x="405" y="1166"/>
                  <a:pt x="667" y="1428"/>
                  <a:pt x="965" y="1761"/>
                </a:cubicBezTo>
                <a:cubicBezTo>
                  <a:pt x="1191" y="2059"/>
                  <a:pt x="1637" y="2605"/>
                  <a:pt x="2094" y="2605"/>
                </a:cubicBezTo>
                <a:cubicBezTo>
                  <a:pt x="2238" y="2605"/>
                  <a:pt x="2384" y="2550"/>
                  <a:pt x="2525" y="2416"/>
                </a:cubicBezTo>
                <a:cubicBezTo>
                  <a:pt x="3108" y="1868"/>
                  <a:pt x="2382" y="1368"/>
                  <a:pt x="2013" y="1023"/>
                </a:cubicBezTo>
                <a:cubicBezTo>
                  <a:pt x="1751" y="785"/>
                  <a:pt x="1465" y="570"/>
                  <a:pt x="1191" y="356"/>
                </a:cubicBezTo>
                <a:cubicBezTo>
                  <a:pt x="1036" y="213"/>
                  <a:pt x="917" y="118"/>
                  <a:pt x="715" y="35"/>
                </a:cubicBezTo>
                <a:cubicBezTo>
                  <a:pt x="651" y="12"/>
                  <a:pt x="589" y="0"/>
                  <a:pt x="530" y="0"/>
                </a:cubicBezTo>
                <a:close/>
              </a:path>
            </a:pathLst>
          </a:custGeom>
          <a:solidFill>
            <a:srgbClr val="FFAAA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2"/>
          <p:cNvSpPr/>
          <p:nvPr/>
        </p:nvSpPr>
        <p:spPr>
          <a:xfrm>
            <a:off x="586731" y="3207941"/>
            <a:ext cx="110469" cy="187875"/>
          </a:xfrm>
          <a:custGeom>
            <a:avLst/>
            <a:gdLst/>
            <a:ahLst/>
            <a:cxnLst/>
            <a:rect l="l" t="t" r="r" b="b"/>
            <a:pathLst>
              <a:path w="715" h="1216" extrusionOk="0">
                <a:moveTo>
                  <a:pt x="0" y="1"/>
                </a:moveTo>
                <a:lnTo>
                  <a:pt x="0" y="1"/>
                </a:lnTo>
                <a:cubicBezTo>
                  <a:pt x="262" y="298"/>
                  <a:pt x="596" y="822"/>
                  <a:pt x="512" y="1215"/>
                </a:cubicBezTo>
                <a:cubicBezTo>
                  <a:pt x="584" y="1215"/>
                  <a:pt x="679" y="1084"/>
                  <a:pt x="703" y="977"/>
                </a:cubicBezTo>
                <a:cubicBezTo>
                  <a:pt x="715" y="918"/>
                  <a:pt x="655" y="715"/>
                  <a:pt x="643" y="668"/>
                </a:cubicBezTo>
                <a:cubicBezTo>
                  <a:pt x="536" y="382"/>
                  <a:pt x="346" y="251"/>
                  <a:pt x="0" y="1"/>
                </a:cubicBezTo>
                <a:close/>
              </a:path>
            </a:pathLst>
          </a:custGeom>
          <a:solidFill>
            <a:srgbClr val="FF404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2"/>
          <p:cNvSpPr/>
          <p:nvPr/>
        </p:nvSpPr>
        <p:spPr>
          <a:xfrm>
            <a:off x="470855" y="3344057"/>
            <a:ext cx="195136" cy="87448"/>
          </a:xfrm>
          <a:custGeom>
            <a:avLst/>
            <a:gdLst/>
            <a:ahLst/>
            <a:cxnLst/>
            <a:rect l="l" t="t" r="r" b="b"/>
            <a:pathLst>
              <a:path w="1263" h="566" extrusionOk="0">
                <a:moveTo>
                  <a:pt x="0" y="1"/>
                </a:moveTo>
                <a:lnTo>
                  <a:pt x="0" y="1"/>
                </a:lnTo>
                <a:cubicBezTo>
                  <a:pt x="298" y="299"/>
                  <a:pt x="441" y="453"/>
                  <a:pt x="715" y="549"/>
                </a:cubicBezTo>
                <a:cubicBezTo>
                  <a:pt x="757" y="557"/>
                  <a:pt x="876" y="565"/>
                  <a:pt x="959" y="565"/>
                </a:cubicBezTo>
                <a:cubicBezTo>
                  <a:pt x="994" y="565"/>
                  <a:pt x="1022" y="564"/>
                  <a:pt x="1036" y="560"/>
                </a:cubicBezTo>
                <a:cubicBezTo>
                  <a:pt x="1143" y="513"/>
                  <a:pt x="1262" y="418"/>
                  <a:pt x="1262" y="334"/>
                </a:cubicBezTo>
                <a:lnTo>
                  <a:pt x="1262" y="334"/>
                </a:lnTo>
                <a:cubicBezTo>
                  <a:pt x="1191" y="362"/>
                  <a:pt x="1112" y="374"/>
                  <a:pt x="1029" y="374"/>
                </a:cubicBezTo>
                <a:cubicBezTo>
                  <a:pt x="682" y="374"/>
                  <a:pt x="260" y="164"/>
                  <a:pt x="0" y="1"/>
                </a:cubicBezTo>
                <a:close/>
              </a:path>
            </a:pathLst>
          </a:custGeom>
          <a:solidFill>
            <a:srgbClr val="FF404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2"/>
          <p:cNvSpPr/>
          <p:nvPr/>
        </p:nvSpPr>
        <p:spPr>
          <a:xfrm>
            <a:off x="1799" y="777935"/>
            <a:ext cx="1052347" cy="1694743"/>
          </a:xfrm>
          <a:custGeom>
            <a:avLst/>
            <a:gdLst/>
            <a:ahLst/>
            <a:cxnLst/>
            <a:rect l="l" t="t" r="r" b="b"/>
            <a:pathLst>
              <a:path w="8466" h="13634" extrusionOk="0">
                <a:moveTo>
                  <a:pt x="1584" y="1"/>
                </a:moveTo>
                <a:lnTo>
                  <a:pt x="0" y="608"/>
                </a:lnTo>
                <a:lnTo>
                  <a:pt x="0" y="13014"/>
                </a:lnTo>
                <a:lnTo>
                  <a:pt x="2215" y="13633"/>
                </a:lnTo>
                <a:lnTo>
                  <a:pt x="6156" y="12145"/>
                </a:lnTo>
                <a:lnTo>
                  <a:pt x="8466" y="8633"/>
                </a:lnTo>
                <a:lnTo>
                  <a:pt x="8287" y="4418"/>
                </a:lnTo>
                <a:lnTo>
                  <a:pt x="5656" y="1132"/>
                </a:lnTo>
                <a:lnTo>
                  <a:pt x="1584" y="1"/>
                </a:lnTo>
                <a:close/>
              </a:path>
            </a:pathLst>
          </a:custGeom>
          <a:solidFill>
            <a:srgbClr val="AED2C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94;p2"/>
          <p:cNvSpPr/>
          <p:nvPr/>
        </p:nvSpPr>
        <p:spPr>
          <a:xfrm>
            <a:off x="198567" y="777935"/>
            <a:ext cx="506284" cy="846749"/>
          </a:xfrm>
          <a:custGeom>
            <a:avLst/>
            <a:gdLst/>
            <a:ahLst/>
            <a:cxnLst/>
            <a:rect l="l" t="t" r="r" b="b"/>
            <a:pathLst>
              <a:path w="4073" h="6812" extrusionOk="0">
                <a:moveTo>
                  <a:pt x="1" y="1"/>
                </a:moveTo>
                <a:lnTo>
                  <a:pt x="322" y="6811"/>
                </a:lnTo>
                <a:lnTo>
                  <a:pt x="4073" y="1132"/>
                </a:lnTo>
                <a:lnTo>
                  <a:pt x="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95;p2"/>
          <p:cNvSpPr/>
          <p:nvPr/>
        </p:nvSpPr>
        <p:spPr>
          <a:xfrm>
            <a:off x="1799" y="1328467"/>
            <a:ext cx="236921" cy="296213"/>
          </a:xfrm>
          <a:custGeom>
            <a:avLst/>
            <a:gdLst/>
            <a:ahLst/>
            <a:cxnLst/>
            <a:rect l="l" t="t" r="r" b="b"/>
            <a:pathLst>
              <a:path w="1906" h="2383" extrusionOk="0">
                <a:moveTo>
                  <a:pt x="0" y="1"/>
                </a:moveTo>
                <a:lnTo>
                  <a:pt x="0" y="1858"/>
                </a:lnTo>
                <a:lnTo>
                  <a:pt x="1905" y="2382"/>
                </a:lnTo>
                <a:lnTo>
                  <a:pt x="0"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2"/>
          <p:cNvSpPr/>
          <p:nvPr/>
        </p:nvSpPr>
        <p:spPr>
          <a:xfrm>
            <a:off x="1799" y="1624553"/>
            <a:ext cx="236921" cy="359732"/>
          </a:xfrm>
          <a:custGeom>
            <a:avLst/>
            <a:gdLst/>
            <a:ahLst/>
            <a:cxnLst/>
            <a:rect l="l" t="t" r="r" b="b"/>
            <a:pathLst>
              <a:path w="1906" h="2894" extrusionOk="0">
                <a:moveTo>
                  <a:pt x="1905" y="0"/>
                </a:moveTo>
                <a:lnTo>
                  <a:pt x="0" y="714"/>
                </a:lnTo>
                <a:lnTo>
                  <a:pt x="0" y="2893"/>
                </a:lnTo>
                <a:lnTo>
                  <a:pt x="1905"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2"/>
          <p:cNvSpPr/>
          <p:nvPr/>
        </p:nvSpPr>
        <p:spPr>
          <a:xfrm>
            <a:off x="238592" y="1624552"/>
            <a:ext cx="528411" cy="848117"/>
          </a:xfrm>
          <a:custGeom>
            <a:avLst/>
            <a:gdLst/>
            <a:ahLst/>
            <a:cxnLst/>
            <a:rect l="l" t="t" r="r" b="b"/>
            <a:pathLst>
              <a:path w="4251" h="6823" extrusionOk="0">
                <a:moveTo>
                  <a:pt x="0" y="0"/>
                </a:moveTo>
                <a:lnTo>
                  <a:pt x="310" y="6822"/>
                </a:lnTo>
                <a:lnTo>
                  <a:pt x="4251" y="5334"/>
                </a:lnTo>
                <a:lnTo>
                  <a:pt x="0"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2"/>
          <p:cNvSpPr/>
          <p:nvPr/>
        </p:nvSpPr>
        <p:spPr>
          <a:xfrm>
            <a:off x="238592" y="1326975"/>
            <a:ext cx="815549" cy="524060"/>
          </a:xfrm>
          <a:custGeom>
            <a:avLst/>
            <a:gdLst/>
            <a:ahLst/>
            <a:cxnLst/>
            <a:rect l="l" t="t" r="r" b="b"/>
            <a:pathLst>
              <a:path w="6561" h="4216" extrusionOk="0">
                <a:moveTo>
                  <a:pt x="6382" y="1"/>
                </a:moveTo>
                <a:lnTo>
                  <a:pt x="0" y="2394"/>
                </a:lnTo>
                <a:lnTo>
                  <a:pt x="6561" y="4216"/>
                </a:lnTo>
                <a:lnTo>
                  <a:pt x="6382"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2"/>
          <p:cNvSpPr/>
          <p:nvPr/>
        </p:nvSpPr>
        <p:spPr>
          <a:xfrm>
            <a:off x="-67" y="3717334"/>
            <a:ext cx="12383448" cy="2589913"/>
          </a:xfrm>
          <a:custGeom>
            <a:avLst/>
            <a:gdLst/>
            <a:ahLst/>
            <a:cxnLst/>
            <a:rect l="l" t="t" r="r" b="b"/>
            <a:pathLst>
              <a:path w="80094" h="16763" extrusionOk="0">
                <a:moveTo>
                  <a:pt x="6243" y="1"/>
                </a:moveTo>
                <a:cubicBezTo>
                  <a:pt x="5631" y="1"/>
                  <a:pt x="5015" y="38"/>
                  <a:pt x="4406" y="109"/>
                </a:cubicBezTo>
                <a:cubicBezTo>
                  <a:pt x="3096" y="276"/>
                  <a:pt x="1393" y="800"/>
                  <a:pt x="0" y="1526"/>
                </a:cubicBezTo>
                <a:lnTo>
                  <a:pt x="0" y="7741"/>
                </a:lnTo>
                <a:cubicBezTo>
                  <a:pt x="194" y="7757"/>
                  <a:pt x="387" y="7764"/>
                  <a:pt x="580" y="7764"/>
                </a:cubicBezTo>
                <a:cubicBezTo>
                  <a:pt x="2986" y="7764"/>
                  <a:pt x="5338" y="6607"/>
                  <a:pt x="7608" y="6276"/>
                </a:cubicBezTo>
                <a:cubicBezTo>
                  <a:pt x="7987" y="6220"/>
                  <a:pt x="8329" y="6194"/>
                  <a:pt x="8642" y="6194"/>
                </a:cubicBezTo>
                <a:cubicBezTo>
                  <a:pt x="10453" y="6194"/>
                  <a:pt x="11334" y="7055"/>
                  <a:pt x="12907" y="7908"/>
                </a:cubicBezTo>
                <a:cubicBezTo>
                  <a:pt x="16098" y="9622"/>
                  <a:pt x="19157" y="10646"/>
                  <a:pt x="23122" y="11182"/>
                </a:cubicBezTo>
                <a:cubicBezTo>
                  <a:pt x="24092" y="11315"/>
                  <a:pt x="25048" y="11373"/>
                  <a:pt x="25994" y="11373"/>
                </a:cubicBezTo>
                <a:cubicBezTo>
                  <a:pt x="32544" y="11373"/>
                  <a:pt x="38574" y="8580"/>
                  <a:pt x="45139" y="8580"/>
                </a:cubicBezTo>
                <a:cubicBezTo>
                  <a:pt x="45592" y="8580"/>
                  <a:pt x="46048" y="8594"/>
                  <a:pt x="46506" y="8622"/>
                </a:cubicBezTo>
                <a:cubicBezTo>
                  <a:pt x="49459" y="8801"/>
                  <a:pt x="52245" y="10682"/>
                  <a:pt x="54662" y="11765"/>
                </a:cubicBezTo>
                <a:cubicBezTo>
                  <a:pt x="57841" y="13206"/>
                  <a:pt x="60972" y="14516"/>
                  <a:pt x="64806" y="14908"/>
                </a:cubicBezTo>
                <a:cubicBezTo>
                  <a:pt x="66932" y="15126"/>
                  <a:pt x="74349" y="16762"/>
                  <a:pt x="77358" y="16762"/>
                </a:cubicBezTo>
                <a:cubicBezTo>
                  <a:pt x="77635" y="16762"/>
                  <a:pt x="77875" y="16748"/>
                  <a:pt x="78070" y="16718"/>
                </a:cubicBezTo>
                <a:cubicBezTo>
                  <a:pt x="80094" y="16409"/>
                  <a:pt x="76998" y="13361"/>
                  <a:pt x="76772" y="11765"/>
                </a:cubicBezTo>
                <a:cubicBezTo>
                  <a:pt x="76009" y="12137"/>
                  <a:pt x="75049" y="12243"/>
                  <a:pt x="74072" y="12243"/>
                </a:cubicBezTo>
                <a:cubicBezTo>
                  <a:pt x="73236" y="12243"/>
                  <a:pt x="72387" y="12165"/>
                  <a:pt x="71640" y="12110"/>
                </a:cubicBezTo>
                <a:cubicBezTo>
                  <a:pt x="68378" y="11884"/>
                  <a:pt x="65056" y="11313"/>
                  <a:pt x="62175" y="10229"/>
                </a:cubicBezTo>
                <a:cubicBezTo>
                  <a:pt x="59924" y="9384"/>
                  <a:pt x="57948" y="8158"/>
                  <a:pt x="55960" y="7050"/>
                </a:cubicBezTo>
                <a:cubicBezTo>
                  <a:pt x="52959" y="5348"/>
                  <a:pt x="49911" y="4621"/>
                  <a:pt x="45958" y="4348"/>
                </a:cubicBezTo>
                <a:cubicBezTo>
                  <a:pt x="45165" y="4296"/>
                  <a:pt x="44390" y="4271"/>
                  <a:pt x="43629" y="4271"/>
                </a:cubicBezTo>
                <a:cubicBezTo>
                  <a:pt x="40555" y="4271"/>
                  <a:pt x="37697" y="4668"/>
                  <a:pt x="34624" y="5241"/>
                </a:cubicBezTo>
                <a:cubicBezTo>
                  <a:pt x="31986" y="5727"/>
                  <a:pt x="29721" y="6331"/>
                  <a:pt x="26999" y="6331"/>
                </a:cubicBezTo>
                <a:cubicBezTo>
                  <a:pt x="26724" y="6331"/>
                  <a:pt x="26444" y="6325"/>
                  <a:pt x="26158" y="6312"/>
                </a:cubicBezTo>
                <a:cubicBezTo>
                  <a:pt x="20360" y="6098"/>
                  <a:pt x="15502" y="3026"/>
                  <a:pt x="10954" y="931"/>
                </a:cubicBezTo>
                <a:cubicBezTo>
                  <a:pt x="9536" y="278"/>
                  <a:pt x="7902" y="1"/>
                  <a:pt x="62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2"/>
          <p:cNvSpPr/>
          <p:nvPr/>
        </p:nvSpPr>
        <p:spPr>
          <a:xfrm>
            <a:off x="-67" y="4061409"/>
            <a:ext cx="11891939" cy="2339311"/>
          </a:xfrm>
          <a:custGeom>
            <a:avLst/>
            <a:gdLst/>
            <a:ahLst/>
            <a:cxnLst/>
            <a:rect l="l" t="t" r="r" b="b"/>
            <a:pathLst>
              <a:path w="76915" h="15141" extrusionOk="0">
                <a:moveTo>
                  <a:pt x="6169" y="0"/>
                </a:moveTo>
                <a:cubicBezTo>
                  <a:pt x="5558" y="0"/>
                  <a:pt x="4944" y="38"/>
                  <a:pt x="4334" y="108"/>
                </a:cubicBezTo>
                <a:cubicBezTo>
                  <a:pt x="3060" y="275"/>
                  <a:pt x="1370" y="787"/>
                  <a:pt x="0" y="1478"/>
                </a:cubicBezTo>
                <a:lnTo>
                  <a:pt x="0" y="7752"/>
                </a:lnTo>
                <a:cubicBezTo>
                  <a:pt x="164" y="7764"/>
                  <a:pt x="327" y="7769"/>
                  <a:pt x="490" y="7769"/>
                </a:cubicBezTo>
                <a:cubicBezTo>
                  <a:pt x="2902" y="7769"/>
                  <a:pt x="5251" y="6599"/>
                  <a:pt x="7537" y="6276"/>
                </a:cubicBezTo>
                <a:cubicBezTo>
                  <a:pt x="7906" y="6223"/>
                  <a:pt x="8240" y="6198"/>
                  <a:pt x="8548" y="6198"/>
                </a:cubicBezTo>
                <a:cubicBezTo>
                  <a:pt x="10374" y="6198"/>
                  <a:pt x="11256" y="7063"/>
                  <a:pt x="12835" y="7919"/>
                </a:cubicBezTo>
                <a:cubicBezTo>
                  <a:pt x="16014" y="9622"/>
                  <a:pt x="19086" y="10657"/>
                  <a:pt x="23039" y="11193"/>
                </a:cubicBezTo>
                <a:cubicBezTo>
                  <a:pt x="24000" y="11324"/>
                  <a:pt x="24947" y="11381"/>
                  <a:pt x="25884" y="11381"/>
                </a:cubicBezTo>
                <a:cubicBezTo>
                  <a:pt x="32436" y="11381"/>
                  <a:pt x="38473" y="8590"/>
                  <a:pt x="45027" y="8590"/>
                </a:cubicBezTo>
                <a:cubicBezTo>
                  <a:pt x="45489" y="8590"/>
                  <a:pt x="45955" y="8604"/>
                  <a:pt x="46423" y="8633"/>
                </a:cubicBezTo>
                <a:cubicBezTo>
                  <a:pt x="49387" y="8812"/>
                  <a:pt x="52174" y="10681"/>
                  <a:pt x="54579" y="11765"/>
                </a:cubicBezTo>
                <a:cubicBezTo>
                  <a:pt x="57769" y="13217"/>
                  <a:pt x="60889" y="14527"/>
                  <a:pt x="64735" y="14908"/>
                </a:cubicBezTo>
                <a:cubicBezTo>
                  <a:pt x="66030" y="15041"/>
                  <a:pt x="67373" y="15140"/>
                  <a:pt x="68711" y="15140"/>
                </a:cubicBezTo>
                <a:cubicBezTo>
                  <a:pt x="69771" y="15140"/>
                  <a:pt x="70828" y="15078"/>
                  <a:pt x="71855" y="14920"/>
                </a:cubicBezTo>
                <a:cubicBezTo>
                  <a:pt x="73891" y="14610"/>
                  <a:pt x="76915" y="13360"/>
                  <a:pt x="76712" y="11765"/>
                </a:cubicBezTo>
                <a:lnTo>
                  <a:pt x="76712" y="11765"/>
                </a:lnTo>
                <a:cubicBezTo>
                  <a:pt x="75954" y="12137"/>
                  <a:pt x="75005" y="12242"/>
                  <a:pt x="74039" y="12242"/>
                </a:cubicBezTo>
                <a:cubicBezTo>
                  <a:pt x="73184" y="12242"/>
                  <a:pt x="72317" y="12160"/>
                  <a:pt x="71557" y="12110"/>
                </a:cubicBezTo>
                <a:cubicBezTo>
                  <a:pt x="68306" y="11884"/>
                  <a:pt x="64985" y="11324"/>
                  <a:pt x="62091" y="10229"/>
                </a:cubicBezTo>
                <a:cubicBezTo>
                  <a:pt x="59853" y="9383"/>
                  <a:pt x="57865" y="8169"/>
                  <a:pt x="55888" y="7050"/>
                </a:cubicBezTo>
                <a:cubicBezTo>
                  <a:pt x="52888" y="5359"/>
                  <a:pt x="49828" y="4621"/>
                  <a:pt x="45887" y="4359"/>
                </a:cubicBezTo>
                <a:cubicBezTo>
                  <a:pt x="45081" y="4304"/>
                  <a:pt x="44295" y="4278"/>
                  <a:pt x="43523" y="4278"/>
                </a:cubicBezTo>
                <a:cubicBezTo>
                  <a:pt x="40462" y="4278"/>
                  <a:pt x="37614" y="4682"/>
                  <a:pt x="34552" y="5252"/>
                </a:cubicBezTo>
                <a:cubicBezTo>
                  <a:pt x="31898" y="5741"/>
                  <a:pt x="29622" y="6340"/>
                  <a:pt x="26870" y="6340"/>
                </a:cubicBezTo>
                <a:cubicBezTo>
                  <a:pt x="26609" y="6340"/>
                  <a:pt x="26345" y="6335"/>
                  <a:pt x="26075" y="6324"/>
                </a:cubicBezTo>
                <a:cubicBezTo>
                  <a:pt x="20289" y="6097"/>
                  <a:pt x="15419" y="3025"/>
                  <a:pt x="10883" y="930"/>
                </a:cubicBezTo>
                <a:cubicBezTo>
                  <a:pt x="9456" y="278"/>
                  <a:pt x="7826" y="0"/>
                  <a:pt x="6169" y="0"/>
                </a:cubicBezTo>
                <a:close/>
              </a:path>
            </a:pathLst>
          </a:custGeom>
          <a:solidFill>
            <a:srgbClr val="AED2C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2"/>
          <p:cNvSpPr/>
          <p:nvPr/>
        </p:nvSpPr>
        <p:spPr>
          <a:xfrm>
            <a:off x="1790" y="4624722"/>
            <a:ext cx="12188329" cy="2227607"/>
          </a:xfrm>
          <a:custGeom>
            <a:avLst/>
            <a:gdLst/>
            <a:ahLst/>
            <a:cxnLst/>
            <a:rect l="l" t="t" r="r" b="b"/>
            <a:pathLst>
              <a:path w="78832" h="14418" extrusionOk="0">
                <a:moveTo>
                  <a:pt x="7078" y="1"/>
                </a:moveTo>
                <a:cubicBezTo>
                  <a:pt x="4536" y="1"/>
                  <a:pt x="2195" y="1220"/>
                  <a:pt x="0" y="2094"/>
                </a:cubicBezTo>
                <a:lnTo>
                  <a:pt x="0" y="14417"/>
                </a:lnTo>
                <a:lnTo>
                  <a:pt x="78415" y="14417"/>
                </a:lnTo>
                <a:cubicBezTo>
                  <a:pt x="78486" y="12810"/>
                  <a:pt x="78832" y="11119"/>
                  <a:pt x="77772" y="9714"/>
                </a:cubicBezTo>
                <a:cubicBezTo>
                  <a:pt x="76379" y="9726"/>
                  <a:pt x="74902" y="10321"/>
                  <a:pt x="73474" y="10476"/>
                </a:cubicBezTo>
                <a:cubicBezTo>
                  <a:pt x="72200" y="10596"/>
                  <a:pt x="70956" y="10641"/>
                  <a:pt x="69715" y="10641"/>
                </a:cubicBezTo>
                <a:cubicBezTo>
                  <a:pt x="68243" y="10641"/>
                  <a:pt x="66776" y="10577"/>
                  <a:pt x="65270" y="10500"/>
                </a:cubicBezTo>
                <a:cubicBezTo>
                  <a:pt x="61591" y="10333"/>
                  <a:pt x="57948" y="9535"/>
                  <a:pt x="55162" y="7916"/>
                </a:cubicBezTo>
                <a:cubicBezTo>
                  <a:pt x="52924" y="6607"/>
                  <a:pt x="51054" y="5225"/>
                  <a:pt x="48256" y="4392"/>
                </a:cubicBezTo>
                <a:cubicBezTo>
                  <a:pt x="46141" y="3759"/>
                  <a:pt x="44300" y="3478"/>
                  <a:pt x="42489" y="3478"/>
                </a:cubicBezTo>
                <a:cubicBezTo>
                  <a:pt x="40415" y="3478"/>
                  <a:pt x="38381" y="3846"/>
                  <a:pt x="36017" y="4475"/>
                </a:cubicBezTo>
                <a:cubicBezTo>
                  <a:pt x="34654" y="4828"/>
                  <a:pt x="32986" y="5117"/>
                  <a:pt x="31400" y="5117"/>
                </a:cubicBezTo>
                <a:cubicBezTo>
                  <a:pt x="30256" y="5117"/>
                  <a:pt x="29155" y="4967"/>
                  <a:pt x="28242" y="4583"/>
                </a:cubicBezTo>
                <a:cubicBezTo>
                  <a:pt x="27653" y="4332"/>
                  <a:pt x="26839" y="4244"/>
                  <a:pt x="26022" y="4244"/>
                </a:cubicBezTo>
                <a:cubicBezTo>
                  <a:pt x="24739" y="4244"/>
                  <a:pt x="23447" y="4461"/>
                  <a:pt x="23003" y="4606"/>
                </a:cubicBezTo>
                <a:cubicBezTo>
                  <a:pt x="22185" y="4879"/>
                  <a:pt x="21525" y="4987"/>
                  <a:pt x="20718" y="4987"/>
                </a:cubicBezTo>
                <a:cubicBezTo>
                  <a:pt x="20398" y="4987"/>
                  <a:pt x="20055" y="4970"/>
                  <a:pt x="19669" y="4940"/>
                </a:cubicBezTo>
                <a:cubicBezTo>
                  <a:pt x="16336" y="4666"/>
                  <a:pt x="14062" y="3404"/>
                  <a:pt x="11728" y="1892"/>
                </a:cubicBezTo>
                <a:cubicBezTo>
                  <a:pt x="10752" y="1261"/>
                  <a:pt x="9549" y="284"/>
                  <a:pt x="8192" y="82"/>
                </a:cubicBezTo>
                <a:cubicBezTo>
                  <a:pt x="7816" y="26"/>
                  <a:pt x="7445" y="1"/>
                  <a:pt x="7078" y="1"/>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2"/>
          <p:cNvSpPr/>
          <p:nvPr/>
        </p:nvSpPr>
        <p:spPr>
          <a:xfrm>
            <a:off x="1790" y="5323532"/>
            <a:ext cx="9566892" cy="1528795"/>
          </a:xfrm>
          <a:custGeom>
            <a:avLst/>
            <a:gdLst/>
            <a:ahLst/>
            <a:cxnLst/>
            <a:rect l="l" t="t" r="r" b="b"/>
            <a:pathLst>
              <a:path w="61877" h="9895" extrusionOk="0">
                <a:moveTo>
                  <a:pt x="8517" y="0"/>
                </a:moveTo>
                <a:cubicBezTo>
                  <a:pt x="5407" y="0"/>
                  <a:pt x="2585" y="1831"/>
                  <a:pt x="0" y="2607"/>
                </a:cubicBezTo>
                <a:lnTo>
                  <a:pt x="0" y="9894"/>
                </a:lnTo>
                <a:lnTo>
                  <a:pt x="61877" y="9894"/>
                </a:lnTo>
                <a:cubicBezTo>
                  <a:pt x="59960" y="9465"/>
                  <a:pt x="58162" y="8822"/>
                  <a:pt x="56614" y="7918"/>
                </a:cubicBezTo>
                <a:cubicBezTo>
                  <a:pt x="54364" y="6608"/>
                  <a:pt x="52495" y="5215"/>
                  <a:pt x="49709" y="4393"/>
                </a:cubicBezTo>
                <a:cubicBezTo>
                  <a:pt x="47588" y="3760"/>
                  <a:pt x="45744" y="3480"/>
                  <a:pt x="43931" y="3480"/>
                </a:cubicBezTo>
                <a:cubicBezTo>
                  <a:pt x="41856" y="3480"/>
                  <a:pt x="39821" y="3848"/>
                  <a:pt x="37457" y="4477"/>
                </a:cubicBezTo>
                <a:cubicBezTo>
                  <a:pt x="36101" y="4830"/>
                  <a:pt x="34432" y="5118"/>
                  <a:pt x="32844" y="5118"/>
                </a:cubicBezTo>
                <a:cubicBezTo>
                  <a:pt x="31699" y="5118"/>
                  <a:pt x="30595" y="4968"/>
                  <a:pt x="29683" y="4584"/>
                </a:cubicBezTo>
                <a:cubicBezTo>
                  <a:pt x="29094" y="4334"/>
                  <a:pt x="28282" y="4246"/>
                  <a:pt x="27466" y="4246"/>
                </a:cubicBezTo>
                <a:cubicBezTo>
                  <a:pt x="26185" y="4246"/>
                  <a:pt x="24895" y="4462"/>
                  <a:pt x="24444" y="4608"/>
                </a:cubicBezTo>
                <a:cubicBezTo>
                  <a:pt x="23622" y="4882"/>
                  <a:pt x="22960" y="4983"/>
                  <a:pt x="22148" y="4983"/>
                </a:cubicBezTo>
                <a:cubicBezTo>
                  <a:pt x="21831" y="4983"/>
                  <a:pt x="21491" y="4968"/>
                  <a:pt x="21110" y="4941"/>
                </a:cubicBezTo>
                <a:cubicBezTo>
                  <a:pt x="17776" y="4667"/>
                  <a:pt x="15502" y="3405"/>
                  <a:pt x="13169" y="1893"/>
                </a:cubicBezTo>
                <a:cubicBezTo>
                  <a:pt x="12204" y="1262"/>
                  <a:pt x="10990" y="274"/>
                  <a:pt x="9644" y="83"/>
                </a:cubicBezTo>
                <a:cubicBezTo>
                  <a:pt x="9264" y="26"/>
                  <a:pt x="8889" y="0"/>
                  <a:pt x="8517"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2"/>
          <p:cNvSpPr/>
          <p:nvPr/>
        </p:nvSpPr>
        <p:spPr>
          <a:xfrm>
            <a:off x="1761603" y="4701663"/>
            <a:ext cx="10430397" cy="2150664"/>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2"/>
          <p:cNvSpPr/>
          <p:nvPr/>
        </p:nvSpPr>
        <p:spPr>
          <a:xfrm>
            <a:off x="2612134" y="5016845"/>
            <a:ext cx="9579879" cy="1840888"/>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2"/>
          <p:cNvSpPr/>
          <p:nvPr/>
        </p:nvSpPr>
        <p:spPr>
          <a:xfrm>
            <a:off x="3845487" y="5536590"/>
            <a:ext cx="8346544" cy="1315737"/>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2"/>
          <p:cNvSpPr/>
          <p:nvPr/>
        </p:nvSpPr>
        <p:spPr>
          <a:xfrm>
            <a:off x="9395658" y="6172053"/>
            <a:ext cx="2796457" cy="681971"/>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2"/>
          <p:cNvSpPr txBox="1">
            <a:spLocks noGrp="1"/>
          </p:cNvSpPr>
          <p:nvPr>
            <p:ph type="ctrTitle"/>
          </p:nvPr>
        </p:nvSpPr>
        <p:spPr>
          <a:xfrm>
            <a:off x="1879267" y="944967"/>
            <a:ext cx="8433200" cy="2566800"/>
          </a:xfrm>
          <a:prstGeom prst="rect">
            <a:avLst/>
          </a:prstGeom>
          <a:noFill/>
          <a:ln>
            <a:noFill/>
          </a:ln>
          <a:effectLst>
            <a:outerShdw dist="57150" dir="3960000" algn="bl" rotWithShape="0">
              <a:schemeClr val="lt1"/>
            </a:outerShdw>
          </a:effectLst>
        </p:spPr>
        <p:txBody>
          <a:bodyPr spcFirstLastPara="1" wrap="square" lIns="91425" tIns="91425" rIns="91425" bIns="91425" anchor="ctr" anchorCtr="0">
            <a:noAutofit/>
          </a:bodyPr>
          <a:lstStyle>
            <a:lvl1pPr lvl="0" algn="ctr">
              <a:lnSpc>
                <a:spcPct val="90000"/>
              </a:lnSpc>
              <a:spcBef>
                <a:spcPts val="0"/>
              </a:spcBef>
              <a:spcAft>
                <a:spcPts val="0"/>
              </a:spcAft>
              <a:buSzPts val="5200"/>
              <a:buFont typeface="Concert One"/>
              <a:buNone/>
              <a:defRPr sz="8000">
                <a:solidFill>
                  <a:schemeClr val="accent5"/>
                </a:solidFill>
              </a:defRPr>
            </a:lvl1pPr>
            <a:lvl2pPr lvl="1" algn="ctr">
              <a:lnSpc>
                <a:spcPct val="80000"/>
              </a:lnSpc>
              <a:spcBef>
                <a:spcPts val="0"/>
              </a:spcBef>
              <a:spcAft>
                <a:spcPts val="0"/>
              </a:spcAft>
              <a:buSzPts val="5200"/>
              <a:buNone/>
              <a:defRPr sz="6933"/>
            </a:lvl2pPr>
            <a:lvl3pPr lvl="2" algn="ctr">
              <a:lnSpc>
                <a:spcPct val="80000"/>
              </a:lnSpc>
              <a:spcBef>
                <a:spcPts val="0"/>
              </a:spcBef>
              <a:spcAft>
                <a:spcPts val="0"/>
              </a:spcAft>
              <a:buSzPts val="5200"/>
              <a:buNone/>
              <a:defRPr sz="6933"/>
            </a:lvl3pPr>
            <a:lvl4pPr lvl="3" algn="ctr">
              <a:lnSpc>
                <a:spcPct val="80000"/>
              </a:lnSpc>
              <a:spcBef>
                <a:spcPts val="0"/>
              </a:spcBef>
              <a:spcAft>
                <a:spcPts val="0"/>
              </a:spcAft>
              <a:buSzPts val="5200"/>
              <a:buNone/>
              <a:defRPr sz="6933"/>
            </a:lvl4pPr>
            <a:lvl5pPr lvl="4" algn="ctr">
              <a:lnSpc>
                <a:spcPct val="80000"/>
              </a:lnSpc>
              <a:spcBef>
                <a:spcPts val="0"/>
              </a:spcBef>
              <a:spcAft>
                <a:spcPts val="0"/>
              </a:spcAft>
              <a:buSzPts val="5200"/>
              <a:buNone/>
              <a:defRPr sz="6933"/>
            </a:lvl5pPr>
            <a:lvl6pPr lvl="5" algn="ctr">
              <a:lnSpc>
                <a:spcPct val="80000"/>
              </a:lnSpc>
              <a:spcBef>
                <a:spcPts val="0"/>
              </a:spcBef>
              <a:spcAft>
                <a:spcPts val="0"/>
              </a:spcAft>
              <a:buSzPts val="5200"/>
              <a:buNone/>
              <a:defRPr sz="6933"/>
            </a:lvl6pPr>
            <a:lvl7pPr lvl="6" algn="ctr">
              <a:lnSpc>
                <a:spcPct val="80000"/>
              </a:lnSpc>
              <a:spcBef>
                <a:spcPts val="0"/>
              </a:spcBef>
              <a:spcAft>
                <a:spcPts val="0"/>
              </a:spcAft>
              <a:buSzPts val="5200"/>
              <a:buNone/>
              <a:defRPr sz="6933"/>
            </a:lvl7pPr>
            <a:lvl8pPr lvl="7" algn="ctr">
              <a:lnSpc>
                <a:spcPct val="80000"/>
              </a:lnSpc>
              <a:spcBef>
                <a:spcPts val="0"/>
              </a:spcBef>
              <a:spcAft>
                <a:spcPts val="0"/>
              </a:spcAft>
              <a:buSzPts val="5200"/>
              <a:buNone/>
              <a:defRPr sz="6933"/>
            </a:lvl8pPr>
            <a:lvl9pPr lvl="8" algn="ctr">
              <a:lnSpc>
                <a:spcPct val="80000"/>
              </a:lnSpc>
              <a:spcBef>
                <a:spcPts val="0"/>
              </a:spcBef>
              <a:spcAft>
                <a:spcPts val="0"/>
              </a:spcAft>
              <a:buSzPts val="5200"/>
              <a:buNone/>
              <a:defRPr sz="6933"/>
            </a:lvl9pPr>
          </a:lstStyle>
          <a:p>
            <a:endParaRPr/>
          </a:p>
        </p:txBody>
      </p:sp>
      <p:sp>
        <p:nvSpPr>
          <p:cNvPr id="108" name="Google Shape;108;p2"/>
          <p:cNvSpPr txBox="1">
            <a:spLocks noGrp="1"/>
          </p:cNvSpPr>
          <p:nvPr>
            <p:ph type="subTitle" idx="1"/>
          </p:nvPr>
        </p:nvSpPr>
        <p:spPr>
          <a:xfrm>
            <a:off x="3174167" y="5426000"/>
            <a:ext cx="5843600" cy="544800"/>
          </a:xfrm>
          <a:prstGeom prst="rect">
            <a:avLst/>
          </a:prstGeom>
        </p:spPr>
        <p:txBody>
          <a:bodyPr spcFirstLastPara="1" wrap="square" lIns="91425" tIns="91425" rIns="91425" bIns="91425" anchor="ctr" anchorCtr="0">
            <a:noAutofit/>
          </a:bodyPr>
          <a:lstStyle>
            <a:lvl1pPr lvl="0" algn="ctr">
              <a:lnSpc>
                <a:spcPct val="115000"/>
              </a:lnSpc>
              <a:spcBef>
                <a:spcPts val="0"/>
              </a:spcBef>
              <a:spcAft>
                <a:spcPts val="0"/>
              </a:spcAft>
              <a:buSzPts val="1400"/>
              <a:buNone/>
              <a:defRPr sz="2133" b="1">
                <a:solidFill>
                  <a:schemeClr val="accent5"/>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09" name="Google Shape;109;p2"/>
          <p:cNvSpPr txBox="1">
            <a:spLocks noGrp="1"/>
          </p:cNvSpPr>
          <p:nvPr>
            <p:ph type="title" idx="2"/>
          </p:nvPr>
        </p:nvSpPr>
        <p:spPr>
          <a:xfrm>
            <a:off x="1875667" y="3302767"/>
            <a:ext cx="8436800" cy="10852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lgn="ctr">
              <a:spcBef>
                <a:spcPts val="0"/>
              </a:spcBef>
              <a:spcAft>
                <a:spcPts val="0"/>
              </a:spcAft>
              <a:buSzPts val="3000"/>
              <a:buNone/>
              <a:defRPr sz="4000"/>
            </a:lvl2pPr>
            <a:lvl3pPr lvl="2" algn="ctr">
              <a:spcBef>
                <a:spcPts val="0"/>
              </a:spcBef>
              <a:spcAft>
                <a:spcPts val="0"/>
              </a:spcAft>
              <a:buSzPts val="3000"/>
              <a:buNone/>
              <a:defRPr sz="4000"/>
            </a:lvl3pPr>
            <a:lvl4pPr lvl="3" algn="ctr">
              <a:spcBef>
                <a:spcPts val="0"/>
              </a:spcBef>
              <a:spcAft>
                <a:spcPts val="0"/>
              </a:spcAft>
              <a:buSzPts val="3000"/>
              <a:buNone/>
              <a:defRPr sz="4000"/>
            </a:lvl4pPr>
            <a:lvl5pPr lvl="4" algn="ctr">
              <a:spcBef>
                <a:spcPts val="0"/>
              </a:spcBef>
              <a:spcAft>
                <a:spcPts val="0"/>
              </a:spcAft>
              <a:buSzPts val="3000"/>
              <a:buNone/>
              <a:defRPr sz="4000"/>
            </a:lvl5pPr>
            <a:lvl6pPr lvl="5" algn="ctr">
              <a:spcBef>
                <a:spcPts val="0"/>
              </a:spcBef>
              <a:spcAft>
                <a:spcPts val="0"/>
              </a:spcAft>
              <a:buSzPts val="3000"/>
              <a:buNone/>
              <a:defRPr sz="4000"/>
            </a:lvl6pPr>
            <a:lvl7pPr lvl="6" algn="ctr">
              <a:spcBef>
                <a:spcPts val="0"/>
              </a:spcBef>
              <a:spcAft>
                <a:spcPts val="0"/>
              </a:spcAft>
              <a:buSzPts val="3000"/>
              <a:buNone/>
              <a:defRPr sz="4000"/>
            </a:lvl7pPr>
            <a:lvl8pPr lvl="7" algn="ctr">
              <a:spcBef>
                <a:spcPts val="0"/>
              </a:spcBef>
              <a:spcAft>
                <a:spcPts val="0"/>
              </a:spcAft>
              <a:buSzPts val="3000"/>
              <a:buNone/>
              <a:defRPr sz="4000"/>
            </a:lvl8pPr>
            <a:lvl9pPr lvl="8" algn="ctr">
              <a:spcBef>
                <a:spcPts val="0"/>
              </a:spcBef>
              <a:spcAft>
                <a:spcPts val="0"/>
              </a:spcAft>
              <a:buSzPts val="3000"/>
              <a:buNone/>
              <a:defRPr sz="4000"/>
            </a:lvl9pPr>
          </a:lstStyle>
          <a:p>
            <a:endParaRPr/>
          </a:p>
        </p:txBody>
      </p:sp>
    </p:spTree>
    <p:extLst>
      <p:ext uri="{BB962C8B-B14F-4D97-AF65-F5344CB8AC3E}">
        <p14:creationId xmlns:p14="http://schemas.microsoft.com/office/powerpoint/2010/main" val="21787615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5"/>
        <p:cNvGrpSpPr/>
        <p:nvPr/>
      </p:nvGrpSpPr>
      <p:grpSpPr>
        <a:xfrm>
          <a:off x="0" y="0"/>
          <a:ext cx="0" cy="0"/>
          <a:chOff x="0" y="0"/>
          <a:chExt cx="0" cy="0"/>
        </a:xfrm>
      </p:grpSpPr>
      <p:grpSp>
        <p:nvGrpSpPr>
          <p:cNvPr id="276" name="Google Shape;276;p4"/>
          <p:cNvGrpSpPr/>
          <p:nvPr/>
        </p:nvGrpSpPr>
        <p:grpSpPr>
          <a:xfrm>
            <a:off x="10978864" y="-133"/>
            <a:ext cx="1204965" cy="1761341"/>
            <a:chOff x="7924616" y="-100"/>
            <a:chExt cx="1212890" cy="1772924"/>
          </a:xfrm>
        </p:grpSpPr>
        <p:sp>
          <p:nvSpPr>
            <p:cNvPr id="277" name="Google Shape;277;p4"/>
            <p:cNvSpPr/>
            <p:nvPr/>
          </p:nvSpPr>
          <p:spPr>
            <a:xfrm>
              <a:off x="8348260" y="166878"/>
              <a:ext cx="789242" cy="1605946"/>
            </a:xfrm>
            <a:custGeom>
              <a:avLst/>
              <a:gdLst/>
              <a:ahLst/>
              <a:cxnLst/>
              <a:rect l="l" t="t" r="r" b="b"/>
              <a:pathLst>
                <a:path w="6811" h="13859" extrusionOk="0">
                  <a:moveTo>
                    <a:pt x="6810" y="0"/>
                  </a:moveTo>
                  <a:lnTo>
                    <a:pt x="0" y="9799"/>
                  </a:lnTo>
                  <a:lnTo>
                    <a:pt x="5846" y="13859"/>
                  </a:lnTo>
                  <a:lnTo>
                    <a:pt x="6810" y="12466"/>
                  </a:lnTo>
                  <a:lnTo>
                    <a:pt x="681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4"/>
            <p:cNvSpPr/>
            <p:nvPr/>
          </p:nvSpPr>
          <p:spPr>
            <a:xfrm>
              <a:off x="8348260" y="1176740"/>
              <a:ext cx="764444" cy="594683"/>
            </a:xfrm>
            <a:custGeom>
              <a:avLst/>
              <a:gdLst/>
              <a:ahLst/>
              <a:cxnLst/>
              <a:rect l="l" t="t" r="r" b="b"/>
              <a:pathLst>
                <a:path w="6597" h="5132" extrusionOk="0">
                  <a:moveTo>
                    <a:pt x="750" y="0"/>
                  </a:moveTo>
                  <a:lnTo>
                    <a:pt x="0" y="1072"/>
                  </a:lnTo>
                  <a:lnTo>
                    <a:pt x="5846" y="5132"/>
                  </a:lnTo>
                  <a:lnTo>
                    <a:pt x="6596" y="4060"/>
                  </a:lnTo>
                  <a:lnTo>
                    <a:pt x="75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4"/>
            <p:cNvSpPr/>
            <p:nvPr/>
          </p:nvSpPr>
          <p:spPr>
            <a:xfrm>
              <a:off x="8517903" y="932473"/>
              <a:ext cx="619597" cy="556212"/>
            </a:xfrm>
            <a:custGeom>
              <a:avLst/>
              <a:gdLst/>
              <a:ahLst/>
              <a:cxnLst/>
              <a:rect l="l" t="t" r="r" b="b"/>
              <a:pathLst>
                <a:path w="5347" h="4800" extrusionOk="0">
                  <a:moveTo>
                    <a:pt x="751" y="1"/>
                  </a:moveTo>
                  <a:lnTo>
                    <a:pt x="1" y="1073"/>
                  </a:lnTo>
                  <a:lnTo>
                    <a:pt x="5346" y="4799"/>
                  </a:lnTo>
                  <a:lnTo>
                    <a:pt x="5346" y="3204"/>
                  </a:lnTo>
                  <a:lnTo>
                    <a:pt x="75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4"/>
            <p:cNvSpPr/>
            <p:nvPr/>
          </p:nvSpPr>
          <p:spPr>
            <a:xfrm>
              <a:off x="8687546" y="688322"/>
              <a:ext cx="449952" cy="437438"/>
            </a:xfrm>
            <a:custGeom>
              <a:avLst/>
              <a:gdLst/>
              <a:ahLst/>
              <a:cxnLst/>
              <a:rect l="l" t="t" r="r" b="b"/>
              <a:pathLst>
                <a:path w="3883" h="3775" extrusionOk="0">
                  <a:moveTo>
                    <a:pt x="739" y="1"/>
                  </a:moveTo>
                  <a:lnTo>
                    <a:pt x="1" y="1084"/>
                  </a:lnTo>
                  <a:lnTo>
                    <a:pt x="3882" y="3775"/>
                  </a:lnTo>
                  <a:lnTo>
                    <a:pt x="3882" y="2191"/>
                  </a:lnTo>
                  <a:lnTo>
                    <a:pt x="739" y="1"/>
                  </a:ln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4"/>
            <p:cNvSpPr/>
            <p:nvPr/>
          </p:nvSpPr>
          <p:spPr>
            <a:xfrm>
              <a:off x="7924616" y="-100"/>
              <a:ext cx="1212890" cy="1226563"/>
            </a:xfrm>
            <a:custGeom>
              <a:avLst/>
              <a:gdLst/>
              <a:ahLst/>
              <a:cxnLst/>
              <a:rect l="l" t="t" r="r" b="b"/>
              <a:pathLst>
                <a:path w="10467" h="10585" extrusionOk="0">
                  <a:moveTo>
                    <a:pt x="1465" y="0"/>
                  </a:moveTo>
                  <a:lnTo>
                    <a:pt x="453" y="1108"/>
                  </a:lnTo>
                  <a:lnTo>
                    <a:pt x="1" y="5251"/>
                  </a:lnTo>
                  <a:lnTo>
                    <a:pt x="2073" y="8870"/>
                  </a:lnTo>
                  <a:lnTo>
                    <a:pt x="5883" y="10585"/>
                  </a:lnTo>
                  <a:lnTo>
                    <a:pt x="9966" y="9740"/>
                  </a:lnTo>
                  <a:lnTo>
                    <a:pt x="10466" y="9180"/>
                  </a:lnTo>
                  <a:lnTo>
                    <a:pt x="1046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82;p4"/>
            <p:cNvSpPr/>
            <p:nvPr/>
          </p:nvSpPr>
          <p:spPr>
            <a:xfrm>
              <a:off x="8690327" y="-100"/>
              <a:ext cx="404412" cy="448446"/>
            </a:xfrm>
            <a:custGeom>
              <a:avLst/>
              <a:gdLst/>
              <a:ahLst/>
              <a:cxnLst/>
              <a:rect l="l" t="t" r="r" b="b"/>
              <a:pathLst>
                <a:path w="3490" h="3870" extrusionOk="0">
                  <a:moveTo>
                    <a:pt x="453" y="0"/>
                  </a:moveTo>
                  <a:lnTo>
                    <a:pt x="1" y="3870"/>
                  </a:lnTo>
                  <a:lnTo>
                    <a:pt x="348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83;p4"/>
            <p:cNvSpPr/>
            <p:nvPr/>
          </p:nvSpPr>
          <p:spPr>
            <a:xfrm>
              <a:off x="7979889" y="-100"/>
              <a:ext cx="710561" cy="448446"/>
            </a:xfrm>
            <a:custGeom>
              <a:avLst/>
              <a:gdLst/>
              <a:ahLst/>
              <a:cxnLst/>
              <a:rect l="l" t="t" r="r" b="b"/>
              <a:pathLst>
                <a:path w="6132" h="3870" extrusionOk="0">
                  <a:moveTo>
                    <a:pt x="988" y="0"/>
                  </a:moveTo>
                  <a:lnTo>
                    <a:pt x="0" y="1084"/>
                  </a:lnTo>
                  <a:lnTo>
                    <a:pt x="6132" y="3870"/>
                  </a:lnTo>
                  <a:lnTo>
                    <a:pt x="38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4"/>
            <p:cNvSpPr/>
            <p:nvPr/>
          </p:nvSpPr>
          <p:spPr>
            <a:xfrm>
              <a:off x="7927397" y="448226"/>
              <a:ext cx="763053" cy="576838"/>
            </a:xfrm>
            <a:custGeom>
              <a:avLst/>
              <a:gdLst/>
              <a:ahLst/>
              <a:cxnLst/>
              <a:rect l="l" t="t" r="r" b="b"/>
              <a:pathLst>
                <a:path w="6585" h="4978" extrusionOk="0">
                  <a:moveTo>
                    <a:pt x="6585" y="1"/>
                  </a:moveTo>
                  <a:lnTo>
                    <a:pt x="1" y="1418"/>
                  </a:lnTo>
                  <a:lnTo>
                    <a:pt x="2037" y="4978"/>
                  </a:lnTo>
                  <a:lnTo>
                    <a:pt x="65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4"/>
            <p:cNvSpPr/>
            <p:nvPr/>
          </p:nvSpPr>
          <p:spPr>
            <a:xfrm>
              <a:off x="8610372" y="448226"/>
              <a:ext cx="465016" cy="778233"/>
            </a:xfrm>
            <a:custGeom>
              <a:avLst/>
              <a:gdLst/>
              <a:ahLst/>
              <a:cxnLst/>
              <a:rect l="l" t="t" r="r" b="b"/>
              <a:pathLst>
                <a:path w="4013" h="6716" extrusionOk="0">
                  <a:moveTo>
                    <a:pt x="691" y="1"/>
                  </a:moveTo>
                  <a:lnTo>
                    <a:pt x="0" y="6716"/>
                  </a:lnTo>
                  <a:lnTo>
                    <a:pt x="0" y="6716"/>
                  </a:lnTo>
                  <a:lnTo>
                    <a:pt x="4013" y="5883"/>
                  </a:lnTo>
                  <a:lnTo>
                    <a:pt x="6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86;p4"/>
            <p:cNvSpPr/>
            <p:nvPr/>
          </p:nvSpPr>
          <p:spPr>
            <a:xfrm>
              <a:off x="8690327" y="358538"/>
              <a:ext cx="447171" cy="288535"/>
            </a:xfrm>
            <a:custGeom>
              <a:avLst/>
              <a:gdLst/>
              <a:ahLst/>
              <a:cxnLst/>
              <a:rect l="l" t="t" r="r" b="b"/>
              <a:pathLst>
                <a:path w="3859" h="2490" extrusionOk="0">
                  <a:moveTo>
                    <a:pt x="3858" y="1"/>
                  </a:moveTo>
                  <a:lnTo>
                    <a:pt x="1" y="775"/>
                  </a:lnTo>
                  <a:lnTo>
                    <a:pt x="3858" y="2489"/>
                  </a:lnTo>
                  <a:lnTo>
                    <a:pt x="3858"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87" name="Google Shape;287;p4"/>
          <p:cNvSpPr/>
          <p:nvPr/>
        </p:nvSpPr>
        <p:spPr>
          <a:xfrm rot="-6510779">
            <a:off x="-466138" y="-40623"/>
            <a:ext cx="1238527" cy="1012637"/>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4"/>
          <p:cNvSpPr/>
          <p:nvPr/>
        </p:nvSpPr>
        <p:spPr>
          <a:xfrm rot="-7532834">
            <a:off x="138817" y="-367819"/>
            <a:ext cx="1244059" cy="1053069"/>
          </a:xfrm>
          <a:custGeom>
            <a:avLst/>
            <a:gdLst/>
            <a:ahLst/>
            <a:cxnLst/>
            <a:rect l="l" t="t" r="r" b="b"/>
            <a:pathLst>
              <a:path w="29768" h="25198" extrusionOk="0">
                <a:moveTo>
                  <a:pt x="28706" y="0"/>
                </a:moveTo>
                <a:cubicBezTo>
                  <a:pt x="28706" y="0"/>
                  <a:pt x="28683" y="107"/>
                  <a:pt x="28647" y="286"/>
                </a:cubicBezTo>
                <a:cubicBezTo>
                  <a:pt x="28635" y="369"/>
                  <a:pt x="28611" y="488"/>
                  <a:pt x="28575" y="631"/>
                </a:cubicBezTo>
                <a:cubicBezTo>
                  <a:pt x="28552" y="762"/>
                  <a:pt x="28516" y="905"/>
                  <a:pt x="28456" y="1072"/>
                </a:cubicBezTo>
                <a:cubicBezTo>
                  <a:pt x="28397" y="1238"/>
                  <a:pt x="28337" y="1429"/>
                  <a:pt x="28278" y="1619"/>
                </a:cubicBezTo>
                <a:cubicBezTo>
                  <a:pt x="28218" y="1834"/>
                  <a:pt x="28111" y="2036"/>
                  <a:pt x="28028" y="2262"/>
                </a:cubicBezTo>
                <a:cubicBezTo>
                  <a:pt x="27980" y="2369"/>
                  <a:pt x="27933" y="2477"/>
                  <a:pt x="27897" y="2596"/>
                </a:cubicBezTo>
                <a:cubicBezTo>
                  <a:pt x="26399" y="2354"/>
                  <a:pt x="20976" y="1508"/>
                  <a:pt x="18281" y="1508"/>
                </a:cubicBezTo>
                <a:cubicBezTo>
                  <a:pt x="17119" y="1508"/>
                  <a:pt x="16464" y="1665"/>
                  <a:pt x="16848" y="2096"/>
                </a:cubicBezTo>
                <a:cubicBezTo>
                  <a:pt x="17861" y="3230"/>
                  <a:pt x="22903" y="3406"/>
                  <a:pt x="25750" y="3406"/>
                </a:cubicBezTo>
                <a:cubicBezTo>
                  <a:pt x="26550" y="3406"/>
                  <a:pt x="27176" y="3392"/>
                  <a:pt x="27492" y="3381"/>
                </a:cubicBezTo>
                <a:lnTo>
                  <a:pt x="27492" y="3381"/>
                </a:lnTo>
                <a:cubicBezTo>
                  <a:pt x="27432" y="3501"/>
                  <a:pt x="27361" y="3620"/>
                  <a:pt x="27278" y="3739"/>
                </a:cubicBezTo>
                <a:cubicBezTo>
                  <a:pt x="27123" y="4001"/>
                  <a:pt x="26968" y="4286"/>
                  <a:pt x="26778" y="4560"/>
                </a:cubicBezTo>
                <a:cubicBezTo>
                  <a:pt x="26587" y="4822"/>
                  <a:pt x="26409" y="5120"/>
                  <a:pt x="26182" y="5394"/>
                </a:cubicBezTo>
                <a:cubicBezTo>
                  <a:pt x="25968" y="5667"/>
                  <a:pt x="25754" y="5965"/>
                  <a:pt x="25516" y="6239"/>
                </a:cubicBezTo>
                <a:cubicBezTo>
                  <a:pt x="25397" y="6382"/>
                  <a:pt x="25277" y="6525"/>
                  <a:pt x="25158" y="6668"/>
                </a:cubicBezTo>
                <a:cubicBezTo>
                  <a:pt x="25039" y="6822"/>
                  <a:pt x="24896" y="6953"/>
                  <a:pt x="24765" y="7096"/>
                </a:cubicBezTo>
                <a:cubicBezTo>
                  <a:pt x="24658" y="7215"/>
                  <a:pt x="24563" y="7334"/>
                  <a:pt x="24444" y="7453"/>
                </a:cubicBezTo>
                <a:cubicBezTo>
                  <a:pt x="22451" y="7037"/>
                  <a:pt x="16306" y="5777"/>
                  <a:pt x="13663" y="5777"/>
                </a:cubicBezTo>
                <a:cubicBezTo>
                  <a:pt x="12753" y="5777"/>
                  <a:pt x="12258" y="5926"/>
                  <a:pt x="12490" y="6310"/>
                </a:cubicBezTo>
                <a:cubicBezTo>
                  <a:pt x="13383" y="7787"/>
                  <a:pt x="21360" y="8096"/>
                  <a:pt x="23742" y="8156"/>
                </a:cubicBezTo>
                <a:cubicBezTo>
                  <a:pt x="23515" y="8382"/>
                  <a:pt x="23289" y="8584"/>
                  <a:pt x="23075" y="8799"/>
                </a:cubicBezTo>
                <a:cubicBezTo>
                  <a:pt x="22777" y="9085"/>
                  <a:pt x="22456" y="9346"/>
                  <a:pt x="22158" y="9632"/>
                </a:cubicBezTo>
                <a:cubicBezTo>
                  <a:pt x="21848" y="9894"/>
                  <a:pt x="21539" y="10168"/>
                  <a:pt x="21206" y="10430"/>
                </a:cubicBezTo>
                <a:cubicBezTo>
                  <a:pt x="20717" y="10835"/>
                  <a:pt x="20217" y="11228"/>
                  <a:pt x="19705" y="11597"/>
                </a:cubicBezTo>
                <a:cubicBezTo>
                  <a:pt x="18173" y="10937"/>
                  <a:pt x="11342" y="8009"/>
                  <a:pt x="9539" y="8009"/>
                </a:cubicBezTo>
                <a:cubicBezTo>
                  <a:pt x="9030" y="8009"/>
                  <a:pt x="8921" y="8242"/>
                  <a:pt x="9442" y="8823"/>
                </a:cubicBezTo>
                <a:cubicBezTo>
                  <a:pt x="11204" y="10811"/>
                  <a:pt x="17372" y="11894"/>
                  <a:pt x="18979" y="12144"/>
                </a:cubicBezTo>
                <a:cubicBezTo>
                  <a:pt x="18408" y="12561"/>
                  <a:pt x="17836" y="12954"/>
                  <a:pt x="17276" y="13335"/>
                </a:cubicBezTo>
                <a:cubicBezTo>
                  <a:pt x="16824" y="13645"/>
                  <a:pt x="16372" y="13930"/>
                  <a:pt x="15931" y="14204"/>
                </a:cubicBezTo>
                <a:cubicBezTo>
                  <a:pt x="14714" y="13877"/>
                  <a:pt x="8313" y="12201"/>
                  <a:pt x="6010" y="12201"/>
                </a:cubicBezTo>
                <a:cubicBezTo>
                  <a:pt x="5385" y="12201"/>
                  <a:pt x="5062" y="12325"/>
                  <a:pt x="5227" y="12633"/>
                </a:cubicBezTo>
                <a:cubicBezTo>
                  <a:pt x="5954" y="13990"/>
                  <a:pt x="13276" y="14585"/>
                  <a:pt x="15121" y="14704"/>
                </a:cubicBezTo>
                <a:cubicBezTo>
                  <a:pt x="14598" y="15014"/>
                  <a:pt x="14109" y="15312"/>
                  <a:pt x="13645" y="15573"/>
                </a:cubicBezTo>
                <a:cubicBezTo>
                  <a:pt x="12562" y="16193"/>
                  <a:pt x="11645" y="16681"/>
                  <a:pt x="10990" y="17014"/>
                </a:cubicBezTo>
                <a:cubicBezTo>
                  <a:pt x="9274" y="16537"/>
                  <a:pt x="4757" y="15316"/>
                  <a:pt x="3092" y="15316"/>
                </a:cubicBezTo>
                <a:cubicBezTo>
                  <a:pt x="2469" y="15316"/>
                  <a:pt x="2245" y="15487"/>
                  <a:pt x="2715" y="15931"/>
                </a:cubicBezTo>
                <a:cubicBezTo>
                  <a:pt x="4356" y="17469"/>
                  <a:pt x="8286" y="17610"/>
                  <a:pt x="9787" y="17610"/>
                </a:cubicBezTo>
                <a:cubicBezTo>
                  <a:pt x="9865" y="17610"/>
                  <a:pt x="9937" y="17610"/>
                  <a:pt x="10002" y="17609"/>
                </a:cubicBezTo>
                <a:lnTo>
                  <a:pt x="10061" y="17728"/>
                </a:lnTo>
                <a:cubicBezTo>
                  <a:pt x="8311" y="18443"/>
                  <a:pt x="0" y="21848"/>
                  <a:pt x="1382" y="22265"/>
                </a:cubicBezTo>
                <a:cubicBezTo>
                  <a:pt x="1598" y="22330"/>
                  <a:pt x="1836" y="22360"/>
                  <a:pt x="2092" y="22360"/>
                </a:cubicBezTo>
                <a:cubicBezTo>
                  <a:pt x="5099" y="22360"/>
                  <a:pt x="10490" y="18193"/>
                  <a:pt x="10490" y="18193"/>
                </a:cubicBezTo>
                <a:lnTo>
                  <a:pt x="10490" y="18193"/>
                </a:lnTo>
                <a:cubicBezTo>
                  <a:pt x="10490" y="18193"/>
                  <a:pt x="7895" y="25197"/>
                  <a:pt x="9271" y="25197"/>
                </a:cubicBezTo>
                <a:cubicBezTo>
                  <a:pt x="9406" y="25197"/>
                  <a:pt x="9580" y="25129"/>
                  <a:pt x="9799" y="24979"/>
                </a:cubicBezTo>
                <a:cubicBezTo>
                  <a:pt x="10752" y="24325"/>
                  <a:pt x="11597" y="17657"/>
                  <a:pt x="11657" y="17216"/>
                </a:cubicBezTo>
                <a:cubicBezTo>
                  <a:pt x="12264" y="16907"/>
                  <a:pt x="13026" y="16502"/>
                  <a:pt x="13907" y="16026"/>
                </a:cubicBezTo>
                <a:cubicBezTo>
                  <a:pt x="14348" y="15776"/>
                  <a:pt x="14824" y="15514"/>
                  <a:pt x="15336" y="15216"/>
                </a:cubicBezTo>
                <a:lnTo>
                  <a:pt x="15336" y="15216"/>
                </a:lnTo>
                <a:cubicBezTo>
                  <a:pt x="14228" y="18026"/>
                  <a:pt x="12966" y="24098"/>
                  <a:pt x="13978" y="24444"/>
                </a:cubicBezTo>
                <a:cubicBezTo>
                  <a:pt x="13997" y="24450"/>
                  <a:pt x="14015" y="24452"/>
                  <a:pt x="14033" y="24452"/>
                </a:cubicBezTo>
                <a:cubicBezTo>
                  <a:pt x="14954" y="24452"/>
                  <a:pt x="15852" y="16842"/>
                  <a:pt x="16074" y="14764"/>
                </a:cubicBezTo>
                <a:cubicBezTo>
                  <a:pt x="16562" y="14466"/>
                  <a:pt x="17074" y="14157"/>
                  <a:pt x="17598" y="13811"/>
                </a:cubicBezTo>
                <a:cubicBezTo>
                  <a:pt x="18086" y="13490"/>
                  <a:pt x="18586" y="13156"/>
                  <a:pt x="19098" y="12799"/>
                </a:cubicBezTo>
                <a:lnTo>
                  <a:pt x="19098" y="12799"/>
                </a:lnTo>
                <a:cubicBezTo>
                  <a:pt x="18205" y="14811"/>
                  <a:pt x="15479" y="21241"/>
                  <a:pt x="17145" y="21681"/>
                </a:cubicBezTo>
                <a:cubicBezTo>
                  <a:pt x="17194" y="21694"/>
                  <a:pt x="17243" y="21701"/>
                  <a:pt x="17290" y="21701"/>
                </a:cubicBezTo>
                <a:cubicBezTo>
                  <a:pt x="18934" y="21701"/>
                  <a:pt x="19783" y="14101"/>
                  <a:pt x="19991" y="12180"/>
                </a:cubicBezTo>
                <a:cubicBezTo>
                  <a:pt x="20539" y="11775"/>
                  <a:pt x="21086" y="11359"/>
                  <a:pt x="21622" y="10942"/>
                </a:cubicBezTo>
                <a:lnTo>
                  <a:pt x="22610" y="10132"/>
                </a:lnTo>
                <a:cubicBezTo>
                  <a:pt x="22920" y="9858"/>
                  <a:pt x="23253" y="9585"/>
                  <a:pt x="23551" y="9299"/>
                </a:cubicBezTo>
                <a:lnTo>
                  <a:pt x="24265" y="8632"/>
                </a:lnTo>
                <a:lnTo>
                  <a:pt x="24265" y="8632"/>
                </a:lnTo>
                <a:cubicBezTo>
                  <a:pt x="23134" y="11859"/>
                  <a:pt x="21968" y="19050"/>
                  <a:pt x="23158" y="19383"/>
                </a:cubicBezTo>
                <a:cubicBezTo>
                  <a:pt x="23176" y="19388"/>
                  <a:pt x="23194" y="19391"/>
                  <a:pt x="23212" y="19391"/>
                </a:cubicBezTo>
                <a:cubicBezTo>
                  <a:pt x="24345" y="19391"/>
                  <a:pt x="24981" y="9417"/>
                  <a:pt x="25075" y="7811"/>
                </a:cubicBezTo>
                <a:cubicBezTo>
                  <a:pt x="25158" y="7739"/>
                  <a:pt x="25230" y="7668"/>
                  <a:pt x="25289" y="7596"/>
                </a:cubicBezTo>
                <a:cubicBezTo>
                  <a:pt x="25420" y="7441"/>
                  <a:pt x="25551" y="7311"/>
                  <a:pt x="25694" y="7156"/>
                </a:cubicBezTo>
                <a:cubicBezTo>
                  <a:pt x="25825" y="7013"/>
                  <a:pt x="25944" y="6858"/>
                  <a:pt x="26063" y="6715"/>
                </a:cubicBezTo>
                <a:cubicBezTo>
                  <a:pt x="26313" y="6429"/>
                  <a:pt x="26540" y="6132"/>
                  <a:pt x="26766" y="5834"/>
                </a:cubicBezTo>
                <a:cubicBezTo>
                  <a:pt x="27004" y="5548"/>
                  <a:pt x="27194" y="5251"/>
                  <a:pt x="27385" y="4977"/>
                </a:cubicBezTo>
                <a:cubicBezTo>
                  <a:pt x="27432" y="4917"/>
                  <a:pt x="27480" y="4858"/>
                  <a:pt x="27516" y="4774"/>
                </a:cubicBezTo>
                <a:lnTo>
                  <a:pt x="27516" y="4774"/>
                </a:lnTo>
                <a:cubicBezTo>
                  <a:pt x="27135" y="8584"/>
                  <a:pt x="27397" y="15109"/>
                  <a:pt x="28611" y="15216"/>
                </a:cubicBezTo>
                <a:cubicBezTo>
                  <a:pt x="28617" y="15217"/>
                  <a:pt x="28623" y="15217"/>
                  <a:pt x="28629" y="15217"/>
                </a:cubicBezTo>
                <a:cubicBezTo>
                  <a:pt x="29767" y="15217"/>
                  <a:pt x="28705" y="5940"/>
                  <a:pt x="28385" y="3322"/>
                </a:cubicBezTo>
                <a:lnTo>
                  <a:pt x="28385" y="3310"/>
                </a:lnTo>
                <a:cubicBezTo>
                  <a:pt x="28456" y="3167"/>
                  <a:pt x="28516" y="3048"/>
                  <a:pt x="28575" y="2917"/>
                </a:cubicBezTo>
                <a:cubicBezTo>
                  <a:pt x="28635" y="2786"/>
                  <a:pt x="28683" y="2667"/>
                  <a:pt x="28742" y="2548"/>
                </a:cubicBezTo>
                <a:cubicBezTo>
                  <a:pt x="28849" y="2310"/>
                  <a:pt x="28945" y="2084"/>
                  <a:pt x="29028" y="1857"/>
                </a:cubicBezTo>
                <a:cubicBezTo>
                  <a:pt x="29099" y="1643"/>
                  <a:pt x="29171" y="1441"/>
                  <a:pt x="29230" y="1262"/>
                </a:cubicBezTo>
                <a:cubicBezTo>
                  <a:pt x="29290" y="1084"/>
                  <a:pt x="29337" y="929"/>
                  <a:pt x="29361" y="774"/>
                </a:cubicBezTo>
                <a:cubicBezTo>
                  <a:pt x="29397" y="631"/>
                  <a:pt x="29421" y="512"/>
                  <a:pt x="29457" y="405"/>
                </a:cubicBezTo>
                <a:cubicBezTo>
                  <a:pt x="29504" y="214"/>
                  <a:pt x="29528" y="107"/>
                  <a:pt x="29528" y="107"/>
                </a:cubicBezTo>
                <a:lnTo>
                  <a:pt x="2870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4"/>
          <p:cNvSpPr/>
          <p:nvPr/>
        </p:nvSpPr>
        <p:spPr>
          <a:xfrm>
            <a:off x="9136766" y="131741"/>
            <a:ext cx="1623807" cy="376265"/>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4"/>
          <p:cNvSpPr/>
          <p:nvPr/>
        </p:nvSpPr>
        <p:spPr>
          <a:xfrm flipH="1">
            <a:off x="-14" y="6402700"/>
            <a:ext cx="8342148" cy="45529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4"/>
          <p:cNvSpPr txBox="1">
            <a:spLocks noGrp="1"/>
          </p:cNvSpPr>
          <p:nvPr>
            <p:ph type="title"/>
          </p:nvPr>
        </p:nvSpPr>
        <p:spPr>
          <a:xfrm>
            <a:off x="950967" y="650367"/>
            <a:ext cx="8101600" cy="956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2" name="Google Shape;292;p4"/>
          <p:cNvSpPr txBox="1">
            <a:spLocks noGrp="1"/>
          </p:cNvSpPr>
          <p:nvPr>
            <p:ph type="body" idx="1"/>
          </p:nvPr>
        </p:nvSpPr>
        <p:spPr>
          <a:xfrm>
            <a:off x="950967" y="1596036"/>
            <a:ext cx="10290000" cy="44536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accent5"/>
              </a:buClr>
              <a:buSzPts val="1200"/>
              <a:buFont typeface="Fredoka One"/>
              <a:buChar char="●"/>
              <a:defRPr sz="1600"/>
            </a:lvl1pPr>
            <a:lvl2pPr marL="1219170" lvl="1" indent="-406390" rtl="0">
              <a:spcBef>
                <a:spcPts val="0"/>
              </a:spcBef>
              <a:spcAft>
                <a:spcPts val="0"/>
              </a:spcAft>
              <a:buClr>
                <a:schemeClr val="accent5"/>
              </a:buClr>
              <a:buSzPts val="1200"/>
              <a:buChar char="○"/>
              <a:defRPr sz="1600"/>
            </a:lvl2pPr>
            <a:lvl3pPr marL="1828754" lvl="2" indent="-406390" rtl="0">
              <a:spcBef>
                <a:spcPts val="0"/>
              </a:spcBef>
              <a:spcAft>
                <a:spcPts val="0"/>
              </a:spcAft>
              <a:buClr>
                <a:schemeClr val="accent5"/>
              </a:buClr>
              <a:buSzPts val="1200"/>
              <a:buChar char="■"/>
              <a:defRPr sz="1600"/>
            </a:lvl3pPr>
            <a:lvl4pPr marL="2438339" lvl="3" indent="-406390" rtl="0">
              <a:spcBef>
                <a:spcPts val="0"/>
              </a:spcBef>
              <a:spcAft>
                <a:spcPts val="0"/>
              </a:spcAft>
              <a:buClr>
                <a:schemeClr val="accent5"/>
              </a:buClr>
              <a:buSzPts val="1200"/>
              <a:buChar char="●"/>
              <a:defRPr sz="1600"/>
            </a:lvl4pPr>
            <a:lvl5pPr marL="3047924" lvl="4" indent="-406390" rtl="0">
              <a:spcBef>
                <a:spcPts val="0"/>
              </a:spcBef>
              <a:spcAft>
                <a:spcPts val="0"/>
              </a:spcAft>
              <a:buClr>
                <a:schemeClr val="accent5"/>
              </a:buClr>
              <a:buSzPts val="1200"/>
              <a:buChar char="○"/>
              <a:defRPr sz="1600"/>
            </a:lvl5pPr>
            <a:lvl6pPr marL="3657509" lvl="5" indent="-406390" rtl="0">
              <a:spcBef>
                <a:spcPts val="0"/>
              </a:spcBef>
              <a:spcAft>
                <a:spcPts val="0"/>
              </a:spcAft>
              <a:buClr>
                <a:schemeClr val="accent5"/>
              </a:buClr>
              <a:buSzPts val="1200"/>
              <a:buChar char="■"/>
              <a:defRPr sz="1600"/>
            </a:lvl6pPr>
            <a:lvl7pPr marL="4267093" lvl="6" indent="-406390" rtl="0">
              <a:spcBef>
                <a:spcPts val="0"/>
              </a:spcBef>
              <a:spcAft>
                <a:spcPts val="0"/>
              </a:spcAft>
              <a:buClr>
                <a:schemeClr val="accent5"/>
              </a:buClr>
              <a:buSzPts val="1200"/>
              <a:buChar char="●"/>
              <a:defRPr sz="1600"/>
            </a:lvl7pPr>
            <a:lvl8pPr marL="4876678" lvl="7" indent="-406390" rtl="0">
              <a:spcBef>
                <a:spcPts val="0"/>
              </a:spcBef>
              <a:spcAft>
                <a:spcPts val="0"/>
              </a:spcAft>
              <a:buClr>
                <a:schemeClr val="accent5"/>
              </a:buClr>
              <a:buSzPts val="1200"/>
              <a:buChar char="○"/>
              <a:defRPr sz="1600"/>
            </a:lvl8pPr>
            <a:lvl9pPr marL="5486263" lvl="8" indent="-406390" rtl="0">
              <a:spcBef>
                <a:spcPts val="0"/>
              </a:spcBef>
              <a:spcAft>
                <a:spcPts val="0"/>
              </a:spcAft>
              <a:buClr>
                <a:schemeClr val="accent5"/>
              </a:buClr>
              <a:buSzPts val="1200"/>
              <a:buChar char="■"/>
              <a:defRPr sz="1600"/>
            </a:lvl9pPr>
          </a:lstStyle>
          <a:p>
            <a:endParaRPr/>
          </a:p>
        </p:txBody>
      </p:sp>
    </p:spTree>
    <p:extLst>
      <p:ext uri="{BB962C8B-B14F-4D97-AF65-F5344CB8AC3E}">
        <p14:creationId xmlns:p14="http://schemas.microsoft.com/office/powerpoint/2010/main" val="2916003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2"/>
        <p:cNvGrpSpPr/>
        <p:nvPr/>
      </p:nvGrpSpPr>
      <p:grpSpPr>
        <a:xfrm>
          <a:off x="0" y="0"/>
          <a:ext cx="0" cy="0"/>
          <a:chOff x="0" y="0"/>
          <a:chExt cx="0" cy="0"/>
        </a:xfrm>
      </p:grpSpPr>
      <p:grpSp>
        <p:nvGrpSpPr>
          <p:cNvPr id="413" name="Google Shape;413;p7"/>
          <p:cNvGrpSpPr/>
          <p:nvPr/>
        </p:nvGrpSpPr>
        <p:grpSpPr>
          <a:xfrm>
            <a:off x="5384571" y="-33"/>
            <a:ext cx="6807301" cy="7636656"/>
            <a:chOff x="4419482" y="-22"/>
            <a:chExt cx="4724668" cy="5727492"/>
          </a:xfrm>
        </p:grpSpPr>
        <p:grpSp>
          <p:nvGrpSpPr>
            <p:cNvPr id="414" name="Google Shape;414;p7"/>
            <p:cNvGrpSpPr/>
            <p:nvPr/>
          </p:nvGrpSpPr>
          <p:grpSpPr>
            <a:xfrm rot="-5400000">
              <a:off x="2147888" y="2272020"/>
              <a:ext cx="5727045" cy="1183855"/>
              <a:chOff x="1321202" y="3526247"/>
              <a:chExt cx="7822763" cy="1617068"/>
            </a:xfrm>
          </p:grpSpPr>
          <p:sp>
            <p:nvSpPr>
              <p:cNvPr id="415" name="Google Shape;415;p7"/>
              <p:cNvSpPr/>
              <p:nvPr/>
            </p:nvSpPr>
            <p:spPr>
              <a:xfrm>
                <a:off x="1321202" y="3526247"/>
                <a:ext cx="7822725" cy="1613015"/>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7"/>
              <p:cNvSpPr/>
              <p:nvPr/>
            </p:nvSpPr>
            <p:spPr>
              <a:xfrm>
                <a:off x="1959100" y="3762634"/>
                <a:ext cx="7184843" cy="1380680"/>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417;p7"/>
              <p:cNvSpPr/>
              <p:nvPr/>
            </p:nvSpPr>
            <p:spPr>
              <a:xfrm>
                <a:off x="2884115" y="4152442"/>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18" name="Google Shape;418;p7"/>
            <p:cNvSpPr/>
            <p:nvPr/>
          </p:nvSpPr>
          <p:spPr>
            <a:xfrm>
              <a:off x="5581650" y="0"/>
              <a:ext cx="3562500" cy="5143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7"/>
            <p:cNvSpPr/>
            <p:nvPr/>
          </p:nvSpPr>
          <p:spPr>
            <a:xfrm rot="-5400000">
              <a:off x="5084461" y="1087772"/>
              <a:ext cx="5143461" cy="2967996"/>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0" name="Google Shape;420;p7"/>
            <p:cNvSpPr/>
            <p:nvPr/>
          </p:nvSpPr>
          <p:spPr>
            <a:xfrm rot="-5400000">
              <a:off x="7513169" y="92437"/>
              <a:ext cx="1723284" cy="1538367"/>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21" name="Google Shape;421;p7"/>
          <p:cNvSpPr txBox="1">
            <a:spLocks noGrp="1"/>
          </p:cNvSpPr>
          <p:nvPr>
            <p:ph type="title"/>
          </p:nvPr>
        </p:nvSpPr>
        <p:spPr>
          <a:xfrm>
            <a:off x="950800" y="914496"/>
            <a:ext cx="3785200" cy="1574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2" name="Google Shape;422;p7"/>
          <p:cNvSpPr txBox="1">
            <a:spLocks noGrp="1"/>
          </p:cNvSpPr>
          <p:nvPr>
            <p:ph type="subTitle" idx="1"/>
          </p:nvPr>
        </p:nvSpPr>
        <p:spPr>
          <a:xfrm>
            <a:off x="950933" y="2340929"/>
            <a:ext cx="4320800" cy="355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1400"/>
              <a:buChar char="●"/>
              <a:defRPr/>
            </a:lvl1pPr>
            <a:lvl2pPr lvl="1" rtl="0">
              <a:lnSpc>
                <a:spcPct val="100000"/>
              </a:lnSpc>
              <a:spcBef>
                <a:spcPts val="800"/>
              </a:spcBef>
              <a:spcAft>
                <a:spcPts val="0"/>
              </a:spcAft>
              <a:buSzPts val="2100"/>
              <a:buChar char="○"/>
              <a:defRPr sz="2800"/>
            </a:lvl2pPr>
            <a:lvl3pPr lvl="2" rtl="0">
              <a:lnSpc>
                <a:spcPct val="100000"/>
              </a:lnSpc>
              <a:spcBef>
                <a:spcPts val="0"/>
              </a:spcBef>
              <a:spcAft>
                <a:spcPts val="0"/>
              </a:spcAft>
              <a:buSzPts val="2100"/>
              <a:buChar char="■"/>
              <a:defRPr sz="2800"/>
            </a:lvl3pPr>
            <a:lvl4pPr lvl="3" rtl="0">
              <a:lnSpc>
                <a:spcPct val="100000"/>
              </a:lnSpc>
              <a:spcBef>
                <a:spcPts val="0"/>
              </a:spcBef>
              <a:spcAft>
                <a:spcPts val="0"/>
              </a:spcAft>
              <a:buSzPts val="2100"/>
              <a:buChar char="●"/>
              <a:defRPr sz="2800"/>
            </a:lvl4pPr>
            <a:lvl5pPr lvl="4" rtl="0">
              <a:lnSpc>
                <a:spcPct val="100000"/>
              </a:lnSpc>
              <a:spcBef>
                <a:spcPts val="0"/>
              </a:spcBef>
              <a:spcAft>
                <a:spcPts val="0"/>
              </a:spcAft>
              <a:buSzPts val="2100"/>
              <a:buChar char="○"/>
              <a:defRPr sz="2800"/>
            </a:lvl5pPr>
            <a:lvl6pPr lvl="5" rtl="0">
              <a:lnSpc>
                <a:spcPct val="100000"/>
              </a:lnSpc>
              <a:spcBef>
                <a:spcPts val="0"/>
              </a:spcBef>
              <a:spcAft>
                <a:spcPts val="0"/>
              </a:spcAft>
              <a:buSzPts val="2100"/>
              <a:buChar char="■"/>
              <a:defRPr sz="2800"/>
            </a:lvl6pPr>
            <a:lvl7pPr lvl="6" rtl="0">
              <a:lnSpc>
                <a:spcPct val="100000"/>
              </a:lnSpc>
              <a:spcBef>
                <a:spcPts val="0"/>
              </a:spcBef>
              <a:spcAft>
                <a:spcPts val="0"/>
              </a:spcAft>
              <a:buSzPts val="2100"/>
              <a:buChar char="●"/>
              <a:defRPr sz="2800"/>
            </a:lvl7pPr>
            <a:lvl8pPr lvl="7" rtl="0">
              <a:lnSpc>
                <a:spcPct val="100000"/>
              </a:lnSpc>
              <a:spcBef>
                <a:spcPts val="0"/>
              </a:spcBef>
              <a:spcAft>
                <a:spcPts val="0"/>
              </a:spcAft>
              <a:buSzPts val="2100"/>
              <a:buChar char="○"/>
              <a:defRPr sz="2800"/>
            </a:lvl8pPr>
            <a:lvl9pPr lvl="8" rtl="0">
              <a:lnSpc>
                <a:spcPct val="100000"/>
              </a:lnSpc>
              <a:spcBef>
                <a:spcPts val="0"/>
              </a:spcBef>
              <a:spcAft>
                <a:spcPts val="0"/>
              </a:spcAft>
              <a:buSzPts val="2100"/>
              <a:buChar char="■"/>
              <a:defRPr sz="2800"/>
            </a:lvl9pPr>
          </a:lstStyle>
          <a:p>
            <a:endParaRPr/>
          </a:p>
        </p:txBody>
      </p:sp>
    </p:spTree>
    <p:extLst>
      <p:ext uri="{BB962C8B-B14F-4D97-AF65-F5344CB8AC3E}">
        <p14:creationId xmlns:p14="http://schemas.microsoft.com/office/powerpoint/2010/main" val="30955391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54"/>
        <p:cNvGrpSpPr/>
        <p:nvPr/>
      </p:nvGrpSpPr>
      <p:grpSpPr>
        <a:xfrm>
          <a:off x="0" y="0"/>
          <a:ext cx="0" cy="0"/>
          <a:chOff x="0" y="0"/>
          <a:chExt cx="0" cy="0"/>
        </a:xfrm>
      </p:grpSpPr>
      <p:sp>
        <p:nvSpPr>
          <p:cNvPr id="555" name="Google Shape;555;p9"/>
          <p:cNvSpPr txBox="1">
            <a:spLocks noGrp="1"/>
          </p:cNvSpPr>
          <p:nvPr>
            <p:ph type="title"/>
          </p:nvPr>
        </p:nvSpPr>
        <p:spPr>
          <a:xfrm>
            <a:off x="6820333" y="2060800"/>
            <a:ext cx="4002800" cy="8088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56" name="Google Shape;556;p9"/>
          <p:cNvSpPr txBox="1">
            <a:spLocks noGrp="1"/>
          </p:cNvSpPr>
          <p:nvPr>
            <p:ph type="subTitle" idx="1"/>
          </p:nvPr>
        </p:nvSpPr>
        <p:spPr>
          <a:xfrm>
            <a:off x="6820333" y="2869600"/>
            <a:ext cx="4002800" cy="1927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sz="2133"/>
            </a:lvl1pPr>
            <a:lvl2pPr lvl="1" algn="ctr" rtl="0">
              <a:lnSpc>
                <a:spcPct val="100000"/>
              </a:lnSpc>
              <a:spcBef>
                <a:spcPts val="0"/>
              </a:spcBef>
              <a:spcAft>
                <a:spcPts val="0"/>
              </a:spcAft>
              <a:buSzPts val="1400"/>
              <a:buChar char="○"/>
              <a:defRPr sz="2800"/>
            </a:lvl2pPr>
            <a:lvl3pPr lvl="2" algn="ctr" rtl="0">
              <a:lnSpc>
                <a:spcPct val="100000"/>
              </a:lnSpc>
              <a:spcBef>
                <a:spcPts val="0"/>
              </a:spcBef>
              <a:spcAft>
                <a:spcPts val="0"/>
              </a:spcAft>
              <a:buSzPts val="1400"/>
              <a:buChar char="■"/>
              <a:defRPr sz="2800"/>
            </a:lvl3pPr>
            <a:lvl4pPr lvl="3" algn="ctr" rtl="0">
              <a:lnSpc>
                <a:spcPct val="100000"/>
              </a:lnSpc>
              <a:spcBef>
                <a:spcPts val="0"/>
              </a:spcBef>
              <a:spcAft>
                <a:spcPts val="0"/>
              </a:spcAft>
              <a:buSzPts val="1400"/>
              <a:buChar char="●"/>
              <a:defRPr sz="2800"/>
            </a:lvl4pPr>
            <a:lvl5pPr lvl="4" algn="ctr" rtl="0">
              <a:lnSpc>
                <a:spcPct val="100000"/>
              </a:lnSpc>
              <a:spcBef>
                <a:spcPts val="0"/>
              </a:spcBef>
              <a:spcAft>
                <a:spcPts val="0"/>
              </a:spcAft>
              <a:buSzPts val="1400"/>
              <a:buChar char="○"/>
              <a:defRPr sz="2800"/>
            </a:lvl5pPr>
            <a:lvl6pPr lvl="5" algn="ctr" rtl="0">
              <a:lnSpc>
                <a:spcPct val="100000"/>
              </a:lnSpc>
              <a:spcBef>
                <a:spcPts val="0"/>
              </a:spcBef>
              <a:spcAft>
                <a:spcPts val="0"/>
              </a:spcAft>
              <a:buSzPts val="1400"/>
              <a:buChar char="■"/>
              <a:defRPr sz="2800"/>
            </a:lvl6pPr>
            <a:lvl7pPr lvl="6" algn="ctr" rtl="0">
              <a:lnSpc>
                <a:spcPct val="100000"/>
              </a:lnSpc>
              <a:spcBef>
                <a:spcPts val="0"/>
              </a:spcBef>
              <a:spcAft>
                <a:spcPts val="0"/>
              </a:spcAft>
              <a:buSzPts val="1400"/>
              <a:buChar char="●"/>
              <a:defRPr sz="2800"/>
            </a:lvl7pPr>
            <a:lvl8pPr lvl="7" algn="ctr" rtl="0">
              <a:lnSpc>
                <a:spcPct val="100000"/>
              </a:lnSpc>
              <a:spcBef>
                <a:spcPts val="0"/>
              </a:spcBef>
              <a:spcAft>
                <a:spcPts val="0"/>
              </a:spcAft>
              <a:buSzPts val="1400"/>
              <a:buChar char="○"/>
              <a:defRPr sz="2800"/>
            </a:lvl8pPr>
            <a:lvl9pPr lvl="8" algn="ctr" rtl="0">
              <a:lnSpc>
                <a:spcPct val="100000"/>
              </a:lnSpc>
              <a:spcBef>
                <a:spcPts val="0"/>
              </a:spcBef>
              <a:spcAft>
                <a:spcPts val="0"/>
              </a:spcAft>
              <a:buSzPts val="1400"/>
              <a:buChar char="■"/>
              <a:defRPr sz="2800"/>
            </a:lvl9pPr>
          </a:lstStyle>
          <a:p>
            <a:endParaRPr/>
          </a:p>
        </p:txBody>
      </p:sp>
      <p:sp>
        <p:nvSpPr>
          <p:cNvPr id="557" name="Google Shape;557;p9"/>
          <p:cNvSpPr/>
          <p:nvPr/>
        </p:nvSpPr>
        <p:spPr>
          <a:xfrm>
            <a:off x="328434" y="1199602"/>
            <a:ext cx="980692" cy="227257"/>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8" name="Google Shape;558;p9"/>
          <p:cNvSpPr/>
          <p:nvPr/>
        </p:nvSpPr>
        <p:spPr>
          <a:xfrm>
            <a:off x="6472302" y="5459134"/>
            <a:ext cx="5719833" cy="1394897"/>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9" name="Google Shape;559;p9"/>
          <p:cNvSpPr/>
          <p:nvPr/>
        </p:nvSpPr>
        <p:spPr>
          <a:xfrm rot="10800000">
            <a:off x="25" y="-3"/>
            <a:ext cx="3828777" cy="933737"/>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96016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62"/>
        <p:cNvGrpSpPr/>
        <p:nvPr/>
      </p:nvGrpSpPr>
      <p:grpSpPr>
        <a:xfrm>
          <a:off x="0" y="0"/>
          <a:ext cx="0" cy="0"/>
          <a:chOff x="0" y="0"/>
          <a:chExt cx="0" cy="0"/>
        </a:xfrm>
      </p:grpSpPr>
      <p:grpSp>
        <p:nvGrpSpPr>
          <p:cNvPr id="563" name="Google Shape;563;p11"/>
          <p:cNvGrpSpPr/>
          <p:nvPr/>
        </p:nvGrpSpPr>
        <p:grpSpPr>
          <a:xfrm>
            <a:off x="0" y="1"/>
            <a:ext cx="12192000" cy="3962956"/>
            <a:chOff x="0" y="0"/>
            <a:chExt cx="9144000" cy="2972217"/>
          </a:xfrm>
        </p:grpSpPr>
        <p:sp>
          <p:nvSpPr>
            <p:cNvPr id="564" name="Google Shape;564;p11"/>
            <p:cNvSpPr/>
            <p:nvPr/>
          </p:nvSpPr>
          <p:spPr>
            <a:xfrm>
              <a:off x="0" y="0"/>
              <a:ext cx="9144000" cy="2808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65" name="Google Shape;565;p11"/>
            <p:cNvGrpSpPr/>
            <p:nvPr/>
          </p:nvGrpSpPr>
          <p:grpSpPr>
            <a:xfrm>
              <a:off x="0" y="1985404"/>
              <a:ext cx="9143965" cy="986813"/>
              <a:chOff x="0" y="2497167"/>
              <a:chExt cx="9143965" cy="986813"/>
            </a:xfrm>
          </p:grpSpPr>
          <p:sp>
            <p:nvSpPr>
              <p:cNvPr id="566" name="Google Shape;566;p11"/>
              <p:cNvSpPr/>
              <p:nvPr/>
            </p:nvSpPr>
            <p:spPr>
              <a:xfrm>
                <a:off x="2884115" y="2497167"/>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7" name="Google Shape;567;p11"/>
              <p:cNvSpPr/>
              <p:nvPr/>
            </p:nvSpPr>
            <p:spPr>
              <a:xfrm flipH="1">
                <a:off x="0" y="2812272"/>
                <a:ext cx="6259850" cy="671699"/>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68" name="Google Shape;568;p11"/>
          <p:cNvSpPr txBox="1">
            <a:spLocks noGrp="1"/>
          </p:cNvSpPr>
          <p:nvPr>
            <p:ph type="title" hasCustomPrompt="1"/>
          </p:nvPr>
        </p:nvSpPr>
        <p:spPr>
          <a:xfrm>
            <a:off x="2214300" y="2342467"/>
            <a:ext cx="7763600" cy="1653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9600"/>
              <a:buNone/>
              <a:defRPr sz="13333"/>
            </a:lvl1pPr>
            <a:lvl2pPr lvl="1">
              <a:spcBef>
                <a:spcPts val="0"/>
              </a:spcBef>
              <a:spcAft>
                <a:spcPts val="0"/>
              </a:spcAft>
              <a:buSzPts val="12000"/>
              <a:buNone/>
              <a:defRPr sz="16000"/>
            </a:lvl2pPr>
            <a:lvl3pPr lvl="2">
              <a:spcBef>
                <a:spcPts val="0"/>
              </a:spcBef>
              <a:spcAft>
                <a:spcPts val="0"/>
              </a:spcAft>
              <a:buSzPts val="12000"/>
              <a:buNone/>
              <a:defRPr sz="16000"/>
            </a:lvl3pPr>
            <a:lvl4pPr lvl="3">
              <a:spcBef>
                <a:spcPts val="0"/>
              </a:spcBef>
              <a:spcAft>
                <a:spcPts val="0"/>
              </a:spcAft>
              <a:buSzPts val="12000"/>
              <a:buNone/>
              <a:defRPr sz="16000"/>
            </a:lvl4pPr>
            <a:lvl5pPr lvl="4">
              <a:spcBef>
                <a:spcPts val="0"/>
              </a:spcBef>
              <a:spcAft>
                <a:spcPts val="0"/>
              </a:spcAft>
              <a:buSzPts val="12000"/>
              <a:buNone/>
              <a:defRPr sz="16000"/>
            </a:lvl5pPr>
            <a:lvl6pPr lvl="5">
              <a:spcBef>
                <a:spcPts val="0"/>
              </a:spcBef>
              <a:spcAft>
                <a:spcPts val="0"/>
              </a:spcAft>
              <a:buSzPts val="12000"/>
              <a:buNone/>
              <a:defRPr sz="16000"/>
            </a:lvl6pPr>
            <a:lvl7pPr lvl="6">
              <a:spcBef>
                <a:spcPts val="0"/>
              </a:spcBef>
              <a:spcAft>
                <a:spcPts val="0"/>
              </a:spcAft>
              <a:buSzPts val="12000"/>
              <a:buNone/>
              <a:defRPr sz="16000"/>
            </a:lvl7pPr>
            <a:lvl8pPr lvl="7">
              <a:spcBef>
                <a:spcPts val="0"/>
              </a:spcBef>
              <a:spcAft>
                <a:spcPts val="0"/>
              </a:spcAft>
              <a:buSzPts val="12000"/>
              <a:buNone/>
              <a:defRPr sz="16000"/>
            </a:lvl8pPr>
            <a:lvl9pPr lvl="8">
              <a:spcBef>
                <a:spcPts val="0"/>
              </a:spcBef>
              <a:spcAft>
                <a:spcPts val="0"/>
              </a:spcAft>
              <a:buSzPts val="12000"/>
              <a:buNone/>
              <a:defRPr sz="16000"/>
            </a:lvl9pPr>
          </a:lstStyle>
          <a:p>
            <a:r>
              <a:t>xx%</a:t>
            </a:r>
          </a:p>
        </p:txBody>
      </p:sp>
      <p:sp>
        <p:nvSpPr>
          <p:cNvPr id="569" name="Google Shape;569;p11"/>
          <p:cNvSpPr txBox="1">
            <a:spLocks noGrp="1"/>
          </p:cNvSpPr>
          <p:nvPr>
            <p:ph type="subTitle" idx="1"/>
          </p:nvPr>
        </p:nvSpPr>
        <p:spPr>
          <a:xfrm>
            <a:off x="2214100" y="4121633"/>
            <a:ext cx="7764000" cy="61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4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570" name="Google Shape;570;p11"/>
          <p:cNvSpPr/>
          <p:nvPr/>
        </p:nvSpPr>
        <p:spPr>
          <a:xfrm>
            <a:off x="2432633" y="376900"/>
            <a:ext cx="1162288" cy="269339"/>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1" name="Google Shape;571;p11"/>
          <p:cNvSpPr/>
          <p:nvPr/>
        </p:nvSpPr>
        <p:spPr>
          <a:xfrm>
            <a:off x="352467" y="916933"/>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2" name="Google Shape;572;p11"/>
          <p:cNvSpPr/>
          <p:nvPr/>
        </p:nvSpPr>
        <p:spPr>
          <a:xfrm>
            <a:off x="11109234" y="2183133"/>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3460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62"/>
        <p:cNvGrpSpPr/>
        <p:nvPr/>
      </p:nvGrpSpPr>
      <p:grpSpPr>
        <a:xfrm>
          <a:off x="0" y="0"/>
          <a:ext cx="0" cy="0"/>
          <a:chOff x="0" y="0"/>
          <a:chExt cx="0" cy="0"/>
        </a:xfrm>
      </p:grpSpPr>
      <p:grpSp>
        <p:nvGrpSpPr>
          <p:cNvPr id="563" name="Google Shape;563;p11"/>
          <p:cNvGrpSpPr/>
          <p:nvPr/>
        </p:nvGrpSpPr>
        <p:grpSpPr>
          <a:xfrm>
            <a:off x="0" y="1"/>
            <a:ext cx="12192000" cy="3962956"/>
            <a:chOff x="0" y="0"/>
            <a:chExt cx="9144000" cy="2972217"/>
          </a:xfrm>
        </p:grpSpPr>
        <p:sp>
          <p:nvSpPr>
            <p:cNvPr id="564" name="Google Shape;564;p11"/>
            <p:cNvSpPr/>
            <p:nvPr/>
          </p:nvSpPr>
          <p:spPr>
            <a:xfrm>
              <a:off x="0" y="0"/>
              <a:ext cx="9144000" cy="2808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65" name="Google Shape;565;p11"/>
            <p:cNvGrpSpPr/>
            <p:nvPr/>
          </p:nvGrpSpPr>
          <p:grpSpPr>
            <a:xfrm>
              <a:off x="0" y="1985404"/>
              <a:ext cx="9143965" cy="986813"/>
              <a:chOff x="0" y="2497167"/>
              <a:chExt cx="9143965" cy="986813"/>
            </a:xfrm>
          </p:grpSpPr>
          <p:sp>
            <p:nvSpPr>
              <p:cNvPr id="566" name="Google Shape;566;p11"/>
              <p:cNvSpPr/>
              <p:nvPr/>
            </p:nvSpPr>
            <p:spPr>
              <a:xfrm>
                <a:off x="2884115" y="2497167"/>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7" name="Google Shape;567;p11"/>
              <p:cNvSpPr/>
              <p:nvPr/>
            </p:nvSpPr>
            <p:spPr>
              <a:xfrm flipH="1">
                <a:off x="0" y="2812272"/>
                <a:ext cx="6259850" cy="671699"/>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68" name="Google Shape;568;p11"/>
          <p:cNvSpPr txBox="1">
            <a:spLocks noGrp="1"/>
          </p:cNvSpPr>
          <p:nvPr>
            <p:ph type="title" hasCustomPrompt="1"/>
          </p:nvPr>
        </p:nvSpPr>
        <p:spPr>
          <a:xfrm>
            <a:off x="2214300" y="2342467"/>
            <a:ext cx="7763600" cy="16536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9600"/>
              <a:buNone/>
              <a:defRPr sz="13333"/>
            </a:lvl1pPr>
            <a:lvl2pPr lvl="1">
              <a:spcBef>
                <a:spcPts val="0"/>
              </a:spcBef>
              <a:spcAft>
                <a:spcPts val="0"/>
              </a:spcAft>
              <a:buSzPts val="12000"/>
              <a:buNone/>
              <a:defRPr sz="16000"/>
            </a:lvl2pPr>
            <a:lvl3pPr lvl="2">
              <a:spcBef>
                <a:spcPts val="0"/>
              </a:spcBef>
              <a:spcAft>
                <a:spcPts val="0"/>
              </a:spcAft>
              <a:buSzPts val="12000"/>
              <a:buNone/>
              <a:defRPr sz="16000"/>
            </a:lvl3pPr>
            <a:lvl4pPr lvl="3">
              <a:spcBef>
                <a:spcPts val="0"/>
              </a:spcBef>
              <a:spcAft>
                <a:spcPts val="0"/>
              </a:spcAft>
              <a:buSzPts val="12000"/>
              <a:buNone/>
              <a:defRPr sz="16000"/>
            </a:lvl4pPr>
            <a:lvl5pPr lvl="4">
              <a:spcBef>
                <a:spcPts val="0"/>
              </a:spcBef>
              <a:spcAft>
                <a:spcPts val="0"/>
              </a:spcAft>
              <a:buSzPts val="12000"/>
              <a:buNone/>
              <a:defRPr sz="16000"/>
            </a:lvl5pPr>
            <a:lvl6pPr lvl="5">
              <a:spcBef>
                <a:spcPts val="0"/>
              </a:spcBef>
              <a:spcAft>
                <a:spcPts val="0"/>
              </a:spcAft>
              <a:buSzPts val="12000"/>
              <a:buNone/>
              <a:defRPr sz="16000"/>
            </a:lvl6pPr>
            <a:lvl7pPr lvl="6">
              <a:spcBef>
                <a:spcPts val="0"/>
              </a:spcBef>
              <a:spcAft>
                <a:spcPts val="0"/>
              </a:spcAft>
              <a:buSzPts val="12000"/>
              <a:buNone/>
              <a:defRPr sz="16000"/>
            </a:lvl7pPr>
            <a:lvl8pPr lvl="7">
              <a:spcBef>
                <a:spcPts val="0"/>
              </a:spcBef>
              <a:spcAft>
                <a:spcPts val="0"/>
              </a:spcAft>
              <a:buSzPts val="12000"/>
              <a:buNone/>
              <a:defRPr sz="16000"/>
            </a:lvl8pPr>
            <a:lvl9pPr lvl="8">
              <a:spcBef>
                <a:spcPts val="0"/>
              </a:spcBef>
              <a:spcAft>
                <a:spcPts val="0"/>
              </a:spcAft>
              <a:buSzPts val="12000"/>
              <a:buNone/>
              <a:defRPr sz="16000"/>
            </a:lvl9pPr>
          </a:lstStyle>
          <a:p>
            <a:r>
              <a:t>xx%</a:t>
            </a:r>
          </a:p>
        </p:txBody>
      </p:sp>
      <p:sp>
        <p:nvSpPr>
          <p:cNvPr id="569" name="Google Shape;569;p11"/>
          <p:cNvSpPr txBox="1">
            <a:spLocks noGrp="1"/>
          </p:cNvSpPr>
          <p:nvPr>
            <p:ph type="subTitle" idx="1"/>
          </p:nvPr>
        </p:nvSpPr>
        <p:spPr>
          <a:xfrm>
            <a:off x="2214100" y="4121633"/>
            <a:ext cx="7764000" cy="619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4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570" name="Google Shape;570;p11"/>
          <p:cNvSpPr/>
          <p:nvPr/>
        </p:nvSpPr>
        <p:spPr>
          <a:xfrm>
            <a:off x="2432633" y="376900"/>
            <a:ext cx="1162288" cy="269339"/>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1" name="Google Shape;571;p11"/>
          <p:cNvSpPr/>
          <p:nvPr/>
        </p:nvSpPr>
        <p:spPr>
          <a:xfrm>
            <a:off x="352467" y="916933"/>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2" name="Google Shape;572;p11"/>
          <p:cNvSpPr/>
          <p:nvPr/>
        </p:nvSpPr>
        <p:spPr>
          <a:xfrm>
            <a:off x="11109234" y="2183133"/>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23316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73"/>
        <p:cNvGrpSpPr/>
        <p:nvPr/>
      </p:nvGrpSpPr>
      <p:grpSpPr>
        <a:xfrm>
          <a:off x="0" y="0"/>
          <a:ext cx="0" cy="0"/>
          <a:chOff x="0" y="0"/>
          <a:chExt cx="0" cy="0"/>
        </a:xfrm>
      </p:grpSpPr>
    </p:spTree>
    <p:extLst>
      <p:ext uri="{BB962C8B-B14F-4D97-AF65-F5344CB8AC3E}">
        <p14:creationId xmlns:p14="http://schemas.microsoft.com/office/powerpoint/2010/main" val="443908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74"/>
        <p:cNvGrpSpPr/>
        <p:nvPr/>
      </p:nvGrpSpPr>
      <p:grpSpPr>
        <a:xfrm>
          <a:off x="0" y="0"/>
          <a:ext cx="0" cy="0"/>
          <a:chOff x="0" y="0"/>
          <a:chExt cx="0" cy="0"/>
        </a:xfrm>
      </p:grpSpPr>
      <p:grpSp>
        <p:nvGrpSpPr>
          <p:cNvPr id="575" name="Google Shape;575;p13"/>
          <p:cNvGrpSpPr/>
          <p:nvPr/>
        </p:nvGrpSpPr>
        <p:grpSpPr>
          <a:xfrm>
            <a:off x="0" y="1"/>
            <a:ext cx="12192000" cy="3962956"/>
            <a:chOff x="0" y="0"/>
            <a:chExt cx="9144000" cy="2972217"/>
          </a:xfrm>
        </p:grpSpPr>
        <p:sp>
          <p:nvSpPr>
            <p:cNvPr id="576" name="Google Shape;576;p13"/>
            <p:cNvSpPr/>
            <p:nvPr/>
          </p:nvSpPr>
          <p:spPr>
            <a:xfrm>
              <a:off x="0" y="0"/>
              <a:ext cx="9144000" cy="2808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77" name="Google Shape;577;p13"/>
            <p:cNvGrpSpPr/>
            <p:nvPr/>
          </p:nvGrpSpPr>
          <p:grpSpPr>
            <a:xfrm>
              <a:off x="0" y="1985404"/>
              <a:ext cx="9143965" cy="986813"/>
              <a:chOff x="0" y="2497167"/>
              <a:chExt cx="9143965" cy="986813"/>
            </a:xfrm>
          </p:grpSpPr>
          <p:sp>
            <p:nvSpPr>
              <p:cNvPr id="578" name="Google Shape;578;p13"/>
              <p:cNvSpPr/>
              <p:nvPr/>
            </p:nvSpPr>
            <p:spPr>
              <a:xfrm>
                <a:off x="2884115" y="2497167"/>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13"/>
              <p:cNvSpPr/>
              <p:nvPr/>
            </p:nvSpPr>
            <p:spPr>
              <a:xfrm flipH="1">
                <a:off x="0" y="2812272"/>
                <a:ext cx="6259850" cy="671699"/>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80" name="Google Shape;580;p13"/>
          <p:cNvSpPr/>
          <p:nvPr/>
        </p:nvSpPr>
        <p:spPr>
          <a:xfrm>
            <a:off x="8500433" y="916933"/>
            <a:ext cx="1804539" cy="418168"/>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13"/>
          <p:cNvSpPr/>
          <p:nvPr/>
        </p:nvSpPr>
        <p:spPr>
          <a:xfrm>
            <a:off x="-211966" y="449867"/>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13"/>
          <p:cNvSpPr/>
          <p:nvPr/>
        </p:nvSpPr>
        <p:spPr>
          <a:xfrm>
            <a:off x="10413067" y="376900"/>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13"/>
          <p:cNvSpPr/>
          <p:nvPr/>
        </p:nvSpPr>
        <p:spPr>
          <a:xfrm rot="9900062">
            <a:off x="-285251" y="4985402"/>
            <a:ext cx="1561237" cy="1321556"/>
          </a:xfrm>
          <a:custGeom>
            <a:avLst/>
            <a:gdLst/>
            <a:ahLst/>
            <a:cxnLst/>
            <a:rect l="l" t="t" r="r" b="b"/>
            <a:pathLst>
              <a:path w="29768" h="25198" extrusionOk="0">
                <a:moveTo>
                  <a:pt x="28706" y="0"/>
                </a:moveTo>
                <a:cubicBezTo>
                  <a:pt x="28706" y="0"/>
                  <a:pt x="28683" y="107"/>
                  <a:pt x="28647" y="286"/>
                </a:cubicBezTo>
                <a:cubicBezTo>
                  <a:pt x="28635" y="369"/>
                  <a:pt x="28611" y="488"/>
                  <a:pt x="28575" y="631"/>
                </a:cubicBezTo>
                <a:cubicBezTo>
                  <a:pt x="28552" y="762"/>
                  <a:pt x="28516" y="905"/>
                  <a:pt x="28456" y="1072"/>
                </a:cubicBezTo>
                <a:cubicBezTo>
                  <a:pt x="28397" y="1238"/>
                  <a:pt x="28337" y="1429"/>
                  <a:pt x="28278" y="1619"/>
                </a:cubicBezTo>
                <a:cubicBezTo>
                  <a:pt x="28218" y="1834"/>
                  <a:pt x="28111" y="2036"/>
                  <a:pt x="28028" y="2262"/>
                </a:cubicBezTo>
                <a:cubicBezTo>
                  <a:pt x="27980" y="2369"/>
                  <a:pt x="27933" y="2477"/>
                  <a:pt x="27897" y="2596"/>
                </a:cubicBezTo>
                <a:cubicBezTo>
                  <a:pt x="26399" y="2354"/>
                  <a:pt x="20976" y="1508"/>
                  <a:pt x="18281" y="1508"/>
                </a:cubicBezTo>
                <a:cubicBezTo>
                  <a:pt x="17119" y="1508"/>
                  <a:pt x="16464" y="1665"/>
                  <a:pt x="16848" y="2096"/>
                </a:cubicBezTo>
                <a:cubicBezTo>
                  <a:pt x="17861" y="3230"/>
                  <a:pt x="22903" y="3406"/>
                  <a:pt x="25750" y="3406"/>
                </a:cubicBezTo>
                <a:cubicBezTo>
                  <a:pt x="26550" y="3406"/>
                  <a:pt x="27176" y="3392"/>
                  <a:pt x="27492" y="3381"/>
                </a:cubicBezTo>
                <a:lnTo>
                  <a:pt x="27492" y="3381"/>
                </a:lnTo>
                <a:cubicBezTo>
                  <a:pt x="27432" y="3501"/>
                  <a:pt x="27361" y="3620"/>
                  <a:pt x="27278" y="3739"/>
                </a:cubicBezTo>
                <a:cubicBezTo>
                  <a:pt x="27123" y="4001"/>
                  <a:pt x="26968" y="4286"/>
                  <a:pt x="26778" y="4560"/>
                </a:cubicBezTo>
                <a:cubicBezTo>
                  <a:pt x="26587" y="4822"/>
                  <a:pt x="26409" y="5120"/>
                  <a:pt x="26182" y="5394"/>
                </a:cubicBezTo>
                <a:cubicBezTo>
                  <a:pt x="25968" y="5667"/>
                  <a:pt x="25754" y="5965"/>
                  <a:pt x="25516" y="6239"/>
                </a:cubicBezTo>
                <a:cubicBezTo>
                  <a:pt x="25397" y="6382"/>
                  <a:pt x="25277" y="6525"/>
                  <a:pt x="25158" y="6668"/>
                </a:cubicBezTo>
                <a:cubicBezTo>
                  <a:pt x="25039" y="6822"/>
                  <a:pt x="24896" y="6953"/>
                  <a:pt x="24765" y="7096"/>
                </a:cubicBezTo>
                <a:cubicBezTo>
                  <a:pt x="24658" y="7215"/>
                  <a:pt x="24563" y="7334"/>
                  <a:pt x="24444" y="7453"/>
                </a:cubicBezTo>
                <a:cubicBezTo>
                  <a:pt x="22451" y="7037"/>
                  <a:pt x="16306" y="5777"/>
                  <a:pt x="13663" y="5777"/>
                </a:cubicBezTo>
                <a:cubicBezTo>
                  <a:pt x="12753" y="5777"/>
                  <a:pt x="12258" y="5926"/>
                  <a:pt x="12490" y="6310"/>
                </a:cubicBezTo>
                <a:cubicBezTo>
                  <a:pt x="13383" y="7787"/>
                  <a:pt x="21360" y="8096"/>
                  <a:pt x="23742" y="8156"/>
                </a:cubicBezTo>
                <a:cubicBezTo>
                  <a:pt x="23515" y="8382"/>
                  <a:pt x="23289" y="8584"/>
                  <a:pt x="23075" y="8799"/>
                </a:cubicBezTo>
                <a:cubicBezTo>
                  <a:pt x="22777" y="9085"/>
                  <a:pt x="22456" y="9346"/>
                  <a:pt x="22158" y="9632"/>
                </a:cubicBezTo>
                <a:cubicBezTo>
                  <a:pt x="21848" y="9894"/>
                  <a:pt x="21539" y="10168"/>
                  <a:pt x="21206" y="10430"/>
                </a:cubicBezTo>
                <a:cubicBezTo>
                  <a:pt x="20717" y="10835"/>
                  <a:pt x="20217" y="11228"/>
                  <a:pt x="19705" y="11597"/>
                </a:cubicBezTo>
                <a:cubicBezTo>
                  <a:pt x="18173" y="10937"/>
                  <a:pt x="11342" y="8009"/>
                  <a:pt x="9539" y="8009"/>
                </a:cubicBezTo>
                <a:cubicBezTo>
                  <a:pt x="9030" y="8009"/>
                  <a:pt x="8921" y="8242"/>
                  <a:pt x="9442" y="8823"/>
                </a:cubicBezTo>
                <a:cubicBezTo>
                  <a:pt x="11204" y="10811"/>
                  <a:pt x="17372" y="11894"/>
                  <a:pt x="18979" y="12144"/>
                </a:cubicBezTo>
                <a:cubicBezTo>
                  <a:pt x="18408" y="12561"/>
                  <a:pt x="17836" y="12954"/>
                  <a:pt x="17276" y="13335"/>
                </a:cubicBezTo>
                <a:cubicBezTo>
                  <a:pt x="16824" y="13645"/>
                  <a:pt x="16372" y="13930"/>
                  <a:pt x="15931" y="14204"/>
                </a:cubicBezTo>
                <a:cubicBezTo>
                  <a:pt x="14714" y="13877"/>
                  <a:pt x="8313" y="12201"/>
                  <a:pt x="6010" y="12201"/>
                </a:cubicBezTo>
                <a:cubicBezTo>
                  <a:pt x="5385" y="12201"/>
                  <a:pt x="5062" y="12325"/>
                  <a:pt x="5227" y="12633"/>
                </a:cubicBezTo>
                <a:cubicBezTo>
                  <a:pt x="5954" y="13990"/>
                  <a:pt x="13276" y="14585"/>
                  <a:pt x="15121" y="14704"/>
                </a:cubicBezTo>
                <a:cubicBezTo>
                  <a:pt x="14598" y="15014"/>
                  <a:pt x="14109" y="15312"/>
                  <a:pt x="13645" y="15573"/>
                </a:cubicBezTo>
                <a:cubicBezTo>
                  <a:pt x="12562" y="16193"/>
                  <a:pt x="11645" y="16681"/>
                  <a:pt x="10990" y="17014"/>
                </a:cubicBezTo>
                <a:cubicBezTo>
                  <a:pt x="9274" y="16537"/>
                  <a:pt x="4757" y="15316"/>
                  <a:pt x="3092" y="15316"/>
                </a:cubicBezTo>
                <a:cubicBezTo>
                  <a:pt x="2469" y="15316"/>
                  <a:pt x="2245" y="15487"/>
                  <a:pt x="2715" y="15931"/>
                </a:cubicBezTo>
                <a:cubicBezTo>
                  <a:pt x="4356" y="17469"/>
                  <a:pt x="8286" y="17610"/>
                  <a:pt x="9787" y="17610"/>
                </a:cubicBezTo>
                <a:cubicBezTo>
                  <a:pt x="9865" y="17610"/>
                  <a:pt x="9937" y="17610"/>
                  <a:pt x="10002" y="17609"/>
                </a:cubicBezTo>
                <a:lnTo>
                  <a:pt x="10061" y="17728"/>
                </a:lnTo>
                <a:cubicBezTo>
                  <a:pt x="8311" y="18443"/>
                  <a:pt x="0" y="21848"/>
                  <a:pt x="1382" y="22265"/>
                </a:cubicBezTo>
                <a:cubicBezTo>
                  <a:pt x="1598" y="22330"/>
                  <a:pt x="1836" y="22360"/>
                  <a:pt x="2092" y="22360"/>
                </a:cubicBezTo>
                <a:cubicBezTo>
                  <a:pt x="5099" y="22360"/>
                  <a:pt x="10490" y="18193"/>
                  <a:pt x="10490" y="18193"/>
                </a:cubicBezTo>
                <a:lnTo>
                  <a:pt x="10490" y="18193"/>
                </a:lnTo>
                <a:cubicBezTo>
                  <a:pt x="10490" y="18193"/>
                  <a:pt x="7895" y="25197"/>
                  <a:pt x="9271" y="25197"/>
                </a:cubicBezTo>
                <a:cubicBezTo>
                  <a:pt x="9406" y="25197"/>
                  <a:pt x="9580" y="25129"/>
                  <a:pt x="9799" y="24979"/>
                </a:cubicBezTo>
                <a:cubicBezTo>
                  <a:pt x="10752" y="24325"/>
                  <a:pt x="11597" y="17657"/>
                  <a:pt x="11657" y="17216"/>
                </a:cubicBezTo>
                <a:cubicBezTo>
                  <a:pt x="12264" y="16907"/>
                  <a:pt x="13026" y="16502"/>
                  <a:pt x="13907" y="16026"/>
                </a:cubicBezTo>
                <a:cubicBezTo>
                  <a:pt x="14348" y="15776"/>
                  <a:pt x="14824" y="15514"/>
                  <a:pt x="15336" y="15216"/>
                </a:cubicBezTo>
                <a:lnTo>
                  <a:pt x="15336" y="15216"/>
                </a:lnTo>
                <a:cubicBezTo>
                  <a:pt x="14228" y="18026"/>
                  <a:pt x="12966" y="24098"/>
                  <a:pt x="13978" y="24444"/>
                </a:cubicBezTo>
                <a:cubicBezTo>
                  <a:pt x="13997" y="24450"/>
                  <a:pt x="14015" y="24452"/>
                  <a:pt x="14033" y="24452"/>
                </a:cubicBezTo>
                <a:cubicBezTo>
                  <a:pt x="14954" y="24452"/>
                  <a:pt x="15852" y="16842"/>
                  <a:pt x="16074" y="14764"/>
                </a:cubicBezTo>
                <a:cubicBezTo>
                  <a:pt x="16562" y="14466"/>
                  <a:pt x="17074" y="14157"/>
                  <a:pt x="17598" y="13811"/>
                </a:cubicBezTo>
                <a:cubicBezTo>
                  <a:pt x="18086" y="13490"/>
                  <a:pt x="18586" y="13156"/>
                  <a:pt x="19098" y="12799"/>
                </a:cubicBezTo>
                <a:lnTo>
                  <a:pt x="19098" y="12799"/>
                </a:lnTo>
                <a:cubicBezTo>
                  <a:pt x="18205" y="14811"/>
                  <a:pt x="15479" y="21241"/>
                  <a:pt x="17145" y="21681"/>
                </a:cubicBezTo>
                <a:cubicBezTo>
                  <a:pt x="17194" y="21694"/>
                  <a:pt x="17243" y="21701"/>
                  <a:pt x="17290" y="21701"/>
                </a:cubicBezTo>
                <a:cubicBezTo>
                  <a:pt x="18934" y="21701"/>
                  <a:pt x="19783" y="14101"/>
                  <a:pt x="19991" y="12180"/>
                </a:cubicBezTo>
                <a:cubicBezTo>
                  <a:pt x="20539" y="11775"/>
                  <a:pt x="21086" y="11359"/>
                  <a:pt x="21622" y="10942"/>
                </a:cubicBezTo>
                <a:lnTo>
                  <a:pt x="22610" y="10132"/>
                </a:lnTo>
                <a:cubicBezTo>
                  <a:pt x="22920" y="9858"/>
                  <a:pt x="23253" y="9585"/>
                  <a:pt x="23551" y="9299"/>
                </a:cubicBezTo>
                <a:lnTo>
                  <a:pt x="24265" y="8632"/>
                </a:lnTo>
                <a:lnTo>
                  <a:pt x="24265" y="8632"/>
                </a:lnTo>
                <a:cubicBezTo>
                  <a:pt x="23134" y="11859"/>
                  <a:pt x="21968" y="19050"/>
                  <a:pt x="23158" y="19383"/>
                </a:cubicBezTo>
                <a:cubicBezTo>
                  <a:pt x="23176" y="19388"/>
                  <a:pt x="23194" y="19391"/>
                  <a:pt x="23212" y="19391"/>
                </a:cubicBezTo>
                <a:cubicBezTo>
                  <a:pt x="24345" y="19391"/>
                  <a:pt x="24981" y="9417"/>
                  <a:pt x="25075" y="7811"/>
                </a:cubicBezTo>
                <a:cubicBezTo>
                  <a:pt x="25158" y="7739"/>
                  <a:pt x="25230" y="7668"/>
                  <a:pt x="25289" y="7596"/>
                </a:cubicBezTo>
                <a:cubicBezTo>
                  <a:pt x="25420" y="7441"/>
                  <a:pt x="25551" y="7311"/>
                  <a:pt x="25694" y="7156"/>
                </a:cubicBezTo>
                <a:cubicBezTo>
                  <a:pt x="25825" y="7013"/>
                  <a:pt x="25944" y="6858"/>
                  <a:pt x="26063" y="6715"/>
                </a:cubicBezTo>
                <a:cubicBezTo>
                  <a:pt x="26313" y="6429"/>
                  <a:pt x="26540" y="6132"/>
                  <a:pt x="26766" y="5834"/>
                </a:cubicBezTo>
                <a:cubicBezTo>
                  <a:pt x="27004" y="5548"/>
                  <a:pt x="27194" y="5251"/>
                  <a:pt x="27385" y="4977"/>
                </a:cubicBezTo>
                <a:cubicBezTo>
                  <a:pt x="27432" y="4917"/>
                  <a:pt x="27480" y="4858"/>
                  <a:pt x="27516" y="4774"/>
                </a:cubicBezTo>
                <a:lnTo>
                  <a:pt x="27516" y="4774"/>
                </a:lnTo>
                <a:cubicBezTo>
                  <a:pt x="27135" y="8584"/>
                  <a:pt x="27397" y="15109"/>
                  <a:pt x="28611" y="15216"/>
                </a:cubicBezTo>
                <a:cubicBezTo>
                  <a:pt x="28617" y="15217"/>
                  <a:pt x="28623" y="15217"/>
                  <a:pt x="28629" y="15217"/>
                </a:cubicBezTo>
                <a:cubicBezTo>
                  <a:pt x="29767" y="15217"/>
                  <a:pt x="28705" y="5940"/>
                  <a:pt x="28385" y="3322"/>
                </a:cubicBezTo>
                <a:lnTo>
                  <a:pt x="28385" y="3310"/>
                </a:lnTo>
                <a:cubicBezTo>
                  <a:pt x="28456" y="3167"/>
                  <a:pt x="28516" y="3048"/>
                  <a:pt x="28575" y="2917"/>
                </a:cubicBezTo>
                <a:cubicBezTo>
                  <a:pt x="28635" y="2786"/>
                  <a:pt x="28683" y="2667"/>
                  <a:pt x="28742" y="2548"/>
                </a:cubicBezTo>
                <a:cubicBezTo>
                  <a:pt x="28849" y="2310"/>
                  <a:pt x="28945" y="2084"/>
                  <a:pt x="29028" y="1857"/>
                </a:cubicBezTo>
                <a:cubicBezTo>
                  <a:pt x="29099" y="1643"/>
                  <a:pt x="29171" y="1441"/>
                  <a:pt x="29230" y="1262"/>
                </a:cubicBezTo>
                <a:cubicBezTo>
                  <a:pt x="29290" y="1084"/>
                  <a:pt x="29337" y="929"/>
                  <a:pt x="29361" y="774"/>
                </a:cubicBezTo>
                <a:cubicBezTo>
                  <a:pt x="29397" y="631"/>
                  <a:pt x="29421" y="512"/>
                  <a:pt x="29457" y="405"/>
                </a:cubicBezTo>
                <a:cubicBezTo>
                  <a:pt x="29504" y="214"/>
                  <a:pt x="29528" y="107"/>
                  <a:pt x="29528" y="107"/>
                </a:cubicBezTo>
                <a:lnTo>
                  <a:pt x="2870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84" name="Google Shape;584;p13"/>
          <p:cNvGrpSpPr/>
          <p:nvPr/>
        </p:nvGrpSpPr>
        <p:grpSpPr>
          <a:xfrm>
            <a:off x="10728926" y="4866363"/>
            <a:ext cx="1836700" cy="1450652"/>
            <a:chOff x="4513350" y="1013350"/>
            <a:chExt cx="788825" cy="623025"/>
          </a:xfrm>
        </p:grpSpPr>
        <p:sp>
          <p:nvSpPr>
            <p:cNvPr id="585" name="Google Shape;585;p13"/>
            <p:cNvSpPr/>
            <p:nvPr/>
          </p:nvSpPr>
          <p:spPr>
            <a:xfrm>
              <a:off x="4592525" y="1216500"/>
              <a:ext cx="222075" cy="37900"/>
            </a:xfrm>
            <a:custGeom>
              <a:avLst/>
              <a:gdLst/>
              <a:ahLst/>
              <a:cxnLst/>
              <a:rect l="l" t="t" r="r" b="b"/>
              <a:pathLst>
                <a:path w="8883" h="1516" extrusionOk="0">
                  <a:moveTo>
                    <a:pt x="5216" y="0"/>
                  </a:moveTo>
                  <a:cubicBezTo>
                    <a:pt x="2184" y="0"/>
                    <a:pt x="1" y="1209"/>
                    <a:pt x="1" y="1209"/>
                  </a:cubicBezTo>
                  <a:cubicBezTo>
                    <a:pt x="708" y="1431"/>
                    <a:pt x="1576" y="1516"/>
                    <a:pt x="2489" y="1516"/>
                  </a:cubicBezTo>
                  <a:cubicBezTo>
                    <a:pt x="5448" y="1516"/>
                    <a:pt x="8883" y="626"/>
                    <a:pt x="8883" y="626"/>
                  </a:cubicBezTo>
                  <a:cubicBezTo>
                    <a:pt x="7589" y="167"/>
                    <a:pt x="6344" y="0"/>
                    <a:pt x="521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6" name="Google Shape;586;p13"/>
            <p:cNvSpPr/>
            <p:nvPr/>
          </p:nvSpPr>
          <p:spPr>
            <a:xfrm>
              <a:off x="4702350" y="1273800"/>
              <a:ext cx="169700" cy="126825"/>
            </a:xfrm>
            <a:custGeom>
              <a:avLst/>
              <a:gdLst/>
              <a:ahLst/>
              <a:cxnLst/>
              <a:rect l="l" t="t" r="r" b="b"/>
              <a:pathLst>
                <a:path w="6788" h="5073" extrusionOk="0">
                  <a:moveTo>
                    <a:pt x="6788" y="0"/>
                  </a:moveTo>
                  <a:lnTo>
                    <a:pt x="6788" y="0"/>
                  </a:lnTo>
                  <a:cubicBezTo>
                    <a:pt x="1501" y="2417"/>
                    <a:pt x="1" y="5072"/>
                    <a:pt x="1" y="5072"/>
                  </a:cubicBezTo>
                  <a:cubicBezTo>
                    <a:pt x="3835" y="4894"/>
                    <a:pt x="6787" y="1"/>
                    <a:pt x="6788"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7" name="Google Shape;587;p13"/>
            <p:cNvSpPr/>
            <p:nvPr/>
          </p:nvSpPr>
          <p:spPr>
            <a:xfrm>
              <a:off x="4729450" y="1319350"/>
              <a:ext cx="215825" cy="139925"/>
            </a:xfrm>
            <a:custGeom>
              <a:avLst/>
              <a:gdLst/>
              <a:ahLst/>
              <a:cxnLst/>
              <a:rect l="l" t="t" r="r" b="b"/>
              <a:pathLst>
                <a:path w="8633" h="5597" extrusionOk="0">
                  <a:moveTo>
                    <a:pt x="8632" y="0"/>
                  </a:moveTo>
                  <a:cubicBezTo>
                    <a:pt x="8632" y="0"/>
                    <a:pt x="8632" y="0"/>
                    <a:pt x="8632" y="0"/>
                  </a:cubicBezTo>
                  <a:lnTo>
                    <a:pt x="8632" y="0"/>
                  </a:lnTo>
                  <a:cubicBezTo>
                    <a:pt x="8632" y="0"/>
                    <a:pt x="8632" y="0"/>
                    <a:pt x="8632" y="0"/>
                  </a:cubicBezTo>
                  <a:close/>
                  <a:moveTo>
                    <a:pt x="8632" y="0"/>
                  </a:moveTo>
                  <a:cubicBezTo>
                    <a:pt x="8608" y="10"/>
                    <a:pt x="1568" y="1986"/>
                    <a:pt x="0" y="5596"/>
                  </a:cubicBezTo>
                  <a:cubicBezTo>
                    <a:pt x="0" y="5596"/>
                    <a:pt x="4132" y="3715"/>
                    <a:pt x="8632"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8" name="Google Shape;588;p13"/>
            <p:cNvSpPr/>
            <p:nvPr/>
          </p:nvSpPr>
          <p:spPr>
            <a:xfrm>
              <a:off x="4792550" y="1343150"/>
              <a:ext cx="211075" cy="194100"/>
            </a:xfrm>
            <a:custGeom>
              <a:avLst/>
              <a:gdLst/>
              <a:ahLst/>
              <a:cxnLst/>
              <a:rect l="l" t="t" r="r" b="b"/>
              <a:pathLst>
                <a:path w="8443" h="7764" extrusionOk="0">
                  <a:moveTo>
                    <a:pt x="8442" y="1"/>
                  </a:moveTo>
                  <a:lnTo>
                    <a:pt x="8442" y="1"/>
                  </a:lnTo>
                  <a:cubicBezTo>
                    <a:pt x="3346" y="1167"/>
                    <a:pt x="1" y="7763"/>
                    <a:pt x="1" y="7763"/>
                  </a:cubicBezTo>
                  <a:cubicBezTo>
                    <a:pt x="3799" y="6454"/>
                    <a:pt x="8442" y="1"/>
                    <a:pt x="8442"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9" name="Google Shape;589;p13"/>
            <p:cNvSpPr/>
            <p:nvPr/>
          </p:nvSpPr>
          <p:spPr>
            <a:xfrm>
              <a:off x="4513350" y="1013350"/>
              <a:ext cx="788825" cy="623025"/>
            </a:xfrm>
            <a:custGeom>
              <a:avLst/>
              <a:gdLst/>
              <a:ahLst/>
              <a:cxnLst/>
              <a:rect l="l" t="t" r="r" b="b"/>
              <a:pathLst>
                <a:path w="31553" h="24921" extrusionOk="0">
                  <a:moveTo>
                    <a:pt x="7406" y="0"/>
                  </a:moveTo>
                  <a:cubicBezTo>
                    <a:pt x="6763" y="4584"/>
                    <a:pt x="10871" y="7680"/>
                    <a:pt x="11633" y="8204"/>
                  </a:cubicBezTo>
                  <a:cubicBezTo>
                    <a:pt x="11454" y="8144"/>
                    <a:pt x="11276" y="8073"/>
                    <a:pt x="11109" y="8013"/>
                  </a:cubicBezTo>
                  <a:cubicBezTo>
                    <a:pt x="10978" y="7966"/>
                    <a:pt x="10847" y="7918"/>
                    <a:pt x="10716" y="7894"/>
                  </a:cubicBezTo>
                  <a:lnTo>
                    <a:pt x="10573" y="7811"/>
                  </a:lnTo>
                  <a:cubicBezTo>
                    <a:pt x="7109" y="4954"/>
                    <a:pt x="1" y="953"/>
                    <a:pt x="0" y="953"/>
                  </a:cubicBezTo>
                  <a:lnTo>
                    <a:pt x="0" y="953"/>
                  </a:lnTo>
                  <a:cubicBezTo>
                    <a:pt x="1810" y="5537"/>
                    <a:pt x="6728" y="7085"/>
                    <a:pt x="9323" y="7692"/>
                  </a:cubicBezTo>
                  <a:lnTo>
                    <a:pt x="9311" y="7728"/>
                  </a:lnTo>
                  <a:cubicBezTo>
                    <a:pt x="9311" y="7728"/>
                    <a:pt x="9716" y="7859"/>
                    <a:pt x="10430" y="8085"/>
                  </a:cubicBezTo>
                  <a:cubicBezTo>
                    <a:pt x="10609" y="8144"/>
                    <a:pt x="10799" y="8204"/>
                    <a:pt x="11026" y="8275"/>
                  </a:cubicBezTo>
                  <a:cubicBezTo>
                    <a:pt x="11228" y="8371"/>
                    <a:pt x="11454" y="8442"/>
                    <a:pt x="11692" y="8549"/>
                  </a:cubicBezTo>
                  <a:cubicBezTo>
                    <a:pt x="11931" y="8633"/>
                    <a:pt x="12181" y="8740"/>
                    <a:pt x="12454" y="8847"/>
                  </a:cubicBezTo>
                  <a:cubicBezTo>
                    <a:pt x="12585" y="8906"/>
                    <a:pt x="12740" y="8966"/>
                    <a:pt x="12871" y="9037"/>
                  </a:cubicBezTo>
                  <a:cubicBezTo>
                    <a:pt x="8454" y="9716"/>
                    <a:pt x="6013" y="12907"/>
                    <a:pt x="6013" y="12907"/>
                  </a:cubicBezTo>
                  <a:cubicBezTo>
                    <a:pt x="10359" y="11954"/>
                    <a:pt x="12573" y="9680"/>
                    <a:pt x="13050" y="9121"/>
                  </a:cubicBezTo>
                  <a:cubicBezTo>
                    <a:pt x="13121" y="9156"/>
                    <a:pt x="13193" y="9204"/>
                    <a:pt x="13288" y="9228"/>
                  </a:cubicBezTo>
                  <a:cubicBezTo>
                    <a:pt x="13431" y="9299"/>
                    <a:pt x="13586" y="9359"/>
                    <a:pt x="13728" y="9442"/>
                  </a:cubicBezTo>
                  <a:cubicBezTo>
                    <a:pt x="13883" y="9514"/>
                    <a:pt x="14050" y="9573"/>
                    <a:pt x="14193" y="9656"/>
                  </a:cubicBezTo>
                  <a:cubicBezTo>
                    <a:pt x="14490" y="9823"/>
                    <a:pt x="14800" y="9990"/>
                    <a:pt x="15133" y="10168"/>
                  </a:cubicBezTo>
                  <a:cubicBezTo>
                    <a:pt x="15300" y="10252"/>
                    <a:pt x="15455" y="10335"/>
                    <a:pt x="15621" y="10430"/>
                  </a:cubicBezTo>
                  <a:cubicBezTo>
                    <a:pt x="15788" y="10537"/>
                    <a:pt x="15955" y="10633"/>
                    <a:pt x="16110" y="10728"/>
                  </a:cubicBezTo>
                  <a:cubicBezTo>
                    <a:pt x="16276" y="10835"/>
                    <a:pt x="16443" y="10942"/>
                    <a:pt x="16598" y="11026"/>
                  </a:cubicBezTo>
                  <a:cubicBezTo>
                    <a:pt x="16764" y="11133"/>
                    <a:pt x="16943" y="11228"/>
                    <a:pt x="17110" y="11347"/>
                  </a:cubicBezTo>
                  <a:cubicBezTo>
                    <a:pt x="17443" y="11561"/>
                    <a:pt x="17777" y="11788"/>
                    <a:pt x="18110" y="12026"/>
                  </a:cubicBezTo>
                  <a:cubicBezTo>
                    <a:pt x="18193" y="12085"/>
                    <a:pt x="18277" y="12145"/>
                    <a:pt x="18360" y="12204"/>
                  </a:cubicBezTo>
                  <a:lnTo>
                    <a:pt x="18610" y="12395"/>
                  </a:lnTo>
                  <a:cubicBezTo>
                    <a:pt x="18777" y="12514"/>
                    <a:pt x="18943" y="12657"/>
                    <a:pt x="19122" y="12776"/>
                  </a:cubicBezTo>
                  <a:cubicBezTo>
                    <a:pt x="19289" y="12895"/>
                    <a:pt x="19467" y="13026"/>
                    <a:pt x="19622" y="13145"/>
                  </a:cubicBezTo>
                  <a:cubicBezTo>
                    <a:pt x="19789" y="13264"/>
                    <a:pt x="19955" y="13407"/>
                    <a:pt x="20122" y="13550"/>
                  </a:cubicBezTo>
                  <a:lnTo>
                    <a:pt x="21098" y="14347"/>
                  </a:lnTo>
                  <a:cubicBezTo>
                    <a:pt x="21134" y="14383"/>
                    <a:pt x="21158" y="14395"/>
                    <a:pt x="21170" y="14419"/>
                  </a:cubicBezTo>
                  <a:cubicBezTo>
                    <a:pt x="16229" y="16788"/>
                    <a:pt x="12716" y="22896"/>
                    <a:pt x="12716" y="22896"/>
                  </a:cubicBezTo>
                  <a:cubicBezTo>
                    <a:pt x="16550" y="21110"/>
                    <a:pt x="20455" y="15729"/>
                    <a:pt x="21313" y="14526"/>
                  </a:cubicBezTo>
                  <a:cubicBezTo>
                    <a:pt x="21872" y="15038"/>
                    <a:pt x="22456" y="15538"/>
                    <a:pt x="22991" y="16062"/>
                  </a:cubicBezTo>
                  <a:cubicBezTo>
                    <a:pt x="23361" y="16407"/>
                    <a:pt x="23706" y="16764"/>
                    <a:pt x="24063" y="17098"/>
                  </a:cubicBezTo>
                  <a:cubicBezTo>
                    <a:pt x="23063" y="18027"/>
                    <a:pt x="18336" y="22503"/>
                    <a:pt x="18812" y="24920"/>
                  </a:cubicBezTo>
                  <a:cubicBezTo>
                    <a:pt x="18812" y="24920"/>
                    <a:pt x="21682" y="22218"/>
                    <a:pt x="24123" y="17181"/>
                  </a:cubicBezTo>
                  <a:cubicBezTo>
                    <a:pt x="24325" y="17384"/>
                    <a:pt x="24539" y="17598"/>
                    <a:pt x="24730" y="17800"/>
                  </a:cubicBezTo>
                  <a:cubicBezTo>
                    <a:pt x="25016" y="18086"/>
                    <a:pt x="25266" y="18384"/>
                    <a:pt x="25539" y="18669"/>
                  </a:cubicBezTo>
                  <a:cubicBezTo>
                    <a:pt x="25670" y="18800"/>
                    <a:pt x="25801" y="18943"/>
                    <a:pt x="25920" y="19086"/>
                  </a:cubicBezTo>
                  <a:cubicBezTo>
                    <a:pt x="26039" y="19217"/>
                    <a:pt x="26170" y="19360"/>
                    <a:pt x="26289" y="19503"/>
                  </a:cubicBezTo>
                  <a:lnTo>
                    <a:pt x="27004" y="20301"/>
                  </a:lnTo>
                  <a:cubicBezTo>
                    <a:pt x="27230" y="20551"/>
                    <a:pt x="27456" y="20824"/>
                    <a:pt x="27659" y="21063"/>
                  </a:cubicBezTo>
                  <a:cubicBezTo>
                    <a:pt x="27873" y="21301"/>
                    <a:pt x="28064" y="21539"/>
                    <a:pt x="28254" y="21765"/>
                  </a:cubicBezTo>
                  <a:cubicBezTo>
                    <a:pt x="28433" y="21979"/>
                    <a:pt x="28611" y="22206"/>
                    <a:pt x="28778" y="22396"/>
                  </a:cubicBezTo>
                  <a:cubicBezTo>
                    <a:pt x="29111" y="22801"/>
                    <a:pt x="29385" y="23146"/>
                    <a:pt x="29623" y="23444"/>
                  </a:cubicBezTo>
                  <a:cubicBezTo>
                    <a:pt x="30088" y="24027"/>
                    <a:pt x="30361" y="24361"/>
                    <a:pt x="30361" y="24361"/>
                  </a:cubicBezTo>
                  <a:lnTo>
                    <a:pt x="31028" y="23825"/>
                  </a:lnTo>
                  <a:cubicBezTo>
                    <a:pt x="31028" y="23825"/>
                    <a:pt x="30754" y="23503"/>
                    <a:pt x="30266" y="22920"/>
                  </a:cubicBezTo>
                  <a:cubicBezTo>
                    <a:pt x="30028" y="22610"/>
                    <a:pt x="29730" y="22265"/>
                    <a:pt x="29385" y="21860"/>
                  </a:cubicBezTo>
                  <a:cubicBezTo>
                    <a:pt x="29230" y="21670"/>
                    <a:pt x="29028" y="21444"/>
                    <a:pt x="28837" y="21217"/>
                  </a:cubicBezTo>
                  <a:cubicBezTo>
                    <a:pt x="28647" y="21003"/>
                    <a:pt x="28433" y="20777"/>
                    <a:pt x="28230" y="20539"/>
                  </a:cubicBezTo>
                  <a:cubicBezTo>
                    <a:pt x="28016" y="20301"/>
                    <a:pt x="27802" y="20051"/>
                    <a:pt x="27563" y="19801"/>
                  </a:cubicBezTo>
                  <a:cubicBezTo>
                    <a:pt x="27325" y="19539"/>
                    <a:pt x="27087" y="19277"/>
                    <a:pt x="26825" y="19003"/>
                  </a:cubicBezTo>
                  <a:cubicBezTo>
                    <a:pt x="26706" y="18872"/>
                    <a:pt x="26575" y="18741"/>
                    <a:pt x="26444" y="18586"/>
                  </a:cubicBezTo>
                  <a:cubicBezTo>
                    <a:pt x="26313" y="18455"/>
                    <a:pt x="26170" y="18324"/>
                    <a:pt x="26039" y="18169"/>
                  </a:cubicBezTo>
                  <a:cubicBezTo>
                    <a:pt x="25778" y="17884"/>
                    <a:pt x="25492" y="17610"/>
                    <a:pt x="25206" y="17324"/>
                  </a:cubicBezTo>
                  <a:cubicBezTo>
                    <a:pt x="24885" y="17014"/>
                    <a:pt x="24539" y="16681"/>
                    <a:pt x="24194" y="16360"/>
                  </a:cubicBezTo>
                  <a:cubicBezTo>
                    <a:pt x="26754" y="14693"/>
                    <a:pt x="31552" y="5621"/>
                    <a:pt x="31552" y="5620"/>
                  </a:cubicBezTo>
                  <a:lnTo>
                    <a:pt x="31552" y="5620"/>
                  </a:lnTo>
                  <a:cubicBezTo>
                    <a:pt x="27778" y="7382"/>
                    <a:pt x="24682" y="14586"/>
                    <a:pt x="24027" y="16193"/>
                  </a:cubicBezTo>
                  <a:cubicBezTo>
                    <a:pt x="23825" y="16002"/>
                    <a:pt x="23611" y="15800"/>
                    <a:pt x="23396" y="15610"/>
                  </a:cubicBezTo>
                  <a:cubicBezTo>
                    <a:pt x="23194" y="15431"/>
                    <a:pt x="22991" y="15252"/>
                    <a:pt x="22801" y="15074"/>
                  </a:cubicBezTo>
                  <a:cubicBezTo>
                    <a:pt x="25801" y="11716"/>
                    <a:pt x="29790" y="4073"/>
                    <a:pt x="29790" y="4072"/>
                  </a:cubicBezTo>
                  <a:lnTo>
                    <a:pt x="29790" y="4072"/>
                  </a:lnTo>
                  <a:cubicBezTo>
                    <a:pt x="24980" y="7871"/>
                    <a:pt x="23099" y="13157"/>
                    <a:pt x="22575" y="14895"/>
                  </a:cubicBezTo>
                  <a:cubicBezTo>
                    <a:pt x="22206" y="14574"/>
                    <a:pt x="21813" y="14252"/>
                    <a:pt x="21444" y="13931"/>
                  </a:cubicBezTo>
                  <a:cubicBezTo>
                    <a:pt x="21289" y="13812"/>
                    <a:pt x="21146" y="13693"/>
                    <a:pt x="20979" y="13574"/>
                  </a:cubicBezTo>
                  <a:cubicBezTo>
                    <a:pt x="24361" y="10371"/>
                    <a:pt x="26337" y="1727"/>
                    <a:pt x="26337" y="1727"/>
                  </a:cubicBezTo>
                  <a:lnTo>
                    <a:pt x="26337" y="1727"/>
                  </a:lnTo>
                  <a:cubicBezTo>
                    <a:pt x="22753" y="4823"/>
                    <a:pt x="21146" y="11657"/>
                    <a:pt x="20777" y="13407"/>
                  </a:cubicBezTo>
                  <a:cubicBezTo>
                    <a:pt x="20658" y="13324"/>
                    <a:pt x="20539" y="13216"/>
                    <a:pt x="20420" y="13121"/>
                  </a:cubicBezTo>
                  <a:cubicBezTo>
                    <a:pt x="20253" y="12990"/>
                    <a:pt x="20086" y="12859"/>
                    <a:pt x="19908" y="12740"/>
                  </a:cubicBezTo>
                  <a:cubicBezTo>
                    <a:pt x="19729" y="12621"/>
                    <a:pt x="19562" y="12490"/>
                    <a:pt x="19384" y="12371"/>
                  </a:cubicBezTo>
                  <a:cubicBezTo>
                    <a:pt x="19372" y="12347"/>
                    <a:pt x="19348" y="12335"/>
                    <a:pt x="19324" y="12323"/>
                  </a:cubicBezTo>
                  <a:cubicBezTo>
                    <a:pt x="22301" y="7347"/>
                    <a:pt x="22098" y="822"/>
                    <a:pt x="22098" y="822"/>
                  </a:cubicBezTo>
                  <a:lnTo>
                    <a:pt x="22098" y="822"/>
                  </a:lnTo>
                  <a:cubicBezTo>
                    <a:pt x="18943" y="4608"/>
                    <a:pt x="19015" y="10478"/>
                    <a:pt x="19110" y="12157"/>
                  </a:cubicBezTo>
                  <a:cubicBezTo>
                    <a:pt x="19027" y="12097"/>
                    <a:pt x="18943" y="12038"/>
                    <a:pt x="18872" y="12002"/>
                  </a:cubicBezTo>
                  <a:lnTo>
                    <a:pt x="18610" y="11811"/>
                  </a:lnTo>
                  <a:cubicBezTo>
                    <a:pt x="18527" y="11752"/>
                    <a:pt x="18431" y="11704"/>
                    <a:pt x="18348" y="11657"/>
                  </a:cubicBezTo>
                  <a:cubicBezTo>
                    <a:pt x="18229" y="11585"/>
                    <a:pt x="18098" y="11490"/>
                    <a:pt x="17979" y="11419"/>
                  </a:cubicBezTo>
                  <a:cubicBezTo>
                    <a:pt x="19301" y="7097"/>
                    <a:pt x="17836" y="762"/>
                    <a:pt x="17836" y="762"/>
                  </a:cubicBezTo>
                  <a:cubicBezTo>
                    <a:pt x="15633" y="5215"/>
                    <a:pt x="17098" y="9752"/>
                    <a:pt x="17681" y="11228"/>
                  </a:cubicBezTo>
                  <a:cubicBezTo>
                    <a:pt x="17562" y="11145"/>
                    <a:pt x="17443" y="11061"/>
                    <a:pt x="17324" y="10990"/>
                  </a:cubicBezTo>
                  <a:cubicBezTo>
                    <a:pt x="17157" y="10871"/>
                    <a:pt x="16979" y="10776"/>
                    <a:pt x="16800" y="10668"/>
                  </a:cubicBezTo>
                  <a:cubicBezTo>
                    <a:pt x="16622" y="10573"/>
                    <a:pt x="16455" y="10478"/>
                    <a:pt x="16288" y="10371"/>
                  </a:cubicBezTo>
                  <a:cubicBezTo>
                    <a:pt x="16133" y="10276"/>
                    <a:pt x="15967" y="10180"/>
                    <a:pt x="15800" y="10097"/>
                  </a:cubicBezTo>
                  <a:lnTo>
                    <a:pt x="15312" y="9823"/>
                  </a:lnTo>
                  <a:cubicBezTo>
                    <a:pt x="15098" y="9716"/>
                    <a:pt x="14907" y="9621"/>
                    <a:pt x="14705" y="9514"/>
                  </a:cubicBezTo>
                  <a:cubicBezTo>
                    <a:pt x="16205" y="5573"/>
                    <a:pt x="14741" y="406"/>
                    <a:pt x="14740" y="405"/>
                  </a:cubicBezTo>
                  <a:lnTo>
                    <a:pt x="14740" y="405"/>
                  </a:lnTo>
                  <a:cubicBezTo>
                    <a:pt x="13371" y="2275"/>
                    <a:pt x="14264" y="7978"/>
                    <a:pt x="14538" y="9418"/>
                  </a:cubicBezTo>
                  <a:cubicBezTo>
                    <a:pt x="14478" y="9394"/>
                    <a:pt x="14407" y="9359"/>
                    <a:pt x="14348" y="9323"/>
                  </a:cubicBezTo>
                  <a:cubicBezTo>
                    <a:pt x="14193" y="9228"/>
                    <a:pt x="14026" y="9168"/>
                    <a:pt x="13883" y="9109"/>
                  </a:cubicBezTo>
                  <a:cubicBezTo>
                    <a:pt x="13728" y="9037"/>
                    <a:pt x="13586" y="8978"/>
                    <a:pt x="13431" y="8918"/>
                  </a:cubicBezTo>
                  <a:cubicBezTo>
                    <a:pt x="13288" y="8859"/>
                    <a:pt x="13133" y="8787"/>
                    <a:pt x="13002" y="8728"/>
                  </a:cubicBezTo>
                  <a:cubicBezTo>
                    <a:pt x="14728" y="5477"/>
                    <a:pt x="11931" y="1120"/>
                    <a:pt x="11931" y="1120"/>
                  </a:cubicBezTo>
                  <a:lnTo>
                    <a:pt x="11931" y="1120"/>
                  </a:lnTo>
                  <a:cubicBezTo>
                    <a:pt x="10930" y="4227"/>
                    <a:pt x="12764" y="8275"/>
                    <a:pt x="12978" y="8704"/>
                  </a:cubicBezTo>
                  <a:cubicBezTo>
                    <a:pt x="12835" y="8644"/>
                    <a:pt x="12716" y="8585"/>
                    <a:pt x="12585" y="8549"/>
                  </a:cubicBezTo>
                  <a:cubicBezTo>
                    <a:pt x="12300" y="8442"/>
                    <a:pt x="12050" y="8347"/>
                    <a:pt x="11800" y="8263"/>
                  </a:cubicBezTo>
                  <a:cubicBezTo>
                    <a:pt x="11788" y="8263"/>
                    <a:pt x="11752" y="8252"/>
                    <a:pt x="11740" y="8252"/>
                  </a:cubicBezTo>
                  <a:cubicBezTo>
                    <a:pt x="11442" y="6085"/>
                    <a:pt x="7406" y="1"/>
                    <a:pt x="740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90" name="Google Shape;590;p13"/>
          <p:cNvSpPr/>
          <p:nvPr/>
        </p:nvSpPr>
        <p:spPr>
          <a:xfrm>
            <a:off x="757800" y="1825033"/>
            <a:ext cx="10676400" cy="4609600"/>
          </a:xfrm>
          <a:prstGeom prst="rect">
            <a:avLst/>
          </a:prstGeom>
          <a:solidFill>
            <a:schemeClr val="lt2"/>
          </a:solidFill>
          <a:ln>
            <a:noFill/>
          </a:ln>
          <a:effectLst>
            <a:outerShdw dist="76200" dir="3300000" algn="bl" rotWithShape="0">
              <a:srgbClr val="000000">
                <a:alpha val="1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1" name="Google Shape;591;p13"/>
          <p:cNvSpPr txBox="1">
            <a:spLocks noGrp="1"/>
          </p:cNvSpPr>
          <p:nvPr>
            <p:ph type="title"/>
          </p:nvPr>
        </p:nvSpPr>
        <p:spPr>
          <a:xfrm>
            <a:off x="2202027" y="2266592"/>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2" name="Google Shape;592;p13"/>
          <p:cNvSpPr txBox="1">
            <a:spLocks noGrp="1"/>
          </p:cNvSpPr>
          <p:nvPr>
            <p:ph type="subTitle" idx="1"/>
          </p:nvPr>
        </p:nvSpPr>
        <p:spPr>
          <a:xfrm>
            <a:off x="2202016" y="2645437"/>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3" name="Google Shape;593;p13"/>
          <p:cNvSpPr txBox="1">
            <a:spLocks noGrp="1"/>
          </p:cNvSpPr>
          <p:nvPr>
            <p:ph type="title" idx="2"/>
          </p:nvPr>
        </p:nvSpPr>
        <p:spPr>
          <a:xfrm>
            <a:off x="7372287" y="2266592"/>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4" name="Google Shape;594;p13"/>
          <p:cNvSpPr txBox="1">
            <a:spLocks noGrp="1"/>
          </p:cNvSpPr>
          <p:nvPr>
            <p:ph type="subTitle" idx="3"/>
          </p:nvPr>
        </p:nvSpPr>
        <p:spPr>
          <a:xfrm>
            <a:off x="7372283" y="2645437"/>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5" name="Google Shape;595;p13"/>
          <p:cNvSpPr txBox="1">
            <a:spLocks noGrp="1"/>
          </p:cNvSpPr>
          <p:nvPr>
            <p:ph type="title" idx="4" hasCustomPrompt="1"/>
          </p:nvPr>
        </p:nvSpPr>
        <p:spPr>
          <a:xfrm>
            <a:off x="1176129" y="2212763"/>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596" name="Google Shape;596;p13"/>
          <p:cNvSpPr txBox="1">
            <a:spLocks noGrp="1"/>
          </p:cNvSpPr>
          <p:nvPr>
            <p:ph type="title" idx="5" hasCustomPrompt="1"/>
          </p:nvPr>
        </p:nvSpPr>
        <p:spPr>
          <a:xfrm>
            <a:off x="6350797" y="2212763"/>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597" name="Google Shape;597;p13"/>
          <p:cNvSpPr txBox="1">
            <a:spLocks noGrp="1"/>
          </p:cNvSpPr>
          <p:nvPr>
            <p:ph type="title" idx="6"/>
          </p:nvPr>
        </p:nvSpPr>
        <p:spPr>
          <a:xfrm>
            <a:off x="2202027" y="3674421"/>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8" name="Google Shape;598;p13"/>
          <p:cNvSpPr txBox="1">
            <a:spLocks noGrp="1"/>
          </p:cNvSpPr>
          <p:nvPr>
            <p:ph type="subTitle" idx="7"/>
          </p:nvPr>
        </p:nvSpPr>
        <p:spPr>
          <a:xfrm>
            <a:off x="2202016" y="4043401"/>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9" name="Google Shape;599;p13"/>
          <p:cNvSpPr txBox="1">
            <a:spLocks noGrp="1"/>
          </p:cNvSpPr>
          <p:nvPr>
            <p:ph type="title" idx="8" hasCustomPrompt="1"/>
          </p:nvPr>
        </p:nvSpPr>
        <p:spPr>
          <a:xfrm>
            <a:off x="1176129" y="3615329"/>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0" name="Google Shape;600;p13"/>
          <p:cNvSpPr txBox="1">
            <a:spLocks noGrp="1"/>
          </p:cNvSpPr>
          <p:nvPr>
            <p:ph type="title" idx="9"/>
          </p:nvPr>
        </p:nvSpPr>
        <p:spPr>
          <a:xfrm>
            <a:off x="7372287" y="3674421"/>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1" name="Google Shape;601;p13"/>
          <p:cNvSpPr txBox="1">
            <a:spLocks noGrp="1"/>
          </p:cNvSpPr>
          <p:nvPr>
            <p:ph type="subTitle" idx="13"/>
          </p:nvPr>
        </p:nvSpPr>
        <p:spPr>
          <a:xfrm>
            <a:off x="7372283" y="4043401"/>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2" name="Google Shape;602;p13"/>
          <p:cNvSpPr txBox="1">
            <a:spLocks noGrp="1"/>
          </p:cNvSpPr>
          <p:nvPr>
            <p:ph type="title" idx="14" hasCustomPrompt="1"/>
          </p:nvPr>
        </p:nvSpPr>
        <p:spPr>
          <a:xfrm>
            <a:off x="6350797" y="3615329"/>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3" name="Google Shape;603;p13"/>
          <p:cNvSpPr txBox="1">
            <a:spLocks noGrp="1"/>
          </p:cNvSpPr>
          <p:nvPr>
            <p:ph type="title" idx="15"/>
          </p:nvPr>
        </p:nvSpPr>
        <p:spPr>
          <a:xfrm>
            <a:off x="2202027" y="5082249"/>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4" name="Google Shape;604;p13"/>
          <p:cNvSpPr txBox="1">
            <a:spLocks noGrp="1"/>
          </p:cNvSpPr>
          <p:nvPr>
            <p:ph type="subTitle" idx="16"/>
          </p:nvPr>
        </p:nvSpPr>
        <p:spPr>
          <a:xfrm>
            <a:off x="2202016" y="5441365"/>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5" name="Google Shape;605;p13"/>
          <p:cNvSpPr txBox="1">
            <a:spLocks noGrp="1"/>
          </p:cNvSpPr>
          <p:nvPr>
            <p:ph type="title" idx="17" hasCustomPrompt="1"/>
          </p:nvPr>
        </p:nvSpPr>
        <p:spPr>
          <a:xfrm>
            <a:off x="1176129" y="5004348"/>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6" name="Google Shape;606;p13"/>
          <p:cNvSpPr txBox="1">
            <a:spLocks noGrp="1"/>
          </p:cNvSpPr>
          <p:nvPr>
            <p:ph type="title" idx="18"/>
          </p:nvPr>
        </p:nvSpPr>
        <p:spPr>
          <a:xfrm>
            <a:off x="7372287" y="5082249"/>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7" name="Google Shape;607;p13"/>
          <p:cNvSpPr txBox="1">
            <a:spLocks noGrp="1"/>
          </p:cNvSpPr>
          <p:nvPr>
            <p:ph type="subTitle" idx="19"/>
          </p:nvPr>
        </p:nvSpPr>
        <p:spPr>
          <a:xfrm>
            <a:off x="7372283" y="5441365"/>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8" name="Google Shape;608;p13"/>
          <p:cNvSpPr txBox="1">
            <a:spLocks noGrp="1"/>
          </p:cNvSpPr>
          <p:nvPr>
            <p:ph type="title" idx="20" hasCustomPrompt="1"/>
          </p:nvPr>
        </p:nvSpPr>
        <p:spPr>
          <a:xfrm>
            <a:off x="6350797" y="5004348"/>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9" name="Google Shape;609;p13"/>
          <p:cNvSpPr txBox="1">
            <a:spLocks noGrp="1"/>
          </p:cNvSpPr>
          <p:nvPr>
            <p:ph type="title" idx="21"/>
          </p:nvPr>
        </p:nvSpPr>
        <p:spPr>
          <a:xfrm>
            <a:off x="950800" y="646240"/>
            <a:ext cx="5877200" cy="959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0" name="Google Shape;610;p13"/>
          <p:cNvSpPr/>
          <p:nvPr/>
        </p:nvSpPr>
        <p:spPr>
          <a:xfrm rot="4996939">
            <a:off x="10920204" y="5538800"/>
            <a:ext cx="1559729" cy="1275257"/>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13"/>
          <p:cNvSpPr/>
          <p:nvPr/>
        </p:nvSpPr>
        <p:spPr>
          <a:xfrm rot="9900160">
            <a:off x="-73514" y="5966407"/>
            <a:ext cx="1559772" cy="1275292"/>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223967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76"/>
        <p:cNvGrpSpPr/>
        <p:nvPr/>
      </p:nvGrpSpPr>
      <p:grpSpPr>
        <a:xfrm>
          <a:off x="0" y="0"/>
          <a:ext cx="0" cy="0"/>
          <a:chOff x="0" y="0"/>
          <a:chExt cx="0" cy="0"/>
        </a:xfrm>
      </p:grpSpPr>
      <p:sp>
        <p:nvSpPr>
          <p:cNvPr id="677" name="Google Shape;677;p19"/>
          <p:cNvSpPr txBox="1">
            <a:spLocks noGrp="1"/>
          </p:cNvSpPr>
          <p:nvPr>
            <p:ph type="title"/>
          </p:nvPr>
        </p:nvSpPr>
        <p:spPr>
          <a:xfrm>
            <a:off x="3157700" y="646240"/>
            <a:ext cx="5877200" cy="95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78" name="Google Shape;678;p19"/>
          <p:cNvGrpSpPr/>
          <p:nvPr/>
        </p:nvGrpSpPr>
        <p:grpSpPr>
          <a:xfrm>
            <a:off x="3629734" y="3906188"/>
            <a:ext cx="3663532" cy="3325435"/>
            <a:chOff x="747700" y="1105791"/>
            <a:chExt cx="2747649" cy="2494076"/>
          </a:xfrm>
        </p:grpSpPr>
        <p:sp>
          <p:nvSpPr>
            <p:cNvPr id="679" name="Google Shape;679;p19"/>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19"/>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19"/>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19"/>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19"/>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19"/>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5" name="Google Shape;685;p19"/>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6" name="Google Shape;686;p19"/>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7" name="Google Shape;687;p19"/>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8" name="Google Shape;688;p19"/>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9" name="Google Shape;689;p19"/>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0" name="Google Shape;690;p19"/>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1" name="Google Shape;691;p19"/>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2" name="Google Shape;692;p19"/>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3" name="Google Shape;693;p19"/>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4" name="Google Shape;694;p19"/>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5" name="Google Shape;695;p19"/>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6" name="Google Shape;696;p19"/>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7" name="Google Shape;697;p19"/>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8" name="Google Shape;698;p19"/>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p19"/>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0" name="Google Shape;700;p19"/>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1" name="Google Shape;701;p19"/>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2" name="Google Shape;702;p19"/>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3" name="Google Shape;703;p19"/>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4" name="Google Shape;704;p19"/>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5" name="Google Shape;705;p19"/>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6" name="Google Shape;706;p19"/>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7" name="Google Shape;707;p19"/>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8" name="Google Shape;708;p19"/>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9" name="Google Shape;709;p19"/>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0" name="Google Shape;710;p19"/>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1" name="Google Shape;711;p19"/>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2" name="Google Shape;712;p19"/>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3" name="Google Shape;713;p19"/>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4" name="Google Shape;714;p19"/>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5" name="Google Shape;715;p19"/>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6" name="Google Shape;716;p19"/>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7" name="Google Shape;717;p19"/>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8" name="Google Shape;718;p19"/>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19" name="Google Shape;719;p19"/>
          <p:cNvGrpSpPr/>
          <p:nvPr/>
        </p:nvGrpSpPr>
        <p:grpSpPr>
          <a:xfrm>
            <a:off x="9393094" y="309057"/>
            <a:ext cx="2577244" cy="599776"/>
            <a:chOff x="4801170" y="13068"/>
            <a:chExt cx="1932933" cy="449832"/>
          </a:xfrm>
        </p:grpSpPr>
        <p:sp>
          <p:nvSpPr>
            <p:cNvPr id="720" name="Google Shape;720;p19"/>
            <p:cNvSpPr/>
            <p:nvPr/>
          </p:nvSpPr>
          <p:spPr>
            <a:xfrm>
              <a:off x="6255302" y="206465"/>
              <a:ext cx="6953" cy="4287"/>
            </a:xfrm>
            <a:custGeom>
              <a:avLst/>
              <a:gdLst/>
              <a:ahLst/>
              <a:cxnLst/>
              <a:rect l="l" t="t" r="r" b="b"/>
              <a:pathLst>
                <a:path w="60" h="37" extrusionOk="0">
                  <a:moveTo>
                    <a:pt x="36" y="1"/>
                  </a:moveTo>
                  <a:cubicBezTo>
                    <a:pt x="24" y="13"/>
                    <a:pt x="0" y="13"/>
                    <a:pt x="24" y="25"/>
                  </a:cubicBezTo>
                  <a:cubicBezTo>
                    <a:pt x="24" y="37"/>
                    <a:pt x="36" y="37"/>
                    <a:pt x="48" y="37"/>
                  </a:cubicBezTo>
                  <a:cubicBezTo>
                    <a:pt x="60" y="37"/>
                    <a:pt x="60" y="25"/>
                    <a:pt x="60" y="13"/>
                  </a:cubicBezTo>
                  <a:cubicBezTo>
                    <a:pt x="60" y="1"/>
                    <a:pt x="48" y="1"/>
                    <a:pt x="3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1" name="Google Shape;721;p19"/>
            <p:cNvSpPr/>
            <p:nvPr/>
          </p:nvSpPr>
          <p:spPr>
            <a:xfrm>
              <a:off x="5885540" y="18630"/>
              <a:ext cx="37313" cy="33720"/>
            </a:xfrm>
            <a:custGeom>
              <a:avLst/>
              <a:gdLst/>
              <a:ahLst/>
              <a:cxnLst/>
              <a:rect l="l" t="t" r="r" b="b"/>
              <a:pathLst>
                <a:path w="322" h="291" extrusionOk="0">
                  <a:moveTo>
                    <a:pt x="162" y="0"/>
                  </a:moveTo>
                  <a:cubicBezTo>
                    <a:pt x="140" y="0"/>
                    <a:pt x="118" y="5"/>
                    <a:pt x="96" y="14"/>
                  </a:cubicBezTo>
                  <a:cubicBezTo>
                    <a:pt x="24" y="50"/>
                    <a:pt x="0" y="134"/>
                    <a:pt x="24" y="205"/>
                  </a:cubicBezTo>
                  <a:cubicBezTo>
                    <a:pt x="59" y="257"/>
                    <a:pt x="107" y="290"/>
                    <a:pt x="158" y="290"/>
                  </a:cubicBezTo>
                  <a:cubicBezTo>
                    <a:pt x="176" y="290"/>
                    <a:pt x="196" y="286"/>
                    <a:pt x="215" y="276"/>
                  </a:cubicBezTo>
                  <a:cubicBezTo>
                    <a:pt x="298" y="229"/>
                    <a:pt x="322" y="157"/>
                    <a:pt x="298" y="86"/>
                  </a:cubicBezTo>
                  <a:cubicBezTo>
                    <a:pt x="272" y="34"/>
                    <a:pt x="220"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2" name="Google Shape;722;p19"/>
            <p:cNvSpPr/>
            <p:nvPr/>
          </p:nvSpPr>
          <p:spPr>
            <a:xfrm>
              <a:off x="6023549" y="379005"/>
              <a:ext cx="53883" cy="48205"/>
            </a:xfrm>
            <a:custGeom>
              <a:avLst/>
              <a:gdLst/>
              <a:ahLst/>
              <a:cxnLst/>
              <a:rect l="l" t="t" r="r" b="b"/>
              <a:pathLst>
                <a:path w="465" h="416" extrusionOk="0">
                  <a:moveTo>
                    <a:pt x="226" y="0"/>
                  </a:moveTo>
                  <a:cubicBezTo>
                    <a:pt x="142" y="0"/>
                    <a:pt x="64" y="48"/>
                    <a:pt x="36" y="131"/>
                  </a:cubicBezTo>
                  <a:cubicBezTo>
                    <a:pt x="0" y="250"/>
                    <a:pt x="60" y="369"/>
                    <a:pt x="167" y="405"/>
                  </a:cubicBezTo>
                  <a:cubicBezTo>
                    <a:pt x="188" y="412"/>
                    <a:pt x="209" y="415"/>
                    <a:pt x="231" y="415"/>
                  </a:cubicBezTo>
                  <a:cubicBezTo>
                    <a:pt x="318" y="415"/>
                    <a:pt x="400" y="360"/>
                    <a:pt x="429" y="274"/>
                  </a:cubicBezTo>
                  <a:cubicBezTo>
                    <a:pt x="464" y="167"/>
                    <a:pt x="417" y="48"/>
                    <a:pt x="298" y="12"/>
                  </a:cubicBezTo>
                  <a:cubicBezTo>
                    <a:pt x="274" y="4"/>
                    <a:pt x="250" y="0"/>
                    <a:pt x="2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3" name="Google Shape;723;p19"/>
            <p:cNvSpPr/>
            <p:nvPr/>
          </p:nvSpPr>
          <p:spPr>
            <a:xfrm>
              <a:off x="4801170" y="83289"/>
              <a:ext cx="88415" cy="78449"/>
            </a:xfrm>
            <a:custGeom>
              <a:avLst/>
              <a:gdLst/>
              <a:ahLst/>
              <a:cxnLst/>
              <a:rect l="l" t="t" r="r" b="b"/>
              <a:pathLst>
                <a:path w="763" h="677" extrusionOk="0">
                  <a:moveTo>
                    <a:pt x="380" y="0"/>
                  </a:moveTo>
                  <a:cubicBezTo>
                    <a:pt x="335" y="0"/>
                    <a:pt x="291" y="9"/>
                    <a:pt x="250" y="28"/>
                  </a:cubicBezTo>
                  <a:cubicBezTo>
                    <a:pt x="60" y="111"/>
                    <a:pt x="0" y="314"/>
                    <a:pt x="83" y="480"/>
                  </a:cubicBezTo>
                  <a:cubicBezTo>
                    <a:pt x="135" y="610"/>
                    <a:pt x="255" y="677"/>
                    <a:pt x="381" y="677"/>
                  </a:cubicBezTo>
                  <a:cubicBezTo>
                    <a:pt x="429" y="677"/>
                    <a:pt x="478" y="667"/>
                    <a:pt x="524" y="647"/>
                  </a:cubicBezTo>
                  <a:cubicBezTo>
                    <a:pt x="703" y="564"/>
                    <a:pt x="762" y="361"/>
                    <a:pt x="691" y="195"/>
                  </a:cubicBezTo>
                  <a:cubicBezTo>
                    <a:pt x="638" y="72"/>
                    <a:pt x="507" y="0"/>
                    <a:pt x="38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4" name="Google Shape;724;p19"/>
            <p:cNvSpPr/>
            <p:nvPr/>
          </p:nvSpPr>
          <p:spPr>
            <a:xfrm>
              <a:off x="5797243" y="220370"/>
              <a:ext cx="64891" cy="56548"/>
            </a:xfrm>
            <a:custGeom>
              <a:avLst/>
              <a:gdLst/>
              <a:ahLst/>
              <a:cxnLst/>
              <a:rect l="l" t="t" r="r" b="b"/>
              <a:pathLst>
                <a:path w="560" h="488" extrusionOk="0">
                  <a:moveTo>
                    <a:pt x="283" y="0"/>
                  </a:moveTo>
                  <a:cubicBezTo>
                    <a:pt x="249" y="0"/>
                    <a:pt x="214" y="8"/>
                    <a:pt x="179" y="24"/>
                  </a:cubicBezTo>
                  <a:cubicBezTo>
                    <a:pt x="60" y="83"/>
                    <a:pt x="0" y="226"/>
                    <a:pt x="60" y="345"/>
                  </a:cubicBezTo>
                  <a:cubicBezTo>
                    <a:pt x="103" y="432"/>
                    <a:pt x="192" y="488"/>
                    <a:pt x="283" y="488"/>
                  </a:cubicBezTo>
                  <a:cubicBezTo>
                    <a:pt x="316" y="488"/>
                    <a:pt x="349" y="480"/>
                    <a:pt x="381" y="464"/>
                  </a:cubicBezTo>
                  <a:cubicBezTo>
                    <a:pt x="500" y="417"/>
                    <a:pt x="560" y="262"/>
                    <a:pt x="500" y="143"/>
                  </a:cubicBezTo>
                  <a:cubicBezTo>
                    <a:pt x="457" y="56"/>
                    <a:pt x="375" y="0"/>
                    <a:pt x="28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5" name="Google Shape;725;p19"/>
            <p:cNvSpPr/>
            <p:nvPr/>
          </p:nvSpPr>
          <p:spPr>
            <a:xfrm>
              <a:off x="6418108" y="321878"/>
              <a:ext cx="89805" cy="81346"/>
            </a:xfrm>
            <a:custGeom>
              <a:avLst/>
              <a:gdLst/>
              <a:ahLst/>
              <a:cxnLst/>
              <a:rect l="l" t="t" r="r" b="b"/>
              <a:pathLst>
                <a:path w="775" h="702" extrusionOk="0">
                  <a:moveTo>
                    <a:pt x="394" y="1"/>
                  </a:moveTo>
                  <a:cubicBezTo>
                    <a:pt x="342" y="1"/>
                    <a:pt x="289" y="13"/>
                    <a:pt x="238" y="41"/>
                  </a:cubicBezTo>
                  <a:cubicBezTo>
                    <a:pt x="60" y="136"/>
                    <a:pt x="0" y="338"/>
                    <a:pt x="72" y="505"/>
                  </a:cubicBezTo>
                  <a:cubicBezTo>
                    <a:pt x="141" y="634"/>
                    <a:pt x="266" y="701"/>
                    <a:pt x="393" y="701"/>
                  </a:cubicBezTo>
                  <a:cubicBezTo>
                    <a:pt x="441" y="701"/>
                    <a:pt x="490" y="691"/>
                    <a:pt x="536" y="672"/>
                  </a:cubicBezTo>
                  <a:cubicBezTo>
                    <a:pt x="715" y="576"/>
                    <a:pt x="774" y="374"/>
                    <a:pt x="703" y="207"/>
                  </a:cubicBezTo>
                  <a:cubicBezTo>
                    <a:pt x="643" y="80"/>
                    <a:pt x="523" y="1"/>
                    <a:pt x="39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6" name="Google Shape;726;p19"/>
            <p:cNvSpPr/>
            <p:nvPr/>
          </p:nvSpPr>
          <p:spPr>
            <a:xfrm>
              <a:off x="5543358" y="408785"/>
              <a:ext cx="33257" cy="27926"/>
            </a:xfrm>
            <a:custGeom>
              <a:avLst/>
              <a:gdLst/>
              <a:ahLst/>
              <a:cxnLst/>
              <a:rect l="l" t="t" r="r" b="b"/>
              <a:pathLst>
                <a:path w="287" h="241" extrusionOk="0">
                  <a:moveTo>
                    <a:pt x="143" y="1"/>
                  </a:moveTo>
                  <a:cubicBezTo>
                    <a:pt x="128" y="1"/>
                    <a:pt x="112" y="2"/>
                    <a:pt x="96" y="5"/>
                  </a:cubicBezTo>
                  <a:cubicBezTo>
                    <a:pt x="36" y="29"/>
                    <a:pt x="1" y="112"/>
                    <a:pt x="36" y="172"/>
                  </a:cubicBezTo>
                  <a:cubicBezTo>
                    <a:pt x="54" y="216"/>
                    <a:pt x="98" y="240"/>
                    <a:pt x="144" y="240"/>
                  </a:cubicBezTo>
                  <a:cubicBezTo>
                    <a:pt x="160" y="240"/>
                    <a:pt x="176" y="237"/>
                    <a:pt x="191" y="231"/>
                  </a:cubicBezTo>
                  <a:cubicBezTo>
                    <a:pt x="251" y="196"/>
                    <a:pt x="286" y="124"/>
                    <a:pt x="251" y="65"/>
                  </a:cubicBezTo>
                  <a:cubicBezTo>
                    <a:pt x="241" y="18"/>
                    <a:pt x="196" y="1"/>
                    <a:pt x="14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7" name="Google Shape;727;p19"/>
            <p:cNvSpPr/>
            <p:nvPr/>
          </p:nvSpPr>
          <p:spPr>
            <a:xfrm>
              <a:off x="5668967" y="433815"/>
              <a:ext cx="33141" cy="29085"/>
            </a:xfrm>
            <a:custGeom>
              <a:avLst/>
              <a:gdLst/>
              <a:ahLst/>
              <a:cxnLst/>
              <a:rect l="l" t="t" r="r" b="b"/>
              <a:pathLst>
                <a:path w="286" h="251" extrusionOk="0">
                  <a:moveTo>
                    <a:pt x="151" y="1"/>
                  </a:moveTo>
                  <a:cubicBezTo>
                    <a:pt x="134" y="1"/>
                    <a:pt x="115" y="5"/>
                    <a:pt x="95" y="15"/>
                  </a:cubicBezTo>
                  <a:cubicBezTo>
                    <a:pt x="36" y="39"/>
                    <a:pt x="0" y="110"/>
                    <a:pt x="36" y="170"/>
                  </a:cubicBezTo>
                  <a:cubicBezTo>
                    <a:pt x="54" y="224"/>
                    <a:pt x="105" y="250"/>
                    <a:pt x="155" y="250"/>
                  </a:cubicBezTo>
                  <a:cubicBezTo>
                    <a:pt x="171" y="250"/>
                    <a:pt x="188" y="247"/>
                    <a:pt x="203" y="241"/>
                  </a:cubicBezTo>
                  <a:cubicBezTo>
                    <a:pt x="262" y="206"/>
                    <a:pt x="286" y="134"/>
                    <a:pt x="262" y="75"/>
                  </a:cubicBezTo>
                  <a:cubicBezTo>
                    <a:pt x="236" y="32"/>
                    <a:pt x="198" y="1"/>
                    <a:pt x="1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8" name="Google Shape;728;p19"/>
            <p:cNvSpPr/>
            <p:nvPr/>
          </p:nvSpPr>
          <p:spPr>
            <a:xfrm>
              <a:off x="5209518" y="356062"/>
              <a:ext cx="49711" cy="43106"/>
            </a:xfrm>
            <a:custGeom>
              <a:avLst/>
              <a:gdLst/>
              <a:ahLst/>
              <a:cxnLst/>
              <a:rect l="l" t="t" r="r" b="b"/>
              <a:pathLst>
                <a:path w="429" h="372" extrusionOk="0">
                  <a:moveTo>
                    <a:pt x="220" y="1"/>
                  </a:moveTo>
                  <a:cubicBezTo>
                    <a:pt x="191" y="1"/>
                    <a:pt x="161" y="6"/>
                    <a:pt x="131" y="19"/>
                  </a:cubicBezTo>
                  <a:cubicBezTo>
                    <a:pt x="36" y="55"/>
                    <a:pt x="0" y="174"/>
                    <a:pt x="36" y="270"/>
                  </a:cubicBezTo>
                  <a:cubicBezTo>
                    <a:pt x="71" y="330"/>
                    <a:pt x="143" y="372"/>
                    <a:pt x="216" y="372"/>
                  </a:cubicBezTo>
                  <a:cubicBezTo>
                    <a:pt x="244" y="372"/>
                    <a:pt x="272" y="366"/>
                    <a:pt x="298" y="353"/>
                  </a:cubicBezTo>
                  <a:cubicBezTo>
                    <a:pt x="381" y="317"/>
                    <a:pt x="429" y="186"/>
                    <a:pt x="381" y="103"/>
                  </a:cubicBezTo>
                  <a:cubicBezTo>
                    <a:pt x="364" y="42"/>
                    <a:pt x="296" y="1"/>
                    <a:pt x="2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9" name="Google Shape;729;p19"/>
            <p:cNvSpPr/>
            <p:nvPr/>
          </p:nvSpPr>
          <p:spPr>
            <a:xfrm>
              <a:off x="6231779" y="259305"/>
              <a:ext cx="27695" cy="24218"/>
            </a:xfrm>
            <a:custGeom>
              <a:avLst/>
              <a:gdLst/>
              <a:ahLst/>
              <a:cxnLst/>
              <a:rect l="l" t="t" r="r" b="b"/>
              <a:pathLst>
                <a:path w="239" h="209" extrusionOk="0">
                  <a:moveTo>
                    <a:pt x="128" y="1"/>
                  </a:moveTo>
                  <a:cubicBezTo>
                    <a:pt x="110" y="1"/>
                    <a:pt x="90" y="8"/>
                    <a:pt x="72" y="21"/>
                  </a:cubicBezTo>
                  <a:cubicBezTo>
                    <a:pt x="25" y="45"/>
                    <a:pt x="1" y="104"/>
                    <a:pt x="25" y="152"/>
                  </a:cubicBezTo>
                  <a:cubicBezTo>
                    <a:pt x="51" y="187"/>
                    <a:pt x="90" y="209"/>
                    <a:pt x="127" y="209"/>
                  </a:cubicBezTo>
                  <a:cubicBezTo>
                    <a:pt x="141" y="209"/>
                    <a:pt x="155" y="206"/>
                    <a:pt x="168" y="200"/>
                  </a:cubicBezTo>
                  <a:cubicBezTo>
                    <a:pt x="203" y="164"/>
                    <a:pt x="239" y="104"/>
                    <a:pt x="203" y="57"/>
                  </a:cubicBezTo>
                  <a:cubicBezTo>
                    <a:pt x="188" y="20"/>
                    <a:pt x="160" y="1"/>
                    <a:pt x="12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0" name="Google Shape;730;p19"/>
            <p:cNvSpPr/>
            <p:nvPr/>
          </p:nvSpPr>
          <p:spPr>
            <a:xfrm>
              <a:off x="6267700" y="126511"/>
              <a:ext cx="15296" cy="12978"/>
            </a:xfrm>
            <a:custGeom>
              <a:avLst/>
              <a:gdLst/>
              <a:ahLst/>
              <a:cxnLst/>
              <a:rect l="l" t="t" r="r" b="b"/>
              <a:pathLst>
                <a:path w="132" h="112" extrusionOk="0">
                  <a:moveTo>
                    <a:pt x="48" y="0"/>
                  </a:moveTo>
                  <a:cubicBezTo>
                    <a:pt x="12" y="12"/>
                    <a:pt x="0" y="48"/>
                    <a:pt x="12" y="72"/>
                  </a:cubicBezTo>
                  <a:cubicBezTo>
                    <a:pt x="30" y="98"/>
                    <a:pt x="48" y="112"/>
                    <a:pt x="71" y="112"/>
                  </a:cubicBezTo>
                  <a:cubicBezTo>
                    <a:pt x="79" y="112"/>
                    <a:pt x="87" y="110"/>
                    <a:pt x="96" y="107"/>
                  </a:cubicBezTo>
                  <a:cubicBezTo>
                    <a:pt x="119" y="95"/>
                    <a:pt x="131" y="60"/>
                    <a:pt x="119" y="36"/>
                  </a:cubicBezTo>
                  <a:cubicBezTo>
                    <a:pt x="108" y="12"/>
                    <a:pt x="72"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1" name="Google Shape;731;p19"/>
            <p:cNvSpPr/>
            <p:nvPr/>
          </p:nvSpPr>
          <p:spPr>
            <a:xfrm>
              <a:off x="6133863" y="56174"/>
              <a:ext cx="13905" cy="10892"/>
            </a:xfrm>
            <a:custGeom>
              <a:avLst/>
              <a:gdLst/>
              <a:ahLst/>
              <a:cxnLst/>
              <a:rect l="l" t="t" r="r" b="b"/>
              <a:pathLst>
                <a:path w="120" h="94" extrusionOk="0">
                  <a:moveTo>
                    <a:pt x="36" y="0"/>
                  </a:moveTo>
                  <a:cubicBezTo>
                    <a:pt x="12" y="0"/>
                    <a:pt x="1" y="24"/>
                    <a:pt x="12" y="60"/>
                  </a:cubicBezTo>
                  <a:cubicBezTo>
                    <a:pt x="12" y="76"/>
                    <a:pt x="24" y="93"/>
                    <a:pt x="44" y="93"/>
                  </a:cubicBezTo>
                  <a:cubicBezTo>
                    <a:pt x="52" y="93"/>
                    <a:pt x="61" y="90"/>
                    <a:pt x="72" y="83"/>
                  </a:cubicBezTo>
                  <a:cubicBezTo>
                    <a:pt x="96" y="83"/>
                    <a:pt x="120" y="60"/>
                    <a:pt x="96" y="24"/>
                  </a:cubicBezTo>
                  <a:cubicBezTo>
                    <a:pt x="84" y="0"/>
                    <a:pt x="60" y="0"/>
                    <a:pt x="3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2" name="Google Shape;732;p19"/>
            <p:cNvSpPr/>
            <p:nvPr/>
          </p:nvSpPr>
          <p:spPr>
            <a:xfrm>
              <a:off x="5357144" y="13068"/>
              <a:ext cx="33257" cy="28274"/>
            </a:xfrm>
            <a:custGeom>
              <a:avLst/>
              <a:gdLst/>
              <a:ahLst/>
              <a:cxnLst/>
              <a:rect l="l" t="t" r="r" b="b"/>
              <a:pathLst>
                <a:path w="287" h="244" extrusionOk="0">
                  <a:moveTo>
                    <a:pt x="146" y="1"/>
                  </a:moveTo>
                  <a:cubicBezTo>
                    <a:pt x="129" y="1"/>
                    <a:pt x="112" y="5"/>
                    <a:pt x="96" y="15"/>
                  </a:cubicBezTo>
                  <a:cubicBezTo>
                    <a:pt x="36" y="39"/>
                    <a:pt x="0" y="110"/>
                    <a:pt x="36" y="170"/>
                  </a:cubicBezTo>
                  <a:cubicBezTo>
                    <a:pt x="53" y="213"/>
                    <a:pt x="96" y="243"/>
                    <a:pt x="140" y="243"/>
                  </a:cubicBezTo>
                  <a:cubicBezTo>
                    <a:pt x="157" y="243"/>
                    <a:pt x="174" y="239"/>
                    <a:pt x="191" y="229"/>
                  </a:cubicBezTo>
                  <a:cubicBezTo>
                    <a:pt x="250" y="205"/>
                    <a:pt x="286" y="134"/>
                    <a:pt x="250" y="74"/>
                  </a:cubicBezTo>
                  <a:cubicBezTo>
                    <a:pt x="233" y="31"/>
                    <a:pt x="191" y="1"/>
                    <a:pt x="14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3" name="Google Shape;733;p19"/>
            <p:cNvSpPr/>
            <p:nvPr/>
          </p:nvSpPr>
          <p:spPr>
            <a:xfrm>
              <a:off x="5548920" y="106696"/>
              <a:ext cx="34531" cy="31982"/>
            </a:xfrm>
            <a:custGeom>
              <a:avLst/>
              <a:gdLst/>
              <a:ahLst/>
              <a:cxnLst/>
              <a:rect l="l" t="t" r="r" b="b"/>
              <a:pathLst>
                <a:path w="298" h="276" extrusionOk="0">
                  <a:moveTo>
                    <a:pt x="144" y="0"/>
                  </a:moveTo>
                  <a:cubicBezTo>
                    <a:pt x="123" y="0"/>
                    <a:pt x="101" y="6"/>
                    <a:pt x="84" y="16"/>
                  </a:cubicBezTo>
                  <a:cubicBezTo>
                    <a:pt x="24" y="52"/>
                    <a:pt x="0" y="124"/>
                    <a:pt x="24" y="207"/>
                  </a:cubicBezTo>
                  <a:cubicBezTo>
                    <a:pt x="51" y="251"/>
                    <a:pt x="97" y="276"/>
                    <a:pt x="148" y="276"/>
                  </a:cubicBezTo>
                  <a:cubicBezTo>
                    <a:pt x="166" y="276"/>
                    <a:pt x="184" y="273"/>
                    <a:pt x="203" y="266"/>
                  </a:cubicBezTo>
                  <a:cubicBezTo>
                    <a:pt x="262" y="231"/>
                    <a:pt x="298" y="159"/>
                    <a:pt x="262" y="88"/>
                  </a:cubicBezTo>
                  <a:cubicBezTo>
                    <a:pt x="246" y="30"/>
                    <a:pt x="194" y="0"/>
                    <a:pt x="14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4" name="Google Shape;734;p19"/>
            <p:cNvSpPr/>
            <p:nvPr/>
          </p:nvSpPr>
          <p:spPr>
            <a:xfrm>
              <a:off x="6717416" y="82362"/>
              <a:ext cx="16686" cy="12283"/>
            </a:xfrm>
            <a:custGeom>
              <a:avLst/>
              <a:gdLst/>
              <a:ahLst/>
              <a:cxnLst/>
              <a:rect l="l" t="t" r="r" b="b"/>
              <a:pathLst>
                <a:path w="144" h="106" extrusionOk="0">
                  <a:moveTo>
                    <a:pt x="48" y="0"/>
                  </a:moveTo>
                  <a:cubicBezTo>
                    <a:pt x="25" y="12"/>
                    <a:pt x="1" y="36"/>
                    <a:pt x="25" y="72"/>
                  </a:cubicBezTo>
                  <a:cubicBezTo>
                    <a:pt x="33" y="89"/>
                    <a:pt x="47" y="105"/>
                    <a:pt x="68" y="105"/>
                  </a:cubicBezTo>
                  <a:cubicBezTo>
                    <a:pt x="76" y="105"/>
                    <a:pt x="86" y="102"/>
                    <a:pt x="96" y="95"/>
                  </a:cubicBezTo>
                  <a:cubicBezTo>
                    <a:pt x="120" y="84"/>
                    <a:pt x="144" y="60"/>
                    <a:pt x="120" y="24"/>
                  </a:cubicBezTo>
                  <a:cubicBezTo>
                    <a:pt x="108" y="0"/>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5" name="Google Shape;735;p19"/>
            <p:cNvSpPr/>
            <p:nvPr/>
          </p:nvSpPr>
          <p:spPr>
            <a:xfrm>
              <a:off x="6557391" y="32883"/>
              <a:ext cx="15296" cy="13442"/>
            </a:xfrm>
            <a:custGeom>
              <a:avLst/>
              <a:gdLst/>
              <a:ahLst/>
              <a:cxnLst/>
              <a:rect l="l" t="t" r="r" b="b"/>
              <a:pathLst>
                <a:path w="132" h="116" extrusionOk="0">
                  <a:moveTo>
                    <a:pt x="74" y="1"/>
                  </a:moveTo>
                  <a:cubicBezTo>
                    <a:pt x="64" y="1"/>
                    <a:pt x="55" y="4"/>
                    <a:pt x="48" y="11"/>
                  </a:cubicBezTo>
                  <a:cubicBezTo>
                    <a:pt x="13" y="22"/>
                    <a:pt x="1" y="46"/>
                    <a:pt x="13" y="82"/>
                  </a:cubicBezTo>
                  <a:cubicBezTo>
                    <a:pt x="29" y="99"/>
                    <a:pt x="46" y="116"/>
                    <a:pt x="67" y="116"/>
                  </a:cubicBezTo>
                  <a:cubicBezTo>
                    <a:pt x="76" y="116"/>
                    <a:pt x="86" y="113"/>
                    <a:pt x="96" y="106"/>
                  </a:cubicBezTo>
                  <a:cubicBezTo>
                    <a:pt x="120" y="94"/>
                    <a:pt x="132" y="70"/>
                    <a:pt x="120" y="34"/>
                  </a:cubicBezTo>
                  <a:cubicBezTo>
                    <a:pt x="120" y="18"/>
                    <a:pt x="96" y="1"/>
                    <a:pt x="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36" name="Google Shape;736;p19"/>
          <p:cNvGrpSpPr/>
          <p:nvPr/>
        </p:nvGrpSpPr>
        <p:grpSpPr>
          <a:xfrm>
            <a:off x="5453477" y="5352729"/>
            <a:ext cx="6739049" cy="1505167"/>
            <a:chOff x="1321202" y="3526247"/>
            <a:chExt cx="7822763" cy="1617068"/>
          </a:xfrm>
        </p:grpSpPr>
        <p:sp>
          <p:nvSpPr>
            <p:cNvPr id="737" name="Google Shape;737;p19"/>
            <p:cNvSpPr/>
            <p:nvPr/>
          </p:nvSpPr>
          <p:spPr>
            <a:xfrm>
              <a:off x="1321202" y="3526247"/>
              <a:ext cx="7822725" cy="1613015"/>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8" name="Google Shape;738;p19"/>
            <p:cNvSpPr/>
            <p:nvPr/>
          </p:nvSpPr>
          <p:spPr>
            <a:xfrm>
              <a:off x="1959100" y="3762634"/>
              <a:ext cx="7184843" cy="1380680"/>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9" name="Google Shape;739;p19"/>
            <p:cNvSpPr/>
            <p:nvPr/>
          </p:nvSpPr>
          <p:spPr>
            <a:xfrm>
              <a:off x="2884115" y="4152442"/>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740" name="Google Shape;740;p19"/>
          <p:cNvSpPr txBox="1">
            <a:spLocks noGrp="1"/>
          </p:cNvSpPr>
          <p:nvPr>
            <p:ph type="title" idx="2"/>
          </p:nvPr>
        </p:nvSpPr>
        <p:spPr>
          <a:xfrm>
            <a:off x="1083667" y="3689833"/>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1" name="Google Shape;741;p19"/>
          <p:cNvSpPr txBox="1">
            <a:spLocks noGrp="1"/>
          </p:cNvSpPr>
          <p:nvPr>
            <p:ph type="subTitle" idx="1"/>
          </p:nvPr>
        </p:nvSpPr>
        <p:spPr>
          <a:xfrm>
            <a:off x="1083700" y="411626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742" name="Google Shape;742;p19"/>
          <p:cNvSpPr txBox="1">
            <a:spLocks noGrp="1"/>
          </p:cNvSpPr>
          <p:nvPr>
            <p:ph type="title" idx="3"/>
          </p:nvPr>
        </p:nvSpPr>
        <p:spPr>
          <a:xfrm>
            <a:off x="4743259" y="3689835"/>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3" name="Google Shape;743;p19"/>
          <p:cNvSpPr txBox="1">
            <a:spLocks noGrp="1"/>
          </p:cNvSpPr>
          <p:nvPr>
            <p:ph type="subTitle" idx="4"/>
          </p:nvPr>
        </p:nvSpPr>
        <p:spPr>
          <a:xfrm>
            <a:off x="4743244" y="411631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744" name="Google Shape;744;p19"/>
          <p:cNvSpPr txBox="1">
            <a:spLocks noGrp="1"/>
          </p:cNvSpPr>
          <p:nvPr>
            <p:ph type="title" idx="5"/>
          </p:nvPr>
        </p:nvSpPr>
        <p:spPr>
          <a:xfrm>
            <a:off x="8402933" y="3689835"/>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5" name="Google Shape;745;p19"/>
          <p:cNvSpPr txBox="1">
            <a:spLocks noGrp="1"/>
          </p:cNvSpPr>
          <p:nvPr>
            <p:ph type="subTitle" idx="6"/>
          </p:nvPr>
        </p:nvSpPr>
        <p:spPr>
          <a:xfrm>
            <a:off x="8402971" y="411626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17460221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874"/>
        <p:cNvGrpSpPr/>
        <p:nvPr/>
      </p:nvGrpSpPr>
      <p:grpSpPr>
        <a:xfrm>
          <a:off x="0" y="0"/>
          <a:ext cx="0" cy="0"/>
          <a:chOff x="0" y="0"/>
          <a:chExt cx="0" cy="0"/>
        </a:xfrm>
      </p:grpSpPr>
      <p:sp>
        <p:nvSpPr>
          <p:cNvPr id="875" name="Google Shape;875;p23"/>
          <p:cNvSpPr/>
          <p:nvPr/>
        </p:nvSpPr>
        <p:spPr>
          <a:xfrm rot="3947616">
            <a:off x="11193035" y="3471236"/>
            <a:ext cx="1559719" cy="1275248"/>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76" name="Google Shape;876;p23"/>
          <p:cNvGrpSpPr/>
          <p:nvPr/>
        </p:nvGrpSpPr>
        <p:grpSpPr>
          <a:xfrm>
            <a:off x="11240793" y="2521597"/>
            <a:ext cx="1428299" cy="1128091"/>
            <a:chOff x="4513350" y="1013350"/>
            <a:chExt cx="788825" cy="623025"/>
          </a:xfrm>
        </p:grpSpPr>
        <p:sp>
          <p:nvSpPr>
            <p:cNvPr id="877" name="Google Shape;877;p23"/>
            <p:cNvSpPr/>
            <p:nvPr/>
          </p:nvSpPr>
          <p:spPr>
            <a:xfrm>
              <a:off x="4592525" y="1216500"/>
              <a:ext cx="222075" cy="37900"/>
            </a:xfrm>
            <a:custGeom>
              <a:avLst/>
              <a:gdLst/>
              <a:ahLst/>
              <a:cxnLst/>
              <a:rect l="l" t="t" r="r" b="b"/>
              <a:pathLst>
                <a:path w="8883" h="1516" extrusionOk="0">
                  <a:moveTo>
                    <a:pt x="5216" y="0"/>
                  </a:moveTo>
                  <a:cubicBezTo>
                    <a:pt x="2184" y="0"/>
                    <a:pt x="1" y="1209"/>
                    <a:pt x="1" y="1209"/>
                  </a:cubicBezTo>
                  <a:cubicBezTo>
                    <a:pt x="708" y="1431"/>
                    <a:pt x="1576" y="1516"/>
                    <a:pt x="2489" y="1516"/>
                  </a:cubicBezTo>
                  <a:cubicBezTo>
                    <a:pt x="5448" y="1516"/>
                    <a:pt x="8883" y="626"/>
                    <a:pt x="8883" y="626"/>
                  </a:cubicBezTo>
                  <a:cubicBezTo>
                    <a:pt x="7589" y="167"/>
                    <a:pt x="6344" y="0"/>
                    <a:pt x="521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8" name="Google Shape;878;p23"/>
            <p:cNvSpPr/>
            <p:nvPr/>
          </p:nvSpPr>
          <p:spPr>
            <a:xfrm>
              <a:off x="4702350" y="1273800"/>
              <a:ext cx="169700" cy="126825"/>
            </a:xfrm>
            <a:custGeom>
              <a:avLst/>
              <a:gdLst/>
              <a:ahLst/>
              <a:cxnLst/>
              <a:rect l="l" t="t" r="r" b="b"/>
              <a:pathLst>
                <a:path w="6788" h="5073" extrusionOk="0">
                  <a:moveTo>
                    <a:pt x="6788" y="0"/>
                  </a:moveTo>
                  <a:lnTo>
                    <a:pt x="6788" y="0"/>
                  </a:lnTo>
                  <a:cubicBezTo>
                    <a:pt x="1501" y="2417"/>
                    <a:pt x="1" y="5072"/>
                    <a:pt x="1" y="5072"/>
                  </a:cubicBezTo>
                  <a:cubicBezTo>
                    <a:pt x="3835" y="4894"/>
                    <a:pt x="6787" y="1"/>
                    <a:pt x="6788"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9" name="Google Shape;879;p23"/>
            <p:cNvSpPr/>
            <p:nvPr/>
          </p:nvSpPr>
          <p:spPr>
            <a:xfrm>
              <a:off x="4729450" y="1319350"/>
              <a:ext cx="215825" cy="139925"/>
            </a:xfrm>
            <a:custGeom>
              <a:avLst/>
              <a:gdLst/>
              <a:ahLst/>
              <a:cxnLst/>
              <a:rect l="l" t="t" r="r" b="b"/>
              <a:pathLst>
                <a:path w="8633" h="5597" extrusionOk="0">
                  <a:moveTo>
                    <a:pt x="8632" y="0"/>
                  </a:moveTo>
                  <a:cubicBezTo>
                    <a:pt x="8632" y="0"/>
                    <a:pt x="8632" y="0"/>
                    <a:pt x="8632" y="0"/>
                  </a:cubicBezTo>
                  <a:lnTo>
                    <a:pt x="8632" y="0"/>
                  </a:lnTo>
                  <a:cubicBezTo>
                    <a:pt x="8632" y="0"/>
                    <a:pt x="8632" y="0"/>
                    <a:pt x="8632" y="0"/>
                  </a:cubicBezTo>
                  <a:close/>
                  <a:moveTo>
                    <a:pt x="8632" y="0"/>
                  </a:moveTo>
                  <a:cubicBezTo>
                    <a:pt x="8608" y="10"/>
                    <a:pt x="1568" y="1986"/>
                    <a:pt x="0" y="5596"/>
                  </a:cubicBezTo>
                  <a:cubicBezTo>
                    <a:pt x="0" y="5596"/>
                    <a:pt x="4132" y="3715"/>
                    <a:pt x="8632"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p23"/>
            <p:cNvSpPr/>
            <p:nvPr/>
          </p:nvSpPr>
          <p:spPr>
            <a:xfrm>
              <a:off x="4792550" y="1343150"/>
              <a:ext cx="211075" cy="194100"/>
            </a:xfrm>
            <a:custGeom>
              <a:avLst/>
              <a:gdLst/>
              <a:ahLst/>
              <a:cxnLst/>
              <a:rect l="l" t="t" r="r" b="b"/>
              <a:pathLst>
                <a:path w="8443" h="7764" extrusionOk="0">
                  <a:moveTo>
                    <a:pt x="8442" y="1"/>
                  </a:moveTo>
                  <a:lnTo>
                    <a:pt x="8442" y="1"/>
                  </a:lnTo>
                  <a:cubicBezTo>
                    <a:pt x="3346" y="1167"/>
                    <a:pt x="1" y="7763"/>
                    <a:pt x="1" y="7763"/>
                  </a:cubicBezTo>
                  <a:cubicBezTo>
                    <a:pt x="3799" y="6454"/>
                    <a:pt x="8442" y="1"/>
                    <a:pt x="8442"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1" name="Google Shape;881;p23"/>
            <p:cNvSpPr/>
            <p:nvPr/>
          </p:nvSpPr>
          <p:spPr>
            <a:xfrm>
              <a:off x="4513350" y="1013350"/>
              <a:ext cx="788825" cy="623025"/>
            </a:xfrm>
            <a:custGeom>
              <a:avLst/>
              <a:gdLst/>
              <a:ahLst/>
              <a:cxnLst/>
              <a:rect l="l" t="t" r="r" b="b"/>
              <a:pathLst>
                <a:path w="31553" h="24921" extrusionOk="0">
                  <a:moveTo>
                    <a:pt x="7406" y="0"/>
                  </a:moveTo>
                  <a:cubicBezTo>
                    <a:pt x="6763" y="4584"/>
                    <a:pt x="10871" y="7680"/>
                    <a:pt x="11633" y="8204"/>
                  </a:cubicBezTo>
                  <a:cubicBezTo>
                    <a:pt x="11454" y="8144"/>
                    <a:pt x="11276" y="8073"/>
                    <a:pt x="11109" y="8013"/>
                  </a:cubicBezTo>
                  <a:cubicBezTo>
                    <a:pt x="10978" y="7966"/>
                    <a:pt x="10847" y="7918"/>
                    <a:pt x="10716" y="7894"/>
                  </a:cubicBezTo>
                  <a:lnTo>
                    <a:pt x="10573" y="7811"/>
                  </a:lnTo>
                  <a:cubicBezTo>
                    <a:pt x="7109" y="4954"/>
                    <a:pt x="1" y="953"/>
                    <a:pt x="0" y="953"/>
                  </a:cubicBezTo>
                  <a:lnTo>
                    <a:pt x="0" y="953"/>
                  </a:lnTo>
                  <a:cubicBezTo>
                    <a:pt x="1810" y="5537"/>
                    <a:pt x="6728" y="7085"/>
                    <a:pt x="9323" y="7692"/>
                  </a:cubicBezTo>
                  <a:lnTo>
                    <a:pt x="9311" y="7728"/>
                  </a:lnTo>
                  <a:cubicBezTo>
                    <a:pt x="9311" y="7728"/>
                    <a:pt x="9716" y="7859"/>
                    <a:pt x="10430" y="8085"/>
                  </a:cubicBezTo>
                  <a:cubicBezTo>
                    <a:pt x="10609" y="8144"/>
                    <a:pt x="10799" y="8204"/>
                    <a:pt x="11026" y="8275"/>
                  </a:cubicBezTo>
                  <a:cubicBezTo>
                    <a:pt x="11228" y="8371"/>
                    <a:pt x="11454" y="8442"/>
                    <a:pt x="11692" y="8549"/>
                  </a:cubicBezTo>
                  <a:cubicBezTo>
                    <a:pt x="11931" y="8633"/>
                    <a:pt x="12181" y="8740"/>
                    <a:pt x="12454" y="8847"/>
                  </a:cubicBezTo>
                  <a:cubicBezTo>
                    <a:pt x="12585" y="8906"/>
                    <a:pt x="12740" y="8966"/>
                    <a:pt x="12871" y="9037"/>
                  </a:cubicBezTo>
                  <a:cubicBezTo>
                    <a:pt x="8454" y="9716"/>
                    <a:pt x="6013" y="12907"/>
                    <a:pt x="6013" y="12907"/>
                  </a:cubicBezTo>
                  <a:cubicBezTo>
                    <a:pt x="10359" y="11954"/>
                    <a:pt x="12573" y="9680"/>
                    <a:pt x="13050" y="9121"/>
                  </a:cubicBezTo>
                  <a:cubicBezTo>
                    <a:pt x="13121" y="9156"/>
                    <a:pt x="13193" y="9204"/>
                    <a:pt x="13288" y="9228"/>
                  </a:cubicBezTo>
                  <a:cubicBezTo>
                    <a:pt x="13431" y="9299"/>
                    <a:pt x="13586" y="9359"/>
                    <a:pt x="13728" y="9442"/>
                  </a:cubicBezTo>
                  <a:cubicBezTo>
                    <a:pt x="13883" y="9514"/>
                    <a:pt x="14050" y="9573"/>
                    <a:pt x="14193" y="9656"/>
                  </a:cubicBezTo>
                  <a:cubicBezTo>
                    <a:pt x="14490" y="9823"/>
                    <a:pt x="14800" y="9990"/>
                    <a:pt x="15133" y="10168"/>
                  </a:cubicBezTo>
                  <a:cubicBezTo>
                    <a:pt x="15300" y="10252"/>
                    <a:pt x="15455" y="10335"/>
                    <a:pt x="15621" y="10430"/>
                  </a:cubicBezTo>
                  <a:cubicBezTo>
                    <a:pt x="15788" y="10537"/>
                    <a:pt x="15955" y="10633"/>
                    <a:pt x="16110" y="10728"/>
                  </a:cubicBezTo>
                  <a:cubicBezTo>
                    <a:pt x="16276" y="10835"/>
                    <a:pt x="16443" y="10942"/>
                    <a:pt x="16598" y="11026"/>
                  </a:cubicBezTo>
                  <a:cubicBezTo>
                    <a:pt x="16764" y="11133"/>
                    <a:pt x="16943" y="11228"/>
                    <a:pt x="17110" y="11347"/>
                  </a:cubicBezTo>
                  <a:cubicBezTo>
                    <a:pt x="17443" y="11561"/>
                    <a:pt x="17777" y="11788"/>
                    <a:pt x="18110" y="12026"/>
                  </a:cubicBezTo>
                  <a:cubicBezTo>
                    <a:pt x="18193" y="12085"/>
                    <a:pt x="18277" y="12145"/>
                    <a:pt x="18360" y="12204"/>
                  </a:cubicBezTo>
                  <a:lnTo>
                    <a:pt x="18610" y="12395"/>
                  </a:lnTo>
                  <a:cubicBezTo>
                    <a:pt x="18777" y="12514"/>
                    <a:pt x="18943" y="12657"/>
                    <a:pt x="19122" y="12776"/>
                  </a:cubicBezTo>
                  <a:cubicBezTo>
                    <a:pt x="19289" y="12895"/>
                    <a:pt x="19467" y="13026"/>
                    <a:pt x="19622" y="13145"/>
                  </a:cubicBezTo>
                  <a:cubicBezTo>
                    <a:pt x="19789" y="13264"/>
                    <a:pt x="19955" y="13407"/>
                    <a:pt x="20122" y="13550"/>
                  </a:cubicBezTo>
                  <a:lnTo>
                    <a:pt x="21098" y="14347"/>
                  </a:lnTo>
                  <a:cubicBezTo>
                    <a:pt x="21134" y="14383"/>
                    <a:pt x="21158" y="14395"/>
                    <a:pt x="21170" y="14419"/>
                  </a:cubicBezTo>
                  <a:cubicBezTo>
                    <a:pt x="16229" y="16788"/>
                    <a:pt x="12716" y="22896"/>
                    <a:pt x="12716" y="22896"/>
                  </a:cubicBezTo>
                  <a:cubicBezTo>
                    <a:pt x="16550" y="21110"/>
                    <a:pt x="20455" y="15729"/>
                    <a:pt x="21313" y="14526"/>
                  </a:cubicBezTo>
                  <a:cubicBezTo>
                    <a:pt x="21872" y="15038"/>
                    <a:pt x="22456" y="15538"/>
                    <a:pt x="22991" y="16062"/>
                  </a:cubicBezTo>
                  <a:cubicBezTo>
                    <a:pt x="23361" y="16407"/>
                    <a:pt x="23706" y="16764"/>
                    <a:pt x="24063" y="17098"/>
                  </a:cubicBezTo>
                  <a:cubicBezTo>
                    <a:pt x="23063" y="18027"/>
                    <a:pt x="18336" y="22503"/>
                    <a:pt x="18812" y="24920"/>
                  </a:cubicBezTo>
                  <a:cubicBezTo>
                    <a:pt x="18812" y="24920"/>
                    <a:pt x="21682" y="22218"/>
                    <a:pt x="24123" y="17181"/>
                  </a:cubicBezTo>
                  <a:cubicBezTo>
                    <a:pt x="24325" y="17384"/>
                    <a:pt x="24539" y="17598"/>
                    <a:pt x="24730" y="17800"/>
                  </a:cubicBezTo>
                  <a:cubicBezTo>
                    <a:pt x="25016" y="18086"/>
                    <a:pt x="25266" y="18384"/>
                    <a:pt x="25539" y="18669"/>
                  </a:cubicBezTo>
                  <a:cubicBezTo>
                    <a:pt x="25670" y="18800"/>
                    <a:pt x="25801" y="18943"/>
                    <a:pt x="25920" y="19086"/>
                  </a:cubicBezTo>
                  <a:cubicBezTo>
                    <a:pt x="26039" y="19217"/>
                    <a:pt x="26170" y="19360"/>
                    <a:pt x="26289" y="19503"/>
                  </a:cubicBezTo>
                  <a:lnTo>
                    <a:pt x="27004" y="20301"/>
                  </a:lnTo>
                  <a:cubicBezTo>
                    <a:pt x="27230" y="20551"/>
                    <a:pt x="27456" y="20824"/>
                    <a:pt x="27659" y="21063"/>
                  </a:cubicBezTo>
                  <a:cubicBezTo>
                    <a:pt x="27873" y="21301"/>
                    <a:pt x="28064" y="21539"/>
                    <a:pt x="28254" y="21765"/>
                  </a:cubicBezTo>
                  <a:cubicBezTo>
                    <a:pt x="28433" y="21979"/>
                    <a:pt x="28611" y="22206"/>
                    <a:pt x="28778" y="22396"/>
                  </a:cubicBezTo>
                  <a:cubicBezTo>
                    <a:pt x="29111" y="22801"/>
                    <a:pt x="29385" y="23146"/>
                    <a:pt x="29623" y="23444"/>
                  </a:cubicBezTo>
                  <a:cubicBezTo>
                    <a:pt x="30088" y="24027"/>
                    <a:pt x="30361" y="24361"/>
                    <a:pt x="30361" y="24361"/>
                  </a:cubicBezTo>
                  <a:lnTo>
                    <a:pt x="31028" y="23825"/>
                  </a:lnTo>
                  <a:cubicBezTo>
                    <a:pt x="31028" y="23825"/>
                    <a:pt x="30754" y="23503"/>
                    <a:pt x="30266" y="22920"/>
                  </a:cubicBezTo>
                  <a:cubicBezTo>
                    <a:pt x="30028" y="22610"/>
                    <a:pt x="29730" y="22265"/>
                    <a:pt x="29385" y="21860"/>
                  </a:cubicBezTo>
                  <a:cubicBezTo>
                    <a:pt x="29230" y="21670"/>
                    <a:pt x="29028" y="21444"/>
                    <a:pt x="28837" y="21217"/>
                  </a:cubicBezTo>
                  <a:cubicBezTo>
                    <a:pt x="28647" y="21003"/>
                    <a:pt x="28433" y="20777"/>
                    <a:pt x="28230" y="20539"/>
                  </a:cubicBezTo>
                  <a:cubicBezTo>
                    <a:pt x="28016" y="20301"/>
                    <a:pt x="27802" y="20051"/>
                    <a:pt x="27563" y="19801"/>
                  </a:cubicBezTo>
                  <a:cubicBezTo>
                    <a:pt x="27325" y="19539"/>
                    <a:pt x="27087" y="19277"/>
                    <a:pt x="26825" y="19003"/>
                  </a:cubicBezTo>
                  <a:cubicBezTo>
                    <a:pt x="26706" y="18872"/>
                    <a:pt x="26575" y="18741"/>
                    <a:pt x="26444" y="18586"/>
                  </a:cubicBezTo>
                  <a:cubicBezTo>
                    <a:pt x="26313" y="18455"/>
                    <a:pt x="26170" y="18324"/>
                    <a:pt x="26039" y="18169"/>
                  </a:cubicBezTo>
                  <a:cubicBezTo>
                    <a:pt x="25778" y="17884"/>
                    <a:pt x="25492" y="17610"/>
                    <a:pt x="25206" y="17324"/>
                  </a:cubicBezTo>
                  <a:cubicBezTo>
                    <a:pt x="24885" y="17014"/>
                    <a:pt x="24539" y="16681"/>
                    <a:pt x="24194" y="16360"/>
                  </a:cubicBezTo>
                  <a:cubicBezTo>
                    <a:pt x="26754" y="14693"/>
                    <a:pt x="31552" y="5621"/>
                    <a:pt x="31552" y="5620"/>
                  </a:cubicBezTo>
                  <a:lnTo>
                    <a:pt x="31552" y="5620"/>
                  </a:lnTo>
                  <a:cubicBezTo>
                    <a:pt x="27778" y="7382"/>
                    <a:pt x="24682" y="14586"/>
                    <a:pt x="24027" y="16193"/>
                  </a:cubicBezTo>
                  <a:cubicBezTo>
                    <a:pt x="23825" y="16002"/>
                    <a:pt x="23611" y="15800"/>
                    <a:pt x="23396" y="15610"/>
                  </a:cubicBezTo>
                  <a:cubicBezTo>
                    <a:pt x="23194" y="15431"/>
                    <a:pt x="22991" y="15252"/>
                    <a:pt x="22801" y="15074"/>
                  </a:cubicBezTo>
                  <a:cubicBezTo>
                    <a:pt x="25801" y="11716"/>
                    <a:pt x="29790" y="4073"/>
                    <a:pt x="29790" y="4072"/>
                  </a:cubicBezTo>
                  <a:lnTo>
                    <a:pt x="29790" y="4072"/>
                  </a:lnTo>
                  <a:cubicBezTo>
                    <a:pt x="24980" y="7871"/>
                    <a:pt x="23099" y="13157"/>
                    <a:pt x="22575" y="14895"/>
                  </a:cubicBezTo>
                  <a:cubicBezTo>
                    <a:pt x="22206" y="14574"/>
                    <a:pt x="21813" y="14252"/>
                    <a:pt x="21444" y="13931"/>
                  </a:cubicBezTo>
                  <a:cubicBezTo>
                    <a:pt x="21289" y="13812"/>
                    <a:pt x="21146" y="13693"/>
                    <a:pt x="20979" y="13574"/>
                  </a:cubicBezTo>
                  <a:cubicBezTo>
                    <a:pt x="24361" y="10371"/>
                    <a:pt x="26337" y="1727"/>
                    <a:pt x="26337" y="1727"/>
                  </a:cubicBezTo>
                  <a:lnTo>
                    <a:pt x="26337" y="1727"/>
                  </a:lnTo>
                  <a:cubicBezTo>
                    <a:pt x="22753" y="4823"/>
                    <a:pt x="21146" y="11657"/>
                    <a:pt x="20777" y="13407"/>
                  </a:cubicBezTo>
                  <a:cubicBezTo>
                    <a:pt x="20658" y="13324"/>
                    <a:pt x="20539" y="13216"/>
                    <a:pt x="20420" y="13121"/>
                  </a:cubicBezTo>
                  <a:cubicBezTo>
                    <a:pt x="20253" y="12990"/>
                    <a:pt x="20086" y="12859"/>
                    <a:pt x="19908" y="12740"/>
                  </a:cubicBezTo>
                  <a:cubicBezTo>
                    <a:pt x="19729" y="12621"/>
                    <a:pt x="19562" y="12490"/>
                    <a:pt x="19384" y="12371"/>
                  </a:cubicBezTo>
                  <a:cubicBezTo>
                    <a:pt x="19372" y="12347"/>
                    <a:pt x="19348" y="12335"/>
                    <a:pt x="19324" y="12323"/>
                  </a:cubicBezTo>
                  <a:cubicBezTo>
                    <a:pt x="22301" y="7347"/>
                    <a:pt x="22098" y="822"/>
                    <a:pt x="22098" y="822"/>
                  </a:cubicBezTo>
                  <a:lnTo>
                    <a:pt x="22098" y="822"/>
                  </a:lnTo>
                  <a:cubicBezTo>
                    <a:pt x="18943" y="4608"/>
                    <a:pt x="19015" y="10478"/>
                    <a:pt x="19110" y="12157"/>
                  </a:cubicBezTo>
                  <a:cubicBezTo>
                    <a:pt x="19027" y="12097"/>
                    <a:pt x="18943" y="12038"/>
                    <a:pt x="18872" y="12002"/>
                  </a:cubicBezTo>
                  <a:lnTo>
                    <a:pt x="18610" y="11811"/>
                  </a:lnTo>
                  <a:cubicBezTo>
                    <a:pt x="18527" y="11752"/>
                    <a:pt x="18431" y="11704"/>
                    <a:pt x="18348" y="11657"/>
                  </a:cubicBezTo>
                  <a:cubicBezTo>
                    <a:pt x="18229" y="11585"/>
                    <a:pt x="18098" y="11490"/>
                    <a:pt x="17979" y="11419"/>
                  </a:cubicBezTo>
                  <a:cubicBezTo>
                    <a:pt x="19301" y="7097"/>
                    <a:pt x="17836" y="762"/>
                    <a:pt x="17836" y="762"/>
                  </a:cubicBezTo>
                  <a:cubicBezTo>
                    <a:pt x="15633" y="5215"/>
                    <a:pt x="17098" y="9752"/>
                    <a:pt x="17681" y="11228"/>
                  </a:cubicBezTo>
                  <a:cubicBezTo>
                    <a:pt x="17562" y="11145"/>
                    <a:pt x="17443" y="11061"/>
                    <a:pt x="17324" y="10990"/>
                  </a:cubicBezTo>
                  <a:cubicBezTo>
                    <a:pt x="17157" y="10871"/>
                    <a:pt x="16979" y="10776"/>
                    <a:pt x="16800" y="10668"/>
                  </a:cubicBezTo>
                  <a:cubicBezTo>
                    <a:pt x="16622" y="10573"/>
                    <a:pt x="16455" y="10478"/>
                    <a:pt x="16288" y="10371"/>
                  </a:cubicBezTo>
                  <a:cubicBezTo>
                    <a:pt x="16133" y="10276"/>
                    <a:pt x="15967" y="10180"/>
                    <a:pt x="15800" y="10097"/>
                  </a:cubicBezTo>
                  <a:lnTo>
                    <a:pt x="15312" y="9823"/>
                  </a:lnTo>
                  <a:cubicBezTo>
                    <a:pt x="15098" y="9716"/>
                    <a:pt x="14907" y="9621"/>
                    <a:pt x="14705" y="9514"/>
                  </a:cubicBezTo>
                  <a:cubicBezTo>
                    <a:pt x="16205" y="5573"/>
                    <a:pt x="14741" y="406"/>
                    <a:pt x="14740" y="405"/>
                  </a:cubicBezTo>
                  <a:lnTo>
                    <a:pt x="14740" y="405"/>
                  </a:lnTo>
                  <a:cubicBezTo>
                    <a:pt x="13371" y="2275"/>
                    <a:pt x="14264" y="7978"/>
                    <a:pt x="14538" y="9418"/>
                  </a:cubicBezTo>
                  <a:cubicBezTo>
                    <a:pt x="14478" y="9394"/>
                    <a:pt x="14407" y="9359"/>
                    <a:pt x="14348" y="9323"/>
                  </a:cubicBezTo>
                  <a:cubicBezTo>
                    <a:pt x="14193" y="9228"/>
                    <a:pt x="14026" y="9168"/>
                    <a:pt x="13883" y="9109"/>
                  </a:cubicBezTo>
                  <a:cubicBezTo>
                    <a:pt x="13728" y="9037"/>
                    <a:pt x="13586" y="8978"/>
                    <a:pt x="13431" y="8918"/>
                  </a:cubicBezTo>
                  <a:cubicBezTo>
                    <a:pt x="13288" y="8859"/>
                    <a:pt x="13133" y="8787"/>
                    <a:pt x="13002" y="8728"/>
                  </a:cubicBezTo>
                  <a:cubicBezTo>
                    <a:pt x="14728" y="5477"/>
                    <a:pt x="11931" y="1120"/>
                    <a:pt x="11931" y="1120"/>
                  </a:cubicBezTo>
                  <a:lnTo>
                    <a:pt x="11931" y="1120"/>
                  </a:lnTo>
                  <a:cubicBezTo>
                    <a:pt x="10930" y="4227"/>
                    <a:pt x="12764" y="8275"/>
                    <a:pt x="12978" y="8704"/>
                  </a:cubicBezTo>
                  <a:cubicBezTo>
                    <a:pt x="12835" y="8644"/>
                    <a:pt x="12716" y="8585"/>
                    <a:pt x="12585" y="8549"/>
                  </a:cubicBezTo>
                  <a:cubicBezTo>
                    <a:pt x="12300" y="8442"/>
                    <a:pt x="12050" y="8347"/>
                    <a:pt x="11800" y="8263"/>
                  </a:cubicBezTo>
                  <a:cubicBezTo>
                    <a:pt x="11788" y="8263"/>
                    <a:pt x="11752" y="8252"/>
                    <a:pt x="11740" y="8252"/>
                  </a:cubicBezTo>
                  <a:cubicBezTo>
                    <a:pt x="11442" y="6085"/>
                    <a:pt x="7406" y="1"/>
                    <a:pt x="740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882" name="Google Shape;882;p23"/>
          <p:cNvSpPr/>
          <p:nvPr/>
        </p:nvSpPr>
        <p:spPr>
          <a:xfrm rot="9900062">
            <a:off x="-285251" y="4985402"/>
            <a:ext cx="1561237" cy="1321556"/>
          </a:xfrm>
          <a:custGeom>
            <a:avLst/>
            <a:gdLst/>
            <a:ahLst/>
            <a:cxnLst/>
            <a:rect l="l" t="t" r="r" b="b"/>
            <a:pathLst>
              <a:path w="29768" h="25198" extrusionOk="0">
                <a:moveTo>
                  <a:pt x="28706" y="0"/>
                </a:moveTo>
                <a:cubicBezTo>
                  <a:pt x="28706" y="0"/>
                  <a:pt x="28683" y="107"/>
                  <a:pt x="28647" y="286"/>
                </a:cubicBezTo>
                <a:cubicBezTo>
                  <a:pt x="28635" y="369"/>
                  <a:pt x="28611" y="488"/>
                  <a:pt x="28575" y="631"/>
                </a:cubicBezTo>
                <a:cubicBezTo>
                  <a:pt x="28552" y="762"/>
                  <a:pt x="28516" y="905"/>
                  <a:pt x="28456" y="1072"/>
                </a:cubicBezTo>
                <a:cubicBezTo>
                  <a:pt x="28397" y="1238"/>
                  <a:pt x="28337" y="1429"/>
                  <a:pt x="28278" y="1619"/>
                </a:cubicBezTo>
                <a:cubicBezTo>
                  <a:pt x="28218" y="1834"/>
                  <a:pt x="28111" y="2036"/>
                  <a:pt x="28028" y="2262"/>
                </a:cubicBezTo>
                <a:cubicBezTo>
                  <a:pt x="27980" y="2369"/>
                  <a:pt x="27933" y="2477"/>
                  <a:pt x="27897" y="2596"/>
                </a:cubicBezTo>
                <a:cubicBezTo>
                  <a:pt x="26399" y="2354"/>
                  <a:pt x="20976" y="1508"/>
                  <a:pt x="18281" y="1508"/>
                </a:cubicBezTo>
                <a:cubicBezTo>
                  <a:pt x="17119" y="1508"/>
                  <a:pt x="16464" y="1665"/>
                  <a:pt x="16848" y="2096"/>
                </a:cubicBezTo>
                <a:cubicBezTo>
                  <a:pt x="17861" y="3230"/>
                  <a:pt x="22903" y="3406"/>
                  <a:pt x="25750" y="3406"/>
                </a:cubicBezTo>
                <a:cubicBezTo>
                  <a:pt x="26550" y="3406"/>
                  <a:pt x="27176" y="3392"/>
                  <a:pt x="27492" y="3381"/>
                </a:cubicBezTo>
                <a:lnTo>
                  <a:pt x="27492" y="3381"/>
                </a:lnTo>
                <a:cubicBezTo>
                  <a:pt x="27432" y="3501"/>
                  <a:pt x="27361" y="3620"/>
                  <a:pt x="27278" y="3739"/>
                </a:cubicBezTo>
                <a:cubicBezTo>
                  <a:pt x="27123" y="4001"/>
                  <a:pt x="26968" y="4286"/>
                  <a:pt x="26778" y="4560"/>
                </a:cubicBezTo>
                <a:cubicBezTo>
                  <a:pt x="26587" y="4822"/>
                  <a:pt x="26409" y="5120"/>
                  <a:pt x="26182" y="5394"/>
                </a:cubicBezTo>
                <a:cubicBezTo>
                  <a:pt x="25968" y="5667"/>
                  <a:pt x="25754" y="5965"/>
                  <a:pt x="25516" y="6239"/>
                </a:cubicBezTo>
                <a:cubicBezTo>
                  <a:pt x="25397" y="6382"/>
                  <a:pt x="25277" y="6525"/>
                  <a:pt x="25158" y="6668"/>
                </a:cubicBezTo>
                <a:cubicBezTo>
                  <a:pt x="25039" y="6822"/>
                  <a:pt x="24896" y="6953"/>
                  <a:pt x="24765" y="7096"/>
                </a:cubicBezTo>
                <a:cubicBezTo>
                  <a:pt x="24658" y="7215"/>
                  <a:pt x="24563" y="7334"/>
                  <a:pt x="24444" y="7453"/>
                </a:cubicBezTo>
                <a:cubicBezTo>
                  <a:pt x="22451" y="7037"/>
                  <a:pt x="16306" y="5777"/>
                  <a:pt x="13663" y="5777"/>
                </a:cubicBezTo>
                <a:cubicBezTo>
                  <a:pt x="12753" y="5777"/>
                  <a:pt x="12258" y="5926"/>
                  <a:pt x="12490" y="6310"/>
                </a:cubicBezTo>
                <a:cubicBezTo>
                  <a:pt x="13383" y="7787"/>
                  <a:pt x="21360" y="8096"/>
                  <a:pt x="23742" y="8156"/>
                </a:cubicBezTo>
                <a:cubicBezTo>
                  <a:pt x="23515" y="8382"/>
                  <a:pt x="23289" y="8584"/>
                  <a:pt x="23075" y="8799"/>
                </a:cubicBezTo>
                <a:cubicBezTo>
                  <a:pt x="22777" y="9085"/>
                  <a:pt x="22456" y="9346"/>
                  <a:pt x="22158" y="9632"/>
                </a:cubicBezTo>
                <a:cubicBezTo>
                  <a:pt x="21848" y="9894"/>
                  <a:pt x="21539" y="10168"/>
                  <a:pt x="21206" y="10430"/>
                </a:cubicBezTo>
                <a:cubicBezTo>
                  <a:pt x="20717" y="10835"/>
                  <a:pt x="20217" y="11228"/>
                  <a:pt x="19705" y="11597"/>
                </a:cubicBezTo>
                <a:cubicBezTo>
                  <a:pt x="18173" y="10937"/>
                  <a:pt x="11342" y="8009"/>
                  <a:pt x="9539" y="8009"/>
                </a:cubicBezTo>
                <a:cubicBezTo>
                  <a:pt x="9030" y="8009"/>
                  <a:pt x="8921" y="8242"/>
                  <a:pt x="9442" y="8823"/>
                </a:cubicBezTo>
                <a:cubicBezTo>
                  <a:pt x="11204" y="10811"/>
                  <a:pt x="17372" y="11894"/>
                  <a:pt x="18979" y="12144"/>
                </a:cubicBezTo>
                <a:cubicBezTo>
                  <a:pt x="18408" y="12561"/>
                  <a:pt x="17836" y="12954"/>
                  <a:pt x="17276" y="13335"/>
                </a:cubicBezTo>
                <a:cubicBezTo>
                  <a:pt x="16824" y="13645"/>
                  <a:pt x="16372" y="13930"/>
                  <a:pt x="15931" y="14204"/>
                </a:cubicBezTo>
                <a:cubicBezTo>
                  <a:pt x="14714" y="13877"/>
                  <a:pt x="8313" y="12201"/>
                  <a:pt x="6010" y="12201"/>
                </a:cubicBezTo>
                <a:cubicBezTo>
                  <a:pt x="5385" y="12201"/>
                  <a:pt x="5062" y="12325"/>
                  <a:pt x="5227" y="12633"/>
                </a:cubicBezTo>
                <a:cubicBezTo>
                  <a:pt x="5954" y="13990"/>
                  <a:pt x="13276" y="14585"/>
                  <a:pt x="15121" y="14704"/>
                </a:cubicBezTo>
                <a:cubicBezTo>
                  <a:pt x="14598" y="15014"/>
                  <a:pt x="14109" y="15312"/>
                  <a:pt x="13645" y="15573"/>
                </a:cubicBezTo>
                <a:cubicBezTo>
                  <a:pt x="12562" y="16193"/>
                  <a:pt x="11645" y="16681"/>
                  <a:pt x="10990" y="17014"/>
                </a:cubicBezTo>
                <a:cubicBezTo>
                  <a:pt x="9274" y="16537"/>
                  <a:pt x="4757" y="15316"/>
                  <a:pt x="3092" y="15316"/>
                </a:cubicBezTo>
                <a:cubicBezTo>
                  <a:pt x="2469" y="15316"/>
                  <a:pt x="2245" y="15487"/>
                  <a:pt x="2715" y="15931"/>
                </a:cubicBezTo>
                <a:cubicBezTo>
                  <a:pt x="4356" y="17469"/>
                  <a:pt x="8286" y="17610"/>
                  <a:pt x="9787" y="17610"/>
                </a:cubicBezTo>
                <a:cubicBezTo>
                  <a:pt x="9865" y="17610"/>
                  <a:pt x="9937" y="17610"/>
                  <a:pt x="10002" y="17609"/>
                </a:cubicBezTo>
                <a:lnTo>
                  <a:pt x="10061" y="17728"/>
                </a:lnTo>
                <a:cubicBezTo>
                  <a:pt x="8311" y="18443"/>
                  <a:pt x="0" y="21848"/>
                  <a:pt x="1382" y="22265"/>
                </a:cubicBezTo>
                <a:cubicBezTo>
                  <a:pt x="1598" y="22330"/>
                  <a:pt x="1836" y="22360"/>
                  <a:pt x="2092" y="22360"/>
                </a:cubicBezTo>
                <a:cubicBezTo>
                  <a:pt x="5099" y="22360"/>
                  <a:pt x="10490" y="18193"/>
                  <a:pt x="10490" y="18193"/>
                </a:cubicBezTo>
                <a:lnTo>
                  <a:pt x="10490" y="18193"/>
                </a:lnTo>
                <a:cubicBezTo>
                  <a:pt x="10490" y="18193"/>
                  <a:pt x="7895" y="25197"/>
                  <a:pt x="9271" y="25197"/>
                </a:cubicBezTo>
                <a:cubicBezTo>
                  <a:pt x="9406" y="25197"/>
                  <a:pt x="9580" y="25129"/>
                  <a:pt x="9799" y="24979"/>
                </a:cubicBezTo>
                <a:cubicBezTo>
                  <a:pt x="10752" y="24325"/>
                  <a:pt x="11597" y="17657"/>
                  <a:pt x="11657" y="17216"/>
                </a:cubicBezTo>
                <a:cubicBezTo>
                  <a:pt x="12264" y="16907"/>
                  <a:pt x="13026" y="16502"/>
                  <a:pt x="13907" y="16026"/>
                </a:cubicBezTo>
                <a:cubicBezTo>
                  <a:pt x="14348" y="15776"/>
                  <a:pt x="14824" y="15514"/>
                  <a:pt x="15336" y="15216"/>
                </a:cubicBezTo>
                <a:lnTo>
                  <a:pt x="15336" y="15216"/>
                </a:lnTo>
                <a:cubicBezTo>
                  <a:pt x="14228" y="18026"/>
                  <a:pt x="12966" y="24098"/>
                  <a:pt x="13978" y="24444"/>
                </a:cubicBezTo>
                <a:cubicBezTo>
                  <a:pt x="13997" y="24450"/>
                  <a:pt x="14015" y="24452"/>
                  <a:pt x="14033" y="24452"/>
                </a:cubicBezTo>
                <a:cubicBezTo>
                  <a:pt x="14954" y="24452"/>
                  <a:pt x="15852" y="16842"/>
                  <a:pt x="16074" y="14764"/>
                </a:cubicBezTo>
                <a:cubicBezTo>
                  <a:pt x="16562" y="14466"/>
                  <a:pt x="17074" y="14157"/>
                  <a:pt x="17598" y="13811"/>
                </a:cubicBezTo>
                <a:cubicBezTo>
                  <a:pt x="18086" y="13490"/>
                  <a:pt x="18586" y="13156"/>
                  <a:pt x="19098" y="12799"/>
                </a:cubicBezTo>
                <a:lnTo>
                  <a:pt x="19098" y="12799"/>
                </a:lnTo>
                <a:cubicBezTo>
                  <a:pt x="18205" y="14811"/>
                  <a:pt x="15479" y="21241"/>
                  <a:pt x="17145" y="21681"/>
                </a:cubicBezTo>
                <a:cubicBezTo>
                  <a:pt x="17194" y="21694"/>
                  <a:pt x="17243" y="21701"/>
                  <a:pt x="17290" y="21701"/>
                </a:cubicBezTo>
                <a:cubicBezTo>
                  <a:pt x="18934" y="21701"/>
                  <a:pt x="19783" y="14101"/>
                  <a:pt x="19991" y="12180"/>
                </a:cubicBezTo>
                <a:cubicBezTo>
                  <a:pt x="20539" y="11775"/>
                  <a:pt x="21086" y="11359"/>
                  <a:pt x="21622" y="10942"/>
                </a:cubicBezTo>
                <a:lnTo>
                  <a:pt x="22610" y="10132"/>
                </a:lnTo>
                <a:cubicBezTo>
                  <a:pt x="22920" y="9858"/>
                  <a:pt x="23253" y="9585"/>
                  <a:pt x="23551" y="9299"/>
                </a:cubicBezTo>
                <a:lnTo>
                  <a:pt x="24265" y="8632"/>
                </a:lnTo>
                <a:lnTo>
                  <a:pt x="24265" y="8632"/>
                </a:lnTo>
                <a:cubicBezTo>
                  <a:pt x="23134" y="11859"/>
                  <a:pt x="21968" y="19050"/>
                  <a:pt x="23158" y="19383"/>
                </a:cubicBezTo>
                <a:cubicBezTo>
                  <a:pt x="23176" y="19388"/>
                  <a:pt x="23194" y="19391"/>
                  <a:pt x="23212" y="19391"/>
                </a:cubicBezTo>
                <a:cubicBezTo>
                  <a:pt x="24345" y="19391"/>
                  <a:pt x="24981" y="9417"/>
                  <a:pt x="25075" y="7811"/>
                </a:cubicBezTo>
                <a:cubicBezTo>
                  <a:pt x="25158" y="7739"/>
                  <a:pt x="25230" y="7668"/>
                  <a:pt x="25289" y="7596"/>
                </a:cubicBezTo>
                <a:cubicBezTo>
                  <a:pt x="25420" y="7441"/>
                  <a:pt x="25551" y="7311"/>
                  <a:pt x="25694" y="7156"/>
                </a:cubicBezTo>
                <a:cubicBezTo>
                  <a:pt x="25825" y="7013"/>
                  <a:pt x="25944" y="6858"/>
                  <a:pt x="26063" y="6715"/>
                </a:cubicBezTo>
                <a:cubicBezTo>
                  <a:pt x="26313" y="6429"/>
                  <a:pt x="26540" y="6132"/>
                  <a:pt x="26766" y="5834"/>
                </a:cubicBezTo>
                <a:cubicBezTo>
                  <a:pt x="27004" y="5548"/>
                  <a:pt x="27194" y="5251"/>
                  <a:pt x="27385" y="4977"/>
                </a:cubicBezTo>
                <a:cubicBezTo>
                  <a:pt x="27432" y="4917"/>
                  <a:pt x="27480" y="4858"/>
                  <a:pt x="27516" y="4774"/>
                </a:cubicBezTo>
                <a:lnTo>
                  <a:pt x="27516" y="4774"/>
                </a:lnTo>
                <a:cubicBezTo>
                  <a:pt x="27135" y="8584"/>
                  <a:pt x="27397" y="15109"/>
                  <a:pt x="28611" y="15216"/>
                </a:cubicBezTo>
                <a:cubicBezTo>
                  <a:pt x="28617" y="15217"/>
                  <a:pt x="28623" y="15217"/>
                  <a:pt x="28629" y="15217"/>
                </a:cubicBezTo>
                <a:cubicBezTo>
                  <a:pt x="29767" y="15217"/>
                  <a:pt x="28705" y="5940"/>
                  <a:pt x="28385" y="3322"/>
                </a:cubicBezTo>
                <a:lnTo>
                  <a:pt x="28385" y="3310"/>
                </a:lnTo>
                <a:cubicBezTo>
                  <a:pt x="28456" y="3167"/>
                  <a:pt x="28516" y="3048"/>
                  <a:pt x="28575" y="2917"/>
                </a:cubicBezTo>
                <a:cubicBezTo>
                  <a:pt x="28635" y="2786"/>
                  <a:pt x="28683" y="2667"/>
                  <a:pt x="28742" y="2548"/>
                </a:cubicBezTo>
                <a:cubicBezTo>
                  <a:pt x="28849" y="2310"/>
                  <a:pt x="28945" y="2084"/>
                  <a:pt x="29028" y="1857"/>
                </a:cubicBezTo>
                <a:cubicBezTo>
                  <a:pt x="29099" y="1643"/>
                  <a:pt x="29171" y="1441"/>
                  <a:pt x="29230" y="1262"/>
                </a:cubicBezTo>
                <a:cubicBezTo>
                  <a:pt x="29290" y="1084"/>
                  <a:pt x="29337" y="929"/>
                  <a:pt x="29361" y="774"/>
                </a:cubicBezTo>
                <a:cubicBezTo>
                  <a:pt x="29397" y="631"/>
                  <a:pt x="29421" y="512"/>
                  <a:pt x="29457" y="405"/>
                </a:cubicBezTo>
                <a:cubicBezTo>
                  <a:pt x="29504" y="214"/>
                  <a:pt x="29528" y="107"/>
                  <a:pt x="29528" y="107"/>
                </a:cubicBezTo>
                <a:lnTo>
                  <a:pt x="2870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3" name="Google Shape;883;p23"/>
          <p:cNvSpPr/>
          <p:nvPr/>
        </p:nvSpPr>
        <p:spPr>
          <a:xfrm rot="9900160">
            <a:off x="-73514" y="5966407"/>
            <a:ext cx="1559772" cy="1275292"/>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4" name="Google Shape;884;p23"/>
          <p:cNvSpPr/>
          <p:nvPr/>
        </p:nvSpPr>
        <p:spPr>
          <a:xfrm>
            <a:off x="6237105" y="6272001"/>
            <a:ext cx="5954975" cy="585985"/>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5" name="Google Shape;885;p23"/>
          <p:cNvSpPr/>
          <p:nvPr/>
        </p:nvSpPr>
        <p:spPr>
          <a:xfrm rot="10800000">
            <a:off x="18" y="3"/>
            <a:ext cx="3217316" cy="526796"/>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297231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886"/>
        <p:cNvGrpSpPr/>
        <p:nvPr/>
      </p:nvGrpSpPr>
      <p:grpSpPr>
        <a:xfrm>
          <a:off x="0" y="0"/>
          <a:ext cx="0" cy="0"/>
          <a:chOff x="0" y="0"/>
          <a:chExt cx="0" cy="0"/>
        </a:xfrm>
      </p:grpSpPr>
      <p:sp>
        <p:nvSpPr>
          <p:cNvPr id="887" name="Google Shape;887;p24"/>
          <p:cNvSpPr/>
          <p:nvPr/>
        </p:nvSpPr>
        <p:spPr>
          <a:xfrm rot="10800000" flipH="1">
            <a:off x="8658109" y="7"/>
            <a:ext cx="3533899" cy="864893"/>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88" name="Google Shape;888;p24"/>
          <p:cNvGrpSpPr/>
          <p:nvPr/>
        </p:nvGrpSpPr>
        <p:grpSpPr>
          <a:xfrm rot="2064314">
            <a:off x="1963209" y="1575062"/>
            <a:ext cx="3663257" cy="3325185"/>
            <a:chOff x="747700" y="1105791"/>
            <a:chExt cx="2747649" cy="2494076"/>
          </a:xfrm>
        </p:grpSpPr>
        <p:sp>
          <p:nvSpPr>
            <p:cNvPr id="889" name="Google Shape;889;p24"/>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p24"/>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p24"/>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p24"/>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p24"/>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4" name="Google Shape;894;p24"/>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5" name="Google Shape;895;p24"/>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6" name="Google Shape;896;p24"/>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7" name="Google Shape;897;p24"/>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8" name="Google Shape;898;p24"/>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9" name="Google Shape;899;p24"/>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0" name="Google Shape;900;p24"/>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1" name="Google Shape;901;p24"/>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2" name="Google Shape;902;p24"/>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3" name="Google Shape;903;p24"/>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4" name="Google Shape;904;p24"/>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5" name="Google Shape;905;p24"/>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6" name="Google Shape;906;p24"/>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7" name="Google Shape;907;p24"/>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8" name="Google Shape;908;p24"/>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9" name="Google Shape;909;p24"/>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0" name="Google Shape;910;p24"/>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1" name="Google Shape;911;p24"/>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2" name="Google Shape;912;p24"/>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3" name="Google Shape;913;p24"/>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4" name="Google Shape;914;p24"/>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5" name="Google Shape;915;p24"/>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6" name="Google Shape;916;p24"/>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7" name="Google Shape;917;p24"/>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8" name="Google Shape;918;p24"/>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9" name="Google Shape;919;p24"/>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0" name="Google Shape;920;p24"/>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1" name="Google Shape;921;p24"/>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2" name="Google Shape;922;p24"/>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3" name="Google Shape;923;p24"/>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4" name="Google Shape;924;p24"/>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5" name="Google Shape;925;p24"/>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6" name="Google Shape;926;p24"/>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7" name="Google Shape;927;p24"/>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8" name="Google Shape;928;p24"/>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29" name="Google Shape;929;p24"/>
          <p:cNvGrpSpPr/>
          <p:nvPr/>
        </p:nvGrpSpPr>
        <p:grpSpPr>
          <a:xfrm rot="-9549054">
            <a:off x="7746341" y="3051049"/>
            <a:ext cx="3663449" cy="3325360"/>
            <a:chOff x="747700" y="1105791"/>
            <a:chExt cx="2747649" cy="2494076"/>
          </a:xfrm>
        </p:grpSpPr>
        <p:sp>
          <p:nvSpPr>
            <p:cNvPr id="930" name="Google Shape;930;p24"/>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1" name="Google Shape;931;p24"/>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2" name="Google Shape;932;p24"/>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3" name="Google Shape;933;p24"/>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4" name="Google Shape;934;p24"/>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5" name="Google Shape;935;p24"/>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6" name="Google Shape;936;p24"/>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7" name="Google Shape;937;p24"/>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8" name="Google Shape;938;p24"/>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9" name="Google Shape;939;p24"/>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0" name="Google Shape;940;p24"/>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1" name="Google Shape;941;p24"/>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2" name="Google Shape;942;p24"/>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3" name="Google Shape;943;p24"/>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4" name="Google Shape;944;p24"/>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5" name="Google Shape;945;p24"/>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6" name="Google Shape;946;p24"/>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7" name="Google Shape;947;p24"/>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8" name="Google Shape;948;p24"/>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9" name="Google Shape;949;p24"/>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0" name="Google Shape;950;p24"/>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1" name="Google Shape;951;p24"/>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2" name="Google Shape;952;p24"/>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3" name="Google Shape;953;p24"/>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4" name="Google Shape;954;p24"/>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5" name="Google Shape;955;p24"/>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6" name="Google Shape;956;p24"/>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7" name="Google Shape;957;p24"/>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8" name="Google Shape;958;p24"/>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9" name="Google Shape;959;p24"/>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960;p24"/>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24"/>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2" name="Google Shape;962;p24"/>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3" name="Google Shape;963;p24"/>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4" name="Google Shape;964;p24"/>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965;p24"/>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966;p24"/>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24"/>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24"/>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24"/>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70" name="Google Shape;970;p24"/>
          <p:cNvGrpSpPr/>
          <p:nvPr/>
        </p:nvGrpSpPr>
        <p:grpSpPr>
          <a:xfrm>
            <a:off x="9080854" y="3995655"/>
            <a:ext cx="543533" cy="581324"/>
            <a:chOff x="2527100" y="1800950"/>
            <a:chExt cx="359575" cy="384575"/>
          </a:xfrm>
        </p:grpSpPr>
        <p:sp>
          <p:nvSpPr>
            <p:cNvPr id="971" name="Google Shape;971;p24"/>
            <p:cNvSpPr/>
            <p:nvPr/>
          </p:nvSpPr>
          <p:spPr>
            <a:xfrm>
              <a:off x="2527100" y="1800950"/>
              <a:ext cx="359575" cy="384575"/>
            </a:xfrm>
            <a:custGeom>
              <a:avLst/>
              <a:gdLst/>
              <a:ahLst/>
              <a:cxnLst/>
              <a:rect l="l" t="t" r="r" b="b"/>
              <a:pathLst>
                <a:path w="14383" h="15383" extrusionOk="0">
                  <a:moveTo>
                    <a:pt x="8911" y="0"/>
                  </a:moveTo>
                  <a:cubicBezTo>
                    <a:pt x="8909" y="0"/>
                    <a:pt x="8907" y="0"/>
                    <a:pt x="8906" y="0"/>
                  </a:cubicBezTo>
                  <a:cubicBezTo>
                    <a:pt x="8192" y="36"/>
                    <a:pt x="5441" y="3596"/>
                    <a:pt x="5096" y="3691"/>
                  </a:cubicBezTo>
                  <a:cubicBezTo>
                    <a:pt x="4405" y="3906"/>
                    <a:pt x="357" y="3667"/>
                    <a:pt x="179" y="4501"/>
                  </a:cubicBezTo>
                  <a:cubicBezTo>
                    <a:pt x="0" y="5322"/>
                    <a:pt x="2250" y="8347"/>
                    <a:pt x="2322" y="8680"/>
                  </a:cubicBezTo>
                  <a:cubicBezTo>
                    <a:pt x="2393" y="9013"/>
                    <a:pt x="1357" y="12978"/>
                    <a:pt x="1798" y="13550"/>
                  </a:cubicBezTo>
                  <a:cubicBezTo>
                    <a:pt x="1841" y="13603"/>
                    <a:pt x="1909" y="13627"/>
                    <a:pt x="1998" y="13627"/>
                  </a:cubicBezTo>
                  <a:cubicBezTo>
                    <a:pt x="2794" y="13627"/>
                    <a:pt x="5239" y="11695"/>
                    <a:pt x="5892" y="11695"/>
                  </a:cubicBezTo>
                  <a:cubicBezTo>
                    <a:pt x="5931" y="11695"/>
                    <a:pt x="5963" y="11702"/>
                    <a:pt x="5989" y="11716"/>
                  </a:cubicBezTo>
                  <a:cubicBezTo>
                    <a:pt x="6455" y="11978"/>
                    <a:pt x="9238" y="15382"/>
                    <a:pt x="9848" y="15382"/>
                  </a:cubicBezTo>
                  <a:cubicBezTo>
                    <a:pt x="9876" y="15382"/>
                    <a:pt x="9899" y="15375"/>
                    <a:pt x="9918" y="15359"/>
                  </a:cubicBezTo>
                  <a:cubicBezTo>
                    <a:pt x="10323" y="15026"/>
                    <a:pt x="10597" y="10942"/>
                    <a:pt x="10751" y="10537"/>
                  </a:cubicBezTo>
                  <a:cubicBezTo>
                    <a:pt x="10894" y="10144"/>
                    <a:pt x="13859" y="9382"/>
                    <a:pt x="14097" y="8323"/>
                  </a:cubicBezTo>
                  <a:cubicBezTo>
                    <a:pt x="14383" y="7120"/>
                    <a:pt x="10311" y="5049"/>
                    <a:pt x="10073" y="4560"/>
                  </a:cubicBezTo>
                  <a:cubicBezTo>
                    <a:pt x="9835" y="4074"/>
                    <a:pt x="9444" y="0"/>
                    <a:pt x="891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2" name="Google Shape;972;p24"/>
            <p:cNvSpPr/>
            <p:nvPr/>
          </p:nvSpPr>
          <p:spPr>
            <a:xfrm>
              <a:off x="2564900" y="1928650"/>
              <a:ext cx="66400" cy="30075"/>
            </a:xfrm>
            <a:custGeom>
              <a:avLst/>
              <a:gdLst/>
              <a:ahLst/>
              <a:cxnLst/>
              <a:rect l="l" t="t" r="r" b="b"/>
              <a:pathLst>
                <a:path w="2656" h="1203" extrusionOk="0">
                  <a:moveTo>
                    <a:pt x="131" y="0"/>
                  </a:moveTo>
                  <a:cubicBezTo>
                    <a:pt x="84" y="0"/>
                    <a:pt x="36" y="12"/>
                    <a:pt x="36" y="60"/>
                  </a:cubicBezTo>
                  <a:cubicBezTo>
                    <a:pt x="0" y="119"/>
                    <a:pt x="24" y="179"/>
                    <a:pt x="60" y="214"/>
                  </a:cubicBezTo>
                  <a:cubicBezTo>
                    <a:pt x="60" y="214"/>
                    <a:pt x="214" y="298"/>
                    <a:pt x="441" y="417"/>
                  </a:cubicBezTo>
                  <a:cubicBezTo>
                    <a:pt x="655" y="536"/>
                    <a:pt x="953" y="667"/>
                    <a:pt x="1274" y="810"/>
                  </a:cubicBezTo>
                  <a:cubicBezTo>
                    <a:pt x="1429" y="845"/>
                    <a:pt x="1584" y="905"/>
                    <a:pt x="1727" y="965"/>
                  </a:cubicBezTo>
                  <a:cubicBezTo>
                    <a:pt x="1881" y="1024"/>
                    <a:pt x="2012" y="1060"/>
                    <a:pt x="2131" y="1107"/>
                  </a:cubicBezTo>
                  <a:cubicBezTo>
                    <a:pt x="2370" y="1179"/>
                    <a:pt x="2536" y="1203"/>
                    <a:pt x="2536" y="1203"/>
                  </a:cubicBezTo>
                  <a:cubicBezTo>
                    <a:pt x="2584" y="1203"/>
                    <a:pt x="2631" y="1191"/>
                    <a:pt x="2643" y="1143"/>
                  </a:cubicBezTo>
                  <a:cubicBezTo>
                    <a:pt x="2655" y="1084"/>
                    <a:pt x="2643" y="1024"/>
                    <a:pt x="2596" y="1000"/>
                  </a:cubicBezTo>
                  <a:cubicBezTo>
                    <a:pt x="2596" y="1000"/>
                    <a:pt x="2453" y="905"/>
                    <a:pt x="2227" y="786"/>
                  </a:cubicBezTo>
                  <a:cubicBezTo>
                    <a:pt x="2108" y="726"/>
                    <a:pt x="1989" y="655"/>
                    <a:pt x="1834" y="595"/>
                  </a:cubicBezTo>
                  <a:cubicBezTo>
                    <a:pt x="1703" y="536"/>
                    <a:pt x="1536" y="476"/>
                    <a:pt x="1393" y="405"/>
                  </a:cubicBezTo>
                  <a:cubicBezTo>
                    <a:pt x="1084" y="286"/>
                    <a:pt x="762" y="179"/>
                    <a:pt x="524" y="107"/>
                  </a:cubicBezTo>
                  <a:cubicBezTo>
                    <a:pt x="286" y="36"/>
                    <a:pt x="131" y="0"/>
                    <a:pt x="13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973;p24"/>
            <p:cNvSpPr/>
            <p:nvPr/>
          </p:nvSpPr>
          <p:spPr>
            <a:xfrm>
              <a:off x="2716100" y="1836550"/>
              <a:ext cx="31275" cy="100850"/>
            </a:xfrm>
            <a:custGeom>
              <a:avLst/>
              <a:gdLst/>
              <a:ahLst/>
              <a:cxnLst/>
              <a:rect l="l" t="t" r="r" b="b"/>
              <a:pathLst>
                <a:path w="1251" h="4034" extrusionOk="0">
                  <a:moveTo>
                    <a:pt x="1117" y="1"/>
                  </a:moveTo>
                  <a:cubicBezTo>
                    <a:pt x="1083" y="1"/>
                    <a:pt x="1043" y="18"/>
                    <a:pt x="1024" y="65"/>
                  </a:cubicBezTo>
                  <a:cubicBezTo>
                    <a:pt x="1024" y="65"/>
                    <a:pt x="941" y="291"/>
                    <a:pt x="822" y="648"/>
                  </a:cubicBezTo>
                  <a:cubicBezTo>
                    <a:pt x="703" y="1005"/>
                    <a:pt x="572" y="1481"/>
                    <a:pt x="429" y="1958"/>
                  </a:cubicBezTo>
                  <a:cubicBezTo>
                    <a:pt x="370" y="2208"/>
                    <a:pt x="310" y="2446"/>
                    <a:pt x="251" y="2672"/>
                  </a:cubicBezTo>
                  <a:cubicBezTo>
                    <a:pt x="215" y="2898"/>
                    <a:pt x="167" y="3113"/>
                    <a:pt x="120" y="3291"/>
                  </a:cubicBezTo>
                  <a:cubicBezTo>
                    <a:pt x="48" y="3648"/>
                    <a:pt x="1" y="3910"/>
                    <a:pt x="1" y="3910"/>
                  </a:cubicBezTo>
                  <a:cubicBezTo>
                    <a:pt x="1" y="3946"/>
                    <a:pt x="12" y="4006"/>
                    <a:pt x="60" y="4029"/>
                  </a:cubicBezTo>
                  <a:cubicBezTo>
                    <a:pt x="71" y="4032"/>
                    <a:pt x="82" y="4034"/>
                    <a:pt x="93" y="4034"/>
                  </a:cubicBezTo>
                  <a:cubicBezTo>
                    <a:pt x="132" y="4034"/>
                    <a:pt x="170" y="4016"/>
                    <a:pt x="179" y="3970"/>
                  </a:cubicBezTo>
                  <a:cubicBezTo>
                    <a:pt x="179" y="3970"/>
                    <a:pt x="274" y="3744"/>
                    <a:pt x="393" y="3386"/>
                  </a:cubicBezTo>
                  <a:cubicBezTo>
                    <a:pt x="453" y="3208"/>
                    <a:pt x="524" y="3005"/>
                    <a:pt x="584" y="2779"/>
                  </a:cubicBezTo>
                  <a:cubicBezTo>
                    <a:pt x="655" y="2553"/>
                    <a:pt x="715" y="2315"/>
                    <a:pt x="786" y="2077"/>
                  </a:cubicBezTo>
                  <a:cubicBezTo>
                    <a:pt x="929" y="1589"/>
                    <a:pt x="1048" y="1112"/>
                    <a:pt x="1120" y="743"/>
                  </a:cubicBezTo>
                  <a:cubicBezTo>
                    <a:pt x="1191" y="374"/>
                    <a:pt x="1239" y="124"/>
                    <a:pt x="1239" y="124"/>
                  </a:cubicBezTo>
                  <a:cubicBezTo>
                    <a:pt x="1251" y="88"/>
                    <a:pt x="1227" y="41"/>
                    <a:pt x="1144" y="5"/>
                  </a:cubicBezTo>
                  <a:cubicBezTo>
                    <a:pt x="1136" y="2"/>
                    <a:pt x="1126"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4" name="Google Shape;974;p24"/>
            <p:cNvSpPr/>
            <p:nvPr/>
          </p:nvSpPr>
          <p:spPr>
            <a:xfrm>
              <a:off x="2594950" y="2035050"/>
              <a:ext cx="67000" cy="67075"/>
            </a:xfrm>
            <a:custGeom>
              <a:avLst/>
              <a:gdLst/>
              <a:ahLst/>
              <a:cxnLst/>
              <a:rect l="l" t="t" r="r" b="b"/>
              <a:pathLst>
                <a:path w="2680" h="2683" extrusionOk="0">
                  <a:moveTo>
                    <a:pt x="2560" y="1"/>
                  </a:moveTo>
                  <a:cubicBezTo>
                    <a:pt x="2542" y="1"/>
                    <a:pt x="2525" y="6"/>
                    <a:pt x="2513" y="18"/>
                  </a:cubicBezTo>
                  <a:cubicBezTo>
                    <a:pt x="2513" y="18"/>
                    <a:pt x="2346" y="149"/>
                    <a:pt x="2096" y="376"/>
                  </a:cubicBezTo>
                  <a:cubicBezTo>
                    <a:pt x="1977" y="483"/>
                    <a:pt x="1822" y="602"/>
                    <a:pt x="1679" y="745"/>
                  </a:cubicBezTo>
                  <a:cubicBezTo>
                    <a:pt x="1525" y="876"/>
                    <a:pt x="1382" y="1042"/>
                    <a:pt x="1215" y="1197"/>
                  </a:cubicBezTo>
                  <a:cubicBezTo>
                    <a:pt x="906" y="1507"/>
                    <a:pt x="608" y="1828"/>
                    <a:pt x="382" y="2090"/>
                  </a:cubicBezTo>
                  <a:cubicBezTo>
                    <a:pt x="155" y="2340"/>
                    <a:pt x="25" y="2519"/>
                    <a:pt x="25" y="2519"/>
                  </a:cubicBezTo>
                  <a:cubicBezTo>
                    <a:pt x="13" y="2543"/>
                    <a:pt x="1" y="2602"/>
                    <a:pt x="25" y="2638"/>
                  </a:cubicBezTo>
                  <a:cubicBezTo>
                    <a:pt x="39" y="2667"/>
                    <a:pt x="71" y="2682"/>
                    <a:pt x="102" y="2682"/>
                  </a:cubicBezTo>
                  <a:cubicBezTo>
                    <a:pt x="122" y="2682"/>
                    <a:pt x="141" y="2676"/>
                    <a:pt x="155" y="2662"/>
                  </a:cubicBezTo>
                  <a:cubicBezTo>
                    <a:pt x="155" y="2662"/>
                    <a:pt x="322" y="2543"/>
                    <a:pt x="572" y="2328"/>
                  </a:cubicBezTo>
                  <a:cubicBezTo>
                    <a:pt x="810" y="2102"/>
                    <a:pt x="1144" y="1804"/>
                    <a:pt x="1453" y="1495"/>
                  </a:cubicBezTo>
                  <a:cubicBezTo>
                    <a:pt x="1596" y="1340"/>
                    <a:pt x="1751" y="1173"/>
                    <a:pt x="1894" y="1030"/>
                  </a:cubicBezTo>
                  <a:cubicBezTo>
                    <a:pt x="2049" y="876"/>
                    <a:pt x="2168" y="733"/>
                    <a:pt x="2287" y="614"/>
                  </a:cubicBezTo>
                  <a:cubicBezTo>
                    <a:pt x="2513" y="364"/>
                    <a:pt x="2644" y="185"/>
                    <a:pt x="2644" y="185"/>
                  </a:cubicBezTo>
                  <a:cubicBezTo>
                    <a:pt x="2656" y="138"/>
                    <a:pt x="2680" y="90"/>
                    <a:pt x="2644" y="42"/>
                  </a:cubicBezTo>
                  <a:cubicBezTo>
                    <a:pt x="2628" y="19"/>
                    <a:pt x="2593" y="1"/>
                    <a:pt x="256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975;p24"/>
            <p:cNvSpPr/>
            <p:nvPr/>
          </p:nvSpPr>
          <p:spPr>
            <a:xfrm>
              <a:off x="2731275" y="2042350"/>
              <a:ext cx="26225" cy="82775"/>
            </a:xfrm>
            <a:custGeom>
              <a:avLst/>
              <a:gdLst/>
              <a:ahLst/>
              <a:cxnLst/>
              <a:rect l="l" t="t" r="r" b="b"/>
              <a:pathLst>
                <a:path w="1049" h="3311" extrusionOk="0">
                  <a:moveTo>
                    <a:pt x="72" y="0"/>
                  </a:moveTo>
                  <a:cubicBezTo>
                    <a:pt x="36" y="0"/>
                    <a:pt x="1" y="72"/>
                    <a:pt x="1" y="131"/>
                  </a:cubicBezTo>
                  <a:cubicBezTo>
                    <a:pt x="1" y="131"/>
                    <a:pt x="36" y="334"/>
                    <a:pt x="96" y="631"/>
                  </a:cubicBezTo>
                  <a:cubicBezTo>
                    <a:pt x="156" y="929"/>
                    <a:pt x="239" y="1334"/>
                    <a:pt x="346" y="1715"/>
                  </a:cubicBezTo>
                  <a:cubicBezTo>
                    <a:pt x="406" y="1917"/>
                    <a:pt x="465" y="2108"/>
                    <a:pt x="513" y="2286"/>
                  </a:cubicBezTo>
                  <a:cubicBezTo>
                    <a:pt x="572" y="2465"/>
                    <a:pt x="632" y="2632"/>
                    <a:pt x="679" y="2774"/>
                  </a:cubicBezTo>
                  <a:cubicBezTo>
                    <a:pt x="775" y="3060"/>
                    <a:pt x="858" y="3251"/>
                    <a:pt x="858" y="3251"/>
                  </a:cubicBezTo>
                  <a:cubicBezTo>
                    <a:pt x="870" y="3298"/>
                    <a:pt x="918" y="3310"/>
                    <a:pt x="953" y="3310"/>
                  </a:cubicBezTo>
                  <a:cubicBezTo>
                    <a:pt x="1001" y="3310"/>
                    <a:pt x="1049" y="3251"/>
                    <a:pt x="1037" y="3191"/>
                  </a:cubicBezTo>
                  <a:cubicBezTo>
                    <a:pt x="1037" y="3191"/>
                    <a:pt x="1001" y="2989"/>
                    <a:pt x="941" y="2691"/>
                  </a:cubicBezTo>
                  <a:cubicBezTo>
                    <a:pt x="918" y="2536"/>
                    <a:pt x="882" y="2358"/>
                    <a:pt x="834" y="2179"/>
                  </a:cubicBezTo>
                  <a:lnTo>
                    <a:pt x="703" y="1596"/>
                  </a:lnTo>
                  <a:cubicBezTo>
                    <a:pt x="596" y="1215"/>
                    <a:pt x="501" y="822"/>
                    <a:pt x="394" y="548"/>
                  </a:cubicBezTo>
                  <a:cubicBezTo>
                    <a:pt x="287" y="250"/>
                    <a:pt x="215" y="72"/>
                    <a:pt x="215" y="72"/>
                  </a:cubicBezTo>
                  <a:cubicBezTo>
                    <a:pt x="203" y="36"/>
                    <a:pt x="156" y="0"/>
                    <a:pt x="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24"/>
            <p:cNvSpPr/>
            <p:nvPr/>
          </p:nvSpPr>
          <p:spPr>
            <a:xfrm>
              <a:off x="2779800" y="2000675"/>
              <a:ext cx="64325" cy="11150"/>
            </a:xfrm>
            <a:custGeom>
              <a:avLst/>
              <a:gdLst/>
              <a:ahLst/>
              <a:cxnLst/>
              <a:rect l="l" t="t" r="r" b="b"/>
              <a:pathLst>
                <a:path w="2573" h="446" extrusionOk="0">
                  <a:moveTo>
                    <a:pt x="1727" y="0"/>
                  </a:moveTo>
                  <a:cubicBezTo>
                    <a:pt x="1572" y="0"/>
                    <a:pt x="1429" y="24"/>
                    <a:pt x="1274" y="24"/>
                  </a:cubicBezTo>
                  <a:cubicBezTo>
                    <a:pt x="977" y="36"/>
                    <a:pt x="679" y="60"/>
                    <a:pt x="465" y="108"/>
                  </a:cubicBezTo>
                  <a:cubicBezTo>
                    <a:pt x="239" y="143"/>
                    <a:pt x="84" y="179"/>
                    <a:pt x="84" y="179"/>
                  </a:cubicBezTo>
                  <a:cubicBezTo>
                    <a:pt x="48" y="203"/>
                    <a:pt x="12" y="227"/>
                    <a:pt x="0" y="286"/>
                  </a:cubicBezTo>
                  <a:cubicBezTo>
                    <a:pt x="0" y="346"/>
                    <a:pt x="24" y="393"/>
                    <a:pt x="84" y="405"/>
                  </a:cubicBezTo>
                  <a:cubicBezTo>
                    <a:pt x="84" y="405"/>
                    <a:pt x="239" y="417"/>
                    <a:pt x="465" y="441"/>
                  </a:cubicBezTo>
                  <a:cubicBezTo>
                    <a:pt x="529" y="444"/>
                    <a:pt x="597" y="446"/>
                    <a:pt x="668" y="446"/>
                  </a:cubicBezTo>
                  <a:cubicBezTo>
                    <a:pt x="862" y="446"/>
                    <a:pt x="1080" y="435"/>
                    <a:pt x="1298" y="417"/>
                  </a:cubicBezTo>
                  <a:cubicBezTo>
                    <a:pt x="1441" y="405"/>
                    <a:pt x="1608" y="393"/>
                    <a:pt x="1739" y="381"/>
                  </a:cubicBezTo>
                  <a:cubicBezTo>
                    <a:pt x="1894" y="358"/>
                    <a:pt x="2013" y="334"/>
                    <a:pt x="2132" y="322"/>
                  </a:cubicBezTo>
                  <a:cubicBezTo>
                    <a:pt x="2346" y="286"/>
                    <a:pt x="2501" y="239"/>
                    <a:pt x="2501" y="239"/>
                  </a:cubicBezTo>
                  <a:cubicBezTo>
                    <a:pt x="2548" y="239"/>
                    <a:pt x="2572" y="203"/>
                    <a:pt x="2572" y="155"/>
                  </a:cubicBezTo>
                  <a:cubicBezTo>
                    <a:pt x="2572" y="96"/>
                    <a:pt x="2525" y="48"/>
                    <a:pt x="2489" y="36"/>
                  </a:cubicBezTo>
                  <a:cubicBezTo>
                    <a:pt x="2489" y="36"/>
                    <a:pt x="2334" y="24"/>
                    <a:pt x="210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77" name="Google Shape;977;p24"/>
          <p:cNvGrpSpPr/>
          <p:nvPr/>
        </p:nvGrpSpPr>
        <p:grpSpPr>
          <a:xfrm>
            <a:off x="-67" y="3717334"/>
            <a:ext cx="12383333" cy="3140420"/>
            <a:chOff x="-50" y="2788000"/>
            <a:chExt cx="9287500" cy="2355315"/>
          </a:xfrm>
        </p:grpSpPr>
        <p:sp>
          <p:nvSpPr>
            <p:cNvPr id="978" name="Google Shape;978;p24"/>
            <p:cNvSpPr/>
            <p:nvPr/>
          </p:nvSpPr>
          <p:spPr>
            <a:xfrm>
              <a:off x="-50" y="2788000"/>
              <a:ext cx="9287500" cy="1942455"/>
            </a:xfrm>
            <a:custGeom>
              <a:avLst/>
              <a:gdLst/>
              <a:ahLst/>
              <a:cxnLst/>
              <a:rect l="l" t="t" r="r" b="b"/>
              <a:pathLst>
                <a:path w="80094" h="16763" extrusionOk="0">
                  <a:moveTo>
                    <a:pt x="6243" y="1"/>
                  </a:moveTo>
                  <a:cubicBezTo>
                    <a:pt x="5631" y="1"/>
                    <a:pt x="5015" y="38"/>
                    <a:pt x="4406" y="109"/>
                  </a:cubicBezTo>
                  <a:cubicBezTo>
                    <a:pt x="3096" y="276"/>
                    <a:pt x="1393" y="800"/>
                    <a:pt x="0" y="1526"/>
                  </a:cubicBezTo>
                  <a:lnTo>
                    <a:pt x="0" y="7741"/>
                  </a:lnTo>
                  <a:cubicBezTo>
                    <a:pt x="194" y="7757"/>
                    <a:pt x="387" y="7764"/>
                    <a:pt x="580" y="7764"/>
                  </a:cubicBezTo>
                  <a:cubicBezTo>
                    <a:pt x="2986" y="7764"/>
                    <a:pt x="5338" y="6607"/>
                    <a:pt x="7608" y="6276"/>
                  </a:cubicBezTo>
                  <a:cubicBezTo>
                    <a:pt x="7987" y="6220"/>
                    <a:pt x="8329" y="6194"/>
                    <a:pt x="8642" y="6194"/>
                  </a:cubicBezTo>
                  <a:cubicBezTo>
                    <a:pt x="10453" y="6194"/>
                    <a:pt x="11334" y="7055"/>
                    <a:pt x="12907" y="7908"/>
                  </a:cubicBezTo>
                  <a:cubicBezTo>
                    <a:pt x="16098" y="9622"/>
                    <a:pt x="19157" y="10646"/>
                    <a:pt x="23122" y="11182"/>
                  </a:cubicBezTo>
                  <a:cubicBezTo>
                    <a:pt x="24092" y="11315"/>
                    <a:pt x="25048" y="11373"/>
                    <a:pt x="25994" y="11373"/>
                  </a:cubicBezTo>
                  <a:cubicBezTo>
                    <a:pt x="32544" y="11373"/>
                    <a:pt x="38574" y="8580"/>
                    <a:pt x="45139" y="8580"/>
                  </a:cubicBezTo>
                  <a:cubicBezTo>
                    <a:pt x="45592" y="8580"/>
                    <a:pt x="46048" y="8594"/>
                    <a:pt x="46506" y="8622"/>
                  </a:cubicBezTo>
                  <a:cubicBezTo>
                    <a:pt x="49459" y="8801"/>
                    <a:pt x="52245" y="10682"/>
                    <a:pt x="54662" y="11765"/>
                  </a:cubicBezTo>
                  <a:cubicBezTo>
                    <a:pt x="57841" y="13206"/>
                    <a:pt x="60972" y="14516"/>
                    <a:pt x="64806" y="14908"/>
                  </a:cubicBezTo>
                  <a:cubicBezTo>
                    <a:pt x="66932" y="15126"/>
                    <a:pt x="74349" y="16762"/>
                    <a:pt x="77358" y="16762"/>
                  </a:cubicBezTo>
                  <a:cubicBezTo>
                    <a:pt x="77635" y="16762"/>
                    <a:pt x="77875" y="16748"/>
                    <a:pt x="78070" y="16718"/>
                  </a:cubicBezTo>
                  <a:cubicBezTo>
                    <a:pt x="80094" y="16409"/>
                    <a:pt x="76998" y="13361"/>
                    <a:pt x="76772" y="11765"/>
                  </a:cubicBezTo>
                  <a:cubicBezTo>
                    <a:pt x="76009" y="12137"/>
                    <a:pt x="75049" y="12243"/>
                    <a:pt x="74072" y="12243"/>
                  </a:cubicBezTo>
                  <a:cubicBezTo>
                    <a:pt x="73236" y="12243"/>
                    <a:pt x="72387" y="12165"/>
                    <a:pt x="71640" y="12110"/>
                  </a:cubicBezTo>
                  <a:cubicBezTo>
                    <a:pt x="68378" y="11884"/>
                    <a:pt x="65056" y="11313"/>
                    <a:pt x="62175" y="10229"/>
                  </a:cubicBezTo>
                  <a:cubicBezTo>
                    <a:pt x="59924" y="9384"/>
                    <a:pt x="57948" y="8158"/>
                    <a:pt x="55960" y="7050"/>
                  </a:cubicBezTo>
                  <a:cubicBezTo>
                    <a:pt x="52959" y="5348"/>
                    <a:pt x="49911" y="4621"/>
                    <a:pt x="45958" y="4348"/>
                  </a:cubicBezTo>
                  <a:cubicBezTo>
                    <a:pt x="45165" y="4296"/>
                    <a:pt x="44390" y="4271"/>
                    <a:pt x="43629" y="4271"/>
                  </a:cubicBezTo>
                  <a:cubicBezTo>
                    <a:pt x="40555" y="4271"/>
                    <a:pt x="37697" y="4668"/>
                    <a:pt x="34624" y="5241"/>
                  </a:cubicBezTo>
                  <a:cubicBezTo>
                    <a:pt x="31986" y="5727"/>
                    <a:pt x="29721" y="6331"/>
                    <a:pt x="26999" y="6331"/>
                  </a:cubicBezTo>
                  <a:cubicBezTo>
                    <a:pt x="26724" y="6331"/>
                    <a:pt x="26444" y="6325"/>
                    <a:pt x="26158" y="6312"/>
                  </a:cubicBezTo>
                  <a:cubicBezTo>
                    <a:pt x="20360" y="6098"/>
                    <a:pt x="15502" y="3026"/>
                    <a:pt x="10954" y="931"/>
                  </a:cubicBezTo>
                  <a:cubicBezTo>
                    <a:pt x="9536" y="278"/>
                    <a:pt x="7902" y="1"/>
                    <a:pt x="624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979;p24"/>
            <p:cNvSpPr/>
            <p:nvPr/>
          </p:nvSpPr>
          <p:spPr>
            <a:xfrm>
              <a:off x="-50" y="3046056"/>
              <a:ext cx="8918871" cy="1754501"/>
            </a:xfrm>
            <a:custGeom>
              <a:avLst/>
              <a:gdLst/>
              <a:ahLst/>
              <a:cxnLst/>
              <a:rect l="l" t="t" r="r" b="b"/>
              <a:pathLst>
                <a:path w="76915" h="15141" extrusionOk="0">
                  <a:moveTo>
                    <a:pt x="6169" y="0"/>
                  </a:moveTo>
                  <a:cubicBezTo>
                    <a:pt x="5558" y="0"/>
                    <a:pt x="4944" y="38"/>
                    <a:pt x="4334" y="108"/>
                  </a:cubicBezTo>
                  <a:cubicBezTo>
                    <a:pt x="3060" y="275"/>
                    <a:pt x="1370" y="787"/>
                    <a:pt x="0" y="1478"/>
                  </a:cubicBezTo>
                  <a:lnTo>
                    <a:pt x="0" y="7752"/>
                  </a:lnTo>
                  <a:cubicBezTo>
                    <a:pt x="164" y="7764"/>
                    <a:pt x="327" y="7769"/>
                    <a:pt x="490" y="7769"/>
                  </a:cubicBezTo>
                  <a:cubicBezTo>
                    <a:pt x="2902" y="7769"/>
                    <a:pt x="5251" y="6599"/>
                    <a:pt x="7537" y="6276"/>
                  </a:cubicBezTo>
                  <a:cubicBezTo>
                    <a:pt x="7906" y="6223"/>
                    <a:pt x="8240" y="6198"/>
                    <a:pt x="8548" y="6198"/>
                  </a:cubicBezTo>
                  <a:cubicBezTo>
                    <a:pt x="10374" y="6198"/>
                    <a:pt x="11256" y="7063"/>
                    <a:pt x="12835" y="7919"/>
                  </a:cubicBezTo>
                  <a:cubicBezTo>
                    <a:pt x="16014" y="9622"/>
                    <a:pt x="19086" y="10657"/>
                    <a:pt x="23039" y="11193"/>
                  </a:cubicBezTo>
                  <a:cubicBezTo>
                    <a:pt x="24000" y="11324"/>
                    <a:pt x="24947" y="11381"/>
                    <a:pt x="25884" y="11381"/>
                  </a:cubicBezTo>
                  <a:cubicBezTo>
                    <a:pt x="32436" y="11381"/>
                    <a:pt x="38473" y="8590"/>
                    <a:pt x="45027" y="8590"/>
                  </a:cubicBezTo>
                  <a:cubicBezTo>
                    <a:pt x="45489" y="8590"/>
                    <a:pt x="45955" y="8604"/>
                    <a:pt x="46423" y="8633"/>
                  </a:cubicBezTo>
                  <a:cubicBezTo>
                    <a:pt x="49387" y="8812"/>
                    <a:pt x="52174" y="10681"/>
                    <a:pt x="54579" y="11765"/>
                  </a:cubicBezTo>
                  <a:cubicBezTo>
                    <a:pt x="57769" y="13217"/>
                    <a:pt x="60889" y="14527"/>
                    <a:pt x="64735" y="14908"/>
                  </a:cubicBezTo>
                  <a:cubicBezTo>
                    <a:pt x="66030" y="15041"/>
                    <a:pt x="67373" y="15140"/>
                    <a:pt x="68711" y="15140"/>
                  </a:cubicBezTo>
                  <a:cubicBezTo>
                    <a:pt x="69771" y="15140"/>
                    <a:pt x="70828" y="15078"/>
                    <a:pt x="71855" y="14920"/>
                  </a:cubicBezTo>
                  <a:cubicBezTo>
                    <a:pt x="73891" y="14610"/>
                    <a:pt x="76915" y="13360"/>
                    <a:pt x="76712" y="11765"/>
                  </a:cubicBezTo>
                  <a:lnTo>
                    <a:pt x="76712" y="11765"/>
                  </a:lnTo>
                  <a:cubicBezTo>
                    <a:pt x="75954" y="12137"/>
                    <a:pt x="75005" y="12242"/>
                    <a:pt x="74039" y="12242"/>
                  </a:cubicBezTo>
                  <a:cubicBezTo>
                    <a:pt x="73184" y="12242"/>
                    <a:pt x="72317" y="12160"/>
                    <a:pt x="71557" y="12110"/>
                  </a:cubicBezTo>
                  <a:cubicBezTo>
                    <a:pt x="68306" y="11884"/>
                    <a:pt x="64985" y="11324"/>
                    <a:pt x="62091" y="10229"/>
                  </a:cubicBezTo>
                  <a:cubicBezTo>
                    <a:pt x="59853" y="9383"/>
                    <a:pt x="57865" y="8169"/>
                    <a:pt x="55888" y="7050"/>
                  </a:cubicBezTo>
                  <a:cubicBezTo>
                    <a:pt x="52888" y="5359"/>
                    <a:pt x="49828" y="4621"/>
                    <a:pt x="45887" y="4359"/>
                  </a:cubicBezTo>
                  <a:cubicBezTo>
                    <a:pt x="45081" y="4304"/>
                    <a:pt x="44295" y="4278"/>
                    <a:pt x="43523" y="4278"/>
                  </a:cubicBezTo>
                  <a:cubicBezTo>
                    <a:pt x="40462" y="4278"/>
                    <a:pt x="37614" y="4682"/>
                    <a:pt x="34552" y="5252"/>
                  </a:cubicBezTo>
                  <a:cubicBezTo>
                    <a:pt x="31898" y="5741"/>
                    <a:pt x="29622" y="6340"/>
                    <a:pt x="26870" y="6340"/>
                  </a:cubicBezTo>
                  <a:cubicBezTo>
                    <a:pt x="26609" y="6340"/>
                    <a:pt x="26345" y="6335"/>
                    <a:pt x="26075" y="6324"/>
                  </a:cubicBezTo>
                  <a:cubicBezTo>
                    <a:pt x="20289" y="6097"/>
                    <a:pt x="15419" y="3025"/>
                    <a:pt x="10883" y="930"/>
                  </a:cubicBezTo>
                  <a:cubicBezTo>
                    <a:pt x="9456" y="278"/>
                    <a:pt x="7826" y="0"/>
                    <a:pt x="6169"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980;p24"/>
            <p:cNvSpPr/>
            <p:nvPr/>
          </p:nvSpPr>
          <p:spPr>
            <a:xfrm>
              <a:off x="1342" y="3468541"/>
              <a:ext cx="9141162" cy="1670722"/>
            </a:xfrm>
            <a:custGeom>
              <a:avLst/>
              <a:gdLst/>
              <a:ahLst/>
              <a:cxnLst/>
              <a:rect l="l" t="t" r="r" b="b"/>
              <a:pathLst>
                <a:path w="78832" h="14418" extrusionOk="0">
                  <a:moveTo>
                    <a:pt x="7078" y="1"/>
                  </a:moveTo>
                  <a:cubicBezTo>
                    <a:pt x="4536" y="1"/>
                    <a:pt x="2195" y="1220"/>
                    <a:pt x="0" y="2094"/>
                  </a:cubicBezTo>
                  <a:lnTo>
                    <a:pt x="0" y="14417"/>
                  </a:lnTo>
                  <a:lnTo>
                    <a:pt x="78415" y="14417"/>
                  </a:lnTo>
                  <a:cubicBezTo>
                    <a:pt x="78486" y="12810"/>
                    <a:pt x="78832" y="11119"/>
                    <a:pt x="77772" y="9714"/>
                  </a:cubicBezTo>
                  <a:cubicBezTo>
                    <a:pt x="76379" y="9726"/>
                    <a:pt x="74902" y="10321"/>
                    <a:pt x="73474" y="10476"/>
                  </a:cubicBezTo>
                  <a:cubicBezTo>
                    <a:pt x="72200" y="10596"/>
                    <a:pt x="70956" y="10641"/>
                    <a:pt x="69715" y="10641"/>
                  </a:cubicBezTo>
                  <a:cubicBezTo>
                    <a:pt x="68243" y="10641"/>
                    <a:pt x="66776" y="10577"/>
                    <a:pt x="65270" y="10500"/>
                  </a:cubicBezTo>
                  <a:cubicBezTo>
                    <a:pt x="61591" y="10333"/>
                    <a:pt x="57948" y="9535"/>
                    <a:pt x="55162" y="7916"/>
                  </a:cubicBezTo>
                  <a:cubicBezTo>
                    <a:pt x="52924" y="6607"/>
                    <a:pt x="51054" y="5225"/>
                    <a:pt x="48256" y="4392"/>
                  </a:cubicBezTo>
                  <a:cubicBezTo>
                    <a:pt x="46141" y="3759"/>
                    <a:pt x="44300" y="3478"/>
                    <a:pt x="42489" y="3478"/>
                  </a:cubicBezTo>
                  <a:cubicBezTo>
                    <a:pt x="40415" y="3478"/>
                    <a:pt x="38381" y="3846"/>
                    <a:pt x="36017" y="4475"/>
                  </a:cubicBezTo>
                  <a:cubicBezTo>
                    <a:pt x="34654" y="4828"/>
                    <a:pt x="32986" y="5117"/>
                    <a:pt x="31400" y="5117"/>
                  </a:cubicBezTo>
                  <a:cubicBezTo>
                    <a:pt x="30256" y="5117"/>
                    <a:pt x="29155" y="4967"/>
                    <a:pt x="28242" y="4583"/>
                  </a:cubicBezTo>
                  <a:cubicBezTo>
                    <a:pt x="27653" y="4332"/>
                    <a:pt x="26839" y="4244"/>
                    <a:pt x="26022" y="4244"/>
                  </a:cubicBezTo>
                  <a:cubicBezTo>
                    <a:pt x="24739" y="4244"/>
                    <a:pt x="23447" y="4461"/>
                    <a:pt x="23003" y="4606"/>
                  </a:cubicBezTo>
                  <a:cubicBezTo>
                    <a:pt x="22185" y="4879"/>
                    <a:pt x="21525" y="4987"/>
                    <a:pt x="20718" y="4987"/>
                  </a:cubicBezTo>
                  <a:cubicBezTo>
                    <a:pt x="20398" y="4987"/>
                    <a:pt x="20055" y="4970"/>
                    <a:pt x="19669" y="4940"/>
                  </a:cubicBezTo>
                  <a:cubicBezTo>
                    <a:pt x="16336" y="4666"/>
                    <a:pt x="14062" y="3404"/>
                    <a:pt x="11728" y="1892"/>
                  </a:cubicBezTo>
                  <a:cubicBezTo>
                    <a:pt x="10752" y="1261"/>
                    <a:pt x="9549" y="284"/>
                    <a:pt x="8192" y="82"/>
                  </a:cubicBezTo>
                  <a:cubicBezTo>
                    <a:pt x="7816" y="26"/>
                    <a:pt x="7445" y="1"/>
                    <a:pt x="7078" y="1"/>
                  </a:cubicBez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981;p24"/>
            <p:cNvSpPr/>
            <p:nvPr/>
          </p:nvSpPr>
          <p:spPr>
            <a:xfrm>
              <a:off x="1342" y="3992649"/>
              <a:ext cx="7175102" cy="1146608"/>
            </a:xfrm>
            <a:custGeom>
              <a:avLst/>
              <a:gdLst/>
              <a:ahLst/>
              <a:cxnLst/>
              <a:rect l="l" t="t" r="r" b="b"/>
              <a:pathLst>
                <a:path w="61877" h="9895" extrusionOk="0">
                  <a:moveTo>
                    <a:pt x="8517" y="0"/>
                  </a:moveTo>
                  <a:cubicBezTo>
                    <a:pt x="5407" y="0"/>
                    <a:pt x="2585" y="1831"/>
                    <a:pt x="0" y="2607"/>
                  </a:cubicBezTo>
                  <a:lnTo>
                    <a:pt x="0" y="9894"/>
                  </a:lnTo>
                  <a:lnTo>
                    <a:pt x="61877" y="9894"/>
                  </a:lnTo>
                  <a:cubicBezTo>
                    <a:pt x="59960" y="9465"/>
                    <a:pt x="58162" y="8822"/>
                    <a:pt x="56614" y="7918"/>
                  </a:cubicBezTo>
                  <a:cubicBezTo>
                    <a:pt x="54364" y="6608"/>
                    <a:pt x="52495" y="5215"/>
                    <a:pt x="49709" y="4393"/>
                  </a:cubicBezTo>
                  <a:cubicBezTo>
                    <a:pt x="47588" y="3760"/>
                    <a:pt x="45744" y="3480"/>
                    <a:pt x="43931" y="3480"/>
                  </a:cubicBezTo>
                  <a:cubicBezTo>
                    <a:pt x="41856" y="3480"/>
                    <a:pt x="39821" y="3848"/>
                    <a:pt x="37457" y="4477"/>
                  </a:cubicBezTo>
                  <a:cubicBezTo>
                    <a:pt x="36101" y="4830"/>
                    <a:pt x="34432" y="5118"/>
                    <a:pt x="32844" y="5118"/>
                  </a:cubicBezTo>
                  <a:cubicBezTo>
                    <a:pt x="31699" y="5118"/>
                    <a:pt x="30595" y="4968"/>
                    <a:pt x="29683" y="4584"/>
                  </a:cubicBezTo>
                  <a:cubicBezTo>
                    <a:pt x="29094" y="4334"/>
                    <a:pt x="28282" y="4246"/>
                    <a:pt x="27466" y="4246"/>
                  </a:cubicBezTo>
                  <a:cubicBezTo>
                    <a:pt x="26185" y="4246"/>
                    <a:pt x="24895" y="4462"/>
                    <a:pt x="24444" y="4608"/>
                  </a:cubicBezTo>
                  <a:cubicBezTo>
                    <a:pt x="23622" y="4882"/>
                    <a:pt x="22960" y="4983"/>
                    <a:pt x="22148" y="4983"/>
                  </a:cubicBezTo>
                  <a:cubicBezTo>
                    <a:pt x="21831" y="4983"/>
                    <a:pt x="21491" y="4968"/>
                    <a:pt x="21110" y="4941"/>
                  </a:cubicBezTo>
                  <a:cubicBezTo>
                    <a:pt x="17776" y="4667"/>
                    <a:pt x="15502" y="3405"/>
                    <a:pt x="13169" y="1893"/>
                  </a:cubicBezTo>
                  <a:cubicBezTo>
                    <a:pt x="12204" y="1262"/>
                    <a:pt x="10990" y="274"/>
                    <a:pt x="9644" y="83"/>
                  </a:cubicBezTo>
                  <a:cubicBezTo>
                    <a:pt x="9264" y="26"/>
                    <a:pt x="8889" y="0"/>
                    <a:pt x="8517"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982;p24"/>
            <p:cNvSpPr/>
            <p:nvPr/>
          </p:nvSpPr>
          <p:spPr>
            <a:xfrm>
              <a:off x="1321202" y="3526247"/>
              <a:ext cx="7822725" cy="1613015"/>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983;p24"/>
            <p:cNvSpPr/>
            <p:nvPr/>
          </p:nvSpPr>
          <p:spPr>
            <a:xfrm>
              <a:off x="1959100" y="3762634"/>
              <a:ext cx="7184843" cy="1380680"/>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4" name="Google Shape;984;p24"/>
            <p:cNvSpPr/>
            <p:nvPr/>
          </p:nvSpPr>
          <p:spPr>
            <a:xfrm>
              <a:off x="2884115" y="4152442"/>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985;p24"/>
            <p:cNvSpPr/>
            <p:nvPr/>
          </p:nvSpPr>
          <p:spPr>
            <a:xfrm>
              <a:off x="7046743" y="4629040"/>
              <a:ext cx="2097323" cy="511483"/>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5478396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1647FB-D3A9-47A1-86E3-AF3C3BFFE502}"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120590966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1647FB-D3A9-47A1-86E3-AF3C3BFFE502}"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2150244427"/>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31647FB-D3A9-47A1-86E3-AF3C3BFFE502}"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231436329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1647FB-D3A9-47A1-86E3-AF3C3BFFE502}"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91399349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74"/>
        <p:cNvGrpSpPr/>
        <p:nvPr/>
      </p:nvGrpSpPr>
      <p:grpSpPr>
        <a:xfrm>
          <a:off x="0" y="0"/>
          <a:ext cx="0" cy="0"/>
          <a:chOff x="0" y="0"/>
          <a:chExt cx="0" cy="0"/>
        </a:xfrm>
      </p:grpSpPr>
      <p:grpSp>
        <p:nvGrpSpPr>
          <p:cNvPr id="575" name="Google Shape;575;p13"/>
          <p:cNvGrpSpPr/>
          <p:nvPr/>
        </p:nvGrpSpPr>
        <p:grpSpPr>
          <a:xfrm>
            <a:off x="0" y="1"/>
            <a:ext cx="12192000" cy="3962956"/>
            <a:chOff x="0" y="0"/>
            <a:chExt cx="9144000" cy="2972217"/>
          </a:xfrm>
        </p:grpSpPr>
        <p:sp>
          <p:nvSpPr>
            <p:cNvPr id="576" name="Google Shape;576;p13"/>
            <p:cNvSpPr/>
            <p:nvPr/>
          </p:nvSpPr>
          <p:spPr>
            <a:xfrm>
              <a:off x="0" y="0"/>
              <a:ext cx="9144000" cy="2808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77" name="Google Shape;577;p13"/>
            <p:cNvGrpSpPr/>
            <p:nvPr/>
          </p:nvGrpSpPr>
          <p:grpSpPr>
            <a:xfrm>
              <a:off x="0" y="1985404"/>
              <a:ext cx="9143965" cy="986813"/>
              <a:chOff x="0" y="2497167"/>
              <a:chExt cx="9143965" cy="986813"/>
            </a:xfrm>
          </p:grpSpPr>
          <p:sp>
            <p:nvSpPr>
              <p:cNvPr id="578" name="Google Shape;578;p13"/>
              <p:cNvSpPr/>
              <p:nvPr/>
            </p:nvSpPr>
            <p:spPr>
              <a:xfrm>
                <a:off x="2884115" y="2497167"/>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13"/>
              <p:cNvSpPr/>
              <p:nvPr/>
            </p:nvSpPr>
            <p:spPr>
              <a:xfrm flipH="1">
                <a:off x="0" y="2812272"/>
                <a:ext cx="6259850" cy="671699"/>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80" name="Google Shape;580;p13"/>
          <p:cNvSpPr/>
          <p:nvPr/>
        </p:nvSpPr>
        <p:spPr>
          <a:xfrm>
            <a:off x="8500433" y="916933"/>
            <a:ext cx="1804539" cy="418168"/>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13"/>
          <p:cNvSpPr/>
          <p:nvPr/>
        </p:nvSpPr>
        <p:spPr>
          <a:xfrm>
            <a:off x="-211966" y="449867"/>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13"/>
          <p:cNvSpPr/>
          <p:nvPr/>
        </p:nvSpPr>
        <p:spPr>
          <a:xfrm>
            <a:off x="10413067" y="376900"/>
            <a:ext cx="1336559" cy="269328"/>
          </a:xfrm>
          <a:custGeom>
            <a:avLst/>
            <a:gdLst/>
            <a:ahLst/>
            <a:cxnLst/>
            <a:rect l="l" t="t" r="r" b="b"/>
            <a:pathLst>
              <a:path w="18182" h="3664" extrusionOk="0">
                <a:moveTo>
                  <a:pt x="5986" y="1"/>
                </a:moveTo>
                <a:cubicBezTo>
                  <a:pt x="5760" y="1"/>
                  <a:pt x="5535" y="15"/>
                  <a:pt x="5310" y="44"/>
                </a:cubicBezTo>
                <a:cubicBezTo>
                  <a:pt x="3239" y="318"/>
                  <a:pt x="1346" y="1711"/>
                  <a:pt x="0" y="3664"/>
                </a:cubicBezTo>
                <a:lnTo>
                  <a:pt x="18181" y="3664"/>
                </a:lnTo>
                <a:cubicBezTo>
                  <a:pt x="17514" y="2878"/>
                  <a:pt x="16621" y="2366"/>
                  <a:pt x="15716" y="2247"/>
                </a:cubicBezTo>
                <a:cubicBezTo>
                  <a:pt x="15503" y="2214"/>
                  <a:pt x="15288" y="2198"/>
                  <a:pt x="15073" y="2198"/>
                </a:cubicBezTo>
                <a:cubicBezTo>
                  <a:pt x="13796" y="2198"/>
                  <a:pt x="12503" y="2752"/>
                  <a:pt x="11454" y="3628"/>
                </a:cubicBezTo>
                <a:cubicBezTo>
                  <a:pt x="10354" y="1331"/>
                  <a:pt x="8160" y="1"/>
                  <a:pt x="59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13"/>
          <p:cNvSpPr/>
          <p:nvPr/>
        </p:nvSpPr>
        <p:spPr>
          <a:xfrm rot="9900062">
            <a:off x="-285251" y="4985402"/>
            <a:ext cx="1561237" cy="1321556"/>
          </a:xfrm>
          <a:custGeom>
            <a:avLst/>
            <a:gdLst/>
            <a:ahLst/>
            <a:cxnLst/>
            <a:rect l="l" t="t" r="r" b="b"/>
            <a:pathLst>
              <a:path w="29768" h="25198" extrusionOk="0">
                <a:moveTo>
                  <a:pt x="28706" y="0"/>
                </a:moveTo>
                <a:cubicBezTo>
                  <a:pt x="28706" y="0"/>
                  <a:pt x="28683" y="107"/>
                  <a:pt x="28647" y="286"/>
                </a:cubicBezTo>
                <a:cubicBezTo>
                  <a:pt x="28635" y="369"/>
                  <a:pt x="28611" y="488"/>
                  <a:pt x="28575" y="631"/>
                </a:cubicBezTo>
                <a:cubicBezTo>
                  <a:pt x="28552" y="762"/>
                  <a:pt x="28516" y="905"/>
                  <a:pt x="28456" y="1072"/>
                </a:cubicBezTo>
                <a:cubicBezTo>
                  <a:pt x="28397" y="1238"/>
                  <a:pt x="28337" y="1429"/>
                  <a:pt x="28278" y="1619"/>
                </a:cubicBezTo>
                <a:cubicBezTo>
                  <a:pt x="28218" y="1834"/>
                  <a:pt x="28111" y="2036"/>
                  <a:pt x="28028" y="2262"/>
                </a:cubicBezTo>
                <a:cubicBezTo>
                  <a:pt x="27980" y="2369"/>
                  <a:pt x="27933" y="2477"/>
                  <a:pt x="27897" y="2596"/>
                </a:cubicBezTo>
                <a:cubicBezTo>
                  <a:pt x="26399" y="2354"/>
                  <a:pt x="20976" y="1508"/>
                  <a:pt x="18281" y="1508"/>
                </a:cubicBezTo>
                <a:cubicBezTo>
                  <a:pt x="17119" y="1508"/>
                  <a:pt x="16464" y="1665"/>
                  <a:pt x="16848" y="2096"/>
                </a:cubicBezTo>
                <a:cubicBezTo>
                  <a:pt x="17861" y="3230"/>
                  <a:pt x="22903" y="3406"/>
                  <a:pt x="25750" y="3406"/>
                </a:cubicBezTo>
                <a:cubicBezTo>
                  <a:pt x="26550" y="3406"/>
                  <a:pt x="27176" y="3392"/>
                  <a:pt x="27492" y="3381"/>
                </a:cubicBezTo>
                <a:lnTo>
                  <a:pt x="27492" y="3381"/>
                </a:lnTo>
                <a:cubicBezTo>
                  <a:pt x="27432" y="3501"/>
                  <a:pt x="27361" y="3620"/>
                  <a:pt x="27278" y="3739"/>
                </a:cubicBezTo>
                <a:cubicBezTo>
                  <a:pt x="27123" y="4001"/>
                  <a:pt x="26968" y="4286"/>
                  <a:pt x="26778" y="4560"/>
                </a:cubicBezTo>
                <a:cubicBezTo>
                  <a:pt x="26587" y="4822"/>
                  <a:pt x="26409" y="5120"/>
                  <a:pt x="26182" y="5394"/>
                </a:cubicBezTo>
                <a:cubicBezTo>
                  <a:pt x="25968" y="5667"/>
                  <a:pt x="25754" y="5965"/>
                  <a:pt x="25516" y="6239"/>
                </a:cubicBezTo>
                <a:cubicBezTo>
                  <a:pt x="25397" y="6382"/>
                  <a:pt x="25277" y="6525"/>
                  <a:pt x="25158" y="6668"/>
                </a:cubicBezTo>
                <a:cubicBezTo>
                  <a:pt x="25039" y="6822"/>
                  <a:pt x="24896" y="6953"/>
                  <a:pt x="24765" y="7096"/>
                </a:cubicBezTo>
                <a:cubicBezTo>
                  <a:pt x="24658" y="7215"/>
                  <a:pt x="24563" y="7334"/>
                  <a:pt x="24444" y="7453"/>
                </a:cubicBezTo>
                <a:cubicBezTo>
                  <a:pt x="22451" y="7037"/>
                  <a:pt x="16306" y="5777"/>
                  <a:pt x="13663" y="5777"/>
                </a:cubicBezTo>
                <a:cubicBezTo>
                  <a:pt x="12753" y="5777"/>
                  <a:pt x="12258" y="5926"/>
                  <a:pt x="12490" y="6310"/>
                </a:cubicBezTo>
                <a:cubicBezTo>
                  <a:pt x="13383" y="7787"/>
                  <a:pt x="21360" y="8096"/>
                  <a:pt x="23742" y="8156"/>
                </a:cubicBezTo>
                <a:cubicBezTo>
                  <a:pt x="23515" y="8382"/>
                  <a:pt x="23289" y="8584"/>
                  <a:pt x="23075" y="8799"/>
                </a:cubicBezTo>
                <a:cubicBezTo>
                  <a:pt x="22777" y="9085"/>
                  <a:pt x="22456" y="9346"/>
                  <a:pt x="22158" y="9632"/>
                </a:cubicBezTo>
                <a:cubicBezTo>
                  <a:pt x="21848" y="9894"/>
                  <a:pt x="21539" y="10168"/>
                  <a:pt x="21206" y="10430"/>
                </a:cubicBezTo>
                <a:cubicBezTo>
                  <a:pt x="20717" y="10835"/>
                  <a:pt x="20217" y="11228"/>
                  <a:pt x="19705" y="11597"/>
                </a:cubicBezTo>
                <a:cubicBezTo>
                  <a:pt x="18173" y="10937"/>
                  <a:pt x="11342" y="8009"/>
                  <a:pt x="9539" y="8009"/>
                </a:cubicBezTo>
                <a:cubicBezTo>
                  <a:pt x="9030" y="8009"/>
                  <a:pt x="8921" y="8242"/>
                  <a:pt x="9442" y="8823"/>
                </a:cubicBezTo>
                <a:cubicBezTo>
                  <a:pt x="11204" y="10811"/>
                  <a:pt x="17372" y="11894"/>
                  <a:pt x="18979" y="12144"/>
                </a:cubicBezTo>
                <a:cubicBezTo>
                  <a:pt x="18408" y="12561"/>
                  <a:pt x="17836" y="12954"/>
                  <a:pt x="17276" y="13335"/>
                </a:cubicBezTo>
                <a:cubicBezTo>
                  <a:pt x="16824" y="13645"/>
                  <a:pt x="16372" y="13930"/>
                  <a:pt x="15931" y="14204"/>
                </a:cubicBezTo>
                <a:cubicBezTo>
                  <a:pt x="14714" y="13877"/>
                  <a:pt x="8313" y="12201"/>
                  <a:pt x="6010" y="12201"/>
                </a:cubicBezTo>
                <a:cubicBezTo>
                  <a:pt x="5385" y="12201"/>
                  <a:pt x="5062" y="12325"/>
                  <a:pt x="5227" y="12633"/>
                </a:cubicBezTo>
                <a:cubicBezTo>
                  <a:pt x="5954" y="13990"/>
                  <a:pt x="13276" y="14585"/>
                  <a:pt x="15121" y="14704"/>
                </a:cubicBezTo>
                <a:cubicBezTo>
                  <a:pt x="14598" y="15014"/>
                  <a:pt x="14109" y="15312"/>
                  <a:pt x="13645" y="15573"/>
                </a:cubicBezTo>
                <a:cubicBezTo>
                  <a:pt x="12562" y="16193"/>
                  <a:pt x="11645" y="16681"/>
                  <a:pt x="10990" y="17014"/>
                </a:cubicBezTo>
                <a:cubicBezTo>
                  <a:pt x="9274" y="16537"/>
                  <a:pt x="4757" y="15316"/>
                  <a:pt x="3092" y="15316"/>
                </a:cubicBezTo>
                <a:cubicBezTo>
                  <a:pt x="2469" y="15316"/>
                  <a:pt x="2245" y="15487"/>
                  <a:pt x="2715" y="15931"/>
                </a:cubicBezTo>
                <a:cubicBezTo>
                  <a:pt x="4356" y="17469"/>
                  <a:pt x="8286" y="17610"/>
                  <a:pt x="9787" y="17610"/>
                </a:cubicBezTo>
                <a:cubicBezTo>
                  <a:pt x="9865" y="17610"/>
                  <a:pt x="9937" y="17610"/>
                  <a:pt x="10002" y="17609"/>
                </a:cubicBezTo>
                <a:lnTo>
                  <a:pt x="10061" y="17728"/>
                </a:lnTo>
                <a:cubicBezTo>
                  <a:pt x="8311" y="18443"/>
                  <a:pt x="0" y="21848"/>
                  <a:pt x="1382" y="22265"/>
                </a:cubicBezTo>
                <a:cubicBezTo>
                  <a:pt x="1598" y="22330"/>
                  <a:pt x="1836" y="22360"/>
                  <a:pt x="2092" y="22360"/>
                </a:cubicBezTo>
                <a:cubicBezTo>
                  <a:pt x="5099" y="22360"/>
                  <a:pt x="10490" y="18193"/>
                  <a:pt x="10490" y="18193"/>
                </a:cubicBezTo>
                <a:lnTo>
                  <a:pt x="10490" y="18193"/>
                </a:lnTo>
                <a:cubicBezTo>
                  <a:pt x="10490" y="18193"/>
                  <a:pt x="7895" y="25197"/>
                  <a:pt x="9271" y="25197"/>
                </a:cubicBezTo>
                <a:cubicBezTo>
                  <a:pt x="9406" y="25197"/>
                  <a:pt x="9580" y="25129"/>
                  <a:pt x="9799" y="24979"/>
                </a:cubicBezTo>
                <a:cubicBezTo>
                  <a:pt x="10752" y="24325"/>
                  <a:pt x="11597" y="17657"/>
                  <a:pt x="11657" y="17216"/>
                </a:cubicBezTo>
                <a:cubicBezTo>
                  <a:pt x="12264" y="16907"/>
                  <a:pt x="13026" y="16502"/>
                  <a:pt x="13907" y="16026"/>
                </a:cubicBezTo>
                <a:cubicBezTo>
                  <a:pt x="14348" y="15776"/>
                  <a:pt x="14824" y="15514"/>
                  <a:pt x="15336" y="15216"/>
                </a:cubicBezTo>
                <a:lnTo>
                  <a:pt x="15336" y="15216"/>
                </a:lnTo>
                <a:cubicBezTo>
                  <a:pt x="14228" y="18026"/>
                  <a:pt x="12966" y="24098"/>
                  <a:pt x="13978" y="24444"/>
                </a:cubicBezTo>
                <a:cubicBezTo>
                  <a:pt x="13997" y="24450"/>
                  <a:pt x="14015" y="24452"/>
                  <a:pt x="14033" y="24452"/>
                </a:cubicBezTo>
                <a:cubicBezTo>
                  <a:pt x="14954" y="24452"/>
                  <a:pt x="15852" y="16842"/>
                  <a:pt x="16074" y="14764"/>
                </a:cubicBezTo>
                <a:cubicBezTo>
                  <a:pt x="16562" y="14466"/>
                  <a:pt x="17074" y="14157"/>
                  <a:pt x="17598" y="13811"/>
                </a:cubicBezTo>
                <a:cubicBezTo>
                  <a:pt x="18086" y="13490"/>
                  <a:pt x="18586" y="13156"/>
                  <a:pt x="19098" y="12799"/>
                </a:cubicBezTo>
                <a:lnTo>
                  <a:pt x="19098" y="12799"/>
                </a:lnTo>
                <a:cubicBezTo>
                  <a:pt x="18205" y="14811"/>
                  <a:pt x="15479" y="21241"/>
                  <a:pt x="17145" y="21681"/>
                </a:cubicBezTo>
                <a:cubicBezTo>
                  <a:pt x="17194" y="21694"/>
                  <a:pt x="17243" y="21701"/>
                  <a:pt x="17290" y="21701"/>
                </a:cubicBezTo>
                <a:cubicBezTo>
                  <a:pt x="18934" y="21701"/>
                  <a:pt x="19783" y="14101"/>
                  <a:pt x="19991" y="12180"/>
                </a:cubicBezTo>
                <a:cubicBezTo>
                  <a:pt x="20539" y="11775"/>
                  <a:pt x="21086" y="11359"/>
                  <a:pt x="21622" y="10942"/>
                </a:cubicBezTo>
                <a:lnTo>
                  <a:pt x="22610" y="10132"/>
                </a:lnTo>
                <a:cubicBezTo>
                  <a:pt x="22920" y="9858"/>
                  <a:pt x="23253" y="9585"/>
                  <a:pt x="23551" y="9299"/>
                </a:cubicBezTo>
                <a:lnTo>
                  <a:pt x="24265" y="8632"/>
                </a:lnTo>
                <a:lnTo>
                  <a:pt x="24265" y="8632"/>
                </a:lnTo>
                <a:cubicBezTo>
                  <a:pt x="23134" y="11859"/>
                  <a:pt x="21968" y="19050"/>
                  <a:pt x="23158" y="19383"/>
                </a:cubicBezTo>
                <a:cubicBezTo>
                  <a:pt x="23176" y="19388"/>
                  <a:pt x="23194" y="19391"/>
                  <a:pt x="23212" y="19391"/>
                </a:cubicBezTo>
                <a:cubicBezTo>
                  <a:pt x="24345" y="19391"/>
                  <a:pt x="24981" y="9417"/>
                  <a:pt x="25075" y="7811"/>
                </a:cubicBezTo>
                <a:cubicBezTo>
                  <a:pt x="25158" y="7739"/>
                  <a:pt x="25230" y="7668"/>
                  <a:pt x="25289" y="7596"/>
                </a:cubicBezTo>
                <a:cubicBezTo>
                  <a:pt x="25420" y="7441"/>
                  <a:pt x="25551" y="7311"/>
                  <a:pt x="25694" y="7156"/>
                </a:cubicBezTo>
                <a:cubicBezTo>
                  <a:pt x="25825" y="7013"/>
                  <a:pt x="25944" y="6858"/>
                  <a:pt x="26063" y="6715"/>
                </a:cubicBezTo>
                <a:cubicBezTo>
                  <a:pt x="26313" y="6429"/>
                  <a:pt x="26540" y="6132"/>
                  <a:pt x="26766" y="5834"/>
                </a:cubicBezTo>
                <a:cubicBezTo>
                  <a:pt x="27004" y="5548"/>
                  <a:pt x="27194" y="5251"/>
                  <a:pt x="27385" y="4977"/>
                </a:cubicBezTo>
                <a:cubicBezTo>
                  <a:pt x="27432" y="4917"/>
                  <a:pt x="27480" y="4858"/>
                  <a:pt x="27516" y="4774"/>
                </a:cubicBezTo>
                <a:lnTo>
                  <a:pt x="27516" y="4774"/>
                </a:lnTo>
                <a:cubicBezTo>
                  <a:pt x="27135" y="8584"/>
                  <a:pt x="27397" y="15109"/>
                  <a:pt x="28611" y="15216"/>
                </a:cubicBezTo>
                <a:cubicBezTo>
                  <a:pt x="28617" y="15217"/>
                  <a:pt x="28623" y="15217"/>
                  <a:pt x="28629" y="15217"/>
                </a:cubicBezTo>
                <a:cubicBezTo>
                  <a:pt x="29767" y="15217"/>
                  <a:pt x="28705" y="5940"/>
                  <a:pt x="28385" y="3322"/>
                </a:cubicBezTo>
                <a:lnTo>
                  <a:pt x="28385" y="3310"/>
                </a:lnTo>
                <a:cubicBezTo>
                  <a:pt x="28456" y="3167"/>
                  <a:pt x="28516" y="3048"/>
                  <a:pt x="28575" y="2917"/>
                </a:cubicBezTo>
                <a:cubicBezTo>
                  <a:pt x="28635" y="2786"/>
                  <a:pt x="28683" y="2667"/>
                  <a:pt x="28742" y="2548"/>
                </a:cubicBezTo>
                <a:cubicBezTo>
                  <a:pt x="28849" y="2310"/>
                  <a:pt x="28945" y="2084"/>
                  <a:pt x="29028" y="1857"/>
                </a:cubicBezTo>
                <a:cubicBezTo>
                  <a:pt x="29099" y="1643"/>
                  <a:pt x="29171" y="1441"/>
                  <a:pt x="29230" y="1262"/>
                </a:cubicBezTo>
                <a:cubicBezTo>
                  <a:pt x="29290" y="1084"/>
                  <a:pt x="29337" y="929"/>
                  <a:pt x="29361" y="774"/>
                </a:cubicBezTo>
                <a:cubicBezTo>
                  <a:pt x="29397" y="631"/>
                  <a:pt x="29421" y="512"/>
                  <a:pt x="29457" y="405"/>
                </a:cubicBezTo>
                <a:cubicBezTo>
                  <a:pt x="29504" y="214"/>
                  <a:pt x="29528" y="107"/>
                  <a:pt x="29528" y="107"/>
                </a:cubicBezTo>
                <a:lnTo>
                  <a:pt x="2870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84" name="Google Shape;584;p13"/>
          <p:cNvGrpSpPr/>
          <p:nvPr/>
        </p:nvGrpSpPr>
        <p:grpSpPr>
          <a:xfrm>
            <a:off x="10728926" y="4866363"/>
            <a:ext cx="1836700" cy="1450652"/>
            <a:chOff x="4513350" y="1013350"/>
            <a:chExt cx="788825" cy="623025"/>
          </a:xfrm>
        </p:grpSpPr>
        <p:sp>
          <p:nvSpPr>
            <p:cNvPr id="585" name="Google Shape;585;p13"/>
            <p:cNvSpPr/>
            <p:nvPr/>
          </p:nvSpPr>
          <p:spPr>
            <a:xfrm>
              <a:off x="4592525" y="1216500"/>
              <a:ext cx="222075" cy="37900"/>
            </a:xfrm>
            <a:custGeom>
              <a:avLst/>
              <a:gdLst/>
              <a:ahLst/>
              <a:cxnLst/>
              <a:rect l="l" t="t" r="r" b="b"/>
              <a:pathLst>
                <a:path w="8883" h="1516" extrusionOk="0">
                  <a:moveTo>
                    <a:pt x="5216" y="0"/>
                  </a:moveTo>
                  <a:cubicBezTo>
                    <a:pt x="2184" y="0"/>
                    <a:pt x="1" y="1209"/>
                    <a:pt x="1" y="1209"/>
                  </a:cubicBezTo>
                  <a:cubicBezTo>
                    <a:pt x="708" y="1431"/>
                    <a:pt x="1576" y="1516"/>
                    <a:pt x="2489" y="1516"/>
                  </a:cubicBezTo>
                  <a:cubicBezTo>
                    <a:pt x="5448" y="1516"/>
                    <a:pt x="8883" y="626"/>
                    <a:pt x="8883" y="626"/>
                  </a:cubicBezTo>
                  <a:cubicBezTo>
                    <a:pt x="7589" y="167"/>
                    <a:pt x="6344" y="0"/>
                    <a:pt x="521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6" name="Google Shape;586;p13"/>
            <p:cNvSpPr/>
            <p:nvPr/>
          </p:nvSpPr>
          <p:spPr>
            <a:xfrm>
              <a:off x="4702350" y="1273800"/>
              <a:ext cx="169700" cy="126825"/>
            </a:xfrm>
            <a:custGeom>
              <a:avLst/>
              <a:gdLst/>
              <a:ahLst/>
              <a:cxnLst/>
              <a:rect l="l" t="t" r="r" b="b"/>
              <a:pathLst>
                <a:path w="6788" h="5073" extrusionOk="0">
                  <a:moveTo>
                    <a:pt x="6788" y="0"/>
                  </a:moveTo>
                  <a:lnTo>
                    <a:pt x="6788" y="0"/>
                  </a:lnTo>
                  <a:cubicBezTo>
                    <a:pt x="1501" y="2417"/>
                    <a:pt x="1" y="5072"/>
                    <a:pt x="1" y="5072"/>
                  </a:cubicBezTo>
                  <a:cubicBezTo>
                    <a:pt x="3835" y="4894"/>
                    <a:pt x="6787" y="1"/>
                    <a:pt x="6788"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7" name="Google Shape;587;p13"/>
            <p:cNvSpPr/>
            <p:nvPr/>
          </p:nvSpPr>
          <p:spPr>
            <a:xfrm>
              <a:off x="4729450" y="1319350"/>
              <a:ext cx="215825" cy="139925"/>
            </a:xfrm>
            <a:custGeom>
              <a:avLst/>
              <a:gdLst/>
              <a:ahLst/>
              <a:cxnLst/>
              <a:rect l="l" t="t" r="r" b="b"/>
              <a:pathLst>
                <a:path w="8633" h="5597" extrusionOk="0">
                  <a:moveTo>
                    <a:pt x="8632" y="0"/>
                  </a:moveTo>
                  <a:cubicBezTo>
                    <a:pt x="8632" y="0"/>
                    <a:pt x="8632" y="0"/>
                    <a:pt x="8632" y="0"/>
                  </a:cubicBezTo>
                  <a:lnTo>
                    <a:pt x="8632" y="0"/>
                  </a:lnTo>
                  <a:cubicBezTo>
                    <a:pt x="8632" y="0"/>
                    <a:pt x="8632" y="0"/>
                    <a:pt x="8632" y="0"/>
                  </a:cubicBezTo>
                  <a:close/>
                  <a:moveTo>
                    <a:pt x="8632" y="0"/>
                  </a:moveTo>
                  <a:cubicBezTo>
                    <a:pt x="8608" y="10"/>
                    <a:pt x="1568" y="1986"/>
                    <a:pt x="0" y="5596"/>
                  </a:cubicBezTo>
                  <a:cubicBezTo>
                    <a:pt x="0" y="5596"/>
                    <a:pt x="4132" y="3715"/>
                    <a:pt x="8632"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8" name="Google Shape;588;p13"/>
            <p:cNvSpPr/>
            <p:nvPr/>
          </p:nvSpPr>
          <p:spPr>
            <a:xfrm>
              <a:off x="4792550" y="1343150"/>
              <a:ext cx="211075" cy="194100"/>
            </a:xfrm>
            <a:custGeom>
              <a:avLst/>
              <a:gdLst/>
              <a:ahLst/>
              <a:cxnLst/>
              <a:rect l="l" t="t" r="r" b="b"/>
              <a:pathLst>
                <a:path w="8443" h="7764" extrusionOk="0">
                  <a:moveTo>
                    <a:pt x="8442" y="1"/>
                  </a:moveTo>
                  <a:lnTo>
                    <a:pt x="8442" y="1"/>
                  </a:lnTo>
                  <a:cubicBezTo>
                    <a:pt x="3346" y="1167"/>
                    <a:pt x="1" y="7763"/>
                    <a:pt x="1" y="7763"/>
                  </a:cubicBezTo>
                  <a:cubicBezTo>
                    <a:pt x="3799" y="6454"/>
                    <a:pt x="8442" y="1"/>
                    <a:pt x="8442"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9" name="Google Shape;589;p13"/>
            <p:cNvSpPr/>
            <p:nvPr/>
          </p:nvSpPr>
          <p:spPr>
            <a:xfrm>
              <a:off x="4513350" y="1013350"/>
              <a:ext cx="788825" cy="623025"/>
            </a:xfrm>
            <a:custGeom>
              <a:avLst/>
              <a:gdLst/>
              <a:ahLst/>
              <a:cxnLst/>
              <a:rect l="l" t="t" r="r" b="b"/>
              <a:pathLst>
                <a:path w="31553" h="24921" extrusionOk="0">
                  <a:moveTo>
                    <a:pt x="7406" y="0"/>
                  </a:moveTo>
                  <a:cubicBezTo>
                    <a:pt x="6763" y="4584"/>
                    <a:pt x="10871" y="7680"/>
                    <a:pt x="11633" y="8204"/>
                  </a:cubicBezTo>
                  <a:cubicBezTo>
                    <a:pt x="11454" y="8144"/>
                    <a:pt x="11276" y="8073"/>
                    <a:pt x="11109" y="8013"/>
                  </a:cubicBezTo>
                  <a:cubicBezTo>
                    <a:pt x="10978" y="7966"/>
                    <a:pt x="10847" y="7918"/>
                    <a:pt x="10716" y="7894"/>
                  </a:cubicBezTo>
                  <a:lnTo>
                    <a:pt x="10573" y="7811"/>
                  </a:lnTo>
                  <a:cubicBezTo>
                    <a:pt x="7109" y="4954"/>
                    <a:pt x="1" y="953"/>
                    <a:pt x="0" y="953"/>
                  </a:cubicBezTo>
                  <a:lnTo>
                    <a:pt x="0" y="953"/>
                  </a:lnTo>
                  <a:cubicBezTo>
                    <a:pt x="1810" y="5537"/>
                    <a:pt x="6728" y="7085"/>
                    <a:pt x="9323" y="7692"/>
                  </a:cubicBezTo>
                  <a:lnTo>
                    <a:pt x="9311" y="7728"/>
                  </a:lnTo>
                  <a:cubicBezTo>
                    <a:pt x="9311" y="7728"/>
                    <a:pt x="9716" y="7859"/>
                    <a:pt x="10430" y="8085"/>
                  </a:cubicBezTo>
                  <a:cubicBezTo>
                    <a:pt x="10609" y="8144"/>
                    <a:pt x="10799" y="8204"/>
                    <a:pt x="11026" y="8275"/>
                  </a:cubicBezTo>
                  <a:cubicBezTo>
                    <a:pt x="11228" y="8371"/>
                    <a:pt x="11454" y="8442"/>
                    <a:pt x="11692" y="8549"/>
                  </a:cubicBezTo>
                  <a:cubicBezTo>
                    <a:pt x="11931" y="8633"/>
                    <a:pt x="12181" y="8740"/>
                    <a:pt x="12454" y="8847"/>
                  </a:cubicBezTo>
                  <a:cubicBezTo>
                    <a:pt x="12585" y="8906"/>
                    <a:pt x="12740" y="8966"/>
                    <a:pt x="12871" y="9037"/>
                  </a:cubicBezTo>
                  <a:cubicBezTo>
                    <a:pt x="8454" y="9716"/>
                    <a:pt x="6013" y="12907"/>
                    <a:pt x="6013" y="12907"/>
                  </a:cubicBezTo>
                  <a:cubicBezTo>
                    <a:pt x="10359" y="11954"/>
                    <a:pt x="12573" y="9680"/>
                    <a:pt x="13050" y="9121"/>
                  </a:cubicBezTo>
                  <a:cubicBezTo>
                    <a:pt x="13121" y="9156"/>
                    <a:pt x="13193" y="9204"/>
                    <a:pt x="13288" y="9228"/>
                  </a:cubicBezTo>
                  <a:cubicBezTo>
                    <a:pt x="13431" y="9299"/>
                    <a:pt x="13586" y="9359"/>
                    <a:pt x="13728" y="9442"/>
                  </a:cubicBezTo>
                  <a:cubicBezTo>
                    <a:pt x="13883" y="9514"/>
                    <a:pt x="14050" y="9573"/>
                    <a:pt x="14193" y="9656"/>
                  </a:cubicBezTo>
                  <a:cubicBezTo>
                    <a:pt x="14490" y="9823"/>
                    <a:pt x="14800" y="9990"/>
                    <a:pt x="15133" y="10168"/>
                  </a:cubicBezTo>
                  <a:cubicBezTo>
                    <a:pt x="15300" y="10252"/>
                    <a:pt x="15455" y="10335"/>
                    <a:pt x="15621" y="10430"/>
                  </a:cubicBezTo>
                  <a:cubicBezTo>
                    <a:pt x="15788" y="10537"/>
                    <a:pt x="15955" y="10633"/>
                    <a:pt x="16110" y="10728"/>
                  </a:cubicBezTo>
                  <a:cubicBezTo>
                    <a:pt x="16276" y="10835"/>
                    <a:pt x="16443" y="10942"/>
                    <a:pt x="16598" y="11026"/>
                  </a:cubicBezTo>
                  <a:cubicBezTo>
                    <a:pt x="16764" y="11133"/>
                    <a:pt x="16943" y="11228"/>
                    <a:pt x="17110" y="11347"/>
                  </a:cubicBezTo>
                  <a:cubicBezTo>
                    <a:pt x="17443" y="11561"/>
                    <a:pt x="17777" y="11788"/>
                    <a:pt x="18110" y="12026"/>
                  </a:cubicBezTo>
                  <a:cubicBezTo>
                    <a:pt x="18193" y="12085"/>
                    <a:pt x="18277" y="12145"/>
                    <a:pt x="18360" y="12204"/>
                  </a:cubicBezTo>
                  <a:lnTo>
                    <a:pt x="18610" y="12395"/>
                  </a:lnTo>
                  <a:cubicBezTo>
                    <a:pt x="18777" y="12514"/>
                    <a:pt x="18943" y="12657"/>
                    <a:pt x="19122" y="12776"/>
                  </a:cubicBezTo>
                  <a:cubicBezTo>
                    <a:pt x="19289" y="12895"/>
                    <a:pt x="19467" y="13026"/>
                    <a:pt x="19622" y="13145"/>
                  </a:cubicBezTo>
                  <a:cubicBezTo>
                    <a:pt x="19789" y="13264"/>
                    <a:pt x="19955" y="13407"/>
                    <a:pt x="20122" y="13550"/>
                  </a:cubicBezTo>
                  <a:lnTo>
                    <a:pt x="21098" y="14347"/>
                  </a:lnTo>
                  <a:cubicBezTo>
                    <a:pt x="21134" y="14383"/>
                    <a:pt x="21158" y="14395"/>
                    <a:pt x="21170" y="14419"/>
                  </a:cubicBezTo>
                  <a:cubicBezTo>
                    <a:pt x="16229" y="16788"/>
                    <a:pt x="12716" y="22896"/>
                    <a:pt x="12716" y="22896"/>
                  </a:cubicBezTo>
                  <a:cubicBezTo>
                    <a:pt x="16550" y="21110"/>
                    <a:pt x="20455" y="15729"/>
                    <a:pt x="21313" y="14526"/>
                  </a:cubicBezTo>
                  <a:cubicBezTo>
                    <a:pt x="21872" y="15038"/>
                    <a:pt x="22456" y="15538"/>
                    <a:pt x="22991" y="16062"/>
                  </a:cubicBezTo>
                  <a:cubicBezTo>
                    <a:pt x="23361" y="16407"/>
                    <a:pt x="23706" y="16764"/>
                    <a:pt x="24063" y="17098"/>
                  </a:cubicBezTo>
                  <a:cubicBezTo>
                    <a:pt x="23063" y="18027"/>
                    <a:pt x="18336" y="22503"/>
                    <a:pt x="18812" y="24920"/>
                  </a:cubicBezTo>
                  <a:cubicBezTo>
                    <a:pt x="18812" y="24920"/>
                    <a:pt x="21682" y="22218"/>
                    <a:pt x="24123" y="17181"/>
                  </a:cubicBezTo>
                  <a:cubicBezTo>
                    <a:pt x="24325" y="17384"/>
                    <a:pt x="24539" y="17598"/>
                    <a:pt x="24730" y="17800"/>
                  </a:cubicBezTo>
                  <a:cubicBezTo>
                    <a:pt x="25016" y="18086"/>
                    <a:pt x="25266" y="18384"/>
                    <a:pt x="25539" y="18669"/>
                  </a:cubicBezTo>
                  <a:cubicBezTo>
                    <a:pt x="25670" y="18800"/>
                    <a:pt x="25801" y="18943"/>
                    <a:pt x="25920" y="19086"/>
                  </a:cubicBezTo>
                  <a:cubicBezTo>
                    <a:pt x="26039" y="19217"/>
                    <a:pt x="26170" y="19360"/>
                    <a:pt x="26289" y="19503"/>
                  </a:cubicBezTo>
                  <a:lnTo>
                    <a:pt x="27004" y="20301"/>
                  </a:lnTo>
                  <a:cubicBezTo>
                    <a:pt x="27230" y="20551"/>
                    <a:pt x="27456" y="20824"/>
                    <a:pt x="27659" y="21063"/>
                  </a:cubicBezTo>
                  <a:cubicBezTo>
                    <a:pt x="27873" y="21301"/>
                    <a:pt x="28064" y="21539"/>
                    <a:pt x="28254" y="21765"/>
                  </a:cubicBezTo>
                  <a:cubicBezTo>
                    <a:pt x="28433" y="21979"/>
                    <a:pt x="28611" y="22206"/>
                    <a:pt x="28778" y="22396"/>
                  </a:cubicBezTo>
                  <a:cubicBezTo>
                    <a:pt x="29111" y="22801"/>
                    <a:pt x="29385" y="23146"/>
                    <a:pt x="29623" y="23444"/>
                  </a:cubicBezTo>
                  <a:cubicBezTo>
                    <a:pt x="30088" y="24027"/>
                    <a:pt x="30361" y="24361"/>
                    <a:pt x="30361" y="24361"/>
                  </a:cubicBezTo>
                  <a:lnTo>
                    <a:pt x="31028" y="23825"/>
                  </a:lnTo>
                  <a:cubicBezTo>
                    <a:pt x="31028" y="23825"/>
                    <a:pt x="30754" y="23503"/>
                    <a:pt x="30266" y="22920"/>
                  </a:cubicBezTo>
                  <a:cubicBezTo>
                    <a:pt x="30028" y="22610"/>
                    <a:pt x="29730" y="22265"/>
                    <a:pt x="29385" y="21860"/>
                  </a:cubicBezTo>
                  <a:cubicBezTo>
                    <a:pt x="29230" y="21670"/>
                    <a:pt x="29028" y="21444"/>
                    <a:pt x="28837" y="21217"/>
                  </a:cubicBezTo>
                  <a:cubicBezTo>
                    <a:pt x="28647" y="21003"/>
                    <a:pt x="28433" y="20777"/>
                    <a:pt x="28230" y="20539"/>
                  </a:cubicBezTo>
                  <a:cubicBezTo>
                    <a:pt x="28016" y="20301"/>
                    <a:pt x="27802" y="20051"/>
                    <a:pt x="27563" y="19801"/>
                  </a:cubicBezTo>
                  <a:cubicBezTo>
                    <a:pt x="27325" y="19539"/>
                    <a:pt x="27087" y="19277"/>
                    <a:pt x="26825" y="19003"/>
                  </a:cubicBezTo>
                  <a:cubicBezTo>
                    <a:pt x="26706" y="18872"/>
                    <a:pt x="26575" y="18741"/>
                    <a:pt x="26444" y="18586"/>
                  </a:cubicBezTo>
                  <a:cubicBezTo>
                    <a:pt x="26313" y="18455"/>
                    <a:pt x="26170" y="18324"/>
                    <a:pt x="26039" y="18169"/>
                  </a:cubicBezTo>
                  <a:cubicBezTo>
                    <a:pt x="25778" y="17884"/>
                    <a:pt x="25492" y="17610"/>
                    <a:pt x="25206" y="17324"/>
                  </a:cubicBezTo>
                  <a:cubicBezTo>
                    <a:pt x="24885" y="17014"/>
                    <a:pt x="24539" y="16681"/>
                    <a:pt x="24194" y="16360"/>
                  </a:cubicBezTo>
                  <a:cubicBezTo>
                    <a:pt x="26754" y="14693"/>
                    <a:pt x="31552" y="5621"/>
                    <a:pt x="31552" y="5620"/>
                  </a:cubicBezTo>
                  <a:lnTo>
                    <a:pt x="31552" y="5620"/>
                  </a:lnTo>
                  <a:cubicBezTo>
                    <a:pt x="27778" y="7382"/>
                    <a:pt x="24682" y="14586"/>
                    <a:pt x="24027" y="16193"/>
                  </a:cubicBezTo>
                  <a:cubicBezTo>
                    <a:pt x="23825" y="16002"/>
                    <a:pt x="23611" y="15800"/>
                    <a:pt x="23396" y="15610"/>
                  </a:cubicBezTo>
                  <a:cubicBezTo>
                    <a:pt x="23194" y="15431"/>
                    <a:pt x="22991" y="15252"/>
                    <a:pt x="22801" y="15074"/>
                  </a:cubicBezTo>
                  <a:cubicBezTo>
                    <a:pt x="25801" y="11716"/>
                    <a:pt x="29790" y="4073"/>
                    <a:pt x="29790" y="4072"/>
                  </a:cubicBezTo>
                  <a:lnTo>
                    <a:pt x="29790" y="4072"/>
                  </a:lnTo>
                  <a:cubicBezTo>
                    <a:pt x="24980" y="7871"/>
                    <a:pt x="23099" y="13157"/>
                    <a:pt x="22575" y="14895"/>
                  </a:cubicBezTo>
                  <a:cubicBezTo>
                    <a:pt x="22206" y="14574"/>
                    <a:pt x="21813" y="14252"/>
                    <a:pt x="21444" y="13931"/>
                  </a:cubicBezTo>
                  <a:cubicBezTo>
                    <a:pt x="21289" y="13812"/>
                    <a:pt x="21146" y="13693"/>
                    <a:pt x="20979" y="13574"/>
                  </a:cubicBezTo>
                  <a:cubicBezTo>
                    <a:pt x="24361" y="10371"/>
                    <a:pt x="26337" y="1727"/>
                    <a:pt x="26337" y="1727"/>
                  </a:cubicBezTo>
                  <a:lnTo>
                    <a:pt x="26337" y="1727"/>
                  </a:lnTo>
                  <a:cubicBezTo>
                    <a:pt x="22753" y="4823"/>
                    <a:pt x="21146" y="11657"/>
                    <a:pt x="20777" y="13407"/>
                  </a:cubicBezTo>
                  <a:cubicBezTo>
                    <a:pt x="20658" y="13324"/>
                    <a:pt x="20539" y="13216"/>
                    <a:pt x="20420" y="13121"/>
                  </a:cubicBezTo>
                  <a:cubicBezTo>
                    <a:pt x="20253" y="12990"/>
                    <a:pt x="20086" y="12859"/>
                    <a:pt x="19908" y="12740"/>
                  </a:cubicBezTo>
                  <a:cubicBezTo>
                    <a:pt x="19729" y="12621"/>
                    <a:pt x="19562" y="12490"/>
                    <a:pt x="19384" y="12371"/>
                  </a:cubicBezTo>
                  <a:cubicBezTo>
                    <a:pt x="19372" y="12347"/>
                    <a:pt x="19348" y="12335"/>
                    <a:pt x="19324" y="12323"/>
                  </a:cubicBezTo>
                  <a:cubicBezTo>
                    <a:pt x="22301" y="7347"/>
                    <a:pt x="22098" y="822"/>
                    <a:pt x="22098" y="822"/>
                  </a:cubicBezTo>
                  <a:lnTo>
                    <a:pt x="22098" y="822"/>
                  </a:lnTo>
                  <a:cubicBezTo>
                    <a:pt x="18943" y="4608"/>
                    <a:pt x="19015" y="10478"/>
                    <a:pt x="19110" y="12157"/>
                  </a:cubicBezTo>
                  <a:cubicBezTo>
                    <a:pt x="19027" y="12097"/>
                    <a:pt x="18943" y="12038"/>
                    <a:pt x="18872" y="12002"/>
                  </a:cubicBezTo>
                  <a:lnTo>
                    <a:pt x="18610" y="11811"/>
                  </a:lnTo>
                  <a:cubicBezTo>
                    <a:pt x="18527" y="11752"/>
                    <a:pt x="18431" y="11704"/>
                    <a:pt x="18348" y="11657"/>
                  </a:cubicBezTo>
                  <a:cubicBezTo>
                    <a:pt x="18229" y="11585"/>
                    <a:pt x="18098" y="11490"/>
                    <a:pt x="17979" y="11419"/>
                  </a:cubicBezTo>
                  <a:cubicBezTo>
                    <a:pt x="19301" y="7097"/>
                    <a:pt x="17836" y="762"/>
                    <a:pt x="17836" y="762"/>
                  </a:cubicBezTo>
                  <a:cubicBezTo>
                    <a:pt x="15633" y="5215"/>
                    <a:pt x="17098" y="9752"/>
                    <a:pt x="17681" y="11228"/>
                  </a:cubicBezTo>
                  <a:cubicBezTo>
                    <a:pt x="17562" y="11145"/>
                    <a:pt x="17443" y="11061"/>
                    <a:pt x="17324" y="10990"/>
                  </a:cubicBezTo>
                  <a:cubicBezTo>
                    <a:pt x="17157" y="10871"/>
                    <a:pt x="16979" y="10776"/>
                    <a:pt x="16800" y="10668"/>
                  </a:cubicBezTo>
                  <a:cubicBezTo>
                    <a:pt x="16622" y="10573"/>
                    <a:pt x="16455" y="10478"/>
                    <a:pt x="16288" y="10371"/>
                  </a:cubicBezTo>
                  <a:cubicBezTo>
                    <a:pt x="16133" y="10276"/>
                    <a:pt x="15967" y="10180"/>
                    <a:pt x="15800" y="10097"/>
                  </a:cubicBezTo>
                  <a:lnTo>
                    <a:pt x="15312" y="9823"/>
                  </a:lnTo>
                  <a:cubicBezTo>
                    <a:pt x="15098" y="9716"/>
                    <a:pt x="14907" y="9621"/>
                    <a:pt x="14705" y="9514"/>
                  </a:cubicBezTo>
                  <a:cubicBezTo>
                    <a:pt x="16205" y="5573"/>
                    <a:pt x="14741" y="406"/>
                    <a:pt x="14740" y="405"/>
                  </a:cubicBezTo>
                  <a:lnTo>
                    <a:pt x="14740" y="405"/>
                  </a:lnTo>
                  <a:cubicBezTo>
                    <a:pt x="13371" y="2275"/>
                    <a:pt x="14264" y="7978"/>
                    <a:pt x="14538" y="9418"/>
                  </a:cubicBezTo>
                  <a:cubicBezTo>
                    <a:pt x="14478" y="9394"/>
                    <a:pt x="14407" y="9359"/>
                    <a:pt x="14348" y="9323"/>
                  </a:cubicBezTo>
                  <a:cubicBezTo>
                    <a:pt x="14193" y="9228"/>
                    <a:pt x="14026" y="9168"/>
                    <a:pt x="13883" y="9109"/>
                  </a:cubicBezTo>
                  <a:cubicBezTo>
                    <a:pt x="13728" y="9037"/>
                    <a:pt x="13586" y="8978"/>
                    <a:pt x="13431" y="8918"/>
                  </a:cubicBezTo>
                  <a:cubicBezTo>
                    <a:pt x="13288" y="8859"/>
                    <a:pt x="13133" y="8787"/>
                    <a:pt x="13002" y="8728"/>
                  </a:cubicBezTo>
                  <a:cubicBezTo>
                    <a:pt x="14728" y="5477"/>
                    <a:pt x="11931" y="1120"/>
                    <a:pt x="11931" y="1120"/>
                  </a:cubicBezTo>
                  <a:lnTo>
                    <a:pt x="11931" y="1120"/>
                  </a:lnTo>
                  <a:cubicBezTo>
                    <a:pt x="10930" y="4227"/>
                    <a:pt x="12764" y="8275"/>
                    <a:pt x="12978" y="8704"/>
                  </a:cubicBezTo>
                  <a:cubicBezTo>
                    <a:pt x="12835" y="8644"/>
                    <a:pt x="12716" y="8585"/>
                    <a:pt x="12585" y="8549"/>
                  </a:cubicBezTo>
                  <a:cubicBezTo>
                    <a:pt x="12300" y="8442"/>
                    <a:pt x="12050" y="8347"/>
                    <a:pt x="11800" y="8263"/>
                  </a:cubicBezTo>
                  <a:cubicBezTo>
                    <a:pt x="11788" y="8263"/>
                    <a:pt x="11752" y="8252"/>
                    <a:pt x="11740" y="8252"/>
                  </a:cubicBezTo>
                  <a:cubicBezTo>
                    <a:pt x="11442" y="6085"/>
                    <a:pt x="7406" y="1"/>
                    <a:pt x="7406"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90" name="Google Shape;590;p13"/>
          <p:cNvSpPr/>
          <p:nvPr/>
        </p:nvSpPr>
        <p:spPr>
          <a:xfrm>
            <a:off x="757800" y="1825033"/>
            <a:ext cx="10676400" cy="4609600"/>
          </a:xfrm>
          <a:prstGeom prst="rect">
            <a:avLst/>
          </a:prstGeom>
          <a:solidFill>
            <a:schemeClr val="lt2"/>
          </a:solidFill>
          <a:ln>
            <a:noFill/>
          </a:ln>
          <a:effectLst>
            <a:outerShdw dist="76200" dir="3300000" algn="bl" rotWithShape="0">
              <a:srgbClr val="000000">
                <a:alpha val="12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1" name="Google Shape;591;p13"/>
          <p:cNvSpPr txBox="1">
            <a:spLocks noGrp="1"/>
          </p:cNvSpPr>
          <p:nvPr>
            <p:ph type="title"/>
          </p:nvPr>
        </p:nvSpPr>
        <p:spPr>
          <a:xfrm>
            <a:off x="2202027" y="2266592"/>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2" name="Google Shape;592;p13"/>
          <p:cNvSpPr txBox="1">
            <a:spLocks noGrp="1"/>
          </p:cNvSpPr>
          <p:nvPr>
            <p:ph type="subTitle" idx="1"/>
          </p:nvPr>
        </p:nvSpPr>
        <p:spPr>
          <a:xfrm>
            <a:off x="2202016" y="2645437"/>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3" name="Google Shape;593;p13"/>
          <p:cNvSpPr txBox="1">
            <a:spLocks noGrp="1"/>
          </p:cNvSpPr>
          <p:nvPr>
            <p:ph type="title" idx="2"/>
          </p:nvPr>
        </p:nvSpPr>
        <p:spPr>
          <a:xfrm>
            <a:off x="7372287" y="2266592"/>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4" name="Google Shape;594;p13"/>
          <p:cNvSpPr txBox="1">
            <a:spLocks noGrp="1"/>
          </p:cNvSpPr>
          <p:nvPr>
            <p:ph type="subTitle" idx="3"/>
          </p:nvPr>
        </p:nvSpPr>
        <p:spPr>
          <a:xfrm>
            <a:off x="7372283" y="2645437"/>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5" name="Google Shape;595;p13"/>
          <p:cNvSpPr txBox="1">
            <a:spLocks noGrp="1"/>
          </p:cNvSpPr>
          <p:nvPr>
            <p:ph type="title" idx="4" hasCustomPrompt="1"/>
          </p:nvPr>
        </p:nvSpPr>
        <p:spPr>
          <a:xfrm>
            <a:off x="1176129" y="2212763"/>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596" name="Google Shape;596;p13"/>
          <p:cNvSpPr txBox="1">
            <a:spLocks noGrp="1"/>
          </p:cNvSpPr>
          <p:nvPr>
            <p:ph type="title" idx="5" hasCustomPrompt="1"/>
          </p:nvPr>
        </p:nvSpPr>
        <p:spPr>
          <a:xfrm>
            <a:off x="6350797" y="2212763"/>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597" name="Google Shape;597;p13"/>
          <p:cNvSpPr txBox="1">
            <a:spLocks noGrp="1"/>
          </p:cNvSpPr>
          <p:nvPr>
            <p:ph type="title" idx="6"/>
          </p:nvPr>
        </p:nvSpPr>
        <p:spPr>
          <a:xfrm>
            <a:off x="2202027" y="3674421"/>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598" name="Google Shape;598;p13"/>
          <p:cNvSpPr txBox="1">
            <a:spLocks noGrp="1"/>
          </p:cNvSpPr>
          <p:nvPr>
            <p:ph type="subTitle" idx="7"/>
          </p:nvPr>
        </p:nvSpPr>
        <p:spPr>
          <a:xfrm>
            <a:off x="2202016" y="4043401"/>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599" name="Google Shape;599;p13"/>
          <p:cNvSpPr txBox="1">
            <a:spLocks noGrp="1"/>
          </p:cNvSpPr>
          <p:nvPr>
            <p:ph type="title" idx="8" hasCustomPrompt="1"/>
          </p:nvPr>
        </p:nvSpPr>
        <p:spPr>
          <a:xfrm>
            <a:off x="1176129" y="3615329"/>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0" name="Google Shape;600;p13"/>
          <p:cNvSpPr txBox="1">
            <a:spLocks noGrp="1"/>
          </p:cNvSpPr>
          <p:nvPr>
            <p:ph type="title" idx="9"/>
          </p:nvPr>
        </p:nvSpPr>
        <p:spPr>
          <a:xfrm>
            <a:off x="7372287" y="3674421"/>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1" name="Google Shape;601;p13"/>
          <p:cNvSpPr txBox="1">
            <a:spLocks noGrp="1"/>
          </p:cNvSpPr>
          <p:nvPr>
            <p:ph type="subTitle" idx="13"/>
          </p:nvPr>
        </p:nvSpPr>
        <p:spPr>
          <a:xfrm>
            <a:off x="7372283" y="4043401"/>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2" name="Google Shape;602;p13"/>
          <p:cNvSpPr txBox="1">
            <a:spLocks noGrp="1"/>
          </p:cNvSpPr>
          <p:nvPr>
            <p:ph type="title" idx="14" hasCustomPrompt="1"/>
          </p:nvPr>
        </p:nvSpPr>
        <p:spPr>
          <a:xfrm>
            <a:off x="6350797" y="3615329"/>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3" name="Google Shape;603;p13"/>
          <p:cNvSpPr txBox="1">
            <a:spLocks noGrp="1"/>
          </p:cNvSpPr>
          <p:nvPr>
            <p:ph type="title" idx="15"/>
          </p:nvPr>
        </p:nvSpPr>
        <p:spPr>
          <a:xfrm>
            <a:off x="2202027" y="5082249"/>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4" name="Google Shape;604;p13"/>
          <p:cNvSpPr txBox="1">
            <a:spLocks noGrp="1"/>
          </p:cNvSpPr>
          <p:nvPr>
            <p:ph type="subTitle" idx="16"/>
          </p:nvPr>
        </p:nvSpPr>
        <p:spPr>
          <a:xfrm>
            <a:off x="2202016" y="5441365"/>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5" name="Google Shape;605;p13"/>
          <p:cNvSpPr txBox="1">
            <a:spLocks noGrp="1"/>
          </p:cNvSpPr>
          <p:nvPr>
            <p:ph type="title" idx="17" hasCustomPrompt="1"/>
          </p:nvPr>
        </p:nvSpPr>
        <p:spPr>
          <a:xfrm>
            <a:off x="1176129" y="5004348"/>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6" name="Google Shape;606;p13"/>
          <p:cNvSpPr txBox="1">
            <a:spLocks noGrp="1"/>
          </p:cNvSpPr>
          <p:nvPr>
            <p:ph type="title" idx="18"/>
          </p:nvPr>
        </p:nvSpPr>
        <p:spPr>
          <a:xfrm>
            <a:off x="7372287" y="5082249"/>
            <a:ext cx="3643600" cy="54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000"/>
              <a:buNone/>
              <a:defRPr sz="2400">
                <a:solidFill>
                  <a:schemeClr val="dk1"/>
                </a:solidFill>
              </a:defRPr>
            </a:lvl1pPr>
            <a:lvl2pPr lvl="1" rtl="0">
              <a:spcBef>
                <a:spcPts val="0"/>
              </a:spcBef>
              <a:spcAft>
                <a:spcPts val="0"/>
              </a:spcAft>
              <a:buClr>
                <a:schemeClr val="dk1"/>
              </a:buClr>
              <a:buSzPts val="1800"/>
              <a:buNone/>
              <a:defRPr sz="2400">
                <a:solidFill>
                  <a:schemeClr val="dk1"/>
                </a:solidFill>
              </a:defRPr>
            </a:lvl2pPr>
            <a:lvl3pPr lvl="2" rtl="0">
              <a:spcBef>
                <a:spcPts val="0"/>
              </a:spcBef>
              <a:spcAft>
                <a:spcPts val="0"/>
              </a:spcAft>
              <a:buClr>
                <a:schemeClr val="dk1"/>
              </a:buClr>
              <a:buSzPts val="1800"/>
              <a:buNone/>
              <a:defRPr sz="2400">
                <a:solidFill>
                  <a:schemeClr val="dk1"/>
                </a:solidFill>
              </a:defRPr>
            </a:lvl3pPr>
            <a:lvl4pPr lvl="3" rtl="0">
              <a:spcBef>
                <a:spcPts val="0"/>
              </a:spcBef>
              <a:spcAft>
                <a:spcPts val="0"/>
              </a:spcAft>
              <a:buClr>
                <a:schemeClr val="dk1"/>
              </a:buClr>
              <a:buSzPts val="1800"/>
              <a:buNone/>
              <a:defRPr sz="2400">
                <a:solidFill>
                  <a:schemeClr val="dk1"/>
                </a:solidFill>
              </a:defRPr>
            </a:lvl4pPr>
            <a:lvl5pPr lvl="4" rtl="0">
              <a:spcBef>
                <a:spcPts val="0"/>
              </a:spcBef>
              <a:spcAft>
                <a:spcPts val="0"/>
              </a:spcAft>
              <a:buClr>
                <a:schemeClr val="dk1"/>
              </a:buClr>
              <a:buSzPts val="1800"/>
              <a:buNone/>
              <a:defRPr sz="2400">
                <a:solidFill>
                  <a:schemeClr val="dk1"/>
                </a:solidFill>
              </a:defRPr>
            </a:lvl5pPr>
            <a:lvl6pPr lvl="5" rtl="0">
              <a:spcBef>
                <a:spcPts val="0"/>
              </a:spcBef>
              <a:spcAft>
                <a:spcPts val="0"/>
              </a:spcAft>
              <a:buClr>
                <a:schemeClr val="dk1"/>
              </a:buClr>
              <a:buSzPts val="1800"/>
              <a:buNone/>
              <a:defRPr sz="2400">
                <a:solidFill>
                  <a:schemeClr val="dk1"/>
                </a:solidFill>
              </a:defRPr>
            </a:lvl6pPr>
            <a:lvl7pPr lvl="6" rtl="0">
              <a:spcBef>
                <a:spcPts val="0"/>
              </a:spcBef>
              <a:spcAft>
                <a:spcPts val="0"/>
              </a:spcAft>
              <a:buClr>
                <a:schemeClr val="dk1"/>
              </a:buClr>
              <a:buSzPts val="1800"/>
              <a:buNone/>
              <a:defRPr sz="2400">
                <a:solidFill>
                  <a:schemeClr val="dk1"/>
                </a:solidFill>
              </a:defRPr>
            </a:lvl7pPr>
            <a:lvl8pPr lvl="7" rtl="0">
              <a:spcBef>
                <a:spcPts val="0"/>
              </a:spcBef>
              <a:spcAft>
                <a:spcPts val="0"/>
              </a:spcAft>
              <a:buClr>
                <a:schemeClr val="dk1"/>
              </a:buClr>
              <a:buSzPts val="1800"/>
              <a:buNone/>
              <a:defRPr sz="2400">
                <a:solidFill>
                  <a:schemeClr val="dk1"/>
                </a:solidFill>
              </a:defRPr>
            </a:lvl8pPr>
            <a:lvl9pPr lvl="8" rtl="0">
              <a:spcBef>
                <a:spcPts val="0"/>
              </a:spcBef>
              <a:spcAft>
                <a:spcPts val="0"/>
              </a:spcAft>
              <a:buClr>
                <a:schemeClr val="dk1"/>
              </a:buClr>
              <a:buSzPts val="1800"/>
              <a:buNone/>
              <a:defRPr sz="2400">
                <a:solidFill>
                  <a:schemeClr val="dk1"/>
                </a:solidFill>
              </a:defRPr>
            </a:lvl9pPr>
          </a:lstStyle>
          <a:p>
            <a:endParaRPr/>
          </a:p>
        </p:txBody>
      </p:sp>
      <p:sp>
        <p:nvSpPr>
          <p:cNvPr id="607" name="Google Shape;607;p13"/>
          <p:cNvSpPr txBox="1">
            <a:spLocks noGrp="1"/>
          </p:cNvSpPr>
          <p:nvPr>
            <p:ph type="subTitle" idx="19"/>
          </p:nvPr>
        </p:nvSpPr>
        <p:spPr>
          <a:xfrm>
            <a:off x="7372283" y="5441365"/>
            <a:ext cx="3643600" cy="54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Didact Gothic"/>
              <a:buNone/>
              <a:defRPr/>
            </a:lvl1pPr>
            <a:lvl2pPr lvl="1"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2pPr>
            <a:lvl3pPr lvl="2"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3pPr>
            <a:lvl4pPr lvl="3"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4pPr>
            <a:lvl5pPr lvl="4"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5pPr>
            <a:lvl6pPr lvl="5"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6pPr>
            <a:lvl7pPr lvl="6"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7pPr>
            <a:lvl8pPr lvl="7"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8pPr>
            <a:lvl9pPr lvl="8" rtl="0">
              <a:lnSpc>
                <a:spcPct val="100000"/>
              </a:lnSpc>
              <a:spcBef>
                <a:spcPts val="0"/>
              </a:spcBef>
              <a:spcAft>
                <a:spcPts val="0"/>
              </a:spcAft>
              <a:buSzPts val="2100"/>
              <a:buFont typeface="Didact Gothic"/>
              <a:buNone/>
              <a:defRPr sz="2800">
                <a:latin typeface="Didact Gothic"/>
                <a:ea typeface="Didact Gothic"/>
                <a:cs typeface="Didact Gothic"/>
                <a:sym typeface="Didact Gothic"/>
              </a:defRPr>
            </a:lvl9pPr>
          </a:lstStyle>
          <a:p>
            <a:endParaRPr/>
          </a:p>
        </p:txBody>
      </p:sp>
      <p:sp>
        <p:nvSpPr>
          <p:cNvPr id="608" name="Google Shape;608;p13"/>
          <p:cNvSpPr txBox="1">
            <a:spLocks noGrp="1"/>
          </p:cNvSpPr>
          <p:nvPr>
            <p:ph type="title" idx="20" hasCustomPrompt="1"/>
          </p:nvPr>
        </p:nvSpPr>
        <p:spPr>
          <a:xfrm>
            <a:off x="6350797" y="5004348"/>
            <a:ext cx="1063200" cy="93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000"/>
              <a:buNone/>
              <a:defRPr sz="4800">
                <a:solidFill>
                  <a:schemeClr val="accent5"/>
                </a:solidFill>
              </a:defRPr>
            </a:lvl1pPr>
            <a:lvl2pPr lvl="1" algn="r" rtl="0">
              <a:spcBef>
                <a:spcPts val="0"/>
              </a:spcBef>
              <a:spcAft>
                <a:spcPts val="0"/>
              </a:spcAft>
              <a:buClr>
                <a:schemeClr val="lt1"/>
              </a:buClr>
              <a:buSzPts val="2000"/>
              <a:buNone/>
              <a:defRPr sz="2667">
                <a:solidFill>
                  <a:schemeClr val="lt1"/>
                </a:solidFill>
              </a:defRPr>
            </a:lvl2pPr>
            <a:lvl3pPr lvl="2" algn="r" rtl="0">
              <a:spcBef>
                <a:spcPts val="0"/>
              </a:spcBef>
              <a:spcAft>
                <a:spcPts val="0"/>
              </a:spcAft>
              <a:buClr>
                <a:schemeClr val="lt1"/>
              </a:buClr>
              <a:buSzPts val="2000"/>
              <a:buNone/>
              <a:defRPr sz="2667">
                <a:solidFill>
                  <a:schemeClr val="lt1"/>
                </a:solidFill>
              </a:defRPr>
            </a:lvl3pPr>
            <a:lvl4pPr lvl="3" algn="r" rtl="0">
              <a:spcBef>
                <a:spcPts val="0"/>
              </a:spcBef>
              <a:spcAft>
                <a:spcPts val="0"/>
              </a:spcAft>
              <a:buClr>
                <a:schemeClr val="lt1"/>
              </a:buClr>
              <a:buSzPts val="2000"/>
              <a:buNone/>
              <a:defRPr sz="2667">
                <a:solidFill>
                  <a:schemeClr val="lt1"/>
                </a:solidFill>
              </a:defRPr>
            </a:lvl4pPr>
            <a:lvl5pPr lvl="4" algn="r" rtl="0">
              <a:spcBef>
                <a:spcPts val="0"/>
              </a:spcBef>
              <a:spcAft>
                <a:spcPts val="0"/>
              </a:spcAft>
              <a:buClr>
                <a:schemeClr val="lt1"/>
              </a:buClr>
              <a:buSzPts val="2000"/>
              <a:buNone/>
              <a:defRPr sz="2667">
                <a:solidFill>
                  <a:schemeClr val="lt1"/>
                </a:solidFill>
              </a:defRPr>
            </a:lvl5pPr>
            <a:lvl6pPr lvl="5" algn="r" rtl="0">
              <a:spcBef>
                <a:spcPts val="0"/>
              </a:spcBef>
              <a:spcAft>
                <a:spcPts val="0"/>
              </a:spcAft>
              <a:buClr>
                <a:schemeClr val="lt1"/>
              </a:buClr>
              <a:buSzPts val="2000"/>
              <a:buNone/>
              <a:defRPr sz="2667">
                <a:solidFill>
                  <a:schemeClr val="lt1"/>
                </a:solidFill>
              </a:defRPr>
            </a:lvl6pPr>
            <a:lvl7pPr lvl="6" algn="r" rtl="0">
              <a:spcBef>
                <a:spcPts val="0"/>
              </a:spcBef>
              <a:spcAft>
                <a:spcPts val="0"/>
              </a:spcAft>
              <a:buClr>
                <a:schemeClr val="lt1"/>
              </a:buClr>
              <a:buSzPts val="2000"/>
              <a:buNone/>
              <a:defRPr sz="2667">
                <a:solidFill>
                  <a:schemeClr val="lt1"/>
                </a:solidFill>
              </a:defRPr>
            </a:lvl7pPr>
            <a:lvl8pPr lvl="7" algn="r" rtl="0">
              <a:spcBef>
                <a:spcPts val="0"/>
              </a:spcBef>
              <a:spcAft>
                <a:spcPts val="0"/>
              </a:spcAft>
              <a:buClr>
                <a:schemeClr val="lt1"/>
              </a:buClr>
              <a:buSzPts val="2000"/>
              <a:buNone/>
              <a:defRPr sz="2667">
                <a:solidFill>
                  <a:schemeClr val="lt1"/>
                </a:solidFill>
              </a:defRPr>
            </a:lvl8pPr>
            <a:lvl9pPr lvl="8" algn="r" rtl="0">
              <a:spcBef>
                <a:spcPts val="0"/>
              </a:spcBef>
              <a:spcAft>
                <a:spcPts val="0"/>
              </a:spcAft>
              <a:buClr>
                <a:schemeClr val="lt1"/>
              </a:buClr>
              <a:buSzPts val="2000"/>
              <a:buNone/>
              <a:defRPr sz="2667">
                <a:solidFill>
                  <a:schemeClr val="lt1"/>
                </a:solidFill>
              </a:defRPr>
            </a:lvl9pPr>
          </a:lstStyle>
          <a:p>
            <a:r>
              <a:t>xx%</a:t>
            </a:r>
          </a:p>
        </p:txBody>
      </p:sp>
      <p:sp>
        <p:nvSpPr>
          <p:cNvPr id="609" name="Google Shape;609;p13"/>
          <p:cNvSpPr txBox="1">
            <a:spLocks noGrp="1"/>
          </p:cNvSpPr>
          <p:nvPr>
            <p:ph type="title" idx="21"/>
          </p:nvPr>
        </p:nvSpPr>
        <p:spPr>
          <a:xfrm>
            <a:off x="950800" y="646240"/>
            <a:ext cx="5877200" cy="959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0" name="Google Shape;610;p13"/>
          <p:cNvSpPr/>
          <p:nvPr/>
        </p:nvSpPr>
        <p:spPr>
          <a:xfrm rot="4996939">
            <a:off x="10920204" y="5538800"/>
            <a:ext cx="1559729" cy="1275257"/>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13"/>
          <p:cNvSpPr/>
          <p:nvPr/>
        </p:nvSpPr>
        <p:spPr>
          <a:xfrm rot="9900160">
            <a:off x="-73514" y="5966407"/>
            <a:ext cx="1559772" cy="1275292"/>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765167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1647FB-D3A9-47A1-86E3-AF3C3BFFE502}" type="datetimeFigureOut">
              <a:rPr lang="en-US" smtClean="0"/>
              <a:t>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1164679010"/>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1647FB-D3A9-47A1-86E3-AF3C3BFFE502}" type="datetimeFigureOut">
              <a:rPr lang="en-US" smtClean="0"/>
              <a:t>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3582138414"/>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647FB-D3A9-47A1-86E3-AF3C3BFFE502}" type="datetimeFigureOut">
              <a:rPr lang="en-US" smtClean="0"/>
              <a:t>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20999534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1647FB-D3A9-47A1-86E3-AF3C3BFFE502}"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2584992915"/>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1647FB-D3A9-47A1-86E3-AF3C3BFFE502}"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461813128"/>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1647FB-D3A9-47A1-86E3-AF3C3BFFE502}"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1535092375"/>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1647FB-D3A9-47A1-86E3-AF3C3BFFE502}"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347673-DD47-44FA-8189-4FCDE2EB2E94}" type="slidenum">
              <a:rPr lang="en-US" smtClean="0"/>
              <a:t>‹#›</a:t>
            </a:fld>
            <a:endParaRPr lang="en-US"/>
          </a:p>
        </p:txBody>
      </p:sp>
    </p:spTree>
    <p:extLst>
      <p:ext uri="{BB962C8B-B14F-4D97-AF65-F5344CB8AC3E}">
        <p14:creationId xmlns:p14="http://schemas.microsoft.com/office/powerpoint/2010/main" val="1832702257"/>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5"/>
        <p:cNvGrpSpPr/>
        <p:nvPr/>
      </p:nvGrpSpPr>
      <p:grpSpPr>
        <a:xfrm>
          <a:off x="0" y="0"/>
          <a:ext cx="0" cy="0"/>
          <a:chOff x="0" y="0"/>
          <a:chExt cx="0" cy="0"/>
        </a:xfrm>
      </p:grpSpPr>
      <p:sp>
        <p:nvSpPr>
          <p:cNvPr id="291" name="Google Shape;291;p4"/>
          <p:cNvSpPr txBox="1">
            <a:spLocks noGrp="1"/>
          </p:cNvSpPr>
          <p:nvPr>
            <p:ph type="title"/>
          </p:nvPr>
        </p:nvSpPr>
        <p:spPr>
          <a:xfrm>
            <a:off x="950967" y="650367"/>
            <a:ext cx="8101600" cy="956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2" name="Google Shape;292;p4"/>
          <p:cNvSpPr txBox="1">
            <a:spLocks noGrp="1"/>
          </p:cNvSpPr>
          <p:nvPr>
            <p:ph type="body" idx="1"/>
          </p:nvPr>
        </p:nvSpPr>
        <p:spPr>
          <a:xfrm>
            <a:off x="950967" y="1596036"/>
            <a:ext cx="10290000" cy="44536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accent5"/>
              </a:buClr>
              <a:buSzPts val="1200"/>
              <a:buFont typeface="Fredoka One"/>
              <a:buChar char="●"/>
              <a:defRPr sz="1600"/>
            </a:lvl1pPr>
            <a:lvl2pPr marL="1219170" lvl="1" indent="-406390" rtl="0">
              <a:spcBef>
                <a:spcPts val="0"/>
              </a:spcBef>
              <a:spcAft>
                <a:spcPts val="0"/>
              </a:spcAft>
              <a:buClr>
                <a:schemeClr val="accent5"/>
              </a:buClr>
              <a:buSzPts val="1200"/>
              <a:buChar char="○"/>
              <a:defRPr sz="1600"/>
            </a:lvl2pPr>
            <a:lvl3pPr marL="1828754" lvl="2" indent="-406390" rtl="0">
              <a:spcBef>
                <a:spcPts val="0"/>
              </a:spcBef>
              <a:spcAft>
                <a:spcPts val="0"/>
              </a:spcAft>
              <a:buClr>
                <a:schemeClr val="accent5"/>
              </a:buClr>
              <a:buSzPts val="1200"/>
              <a:buChar char="■"/>
              <a:defRPr sz="1600"/>
            </a:lvl3pPr>
            <a:lvl4pPr marL="2438339" lvl="3" indent="-406390" rtl="0">
              <a:spcBef>
                <a:spcPts val="0"/>
              </a:spcBef>
              <a:spcAft>
                <a:spcPts val="0"/>
              </a:spcAft>
              <a:buClr>
                <a:schemeClr val="accent5"/>
              </a:buClr>
              <a:buSzPts val="1200"/>
              <a:buChar char="●"/>
              <a:defRPr sz="1600"/>
            </a:lvl4pPr>
            <a:lvl5pPr marL="3047924" lvl="4" indent="-406390" rtl="0">
              <a:spcBef>
                <a:spcPts val="0"/>
              </a:spcBef>
              <a:spcAft>
                <a:spcPts val="0"/>
              </a:spcAft>
              <a:buClr>
                <a:schemeClr val="accent5"/>
              </a:buClr>
              <a:buSzPts val="1200"/>
              <a:buChar char="○"/>
              <a:defRPr sz="1600"/>
            </a:lvl5pPr>
            <a:lvl6pPr marL="3657509" lvl="5" indent="-406390" rtl="0">
              <a:spcBef>
                <a:spcPts val="0"/>
              </a:spcBef>
              <a:spcAft>
                <a:spcPts val="0"/>
              </a:spcAft>
              <a:buClr>
                <a:schemeClr val="accent5"/>
              </a:buClr>
              <a:buSzPts val="1200"/>
              <a:buChar char="■"/>
              <a:defRPr sz="1600"/>
            </a:lvl6pPr>
            <a:lvl7pPr marL="4267093" lvl="6" indent="-406390" rtl="0">
              <a:spcBef>
                <a:spcPts val="0"/>
              </a:spcBef>
              <a:spcAft>
                <a:spcPts val="0"/>
              </a:spcAft>
              <a:buClr>
                <a:schemeClr val="accent5"/>
              </a:buClr>
              <a:buSzPts val="1200"/>
              <a:buChar char="●"/>
              <a:defRPr sz="1600"/>
            </a:lvl7pPr>
            <a:lvl8pPr marL="4876678" lvl="7" indent="-406390" rtl="0">
              <a:spcBef>
                <a:spcPts val="0"/>
              </a:spcBef>
              <a:spcAft>
                <a:spcPts val="0"/>
              </a:spcAft>
              <a:buClr>
                <a:schemeClr val="accent5"/>
              </a:buClr>
              <a:buSzPts val="1200"/>
              <a:buChar char="○"/>
              <a:defRPr sz="1600"/>
            </a:lvl8pPr>
            <a:lvl9pPr marL="5486263" lvl="8" indent="-406390" rtl="0">
              <a:spcBef>
                <a:spcPts val="0"/>
              </a:spcBef>
              <a:spcAft>
                <a:spcPts val="0"/>
              </a:spcAft>
              <a:buClr>
                <a:schemeClr val="accent5"/>
              </a:buClr>
              <a:buSzPts val="1200"/>
              <a:buChar char="■"/>
              <a:defRPr sz="1600"/>
            </a:lvl9pPr>
          </a:lstStyle>
          <a:p>
            <a:endParaRPr/>
          </a:p>
        </p:txBody>
      </p:sp>
    </p:spTree>
    <p:extLst>
      <p:ext uri="{BB962C8B-B14F-4D97-AF65-F5344CB8AC3E}">
        <p14:creationId xmlns:p14="http://schemas.microsoft.com/office/powerpoint/2010/main" val="2462364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fld id="{A18A5A84-AB11-4EFA-928D-1D419CF27245}" type="datetimeFigureOut">
              <a:rPr lang="en-US">
                <a:solidFill>
                  <a:srgbClr val="000000"/>
                </a:solidFill>
              </a:rPr>
              <a:pPr>
                <a:defRPr/>
              </a:pPr>
              <a:t>11/7/2023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6FF1EC-861D-4525-AB34-B21FB15A1D8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3393243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fld id="{69EC4547-B017-48C6-BECF-5EDE6830007C}" type="datetimeFigureOut">
              <a:rPr lang="en-US">
                <a:solidFill>
                  <a:srgbClr val="000000"/>
                </a:solidFill>
              </a:rPr>
              <a:pPr>
                <a:defRPr/>
              </a:pPr>
              <a:t>11/7/2023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A41AFB-9FB8-4A31-95F8-EA04B6BE90C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02378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76"/>
        <p:cNvGrpSpPr/>
        <p:nvPr/>
      </p:nvGrpSpPr>
      <p:grpSpPr>
        <a:xfrm>
          <a:off x="0" y="0"/>
          <a:ext cx="0" cy="0"/>
          <a:chOff x="0" y="0"/>
          <a:chExt cx="0" cy="0"/>
        </a:xfrm>
      </p:grpSpPr>
      <p:sp>
        <p:nvSpPr>
          <p:cNvPr id="677" name="Google Shape;677;p19"/>
          <p:cNvSpPr txBox="1">
            <a:spLocks noGrp="1"/>
          </p:cNvSpPr>
          <p:nvPr>
            <p:ph type="title"/>
          </p:nvPr>
        </p:nvSpPr>
        <p:spPr>
          <a:xfrm>
            <a:off x="3157700" y="646240"/>
            <a:ext cx="5877200" cy="95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78" name="Google Shape;678;p19"/>
          <p:cNvGrpSpPr/>
          <p:nvPr/>
        </p:nvGrpSpPr>
        <p:grpSpPr>
          <a:xfrm>
            <a:off x="3629734" y="3906188"/>
            <a:ext cx="3663532" cy="3325435"/>
            <a:chOff x="747700" y="1105791"/>
            <a:chExt cx="2747649" cy="2494076"/>
          </a:xfrm>
        </p:grpSpPr>
        <p:sp>
          <p:nvSpPr>
            <p:cNvPr id="679" name="Google Shape;679;p19"/>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19"/>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19"/>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19"/>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19"/>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19"/>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5" name="Google Shape;685;p19"/>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6" name="Google Shape;686;p19"/>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7" name="Google Shape;687;p19"/>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8" name="Google Shape;688;p19"/>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9" name="Google Shape;689;p19"/>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0" name="Google Shape;690;p19"/>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1" name="Google Shape;691;p19"/>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2" name="Google Shape;692;p19"/>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3" name="Google Shape;693;p19"/>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4" name="Google Shape;694;p19"/>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5" name="Google Shape;695;p19"/>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6" name="Google Shape;696;p19"/>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7" name="Google Shape;697;p19"/>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8" name="Google Shape;698;p19"/>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p19"/>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0" name="Google Shape;700;p19"/>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1" name="Google Shape;701;p19"/>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2" name="Google Shape;702;p19"/>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3" name="Google Shape;703;p19"/>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4" name="Google Shape;704;p19"/>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5" name="Google Shape;705;p19"/>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6" name="Google Shape;706;p19"/>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7" name="Google Shape;707;p19"/>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8" name="Google Shape;708;p19"/>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9" name="Google Shape;709;p19"/>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0" name="Google Shape;710;p19"/>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1" name="Google Shape;711;p19"/>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2" name="Google Shape;712;p19"/>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3" name="Google Shape;713;p19"/>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4" name="Google Shape;714;p19"/>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5" name="Google Shape;715;p19"/>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6" name="Google Shape;716;p19"/>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7" name="Google Shape;717;p19"/>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8" name="Google Shape;718;p19"/>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19" name="Google Shape;719;p19"/>
          <p:cNvGrpSpPr/>
          <p:nvPr/>
        </p:nvGrpSpPr>
        <p:grpSpPr>
          <a:xfrm>
            <a:off x="9393094" y="309057"/>
            <a:ext cx="2577244" cy="599776"/>
            <a:chOff x="4801170" y="13068"/>
            <a:chExt cx="1932933" cy="449832"/>
          </a:xfrm>
        </p:grpSpPr>
        <p:sp>
          <p:nvSpPr>
            <p:cNvPr id="720" name="Google Shape;720;p19"/>
            <p:cNvSpPr/>
            <p:nvPr/>
          </p:nvSpPr>
          <p:spPr>
            <a:xfrm>
              <a:off x="6255302" y="206465"/>
              <a:ext cx="6953" cy="4287"/>
            </a:xfrm>
            <a:custGeom>
              <a:avLst/>
              <a:gdLst/>
              <a:ahLst/>
              <a:cxnLst/>
              <a:rect l="l" t="t" r="r" b="b"/>
              <a:pathLst>
                <a:path w="60" h="37" extrusionOk="0">
                  <a:moveTo>
                    <a:pt x="36" y="1"/>
                  </a:moveTo>
                  <a:cubicBezTo>
                    <a:pt x="24" y="13"/>
                    <a:pt x="0" y="13"/>
                    <a:pt x="24" y="25"/>
                  </a:cubicBezTo>
                  <a:cubicBezTo>
                    <a:pt x="24" y="37"/>
                    <a:pt x="36" y="37"/>
                    <a:pt x="48" y="37"/>
                  </a:cubicBezTo>
                  <a:cubicBezTo>
                    <a:pt x="60" y="37"/>
                    <a:pt x="60" y="25"/>
                    <a:pt x="60" y="13"/>
                  </a:cubicBezTo>
                  <a:cubicBezTo>
                    <a:pt x="60" y="1"/>
                    <a:pt x="48" y="1"/>
                    <a:pt x="3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1" name="Google Shape;721;p19"/>
            <p:cNvSpPr/>
            <p:nvPr/>
          </p:nvSpPr>
          <p:spPr>
            <a:xfrm>
              <a:off x="5885540" y="18630"/>
              <a:ext cx="37313" cy="33720"/>
            </a:xfrm>
            <a:custGeom>
              <a:avLst/>
              <a:gdLst/>
              <a:ahLst/>
              <a:cxnLst/>
              <a:rect l="l" t="t" r="r" b="b"/>
              <a:pathLst>
                <a:path w="322" h="291" extrusionOk="0">
                  <a:moveTo>
                    <a:pt x="162" y="0"/>
                  </a:moveTo>
                  <a:cubicBezTo>
                    <a:pt x="140" y="0"/>
                    <a:pt x="118" y="5"/>
                    <a:pt x="96" y="14"/>
                  </a:cubicBezTo>
                  <a:cubicBezTo>
                    <a:pt x="24" y="50"/>
                    <a:pt x="0" y="134"/>
                    <a:pt x="24" y="205"/>
                  </a:cubicBezTo>
                  <a:cubicBezTo>
                    <a:pt x="59" y="257"/>
                    <a:pt x="107" y="290"/>
                    <a:pt x="158" y="290"/>
                  </a:cubicBezTo>
                  <a:cubicBezTo>
                    <a:pt x="176" y="290"/>
                    <a:pt x="196" y="286"/>
                    <a:pt x="215" y="276"/>
                  </a:cubicBezTo>
                  <a:cubicBezTo>
                    <a:pt x="298" y="229"/>
                    <a:pt x="322" y="157"/>
                    <a:pt x="298" y="86"/>
                  </a:cubicBezTo>
                  <a:cubicBezTo>
                    <a:pt x="272" y="34"/>
                    <a:pt x="220"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2" name="Google Shape;722;p19"/>
            <p:cNvSpPr/>
            <p:nvPr/>
          </p:nvSpPr>
          <p:spPr>
            <a:xfrm>
              <a:off x="6023549" y="379005"/>
              <a:ext cx="53883" cy="48205"/>
            </a:xfrm>
            <a:custGeom>
              <a:avLst/>
              <a:gdLst/>
              <a:ahLst/>
              <a:cxnLst/>
              <a:rect l="l" t="t" r="r" b="b"/>
              <a:pathLst>
                <a:path w="465" h="416" extrusionOk="0">
                  <a:moveTo>
                    <a:pt x="226" y="0"/>
                  </a:moveTo>
                  <a:cubicBezTo>
                    <a:pt x="142" y="0"/>
                    <a:pt x="64" y="48"/>
                    <a:pt x="36" y="131"/>
                  </a:cubicBezTo>
                  <a:cubicBezTo>
                    <a:pt x="0" y="250"/>
                    <a:pt x="60" y="369"/>
                    <a:pt x="167" y="405"/>
                  </a:cubicBezTo>
                  <a:cubicBezTo>
                    <a:pt x="188" y="412"/>
                    <a:pt x="209" y="415"/>
                    <a:pt x="231" y="415"/>
                  </a:cubicBezTo>
                  <a:cubicBezTo>
                    <a:pt x="318" y="415"/>
                    <a:pt x="400" y="360"/>
                    <a:pt x="429" y="274"/>
                  </a:cubicBezTo>
                  <a:cubicBezTo>
                    <a:pt x="464" y="167"/>
                    <a:pt x="417" y="48"/>
                    <a:pt x="298" y="12"/>
                  </a:cubicBezTo>
                  <a:cubicBezTo>
                    <a:pt x="274" y="4"/>
                    <a:pt x="250" y="0"/>
                    <a:pt x="2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3" name="Google Shape;723;p19"/>
            <p:cNvSpPr/>
            <p:nvPr/>
          </p:nvSpPr>
          <p:spPr>
            <a:xfrm>
              <a:off x="4801170" y="83289"/>
              <a:ext cx="88415" cy="78449"/>
            </a:xfrm>
            <a:custGeom>
              <a:avLst/>
              <a:gdLst/>
              <a:ahLst/>
              <a:cxnLst/>
              <a:rect l="l" t="t" r="r" b="b"/>
              <a:pathLst>
                <a:path w="763" h="677" extrusionOk="0">
                  <a:moveTo>
                    <a:pt x="380" y="0"/>
                  </a:moveTo>
                  <a:cubicBezTo>
                    <a:pt x="335" y="0"/>
                    <a:pt x="291" y="9"/>
                    <a:pt x="250" y="28"/>
                  </a:cubicBezTo>
                  <a:cubicBezTo>
                    <a:pt x="60" y="111"/>
                    <a:pt x="0" y="314"/>
                    <a:pt x="83" y="480"/>
                  </a:cubicBezTo>
                  <a:cubicBezTo>
                    <a:pt x="135" y="610"/>
                    <a:pt x="255" y="677"/>
                    <a:pt x="381" y="677"/>
                  </a:cubicBezTo>
                  <a:cubicBezTo>
                    <a:pt x="429" y="677"/>
                    <a:pt x="478" y="667"/>
                    <a:pt x="524" y="647"/>
                  </a:cubicBezTo>
                  <a:cubicBezTo>
                    <a:pt x="703" y="564"/>
                    <a:pt x="762" y="361"/>
                    <a:pt x="691" y="195"/>
                  </a:cubicBezTo>
                  <a:cubicBezTo>
                    <a:pt x="638" y="72"/>
                    <a:pt x="507" y="0"/>
                    <a:pt x="38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4" name="Google Shape;724;p19"/>
            <p:cNvSpPr/>
            <p:nvPr/>
          </p:nvSpPr>
          <p:spPr>
            <a:xfrm>
              <a:off x="5797243" y="220370"/>
              <a:ext cx="64891" cy="56548"/>
            </a:xfrm>
            <a:custGeom>
              <a:avLst/>
              <a:gdLst/>
              <a:ahLst/>
              <a:cxnLst/>
              <a:rect l="l" t="t" r="r" b="b"/>
              <a:pathLst>
                <a:path w="560" h="488" extrusionOk="0">
                  <a:moveTo>
                    <a:pt x="283" y="0"/>
                  </a:moveTo>
                  <a:cubicBezTo>
                    <a:pt x="249" y="0"/>
                    <a:pt x="214" y="8"/>
                    <a:pt x="179" y="24"/>
                  </a:cubicBezTo>
                  <a:cubicBezTo>
                    <a:pt x="60" y="83"/>
                    <a:pt x="0" y="226"/>
                    <a:pt x="60" y="345"/>
                  </a:cubicBezTo>
                  <a:cubicBezTo>
                    <a:pt x="103" y="432"/>
                    <a:pt x="192" y="488"/>
                    <a:pt x="283" y="488"/>
                  </a:cubicBezTo>
                  <a:cubicBezTo>
                    <a:pt x="316" y="488"/>
                    <a:pt x="349" y="480"/>
                    <a:pt x="381" y="464"/>
                  </a:cubicBezTo>
                  <a:cubicBezTo>
                    <a:pt x="500" y="417"/>
                    <a:pt x="560" y="262"/>
                    <a:pt x="500" y="143"/>
                  </a:cubicBezTo>
                  <a:cubicBezTo>
                    <a:pt x="457" y="56"/>
                    <a:pt x="375" y="0"/>
                    <a:pt x="28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5" name="Google Shape;725;p19"/>
            <p:cNvSpPr/>
            <p:nvPr/>
          </p:nvSpPr>
          <p:spPr>
            <a:xfrm>
              <a:off x="6418108" y="321878"/>
              <a:ext cx="89805" cy="81346"/>
            </a:xfrm>
            <a:custGeom>
              <a:avLst/>
              <a:gdLst/>
              <a:ahLst/>
              <a:cxnLst/>
              <a:rect l="l" t="t" r="r" b="b"/>
              <a:pathLst>
                <a:path w="775" h="702" extrusionOk="0">
                  <a:moveTo>
                    <a:pt x="394" y="1"/>
                  </a:moveTo>
                  <a:cubicBezTo>
                    <a:pt x="342" y="1"/>
                    <a:pt x="289" y="13"/>
                    <a:pt x="238" y="41"/>
                  </a:cubicBezTo>
                  <a:cubicBezTo>
                    <a:pt x="60" y="136"/>
                    <a:pt x="0" y="338"/>
                    <a:pt x="72" y="505"/>
                  </a:cubicBezTo>
                  <a:cubicBezTo>
                    <a:pt x="141" y="634"/>
                    <a:pt x="266" y="701"/>
                    <a:pt x="393" y="701"/>
                  </a:cubicBezTo>
                  <a:cubicBezTo>
                    <a:pt x="441" y="701"/>
                    <a:pt x="490" y="691"/>
                    <a:pt x="536" y="672"/>
                  </a:cubicBezTo>
                  <a:cubicBezTo>
                    <a:pt x="715" y="576"/>
                    <a:pt x="774" y="374"/>
                    <a:pt x="703" y="207"/>
                  </a:cubicBezTo>
                  <a:cubicBezTo>
                    <a:pt x="643" y="80"/>
                    <a:pt x="523" y="1"/>
                    <a:pt x="39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6" name="Google Shape;726;p19"/>
            <p:cNvSpPr/>
            <p:nvPr/>
          </p:nvSpPr>
          <p:spPr>
            <a:xfrm>
              <a:off x="5543358" y="408785"/>
              <a:ext cx="33257" cy="27926"/>
            </a:xfrm>
            <a:custGeom>
              <a:avLst/>
              <a:gdLst/>
              <a:ahLst/>
              <a:cxnLst/>
              <a:rect l="l" t="t" r="r" b="b"/>
              <a:pathLst>
                <a:path w="287" h="241" extrusionOk="0">
                  <a:moveTo>
                    <a:pt x="143" y="1"/>
                  </a:moveTo>
                  <a:cubicBezTo>
                    <a:pt x="128" y="1"/>
                    <a:pt x="112" y="2"/>
                    <a:pt x="96" y="5"/>
                  </a:cubicBezTo>
                  <a:cubicBezTo>
                    <a:pt x="36" y="29"/>
                    <a:pt x="1" y="112"/>
                    <a:pt x="36" y="172"/>
                  </a:cubicBezTo>
                  <a:cubicBezTo>
                    <a:pt x="54" y="216"/>
                    <a:pt x="98" y="240"/>
                    <a:pt x="144" y="240"/>
                  </a:cubicBezTo>
                  <a:cubicBezTo>
                    <a:pt x="160" y="240"/>
                    <a:pt x="176" y="237"/>
                    <a:pt x="191" y="231"/>
                  </a:cubicBezTo>
                  <a:cubicBezTo>
                    <a:pt x="251" y="196"/>
                    <a:pt x="286" y="124"/>
                    <a:pt x="251" y="65"/>
                  </a:cubicBezTo>
                  <a:cubicBezTo>
                    <a:pt x="241" y="18"/>
                    <a:pt x="196" y="1"/>
                    <a:pt x="14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7" name="Google Shape;727;p19"/>
            <p:cNvSpPr/>
            <p:nvPr/>
          </p:nvSpPr>
          <p:spPr>
            <a:xfrm>
              <a:off x="5668967" y="433815"/>
              <a:ext cx="33141" cy="29085"/>
            </a:xfrm>
            <a:custGeom>
              <a:avLst/>
              <a:gdLst/>
              <a:ahLst/>
              <a:cxnLst/>
              <a:rect l="l" t="t" r="r" b="b"/>
              <a:pathLst>
                <a:path w="286" h="251" extrusionOk="0">
                  <a:moveTo>
                    <a:pt x="151" y="1"/>
                  </a:moveTo>
                  <a:cubicBezTo>
                    <a:pt x="134" y="1"/>
                    <a:pt x="115" y="5"/>
                    <a:pt x="95" y="15"/>
                  </a:cubicBezTo>
                  <a:cubicBezTo>
                    <a:pt x="36" y="39"/>
                    <a:pt x="0" y="110"/>
                    <a:pt x="36" y="170"/>
                  </a:cubicBezTo>
                  <a:cubicBezTo>
                    <a:pt x="54" y="224"/>
                    <a:pt x="105" y="250"/>
                    <a:pt x="155" y="250"/>
                  </a:cubicBezTo>
                  <a:cubicBezTo>
                    <a:pt x="171" y="250"/>
                    <a:pt x="188" y="247"/>
                    <a:pt x="203" y="241"/>
                  </a:cubicBezTo>
                  <a:cubicBezTo>
                    <a:pt x="262" y="206"/>
                    <a:pt x="286" y="134"/>
                    <a:pt x="262" y="75"/>
                  </a:cubicBezTo>
                  <a:cubicBezTo>
                    <a:pt x="236" y="32"/>
                    <a:pt x="198" y="1"/>
                    <a:pt x="1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8" name="Google Shape;728;p19"/>
            <p:cNvSpPr/>
            <p:nvPr/>
          </p:nvSpPr>
          <p:spPr>
            <a:xfrm>
              <a:off x="5209518" y="356062"/>
              <a:ext cx="49711" cy="43106"/>
            </a:xfrm>
            <a:custGeom>
              <a:avLst/>
              <a:gdLst/>
              <a:ahLst/>
              <a:cxnLst/>
              <a:rect l="l" t="t" r="r" b="b"/>
              <a:pathLst>
                <a:path w="429" h="372" extrusionOk="0">
                  <a:moveTo>
                    <a:pt x="220" y="1"/>
                  </a:moveTo>
                  <a:cubicBezTo>
                    <a:pt x="191" y="1"/>
                    <a:pt x="161" y="6"/>
                    <a:pt x="131" y="19"/>
                  </a:cubicBezTo>
                  <a:cubicBezTo>
                    <a:pt x="36" y="55"/>
                    <a:pt x="0" y="174"/>
                    <a:pt x="36" y="270"/>
                  </a:cubicBezTo>
                  <a:cubicBezTo>
                    <a:pt x="71" y="330"/>
                    <a:pt x="143" y="372"/>
                    <a:pt x="216" y="372"/>
                  </a:cubicBezTo>
                  <a:cubicBezTo>
                    <a:pt x="244" y="372"/>
                    <a:pt x="272" y="366"/>
                    <a:pt x="298" y="353"/>
                  </a:cubicBezTo>
                  <a:cubicBezTo>
                    <a:pt x="381" y="317"/>
                    <a:pt x="429" y="186"/>
                    <a:pt x="381" y="103"/>
                  </a:cubicBezTo>
                  <a:cubicBezTo>
                    <a:pt x="364" y="42"/>
                    <a:pt x="296" y="1"/>
                    <a:pt x="2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9" name="Google Shape;729;p19"/>
            <p:cNvSpPr/>
            <p:nvPr/>
          </p:nvSpPr>
          <p:spPr>
            <a:xfrm>
              <a:off x="6231779" y="259305"/>
              <a:ext cx="27695" cy="24218"/>
            </a:xfrm>
            <a:custGeom>
              <a:avLst/>
              <a:gdLst/>
              <a:ahLst/>
              <a:cxnLst/>
              <a:rect l="l" t="t" r="r" b="b"/>
              <a:pathLst>
                <a:path w="239" h="209" extrusionOk="0">
                  <a:moveTo>
                    <a:pt x="128" y="1"/>
                  </a:moveTo>
                  <a:cubicBezTo>
                    <a:pt x="110" y="1"/>
                    <a:pt x="90" y="8"/>
                    <a:pt x="72" y="21"/>
                  </a:cubicBezTo>
                  <a:cubicBezTo>
                    <a:pt x="25" y="45"/>
                    <a:pt x="1" y="104"/>
                    <a:pt x="25" y="152"/>
                  </a:cubicBezTo>
                  <a:cubicBezTo>
                    <a:pt x="51" y="187"/>
                    <a:pt x="90" y="209"/>
                    <a:pt x="127" y="209"/>
                  </a:cubicBezTo>
                  <a:cubicBezTo>
                    <a:pt x="141" y="209"/>
                    <a:pt x="155" y="206"/>
                    <a:pt x="168" y="200"/>
                  </a:cubicBezTo>
                  <a:cubicBezTo>
                    <a:pt x="203" y="164"/>
                    <a:pt x="239" y="104"/>
                    <a:pt x="203" y="57"/>
                  </a:cubicBezTo>
                  <a:cubicBezTo>
                    <a:pt x="188" y="20"/>
                    <a:pt x="160" y="1"/>
                    <a:pt x="12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0" name="Google Shape;730;p19"/>
            <p:cNvSpPr/>
            <p:nvPr/>
          </p:nvSpPr>
          <p:spPr>
            <a:xfrm>
              <a:off x="6267700" y="126511"/>
              <a:ext cx="15296" cy="12978"/>
            </a:xfrm>
            <a:custGeom>
              <a:avLst/>
              <a:gdLst/>
              <a:ahLst/>
              <a:cxnLst/>
              <a:rect l="l" t="t" r="r" b="b"/>
              <a:pathLst>
                <a:path w="132" h="112" extrusionOk="0">
                  <a:moveTo>
                    <a:pt x="48" y="0"/>
                  </a:moveTo>
                  <a:cubicBezTo>
                    <a:pt x="12" y="12"/>
                    <a:pt x="0" y="48"/>
                    <a:pt x="12" y="72"/>
                  </a:cubicBezTo>
                  <a:cubicBezTo>
                    <a:pt x="30" y="98"/>
                    <a:pt x="48" y="112"/>
                    <a:pt x="71" y="112"/>
                  </a:cubicBezTo>
                  <a:cubicBezTo>
                    <a:pt x="79" y="112"/>
                    <a:pt x="87" y="110"/>
                    <a:pt x="96" y="107"/>
                  </a:cubicBezTo>
                  <a:cubicBezTo>
                    <a:pt x="119" y="95"/>
                    <a:pt x="131" y="60"/>
                    <a:pt x="119" y="36"/>
                  </a:cubicBezTo>
                  <a:cubicBezTo>
                    <a:pt x="108" y="12"/>
                    <a:pt x="72"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1" name="Google Shape;731;p19"/>
            <p:cNvSpPr/>
            <p:nvPr/>
          </p:nvSpPr>
          <p:spPr>
            <a:xfrm>
              <a:off x="6133863" y="56174"/>
              <a:ext cx="13905" cy="10892"/>
            </a:xfrm>
            <a:custGeom>
              <a:avLst/>
              <a:gdLst/>
              <a:ahLst/>
              <a:cxnLst/>
              <a:rect l="l" t="t" r="r" b="b"/>
              <a:pathLst>
                <a:path w="120" h="94" extrusionOk="0">
                  <a:moveTo>
                    <a:pt x="36" y="0"/>
                  </a:moveTo>
                  <a:cubicBezTo>
                    <a:pt x="12" y="0"/>
                    <a:pt x="1" y="24"/>
                    <a:pt x="12" y="60"/>
                  </a:cubicBezTo>
                  <a:cubicBezTo>
                    <a:pt x="12" y="76"/>
                    <a:pt x="24" y="93"/>
                    <a:pt x="44" y="93"/>
                  </a:cubicBezTo>
                  <a:cubicBezTo>
                    <a:pt x="52" y="93"/>
                    <a:pt x="61" y="90"/>
                    <a:pt x="72" y="83"/>
                  </a:cubicBezTo>
                  <a:cubicBezTo>
                    <a:pt x="96" y="83"/>
                    <a:pt x="120" y="60"/>
                    <a:pt x="96" y="24"/>
                  </a:cubicBezTo>
                  <a:cubicBezTo>
                    <a:pt x="84" y="0"/>
                    <a:pt x="60" y="0"/>
                    <a:pt x="3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2" name="Google Shape;732;p19"/>
            <p:cNvSpPr/>
            <p:nvPr/>
          </p:nvSpPr>
          <p:spPr>
            <a:xfrm>
              <a:off x="5357144" y="13068"/>
              <a:ext cx="33257" cy="28274"/>
            </a:xfrm>
            <a:custGeom>
              <a:avLst/>
              <a:gdLst/>
              <a:ahLst/>
              <a:cxnLst/>
              <a:rect l="l" t="t" r="r" b="b"/>
              <a:pathLst>
                <a:path w="287" h="244" extrusionOk="0">
                  <a:moveTo>
                    <a:pt x="146" y="1"/>
                  </a:moveTo>
                  <a:cubicBezTo>
                    <a:pt x="129" y="1"/>
                    <a:pt x="112" y="5"/>
                    <a:pt x="96" y="15"/>
                  </a:cubicBezTo>
                  <a:cubicBezTo>
                    <a:pt x="36" y="39"/>
                    <a:pt x="0" y="110"/>
                    <a:pt x="36" y="170"/>
                  </a:cubicBezTo>
                  <a:cubicBezTo>
                    <a:pt x="53" y="213"/>
                    <a:pt x="96" y="243"/>
                    <a:pt x="140" y="243"/>
                  </a:cubicBezTo>
                  <a:cubicBezTo>
                    <a:pt x="157" y="243"/>
                    <a:pt x="174" y="239"/>
                    <a:pt x="191" y="229"/>
                  </a:cubicBezTo>
                  <a:cubicBezTo>
                    <a:pt x="250" y="205"/>
                    <a:pt x="286" y="134"/>
                    <a:pt x="250" y="74"/>
                  </a:cubicBezTo>
                  <a:cubicBezTo>
                    <a:pt x="233" y="31"/>
                    <a:pt x="191" y="1"/>
                    <a:pt x="14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3" name="Google Shape;733;p19"/>
            <p:cNvSpPr/>
            <p:nvPr/>
          </p:nvSpPr>
          <p:spPr>
            <a:xfrm>
              <a:off x="5548920" y="106696"/>
              <a:ext cx="34531" cy="31982"/>
            </a:xfrm>
            <a:custGeom>
              <a:avLst/>
              <a:gdLst/>
              <a:ahLst/>
              <a:cxnLst/>
              <a:rect l="l" t="t" r="r" b="b"/>
              <a:pathLst>
                <a:path w="298" h="276" extrusionOk="0">
                  <a:moveTo>
                    <a:pt x="144" y="0"/>
                  </a:moveTo>
                  <a:cubicBezTo>
                    <a:pt x="123" y="0"/>
                    <a:pt x="101" y="6"/>
                    <a:pt x="84" y="16"/>
                  </a:cubicBezTo>
                  <a:cubicBezTo>
                    <a:pt x="24" y="52"/>
                    <a:pt x="0" y="124"/>
                    <a:pt x="24" y="207"/>
                  </a:cubicBezTo>
                  <a:cubicBezTo>
                    <a:pt x="51" y="251"/>
                    <a:pt x="97" y="276"/>
                    <a:pt x="148" y="276"/>
                  </a:cubicBezTo>
                  <a:cubicBezTo>
                    <a:pt x="166" y="276"/>
                    <a:pt x="184" y="273"/>
                    <a:pt x="203" y="266"/>
                  </a:cubicBezTo>
                  <a:cubicBezTo>
                    <a:pt x="262" y="231"/>
                    <a:pt x="298" y="159"/>
                    <a:pt x="262" y="88"/>
                  </a:cubicBezTo>
                  <a:cubicBezTo>
                    <a:pt x="246" y="30"/>
                    <a:pt x="194" y="0"/>
                    <a:pt x="14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4" name="Google Shape;734;p19"/>
            <p:cNvSpPr/>
            <p:nvPr/>
          </p:nvSpPr>
          <p:spPr>
            <a:xfrm>
              <a:off x="6717416" y="82362"/>
              <a:ext cx="16686" cy="12283"/>
            </a:xfrm>
            <a:custGeom>
              <a:avLst/>
              <a:gdLst/>
              <a:ahLst/>
              <a:cxnLst/>
              <a:rect l="l" t="t" r="r" b="b"/>
              <a:pathLst>
                <a:path w="144" h="106" extrusionOk="0">
                  <a:moveTo>
                    <a:pt x="48" y="0"/>
                  </a:moveTo>
                  <a:cubicBezTo>
                    <a:pt x="25" y="12"/>
                    <a:pt x="1" y="36"/>
                    <a:pt x="25" y="72"/>
                  </a:cubicBezTo>
                  <a:cubicBezTo>
                    <a:pt x="33" y="89"/>
                    <a:pt x="47" y="105"/>
                    <a:pt x="68" y="105"/>
                  </a:cubicBezTo>
                  <a:cubicBezTo>
                    <a:pt x="76" y="105"/>
                    <a:pt x="86" y="102"/>
                    <a:pt x="96" y="95"/>
                  </a:cubicBezTo>
                  <a:cubicBezTo>
                    <a:pt x="120" y="84"/>
                    <a:pt x="144" y="60"/>
                    <a:pt x="120" y="24"/>
                  </a:cubicBezTo>
                  <a:cubicBezTo>
                    <a:pt x="108" y="0"/>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5" name="Google Shape;735;p19"/>
            <p:cNvSpPr/>
            <p:nvPr/>
          </p:nvSpPr>
          <p:spPr>
            <a:xfrm>
              <a:off x="6557391" y="32883"/>
              <a:ext cx="15296" cy="13442"/>
            </a:xfrm>
            <a:custGeom>
              <a:avLst/>
              <a:gdLst/>
              <a:ahLst/>
              <a:cxnLst/>
              <a:rect l="l" t="t" r="r" b="b"/>
              <a:pathLst>
                <a:path w="132" h="116" extrusionOk="0">
                  <a:moveTo>
                    <a:pt x="74" y="1"/>
                  </a:moveTo>
                  <a:cubicBezTo>
                    <a:pt x="64" y="1"/>
                    <a:pt x="55" y="4"/>
                    <a:pt x="48" y="11"/>
                  </a:cubicBezTo>
                  <a:cubicBezTo>
                    <a:pt x="13" y="22"/>
                    <a:pt x="1" y="46"/>
                    <a:pt x="13" y="82"/>
                  </a:cubicBezTo>
                  <a:cubicBezTo>
                    <a:pt x="29" y="99"/>
                    <a:pt x="46" y="116"/>
                    <a:pt x="67" y="116"/>
                  </a:cubicBezTo>
                  <a:cubicBezTo>
                    <a:pt x="76" y="116"/>
                    <a:pt x="86" y="113"/>
                    <a:pt x="96" y="106"/>
                  </a:cubicBezTo>
                  <a:cubicBezTo>
                    <a:pt x="120" y="94"/>
                    <a:pt x="132" y="70"/>
                    <a:pt x="120" y="34"/>
                  </a:cubicBezTo>
                  <a:cubicBezTo>
                    <a:pt x="120" y="18"/>
                    <a:pt x="96" y="1"/>
                    <a:pt x="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36" name="Google Shape;736;p19"/>
          <p:cNvGrpSpPr/>
          <p:nvPr/>
        </p:nvGrpSpPr>
        <p:grpSpPr>
          <a:xfrm>
            <a:off x="5453477" y="5352729"/>
            <a:ext cx="6739049" cy="1505167"/>
            <a:chOff x="1321202" y="3526247"/>
            <a:chExt cx="7822763" cy="1617068"/>
          </a:xfrm>
        </p:grpSpPr>
        <p:sp>
          <p:nvSpPr>
            <p:cNvPr id="737" name="Google Shape;737;p19"/>
            <p:cNvSpPr/>
            <p:nvPr/>
          </p:nvSpPr>
          <p:spPr>
            <a:xfrm>
              <a:off x="1321202" y="3526247"/>
              <a:ext cx="7822725" cy="1613015"/>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8" name="Google Shape;738;p19"/>
            <p:cNvSpPr/>
            <p:nvPr/>
          </p:nvSpPr>
          <p:spPr>
            <a:xfrm>
              <a:off x="1959100" y="3762634"/>
              <a:ext cx="7184843" cy="1380680"/>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9" name="Google Shape;739;p19"/>
            <p:cNvSpPr/>
            <p:nvPr/>
          </p:nvSpPr>
          <p:spPr>
            <a:xfrm>
              <a:off x="2884115" y="4152442"/>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740" name="Google Shape;740;p19"/>
          <p:cNvSpPr txBox="1">
            <a:spLocks noGrp="1"/>
          </p:cNvSpPr>
          <p:nvPr>
            <p:ph type="title" idx="2"/>
          </p:nvPr>
        </p:nvSpPr>
        <p:spPr>
          <a:xfrm>
            <a:off x="1083667" y="3689833"/>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1" name="Google Shape;741;p19"/>
          <p:cNvSpPr txBox="1">
            <a:spLocks noGrp="1"/>
          </p:cNvSpPr>
          <p:nvPr>
            <p:ph type="subTitle" idx="1"/>
          </p:nvPr>
        </p:nvSpPr>
        <p:spPr>
          <a:xfrm>
            <a:off x="1083700" y="411626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742" name="Google Shape;742;p19"/>
          <p:cNvSpPr txBox="1">
            <a:spLocks noGrp="1"/>
          </p:cNvSpPr>
          <p:nvPr>
            <p:ph type="title" idx="3"/>
          </p:nvPr>
        </p:nvSpPr>
        <p:spPr>
          <a:xfrm>
            <a:off x="4743259" y="3689835"/>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3" name="Google Shape;743;p19"/>
          <p:cNvSpPr txBox="1">
            <a:spLocks noGrp="1"/>
          </p:cNvSpPr>
          <p:nvPr>
            <p:ph type="subTitle" idx="4"/>
          </p:nvPr>
        </p:nvSpPr>
        <p:spPr>
          <a:xfrm>
            <a:off x="4743244" y="411631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744" name="Google Shape;744;p19"/>
          <p:cNvSpPr txBox="1">
            <a:spLocks noGrp="1"/>
          </p:cNvSpPr>
          <p:nvPr>
            <p:ph type="title" idx="5"/>
          </p:nvPr>
        </p:nvSpPr>
        <p:spPr>
          <a:xfrm>
            <a:off x="8402933" y="3689835"/>
            <a:ext cx="2706000" cy="54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0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745" name="Google Shape;745;p19"/>
          <p:cNvSpPr txBox="1">
            <a:spLocks noGrp="1"/>
          </p:cNvSpPr>
          <p:nvPr>
            <p:ph type="subTitle" idx="6"/>
          </p:nvPr>
        </p:nvSpPr>
        <p:spPr>
          <a:xfrm>
            <a:off x="8402971" y="4116267"/>
            <a:ext cx="2706000" cy="12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37613822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5C88E24D-149F-4F17-ABDE-C9BABA25E03A}" type="datetimeFigureOut">
              <a:rPr lang="en-US">
                <a:solidFill>
                  <a:srgbClr val="000000"/>
                </a:solidFill>
              </a:rPr>
              <a:pPr>
                <a:defRPr/>
              </a:pPr>
              <a:t>11/7/2023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2BEAF5-DD97-44A3-BA78-BF48DD0C4F3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5889421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fld id="{F8E1C42B-A9A8-4D06-8258-9E6F707AB4A3}" type="datetimeFigureOut">
              <a:rPr lang="en-US">
                <a:solidFill>
                  <a:srgbClr val="000000"/>
                </a:solidFill>
              </a:rPr>
              <a:pPr>
                <a:defRPr/>
              </a:pPr>
              <a:t>11/7/2023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C340E07-D5C4-4ED5-A259-7F2784B35DA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230591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fld id="{E26A59CF-3B2D-4722-9747-F9F837300579}" type="datetimeFigureOut">
              <a:rPr lang="en-US">
                <a:solidFill>
                  <a:srgbClr val="000000"/>
                </a:solidFill>
              </a:rPr>
              <a:pPr>
                <a:defRPr/>
              </a:pPr>
              <a:t>11/7/2023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3186907-FD6F-4D86-B7DF-F55B7128FAB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875436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fld id="{97B15F16-8A36-40D6-B5B7-D11CEAD8FC24}" type="datetimeFigureOut">
              <a:rPr lang="en-US">
                <a:solidFill>
                  <a:srgbClr val="000000"/>
                </a:solidFill>
              </a:rPr>
              <a:pPr>
                <a:defRPr/>
              </a:pPr>
              <a:t>11/7/2023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572614-56F9-4EEC-9A26-60F8316883A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7326015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132296F-2808-46C4-B480-EF6264CDD2F4}" type="datetimeFigureOut">
              <a:rPr lang="en-US">
                <a:solidFill>
                  <a:srgbClr val="000000"/>
                </a:solidFill>
              </a:rPr>
              <a:pPr>
                <a:defRPr/>
              </a:pPr>
              <a:t>11/7/2023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CFFC1E6-0610-4CDE-AC95-DED51694D76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724321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8F03CA8-D696-4329-832C-8908485F42CF}" type="datetimeFigureOut">
              <a:rPr lang="en-US">
                <a:solidFill>
                  <a:srgbClr val="000000"/>
                </a:solidFill>
              </a:rPr>
              <a:pPr>
                <a:defRPr/>
              </a:pPr>
              <a:t>11/7/2023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150A0D3-DF22-4B4A-8810-B5B6A08FB1F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3206915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4949C94-2FFF-47B6-A888-A00DD9218995}" type="datetimeFigureOut">
              <a:rPr lang="en-US">
                <a:solidFill>
                  <a:srgbClr val="000000"/>
                </a:solidFill>
              </a:rPr>
              <a:pPr>
                <a:defRPr/>
              </a:pPr>
              <a:t>11/7/2023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62DFE7-38AD-4B7A-8AB2-20E748958E7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3129835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fld id="{A79063E4-790D-4C49-9005-17A1BA9940AA}" type="datetimeFigureOut">
              <a:rPr lang="en-US">
                <a:solidFill>
                  <a:srgbClr val="000000"/>
                </a:solidFill>
              </a:rPr>
              <a:pPr>
                <a:defRPr/>
              </a:pPr>
              <a:t>11/7/2023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38A251E-30DA-4956-914B-52F6E4406F9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9258922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fld id="{AE7BE222-1F76-4C96-B066-E77C6C7A8465}" type="datetimeFigureOut">
              <a:rPr lang="en-US">
                <a:solidFill>
                  <a:srgbClr val="000000"/>
                </a:solidFill>
              </a:rPr>
              <a:pPr>
                <a:defRPr/>
              </a:pPr>
              <a:t>11/7/2023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EF9F76-DD4F-4A66-B52D-0BAA5C7EFEB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3235592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lIns="91425" tIns="91425" rIns="91425" bIns="91425">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 name="Google Shape;34;p8"/>
          <p:cNvSpPr txBox="1">
            <a:spLocks noGrp="1"/>
          </p:cNvSpPr>
          <p:nvPr>
            <p:ph type="sldNum" idx="10"/>
          </p:nvPr>
        </p:nvSpPr>
        <p:spPr>
          <a:xfrm>
            <a:off x="11296650" y="6218238"/>
            <a:ext cx="731838" cy="523875"/>
          </a:xfrm>
        </p:spPr>
        <p:txBody>
          <a:bodyPr spcFirstLastPara="1" lIns="91425" tIns="91425" rIns="91425" b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893B8138-9C3C-444D-A9EE-503CCD13D094}"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26004998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886"/>
        <p:cNvGrpSpPr/>
        <p:nvPr/>
      </p:nvGrpSpPr>
      <p:grpSpPr>
        <a:xfrm>
          <a:off x="0" y="0"/>
          <a:ext cx="0" cy="0"/>
          <a:chOff x="0" y="0"/>
          <a:chExt cx="0" cy="0"/>
        </a:xfrm>
      </p:grpSpPr>
      <p:sp>
        <p:nvSpPr>
          <p:cNvPr id="887" name="Google Shape;887;p24"/>
          <p:cNvSpPr/>
          <p:nvPr/>
        </p:nvSpPr>
        <p:spPr>
          <a:xfrm rot="10800000" flipH="1">
            <a:off x="8658109" y="7"/>
            <a:ext cx="3533899" cy="864893"/>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88" name="Google Shape;888;p24"/>
          <p:cNvGrpSpPr/>
          <p:nvPr/>
        </p:nvGrpSpPr>
        <p:grpSpPr>
          <a:xfrm rot="2064314">
            <a:off x="1963209" y="1575062"/>
            <a:ext cx="3663257" cy="3325185"/>
            <a:chOff x="747700" y="1105791"/>
            <a:chExt cx="2747649" cy="2494076"/>
          </a:xfrm>
        </p:grpSpPr>
        <p:sp>
          <p:nvSpPr>
            <p:cNvPr id="889" name="Google Shape;889;p24"/>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p24"/>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1" name="Google Shape;891;p24"/>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2" name="Google Shape;892;p24"/>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3" name="Google Shape;893;p24"/>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4" name="Google Shape;894;p24"/>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5" name="Google Shape;895;p24"/>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6" name="Google Shape;896;p24"/>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7" name="Google Shape;897;p24"/>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8" name="Google Shape;898;p24"/>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9" name="Google Shape;899;p24"/>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0" name="Google Shape;900;p24"/>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1" name="Google Shape;901;p24"/>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2" name="Google Shape;902;p24"/>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3" name="Google Shape;903;p24"/>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4" name="Google Shape;904;p24"/>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5" name="Google Shape;905;p24"/>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6" name="Google Shape;906;p24"/>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7" name="Google Shape;907;p24"/>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8" name="Google Shape;908;p24"/>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9" name="Google Shape;909;p24"/>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0" name="Google Shape;910;p24"/>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1" name="Google Shape;911;p24"/>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2" name="Google Shape;912;p24"/>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3" name="Google Shape;913;p24"/>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4" name="Google Shape;914;p24"/>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5" name="Google Shape;915;p24"/>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6" name="Google Shape;916;p24"/>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7" name="Google Shape;917;p24"/>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8" name="Google Shape;918;p24"/>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9" name="Google Shape;919;p24"/>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0" name="Google Shape;920;p24"/>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1" name="Google Shape;921;p24"/>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2" name="Google Shape;922;p24"/>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3" name="Google Shape;923;p24"/>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4" name="Google Shape;924;p24"/>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5" name="Google Shape;925;p24"/>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6" name="Google Shape;926;p24"/>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7" name="Google Shape;927;p24"/>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8" name="Google Shape;928;p24"/>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29" name="Google Shape;929;p24"/>
          <p:cNvGrpSpPr/>
          <p:nvPr/>
        </p:nvGrpSpPr>
        <p:grpSpPr>
          <a:xfrm rot="-9549054">
            <a:off x="7746341" y="3051049"/>
            <a:ext cx="3663449" cy="3325360"/>
            <a:chOff x="747700" y="1105791"/>
            <a:chExt cx="2747649" cy="2494076"/>
          </a:xfrm>
        </p:grpSpPr>
        <p:sp>
          <p:nvSpPr>
            <p:cNvPr id="930" name="Google Shape;930;p24"/>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1" name="Google Shape;931;p24"/>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2" name="Google Shape;932;p24"/>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3" name="Google Shape;933;p24"/>
            <p:cNvSpPr/>
            <p:nvPr/>
          </p:nvSpPr>
          <p:spPr>
            <a:xfrm>
              <a:off x="3086200" y="2567951"/>
              <a:ext cx="55274" cy="48669"/>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4" name="Google Shape;934;p24"/>
            <p:cNvSpPr/>
            <p:nvPr/>
          </p:nvSpPr>
          <p:spPr>
            <a:xfrm>
              <a:off x="1906579" y="2283012"/>
              <a:ext cx="84359" cy="74973"/>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5" name="Google Shape;935;p24"/>
            <p:cNvSpPr/>
            <p:nvPr/>
          </p:nvSpPr>
          <p:spPr>
            <a:xfrm>
              <a:off x="2415740" y="2941073"/>
              <a:ext cx="62110" cy="54115"/>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6" name="Google Shape;936;p24"/>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7" name="Google Shape;937;p24"/>
            <p:cNvSpPr/>
            <p:nvPr/>
          </p:nvSpPr>
          <p:spPr>
            <a:xfrm>
              <a:off x="2746798" y="2622297"/>
              <a:ext cx="30476"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8" name="Google Shape;938;p24"/>
            <p:cNvSpPr/>
            <p:nvPr/>
          </p:nvSpPr>
          <p:spPr>
            <a:xfrm>
              <a:off x="2299863" y="2547325"/>
              <a:ext cx="48321" cy="41716"/>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9" name="Google Shape;939;p24"/>
            <p:cNvSpPr/>
            <p:nvPr/>
          </p:nvSpPr>
          <p:spPr>
            <a:xfrm>
              <a:off x="3288984" y="2452654"/>
              <a:ext cx="27695"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0" name="Google Shape;940;p24"/>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1" name="Google Shape;941;p24"/>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2" name="Google Shape;942;p24"/>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3" name="Google Shape;943;p24"/>
            <p:cNvSpPr/>
            <p:nvPr/>
          </p:nvSpPr>
          <p:spPr>
            <a:xfrm>
              <a:off x="2050150" y="1989960"/>
              <a:ext cx="49711" cy="43802"/>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4" name="Google Shape;944;p24"/>
            <p:cNvSpPr/>
            <p:nvPr/>
          </p:nvSpPr>
          <p:spPr>
            <a:xfrm>
              <a:off x="2443318" y="2214529"/>
              <a:ext cx="30476"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5" name="Google Shape;945;p24"/>
            <p:cNvSpPr/>
            <p:nvPr/>
          </p:nvSpPr>
          <p:spPr>
            <a:xfrm>
              <a:off x="2626750" y="2305260"/>
              <a:ext cx="34647" cy="30708"/>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6" name="Google Shape;946;p24"/>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7" name="Google Shape;947;p24"/>
            <p:cNvSpPr/>
            <p:nvPr/>
          </p:nvSpPr>
          <p:spPr>
            <a:xfrm>
              <a:off x="1520363" y="3032384"/>
              <a:ext cx="37313" cy="32562"/>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8" name="Google Shape;948;p24"/>
            <p:cNvSpPr/>
            <p:nvPr/>
          </p:nvSpPr>
          <p:spPr>
            <a:xfrm>
              <a:off x="1409933" y="2653816"/>
              <a:ext cx="56664" cy="49480"/>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9" name="Google Shape;949;p24"/>
            <p:cNvSpPr/>
            <p:nvPr/>
          </p:nvSpPr>
          <p:spPr>
            <a:xfrm>
              <a:off x="1202978" y="3012221"/>
              <a:ext cx="84243" cy="74857"/>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0" name="Google Shape;950;p24"/>
            <p:cNvSpPr/>
            <p:nvPr/>
          </p:nvSpPr>
          <p:spPr>
            <a:xfrm>
              <a:off x="1447129" y="3088352"/>
              <a:ext cx="55389" cy="49596"/>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1" name="Google Shape;951;p24"/>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2" name="Google Shape;952;p24"/>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3" name="Google Shape;953;p24"/>
            <p:cNvSpPr/>
            <p:nvPr/>
          </p:nvSpPr>
          <p:spPr>
            <a:xfrm>
              <a:off x="991851" y="2636898"/>
              <a:ext cx="87024" cy="76363"/>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4" name="Google Shape;954;p24"/>
            <p:cNvSpPr/>
            <p:nvPr/>
          </p:nvSpPr>
          <p:spPr>
            <a:xfrm>
              <a:off x="1895571" y="2698196"/>
              <a:ext cx="30476"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5" name="Google Shape;955;p24"/>
            <p:cNvSpPr/>
            <p:nvPr/>
          </p:nvSpPr>
          <p:spPr>
            <a:xfrm>
              <a:off x="1778304" y="2660884"/>
              <a:ext cx="29085" cy="26884"/>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6" name="Google Shape;956;p24"/>
            <p:cNvSpPr/>
            <p:nvPr/>
          </p:nvSpPr>
          <p:spPr>
            <a:xfrm>
              <a:off x="1787922" y="2811639"/>
              <a:ext cx="48437"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7" name="Google Shape;957;p24"/>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8" name="Google Shape;958;p24"/>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9" name="Google Shape;959;p24"/>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0" name="Google Shape;960;p24"/>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24"/>
            <p:cNvSpPr/>
            <p:nvPr/>
          </p:nvSpPr>
          <p:spPr>
            <a:xfrm>
              <a:off x="2072166" y="2942695"/>
              <a:ext cx="48437"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2" name="Google Shape;962;p24"/>
            <p:cNvSpPr/>
            <p:nvPr/>
          </p:nvSpPr>
          <p:spPr>
            <a:xfrm>
              <a:off x="2033580" y="3100519"/>
              <a:ext cx="30476"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3" name="Google Shape;963;p24"/>
            <p:cNvSpPr/>
            <p:nvPr/>
          </p:nvSpPr>
          <p:spPr>
            <a:xfrm>
              <a:off x="1856984" y="2986033"/>
              <a:ext cx="35922" cy="30708"/>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4" name="Google Shape;964;p24"/>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965;p24"/>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6" name="Google Shape;966;p24"/>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24"/>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24"/>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24"/>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70" name="Google Shape;970;p24"/>
          <p:cNvGrpSpPr/>
          <p:nvPr/>
        </p:nvGrpSpPr>
        <p:grpSpPr>
          <a:xfrm>
            <a:off x="9080854" y="3995655"/>
            <a:ext cx="543533" cy="581324"/>
            <a:chOff x="2527100" y="1800950"/>
            <a:chExt cx="359575" cy="384575"/>
          </a:xfrm>
        </p:grpSpPr>
        <p:sp>
          <p:nvSpPr>
            <p:cNvPr id="971" name="Google Shape;971;p24"/>
            <p:cNvSpPr/>
            <p:nvPr/>
          </p:nvSpPr>
          <p:spPr>
            <a:xfrm>
              <a:off x="2527100" y="1800950"/>
              <a:ext cx="359575" cy="384575"/>
            </a:xfrm>
            <a:custGeom>
              <a:avLst/>
              <a:gdLst/>
              <a:ahLst/>
              <a:cxnLst/>
              <a:rect l="l" t="t" r="r" b="b"/>
              <a:pathLst>
                <a:path w="14383" h="15383" extrusionOk="0">
                  <a:moveTo>
                    <a:pt x="8911" y="0"/>
                  </a:moveTo>
                  <a:cubicBezTo>
                    <a:pt x="8909" y="0"/>
                    <a:pt x="8907" y="0"/>
                    <a:pt x="8906" y="0"/>
                  </a:cubicBezTo>
                  <a:cubicBezTo>
                    <a:pt x="8192" y="36"/>
                    <a:pt x="5441" y="3596"/>
                    <a:pt x="5096" y="3691"/>
                  </a:cubicBezTo>
                  <a:cubicBezTo>
                    <a:pt x="4405" y="3906"/>
                    <a:pt x="357" y="3667"/>
                    <a:pt x="179" y="4501"/>
                  </a:cubicBezTo>
                  <a:cubicBezTo>
                    <a:pt x="0" y="5322"/>
                    <a:pt x="2250" y="8347"/>
                    <a:pt x="2322" y="8680"/>
                  </a:cubicBezTo>
                  <a:cubicBezTo>
                    <a:pt x="2393" y="9013"/>
                    <a:pt x="1357" y="12978"/>
                    <a:pt x="1798" y="13550"/>
                  </a:cubicBezTo>
                  <a:cubicBezTo>
                    <a:pt x="1841" y="13603"/>
                    <a:pt x="1909" y="13627"/>
                    <a:pt x="1998" y="13627"/>
                  </a:cubicBezTo>
                  <a:cubicBezTo>
                    <a:pt x="2794" y="13627"/>
                    <a:pt x="5239" y="11695"/>
                    <a:pt x="5892" y="11695"/>
                  </a:cubicBezTo>
                  <a:cubicBezTo>
                    <a:pt x="5931" y="11695"/>
                    <a:pt x="5963" y="11702"/>
                    <a:pt x="5989" y="11716"/>
                  </a:cubicBezTo>
                  <a:cubicBezTo>
                    <a:pt x="6455" y="11978"/>
                    <a:pt x="9238" y="15382"/>
                    <a:pt x="9848" y="15382"/>
                  </a:cubicBezTo>
                  <a:cubicBezTo>
                    <a:pt x="9876" y="15382"/>
                    <a:pt x="9899" y="15375"/>
                    <a:pt x="9918" y="15359"/>
                  </a:cubicBezTo>
                  <a:cubicBezTo>
                    <a:pt x="10323" y="15026"/>
                    <a:pt x="10597" y="10942"/>
                    <a:pt x="10751" y="10537"/>
                  </a:cubicBezTo>
                  <a:cubicBezTo>
                    <a:pt x="10894" y="10144"/>
                    <a:pt x="13859" y="9382"/>
                    <a:pt x="14097" y="8323"/>
                  </a:cubicBezTo>
                  <a:cubicBezTo>
                    <a:pt x="14383" y="7120"/>
                    <a:pt x="10311" y="5049"/>
                    <a:pt x="10073" y="4560"/>
                  </a:cubicBezTo>
                  <a:cubicBezTo>
                    <a:pt x="9835" y="4074"/>
                    <a:pt x="9444" y="0"/>
                    <a:pt x="891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2" name="Google Shape;972;p24"/>
            <p:cNvSpPr/>
            <p:nvPr/>
          </p:nvSpPr>
          <p:spPr>
            <a:xfrm>
              <a:off x="2564900" y="1928650"/>
              <a:ext cx="66400" cy="30075"/>
            </a:xfrm>
            <a:custGeom>
              <a:avLst/>
              <a:gdLst/>
              <a:ahLst/>
              <a:cxnLst/>
              <a:rect l="l" t="t" r="r" b="b"/>
              <a:pathLst>
                <a:path w="2656" h="1203" extrusionOk="0">
                  <a:moveTo>
                    <a:pt x="131" y="0"/>
                  </a:moveTo>
                  <a:cubicBezTo>
                    <a:pt x="84" y="0"/>
                    <a:pt x="36" y="12"/>
                    <a:pt x="36" y="60"/>
                  </a:cubicBezTo>
                  <a:cubicBezTo>
                    <a:pt x="0" y="119"/>
                    <a:pt x="24" y="179"/>
                    <a:pt x="60" y="214"/>
                  </a:cubicBezTo>
                  <a:cubicBezTo>
                    <a:pt x="60" y="214"/>
                    <a:pt x="214" y="298"/>
                    <a:pt x="441" y="417"/>
                  </a:cubicBezTo>
                  <a:cubicBezTo>
                    <a:pt x="655" y="536"/>
                    <a:pt x="953" y="667"/>
                    <a:pt x="1274" y="810"/>
                  </a:cubicBezTo>
                  <a:cubicBezTo>
                    <a:pt x="1429" y="845"/>
                    <a:pt x="1584" y="905"/>
                    <a:pt x="1727" y="965"/>
                  </a:cubicBezTo>
                  <a:cubicBezTo>
                    <a:pt x="1881" y="1024"/>
                    <a:pt x="2012" y="1060"/>
                    <a:pt x="2131" y="1107"/>
                  </a:cubicBezTo>
                  <a:cubicBezTo>
                    <a:pt x="2370" y="1179"/>
                    <a:pt x="2536" y="1203"/>
                    <a:pt x="2536" y="1203"/>
                  </a:cubicBezTo>
                  <a:cubicBezTo>
                    <a:pt x="2584" y="1203"/>
                    <a:pt x="2631" y="1191"/>
                    <a:pt x="2643" y="1143"/>
                  </a:cubicBezTo>
                  <a:cubicBezTo>
                    <a:pt x="2655" y="1084"/>
                    <a:pt x="2643" y="1024"/>
                    <a:pt x="2596" y="1000"/>
                  </a:cubicBezTo>
                  <a:cubicBezTo>
                    <a:pt x="2596" y="1000"/>
                    <a:pt x="2453" y="905"/>
                    <a:pt x="2227" y="786"/>
                  </a:cubicBezTo>
                  <a:cubicBezTo>
                    <a:pt x="2108" y="726"/>
                    <a:pt x="1989" y="655"/>
                    <a:pt x="1834" y="595"/>
                  </a:cubicBezTo>
                  <a:cubicBezTo>
                    <a:pt x="1703" y="536"/>
                    <a:pt x="1536" y="476"/>
                    <a:pt x="1393" y="405"/>
                  </a:cubicBezTo>
                  <a:cubicBezTo>
                    <a:pt x="1084" y="286"/>
                    <a:pt x="762" y="179"/>
                    <a:pt x="524" y="107"/>
                  </a:cubicBezTo>
                  <a:cubicBezTo>
                    <a:pt x="286" y="36"/>
                    <a:pt x="131" y="0"/>
                    <a:pt x="13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3" name="Google Shape;973;p24"/>
            <p:cNvSpPr/>
            <p:nvPr/>
          </p:nvSpPr>
          <p:spPr>
            <a:xfrm>
              <a:off x="2716100" y="1836550"/>
              <a:ext cx="31275" cy="100850"/>
            </a:xfrm>
            <a:custGeom>
              <a:avLst/>
              <a:gdLst/>
              <a:ahLst/>
              <a:cxnLst/>
              <a:rect l="l" t="t" r="r" b="b"/>
              <a:pathLst>
                <a:path w="1251" h="4034" extrusionOk="0">
                  <a:moveTo>
                    <a:pt x="1117" y="1"/>
                  </a:moveTo>
                  <a:cubicBezTo>
                    <a:pt x="1083" y="1"/>
                    <a:pt x="1043" y="18"/>
                    <a:pt x="1024" y="65"/>
                  </a:cubicBezTo>
                  <a:cubicBezTo>
                    <a:pt x="1024" y="65"/>
                    <a:pt x="941" y="291"/>
                    <a:pt x="822" y="648"/>
                  </a:cubicBezTo>
                  <a:cubicBezTo>
                    <a:pt x="703" y="1005"/>
                    <a:pt x="572" y="1481"/>
                    <a:pt x="429" y="1958"/>
                  </a:cubicBezTo>
                  <a:cubicBezTo>
                    <a:pt x="370" y="2208"/>
                    <a:pt x="310" y="2446"/>
                    <a:pt x="251" y="2672"/>
                  </a:cubicBezTo>
                  <a:cubicBezTo>
                    <a:pt x="215" y="2898"/>
                    <a:pt x="167" y="3113"/>
                    <a:pt x="120" y="3291"/>
                  </a:cubicBezTo>
                  <a:cubicBezTo>
                    <a:pt x="48" y="3648"/>
                    <a:pt x="1" y="3910"/>
                    <a:pt x="1" y="3910"/>
                  </a:cubicBezTo>
                  <a:cubicBezTo>
                    <a:pt x="1" y="3946"/>
                    <a:pt x="12" y="4006"/>
                    <a:pt x="60" y="4029"/>
                  </a:cubicBezTo>
                  <a:cubicBezTo>
                    <a:pt x="71" y="4032"/>
                    <a:pt x="82" y="4034"/>
                    <a:pt x="93" y="4034"/>
                  </a:cubicBezTo>
                  <a:cubicBezTo>
                    <a:pt x="132" y="4034"/>
                    <a:pt x="170" y="4016"/>
                    <a:pt x="179" y="3970"/>
                  </a:cubicBezTo>
                  <a:cubicBezTo>
                    <a:pt x="179" y="3970"/>
                    <a:pt x="274" y="3744"/>
                    <a:pt x="393" y="3386"/>
                  </a:cubicBezTo>
                  <a:cubicBezTo>
                    <a:pt x="453" y="3208"/>
                    <a:pt x="524" y="3005"/>
                    <a:pt x="584" y="2779"/>
                  </a:cubicBezTo>
                  <a:cubicBezTo>
                    <a:pt x="655" y="2553"/>
                    <a:pt x="715" y="2315"/>
                    <a:pt x="786" y="2077"/>
                  </a:cubicBezTo>
                  <a:cubicBezTo>
                    <a:pt x="929" y="1589"/>
                    <a:pt x="1048" y="1112"/>
                    <a:pt x="1120" y="743"/>
                  </a:cubicBezTo>
                  <a:cubicBezTo>
                    <a:pt x="1191" y="374"/>
                    <a:pt x="1239" y="124"/>
                    <a:pt x="1239" y="124"/>
                  </a:cubicBezTo>
                  <a:cubicBezTo>
                    <a:pt x="1251" y="88"/>
                    <a:pt x="1227" y="41"/>
                    <a:pt x="1144" y="5"/>
                  </a:cubicBezTo>
                  <a:cubicBezTo>
                    <a:pt x="1136" y="2"/>
                    <a:pt x="1126" y="1"/>
                    <a:pt x="1117"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4" name="Google Shape;974;p24"/>
            <p:cNvSpPr/>
            <p:nvPr/>
          </p:nvSpPr>
          <p:spPr>
            <a:xfrm>
              <a:off x="2594950" y="2035050"/>
              <a:ext cx="67000" cy="67075"/>
            </a:xfrm>
            <a:custGeom>
              <a:avLst/>
              <a:gdLst/>
              <a:ahLst/>
              <a:cxnLst/>
              <a:rect l="l" t="t" r="r" b="b"/>
              <a:pathLst>
                <a:path w="2680" h="2683" extrusionOk="0">
                  <a:moveTo>
                    <a:pt x="2560" y="1"/>
                  </a:moveTo>
                  <a:cubicBezTo>
                    <a:pt x="2542" y="1"/>
                    <a:pt x="2525" y="6"/>
                    <a:pt x="2513" y="18"/>
                  </a:cubicBezTo>
                  <a:cubicBezTo>
                    <a:pt x="2513" y="18"/>
                    <a:pt x="2346" y="149"/>
                    <a:pt x="2096" y="376"/>
                  </a:cubicBezTo>
                  <a:cubicBezTo>
                    <a:pt x="1977" y="483"/>
                    <a:pt x="1822" y="602"/>
                    <a:pt x="1679" y="745"/>
                  </a:cubicBezTo>
                  <a:cubicBezTo>
                    <a:pt x="1525" y="876"/>
                    <a:pt x="1382" y="1042"/>
                    <a:pt x="1215" y="1197"/>
                  </a:cubicBezTo>
                  <a:cubicBezTo>
                    <a:pt x="906" y="1507"/>
                    <a:pt x="608" y="1828"/>
                    <a:pt x="382" y="2090"/>
                  </a:cubicBezTo>
                  <a:cubicBezTo>
                    <a:pt x="155" y="2340"/>
                    <a:pt x="25" y="2519"/>
                    <a:pt x="25" y="2519"/>
                  </a:cubicBezTo>
                  <a:cubicBezTo>
                    <a:pt x="13" y="2543"/>
                    <a:pt x="1" y="2602"/>
                    <a:pt x="25" y="2638"/>
                  </a:cubicBezTo>
                  <a:cubicBezTo>
                    <a:pt x="39" y="2667"/>
                    <a:pt x="71" y="2682"/>
                    <a:pt x="102" y="2682"/>
                  </a:cubicBezTo>
                  <a:cubicBezTo>
                    <a:pt x="122" y="2682"/>
                    <a:pt x="141" y="2676"/>
                    <a:pt x="155" y="2662"/>
                  </a:cubicBezTo>
                  <a:cubicBezTo>
                    <a:pt x="155" y="2662"/>
                    <a:pt x="322" y="2543"/>
                    <a:pt x="572" y="2328"/>
                  </a:cubicBezTo>
                  <a:cubicBezTo>
                    <a:pt x="810" y="2102"/>
                    <a:pt x="1144" y="1804"/>
                    <a:pt x="1453" y="1495"/>
                  </a:cubicBezTo>
                  <a:cubicBezTo>
                    <a:pt x="1596" y="1340"/>
                    <a:pt x="1751" y="1173"/>
                    <a:pt x="1894" y="1030"/>
                  </a:cubicBezTo>
                  <a:cubicBezTo>
                    <a:pt x="2049" y="876"/>
                    <a:pt x="2168" y="733"/>
                    <a:pt x="2287" y="614"/>
                  </a:cubicBezTo>
                  <a:cubicBezTo>
                    <a:pt x="2513" y="364"/>
                    <a:pt x="2644" y="185"/>
                    <a:pt x="2644" y="185"/>
                  </a:cubicBezTo>
                  <a:cubicBezTo>
                    <a:pt x="2656" y="138"/>
                    <a:pt x="2680" y="90"/>
                    <a:pt x="2644" y="42"/>
                  </a:cubicBezTo>
                  <a:cubicBezTo>
                    <a:pt x="2628" y="19"/>
                    <a:pt x="2593" y="1"/>
                    <a:pt x="256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5" name="Google Shape;975;p24"/>
            <p:cNvSpPr/>
            <p:nvPr/>
          </p:nvSpPr>
          <p:spPr>
            <a:xfrm>
              <a:off x="2731275" y="2042350"/>
              <a:ext cx="26225" cy="82775"/>
            </a:xfrm>
            <a:custGeom>
              <a:avLst/>
              <a:gdLst/>
              <a:ahLst/>
              <a:cxnLst/>
              <a:rect l="l" t="t" r="r" b="b"/>
              <a:pathLst>
                <a:path w="1049" h="3311" extrusionOk="0">
                  <a:moveTo>
                    <a:pt x="72" y="0"/>
                  </a:moveTo>
                  <a:cubicBezTo>
                    <a:pt x="36" y="0"/>
                    <a:pt x="1" y="72"/>
                    <a:pt x="1" y="131"/>
                  </a:cubicBezTo>
                  <a:cubicBezTo>
                    <a:pt x="1" y="131"/>
                    <a:pt x="36" y="334"/>
                    <a:pt x="96" y="631"/>
                  </a:cubicBezTo>
                  <a:cubicBezTo>
                    <a:pt x="156" y="929"/>
                    <a:pt x="239" y="1334"/>
                    <a:pt x="346" y="1715"/>
                  </a:cubicBezTo>
                  <a:cubicBezTo>
                    <a:pt x="406" y="1917"/>
                    <a:pt x="465" y="2108"/>
                    <a:pt x="513" y="2286"/>
                  </a:cubicBezTo>
                  <a:cubicBezTo>
                    <a:pt x="572" y="2465"/>
                    <a:pt x="632" y="2632"/>
                    <a:pt x="679" y="2774"/>
                  </a:cubicBezTo>
                  <a:cubicBezTo>
                    <a:pt x="775" y="3060"/>
                    <a:pt x="858" y="3251"/>
                    <a:pt x="858" y="3251"/>
                  </a:cubicBezTo>
                  <a:cubicBezTo>
                    <a:pt x="870" y="3298"/>
                    <a:pt x="918" y="3310"/>
                    <a:pt x="953" y="3310"/>
                  </a:cubicBezTo>
                  <a:cubicBezTo>
                    <a:pt x="1001" y="3310"/>
                    <a:pt x="1049" y="3251"/>
                    <a:pt x="1037" y="3191"/>
                  </a:cubicBezTo>
                  <a:cubicBezTo>
                    <a:pt x="1037" y="3191"/>
                    <a:pt x="1001" y="2989"/>
                    <a:pt x="941" y="2691"/>
                  </a:cubicBezTo>
                  <a:cubicBezTo>
                    <a:pt x="918" y="2536"/>
                    <a:pt x="882" y="2358"/>
                    <a:pt x="834" y="2179"/>
                  </a:cubicBezTo>
                  <a:lnTo>
                    <a:pt x="703" y="1596"/>
                  </a:lnTo>
                  <a:cubicBezTo>
                    <a:pt x="596" y="1215"/>
                    <a:pt x="501" y="822"/>
                    <a:pt x="394" y="548"/>
                  </a:cubicBezTo>
                  <a:cubicBezTo>
                    <a:pt x="287" y="250"/>
                    <a:pt x="215" y="72"/>
                    <a:pt x="215" y="72"/>
                  </a:cubicBezTo>
                  <a:cubicBezTo>
                    <a:pt x="203" y="36"/>
                    <a:pt x="156" y="0"/>
                    <a:pt x="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24"/>
            <p:cNvSpPr/>
            <p:nvPr/>
          </p:nvSpPr>
          <p:spPr>
            <a:xfrm>
              <a:off x="2779800" y="2000675"/>
              <a:ext cx="64325" cy="11150"/>
            </a:xfrm>
            <a:custGeom>
              <a:avLst/>
              <a:gdLst/>
              <a:ahLst/>
              <a:cxnLst/>
              <a:rect l="l" t="t" r="r" b="b"/>
              <a:pathLst>
                <a:path w="2573" h="446" extrusionOk="0">
                  <a:moveTo>
                    <a:pt x="1727" y="0"/>
                  </a:moveTo>
                  <a:cubicBezTo>
                    <a:pt x="1572" y="0"/>
                    <a:pt x="1429" y="24"/>
                    <a:pt x="1274" y="24"/>
                  </a:cubicBezTo>
                  <a:cubicBezTo>
                    <a:pt x="977" y="36"/>
                    <a:pt x="679" y="60"/>
                    <a:pt x="465" y="108"/>
                  </a:cubicBezTo>
                  <a:cubicBezTo>
                    <a:pt x="239" y="143"/>
                    <a:pt x="84" y="179"/>
                    <a:pt x="84" y="179"/>
                  </a:cubicBezTo>
                  <a:cubicBezTo>
                    <a:pt x="48" y="203"/>
                    <a:pt x="12" y="227"/>
                    <a:pt x="0" y="286"/>
                  </a:cubicBezTo>
                  <a:cubicBezTo>
                    <a:pt x="0" y="346"/>
                    <a:pt x="24" y="393"/>
                    <a:pt x="84" y="405"/>
                  </a:cubicBezTo>
                  <a:cubicBezTo>
                    <a:pt x="84" y="405"/>
                    <a:pt x="239" y="417"/>
                    <a:pt x="465" y="441"/>
                  </a:cubicBezTo>
                  <a:cubicBezTo>
                    <a:pt x="529" y="444"/>
                    <a:pt x="597" y="446"/>
                    <a:pt x="668" y="446"/>
                  </a:cubicBezTo>
                  <a:cubicBezTo>
                    <a:pt x="862" y="446"/>
                    <a:pt x="1080" y="435"/>
                    <a:pt x="1298" y="417"/>
                  </a:cubicBezTo>
                  <a:cubicBezTo>
                    <a:pt x="1441" y="405"/>
                    <a:pt x="1608" y="393"/>
                    <a:pt x="1739" y="381"/>
                  </a:cubicBezTo>
                  <a:cubicBezTo>
                    <a:pt x="1894" y="358"/>
                    <a:pt x="2013" y="334"/>
                    <a:pt x="2132" y="322"/>
                  </a:cubicBezTo>
                  <a:cubicBezTo>
                    <a:pt x="2346" y="286"/>
                    <a:pt x="2501" y="239"/>
                    <a:pt x="2501" y="239"/>
                  </a:cubicBezTo>
                  <a:cubicBezTo>
                    <a:pt x="2548" y="239"/>
                    <a:pt x="2572" y="203"/>
                    <a:pt x="2572" y="155"/>
                  </a:cubicBezTo>
                  <a:cubicBezTo>
                    <a:pt x="2572" y="96"/>
                    <a:pt x="2525" y="48"/>
                    <a:pt x="2489" y="36"/>
                  </a:cubicBezTo>
                  <a:cubicBezTo>
                    <a:pt x="2489" y="36"/>
                    <a:pt x="2334" y="24"/>
                    <a:pt x="210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77" name="Google Shape;977;p24"/>
          <p:cNvGrpSpPr/>
          <p:nvPr/>
        </p:nvGrpSpPr>
        <p:grpSpPr>
          <a:xfrm>
            <a:off x="-67" y="3717334"/>
            <a:ext cx="12383333" cy="3140420"/>
            <a:chOff x="-50" y="2788000"/>
            <a:chExt cx="9287500" cy="2355315"/>
          </a:xfrm>
        </p:grpSpPr>
        <p:sp>
          <p:nvSpPr>
            <p:cNvPr id="978" name="Google Shape;978;p24"/>
            <p:cNvSpPr/>
            <p:nvPr/>
          </p:nvSpPr>
          <p:spPr>
            <a:xfrm>
              <a:off x="-50" y="2788000"/>
              <a:ext cx="9287500" cy="1942455"/>
            </a:xfrm>
            <a:custGeom>
              <a:avLst/>
              <a:gdLst/>
              <a:ahLst/>
              <a:cxnLst/>
              <a:rect l="l" t="t" r="r" b="b"/>
              <a:pathLst>
                <a:path w="80094" h="16763" extrusionOk="0">
                  <a:moveTo>
                    <a:pt x="6243" y="1"/>
                  </a:moveTo>
                  <a:cubicBezTo>
                    <a:pt x="5631" y="1"/>
                    <a:pt x="5015" y="38"/>
                    <a:pt x="4406" y="109"/>
                  </a:cubicBezTo>
                  <a:cubicBezTo>
                    <a:pt x="3096" y="276"/>
                    <a:pt x="1393" y="800"/>
                    <a:pt x="0" y="1526"/>
                  </a:cubicBezTo>
                  <a:lnTo>
                    <a:pt x="0" y="7741"/>
                  </a:lnTo>
                  <a:cubicBezTo>
                    <a:pt x="194" y="7757"/>
                    <a:pt x="387" y="7764"/>
                    <a:pt x="580" y="7764"/>
                  </a:cubicBezTo>
                  <a:cubicBezTo>
                    <a:pt x="2986" y="7764"/>
                    <a:pt x="5338" y="6607"/>
                    <a:pt x="7608" y="6276"/>
                  </a:cubicBezTo>
                  <a:cubicBezTo>
                    <a:pt x="7987" y="6220"/>
                    <a:pt x="8329" y="6194"/>
                    <a:pt x="8642" y="6194"/>
                  </a:cubicBezTo>
                  <a:cubicBezTo>
                    <a:pt x="10453" y="6194"/>
                    <a:pt x="11334" y="7055"/>
                    <a:pt x="12907" y="7908"/>
                  </a:cubicBezTo>
                  <a:cubicBezTo>
                    <a:pt x="16098" y="9622"/>
                    <a:pt x="19157" y="10646"/>
                    <a:pt x="23122" y="11182"/>
                  </a:cubicBezTo>
                  <a:cubicBezTo>
                    <a:pt x="24092" y="11315"/>
                    <a:pt x="25048" y="11373"/>
                    <a:pt x="25994" y="11373"/>
                  </a:cubicBezTo>
                  <a:cubicBezTo>
                    <a:pt x="32544" y="11373"/>
                    <a:pt x="38574" y="8580"/>
                    <a:pt x="45139" y="8580"/>
                  </a:cubicBezTo>
                  <a:cubicBezTo>
                    <a:pt x="45592" y="8580"/>
                    <a:pt x="46048" y="8594"/>
                    <a:pt x="46506" y="8622"/>
                  </a:cubicBezTo>
                  <a:cubicBezTo>
                    <a:pt x="49459" y="8801"/>
                    <a:pt x="52245" y="10682"/>
                    <a:pt x="54662" y="11765"/>
                  </a:cubicBezTo>
                  <a:cubicBezTo>
                    <a:pt x="57841" y="13206"/>
                    <a:pt x="60972" y="14516"/>
                    <a:pt x="64806" y="14908"/>
                  </a:cubicBezTo>
                  <a:cubicBezTo>
                    <a:pt x="66932" y="15126"/>
                    <a:pt x="74349" y="16762"/>
                    <a:pt x="77358" y="16762"/>
                  </a:cubicBezTo>
                  <a:cubicBezTo>
                    <a:pt x="77635" y="16762"/>
                    <a:pt x="77875" y="16748"/>
                    <a:pt x="78070" y="16718"/>
                  </a:cubicBezTo>
                  <a:cubicBezTo>
                    <a:pt x="80094" y="16409"/>
                    <a:pt x="76998" y="13361"/>
                    <a:pt x="76772" y="11765"/>
                  </a:cubicBezTo>
                  <a:cubicBezTo>
                    <a:pt x="76009" y="12137"/>
                    <a:pt x="75049" y="12243"/>
                    <a:pt x="74072" y="12243"/>
                  </a:cubicBezTo>
                  <a:cubicBezTo>
                    <a:pt x="73236" y="12243"/>
                    <a:pt x="72387" y="12165"/>
                    <a:pt x="71640" y="12110"/>
                  </a:cubicBezTo>
                  <a:cubicBezTo>
                    <a:pt x="68378" y="11884"/>
                    <a:pt x="65056" y="11313"/>
                    <a:pt x="62175" y="10229"/>
                  </a:cubicBezTo>
                  <a:cubicBezTo>
                    <a:pt x="59924" y="9384"/>
                    <a:pt x="57948" y="8158"/>
                    <a:pt x="55960" y="7050"/>
                  </a:cubicBezTo>
                  <a:cubicBezTo>
                    <a:pt x="52959" y="5348"/>
                    <a:pt x="49911" y="4621"/>
                    <a:pt x="45958" y="4348"/>
                  </a:cubicBezTo>
                  <a:cubicBezTo>
                    <a:pt x="45165" y="4296"/>
                    <a:pt x="44390" y="4271"/>
                    <a:pt x="43629" y="4271"/>
                  </a:cubicBezTo>
                  <a:cubicBezTo>
                    <a:pt x="40555" y="4271"/>
                    <a:pt x="37697" y="4668"/>
                    <a:pt x="34624" y="5241"/>
                  </a:cubicBezTo>
                  <a:cubicBezTo>
                    <a:pt x="31986" y="5727"/>
                    <a:pt x="29721" y="6331"/>
                    <a:pt x="26999" y="6331"/>
                  </a:cubicBezTo>
                  <a:cubicBezTo>
                    <a:pt x="26724" y="6331"/>
                    <a:pt x="26444" y="6325"/>
                    <a:pt x="26158" y="6312"/>
                  </a:cubicBezTo>
                  <a:cubicBezTo>
                    <a:pt x="20360" y="6098"/>
                    <a:pt x="15502" y="3026"/>
                    <a:pt x="10954" y="931"/>
                  </a:cubicBezTo>
                  <a:cubicBezTo>
                    <a:pt x="9536" y="278"/>
                    <a:pt x="7902" y="1"/>
                    <a:pt x="624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9" name="Google Shape;979;p24"/>
            <p:cNvSpPr/>
            <p:nvPr/>
          </p:nvSpPr>
          <p:spPr>
            <a:xfrm>
              <a:off x="-50" y="3046056"/>
              <a:ext cx="8918871" cy="1754501"/>
            </a:xfrm>
            <a:custGeom>
              <a:avLst/>
              <a:gdLst/>
              <a:ahLst/>
              <a:cxnLst/>
              <a:rect l="l" t="t" r="r" b="b"/>
              <a:pathLst>
                <a:path w="76915" h="15141" extrusionOk="0">
                  <a:moveTo>
                    <a:pt x="6169" y="0"/>
                  </a:moveTo>
                  <a:cubicBezTo>
                    <a:pt x="5558" y="0"/>
                    <a:pt x="4944" y="38"/>
                    <a:pt x="4334" y="108"/>
                  </a:cubicBezTo>
                  <a:cubicBezTo>
                    <a:pt x="3060" y="275"/>
                    <a:pt x="1370" y="787"/>
                    <a:pt x="0" y="1478"/>
                  </a:cubicBezTo>
                  <a:lnTo>
                    <a:pt x="0" y="7752"/>
                  </a:lnTo>
                  <a:cubicBezTo>
                    <a:pt x="164" y="7764"/>
                    <a:pt x="327" y="7769"/>
                    <a:pt x="490" y="7769"/>
                  </a:cubicBezTo>
                  <a:cubicBezTo>
                    <a:pt x="2902" y="7769"/>
                    <a:pt x="5251" y="6599"/>
                    <a:pt x="7537" y="6276"/>
                  </a:cubicBezTo>
                  <a:cubicBezTo>
                    <a:pt x="7906" y="6223"/>
                    <a:pt x="8240" y="6198"/>
                    <a:pt x="8548" y="6198"/>
                  </a:cubicBezTo>
                  <a:cubicBezTo>
                    <a:pt x="10374" y="6198"/>
                    <a:pt x="11256" y="7063"/>
                    <a:pt x="12835" y="7919"/>
                  </a:cubicBezTo>
                  <a:cubicBezTo>
                    <a:pt x="16014" y="9622"/>
                    <a:pt x="19086" y="10657"/>
                    <a:pt x="23039" y="11193"/>
                  </a:cubicBezTo>
                  <a:cubicBezTo>
                    <a:pt x="24000" y="11324"/>
                    <a:pt x="24947" y="11381"/>
                    <a:pt x="25884" y="11381"/>
                  </a:cubicBezTo>
                  <a:cubicBezTo>
                    <a:pt x="32436" y="11381"/>
                    <a:pt x="38473" y="8590"/>
                    <a:pt x="45027" y="8590"/>
                  </a:cubicBezTo>
                  <a:cubicBezTo>
                    <a:pt x="45489" y="8590"/>
                    <a:pt x="45955" y="8604"/>
                    <a:pt x="46423" y="8633"/>
                  </a:cubicBezTo>
                  <a:cubicBezTo>
                    <a:pt x="49387" y="8812"/>
                    <a:pt x="52174" y="10681"/>
                    <a:pt x="54579" y="11765"/>
                  </a:cubicBezTo>
                  <a:cubicBezTo>
                    <a:pt x="57769" y="13217"/>
                    <a:pt x="60889" y="14527"/>
                    <a:pt x="64735" y="14908"/>
                  </a:cubicBezTo>
                  <a:cubicBezTo>
                    <a:pt x="66030" y="15041"/>
                    <a:pt x="67373" y="15140"/>
                    <a:pt x="68711" y="15140"/>
                  </a:cubicBezTo>
                  <a:cubicBezTo>
                    <a:pt x="69771" y="15140"/>
                    <a:pt x="70828" y="15078"/>
                    <a:pt x="71855" y="14920"/>
                  </a:cubicBezTo>
                  <a:cubicBezTo>
                    <a:pt x="73891" y="14610"/>
                    <a:pt x="76915" y="13360"/>
                    <a:pt x="76712" y="11765"/>
                  </a:cubicBezTo>
                  <a:lnTo>
                    <a:pt x="76712" y="11765"/>
                  </a:lnTo>
                  <a:cubicBezTo>
                    <a:pt x="75954" y="12137"/>
                    <a:pt x="75005" y="12242"/>
                    <a:pt x="74039" y="12242"/>
                  </a:cubicBezTo>
                  <a:cubicBezTo>
                    <a:pt x="73184" y="12242"/>
                    <a:pt x="72317" y="12160"/>
                    <a:pt x="71557" y="12110"/>
                  </a:cubicBezTo>
                  <a:cubicBezTo>
                    <a:pt x="68306" y="11884"/>
                    <a:pt x="64985" y="11324"/>
                    <a:pt x="62091" y="10229"/>
                  </a:cubicBezTo>
                  <a:cubicBezTo>
                    <a:pt x="59853" y="9383"/>
                    <a:pt x="57865" y="8169"/>
                    <a:pt x="55888" y="7050"/>
                  </a:cubicBezTo>
                  <a:cubicBezTo>
                    <a:pt x="52888" y="5359"/>
                    <a:pt x="49828" y="4621"/>
                    <a:pt x="45887" y="4359"/>
                  </a:cubicBezTo>
                  <a:cubicBezTo>
                    <a:pt x="45081" y="4304"/>
                    <a:pt x="44295" y="4278"/>
                    <a:pt x="43523" y="4278"/>
                  </a:cubicBezTo>
                  <a:cubicBezTo>
                    <a:pt x="40462" y="4278"/>
                    <a:pt x="37614" y="4682"/>
                    <a:pt x="34552" y="5252"/>
                  </a:cubicBezTo>
                  <a:cubicBezTo>
                    <a:pt x="31898" y="5741"/>
                    <a:pt x="29622" y="6340"/>
                    <a:pt x="26870" y="6340"/>
                  </a:cubicBezTo>
                  <a:cubicBezTo>
                    <a:pt x="26609" y="6340"/>
                    <a:pt x="26345" y="6335"/>
                    <a:pt x="26075" y="6324"/>
                  </a:cubicBezTo>
                  <a:cubicBezTo>
                    <a:pt x="20289" y="6097"/>
                    <a:pt x="15419" y="3025"/>
                    <a:pt x="10883" y="930"/>
                  </a:cubicBezTo>
                  <a:cubicBezTo>
                    <a:pt x="9456" y="278"/>
                    <a:pt x="7826" y="0"/>
                    <a:pt x="6169"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0" name="Google Shape;980;p24"/>
            <p:cNvSpPr/>
            <p:nvPr/>
          </p:nvSpPr>
          <p:spPr>
            <a:xfrm>
              <a:off x="1342" y="3468541"/>
              <a:ext cx="9141162" cy="1670722"/>
            </a:xfrm>
            <a:custGeom>
              <a:avLst/>
              <a:gdLst/>
              <a:ahLst/>
              <a:cxnLst/>
              <a:rect l="l" t="t" r="r" b="b"/>
              <a:pathLst>
                <a:path w="78832" h="14418" extrusionOk="0">
                  <a:moveTo>
                    <a:pt x="7078" y="1"/>
                  </a:moveTo>
                  <a:cubicBezTo>
                    <a:pt x="4536" y="1"/>
                    <a:pt x="2195" y="1220"/>
                    <a:pt x="0" y="2094"/>
                  </a:cubicBezTo>
                  <a:lnTo>
                    <a:pt x="0" y="14417"/>
                  </a:lnTo>
                  <a:lnTo>
                    <a:pt x="78415" y="14417"/>
                  </a:lnTo>
                  <a:cubicBezTo>
                    <a:pt x="78486" y="12810"/>
                    <a:pt x="78832" y="11119"/>
                    <a:pt x="77772" y="9714"/>
                  </a:cubicBezTo>
                  <a:cubicBezTo>
                    <a:pt x="76379" y="9726"/>
                    <a:pt x="74902" y="10321"/>
                    <a:pt x="73474" y="10476"/>
                  </a:cubicBezTo>
                  <a:cubicBezTo>
                    <a:pt x="72200" y="10596"/>
                    <a:pt x="70956" y="10641"/>
                    <a:pt x="69715" y="10641"/>
                  </a:cubicBezTo>
                  <a:cubicBezTo>
                    <a:pt x="68243" y="10641"/>
                    <a:pt x="66776" y="10577"/>
                    <a:pt x="65270" y="10500"/>
                  </a:cubicBezTo>
                  <a:cubicBezTo>
                    <a:pt x="61591" y="10333"/>
                    <a:pt x="57948" y="9535"/>
                    <a:pt x="55162" y="7916"/>
                  </a:cubicBezTo>
                  <a:cubicBezTo>
                    <a:pt x="52924" y="6607"/>
                    <a:pt x="51054" y="5225"/>
                    <a:pt x="48256" y="4392"/>
                  </a:cubicBezTo>
                  <a:cubicBezTo>
                    <a:pt x="46141" y="3759"/>
                    <a:pt x="44300" y="3478"/>
                    <a:pt x="42489" y="3478"/>
                  </a:cubicBezTo>
                  <a:cubicBezTo>
                    <a:pt x="40415" y="3478"/>
                    <a:pt x="38381" y="3846"/>
                    <a:pt x="36017" y="4475"/>
                  </a:cubicBezTo>
                  <a:cubicBezTo>
                    <a:pt x="34654" y="4828"/>
                    <a:pt x="32986" y="5117"/>
                    <a:pt x="31400" y="5117"/>
                  </a:cubicBezTo>
                  <a:cubicBezTo>
                    <a:pt x="30256" y="5117"/>
                    <a:pt x="29155" y="4967"/>
                    <a:pt x="28242" y="4583"/>
                  </a:cubicBezTo>
                  <a:cubicBezTo>
                    <a:pt x="27653" y="4332"/>
                    <a:pt x="26839" y="4244"/>
                    <a:pt x="26022" y="4244"/>
                  </a:cubicBezTo>
                  <a:cubicBezTo>
                    <a:pt x="24739" y="4244"/>
                    <a:pt x="23447" y="4461"/>
                    <a:pt x="23003" y="4606"/>
                  </a:cubicBezTo>
                  <a:cubicBezTo>
                    <a:pt x="22185" y="4879"/>
                    <a:pt x="21525" y="4987"/>
                    <a:pt x="20718" y="4987"/>
                  </a:cubicBezTo>
                  <a:cubicBezTo>
                    <a:pt x="20398" y="4987"/>
                    <a:pt x="20055" y="4970"/>
                    <a:pt x="19669" y="4940"/>
                  </a:cubicBezTo>
                  <a:cubicBezTo>
                    <a:pt x="16336" y="4666"/>
                    <a:pt x="14062" y="3404"/>
                    <a:pt x="11728" y="1892"/>
                  </a:cubicBezTo>
                  <a:cubicBezTo>
                    <a:pt x="10752" y="1261"/>
                    <a:pt x="9549" y="284"/>
                    <a:pt x="8192" y="82"/>
                  </a:cubicBezTo>
                  <a:cubicBezTo>
                    <a:pt x="7816" y="26"/>
                    <a:pt x="7445" y="1"/>
                    <a:pt x="7078" y="1"/>
                  </a:cubicBez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1" name="Google Shape;981;p24"/>
            <p:cNvSpPr/>
            <p:nvPr/>
          </p:nvSpPr>
          <p:spPr>
            <a:xfrm>
              <a:off x="1342" y="3992649"/>
              <a:ext cx="7175102" cy="1146608"/>
            </a:xfrm>
            <a:custGeom>
              <a:avLst/>
              <a:gdLst/>
              <a:ahLst/>
              <a:cxnLst/>
              <a:rect l="l" t="t" r="r" b="b"/>
              <a:pathLst>
                <a:path w="61877" h="9895" extrusionOk="0">
                  <a:moveTo>
                    <a:pt x="8517" y="0"/>
                  </a:moveTo>
                  <a:cubicBezTo>
                    <a:pt x="5407" y="0"/>
                    <a:pt x="2585" y="1831"/>
                    <a:pt x="0" y="2607"/>
                  </a:cubicBezTo>
                  <a:lnTo>
                    <a:pt x="0" y="9894"/>
                  </a:lnTo>
                  <a:lnTo>
                    <a:pt x="61877" y="9894"/>
                  </a:lnTo>
                  <a:cubicBezTo>
                    <a:pt x="59960" y="9465"/>
                    <a:pt x="58162" y="8822"/>
                    <a:pt x="56614" y="7918"/>
                  </a:cubicBezTo>
                  <a:cubicBezTo>
                    <a:pt x="54364" y="6608"/>
                    <a:pt x="52495" y="5215"/>
                    <a:pt x="49709" y="4393"/>
                  </a:cubicBezTo>
                  <a:cubicBezTo>
                    <a:pt x="47588" y="3760"/>
                    <a:pt x="45744" y="3480"/>
                    <a:pt x="43931" y="3480"/>
                  </a:cubicBezTo>
                  <a:cubicBezTo>
                    <a:pt x="41856" y="3480"/>
                    <a:pt x="39821" y="3848"/>
                    <a:pt x="37457" y="4477"/>
                  </a:cubicBezTo>
                  <a:cubicBezTo>
                    <a:pt x="36101" y="4830"/>
                    <a:pt x="34432" y="5118"/>
                    <a:pt x="32844" y="5118"/>
                  </a:cubicBezTo>
                  <a:cubicBezTo>
                    <a:pt x="31699" y="5118"/>
                    <a:pt x="30595" y="4968"/>
                    <a:pt x="29683" y="4584"/>
                  </a:cubicBezTo>
                  <a:cubicBezTo>
                    <a:pt x="29094" y="4334"/>
                    <a:pt x="28282" y="4246"/>
                    <a:pt x="27466" y="4246"/>
                  </a:cubicBezTo>
                  <a:cubicBezTo>
                    <a:pt x="26185" y="4246"/>
                    <a:pt x="24895" y="4462"/>
                    <a:pt x="24444" y="4608"/>
                  </a:cubicBezTo>
                  <a:cubicBezTo>
                    <a:pt x="23622" y="4882"/>
                    <a:pt x="22960" y="4983"/>
                    <a:pt x="22148" y="4983"/>
                  </a:cubicBezTo>
                  <a:cubicBezTo>
                    <a:pt x="21831" y="4983"/>
                    <a:pt x="21491" y="4968"/>
                    <a:pt x="21110" y="4941"/>
                  </a:cubicBezTo>
                  <a:cubicBezTo>
                    <a:pt x="17776" y="4667"/>
                    <a:pt x="15502" y="3405"/>
                    <a:pt x="13169" y="1893"/>
                  </a:cubicBezTo>
                  <a:cubicBezTo>
                    <a:pt x="12204" y="1262"/>
                    <a:pt x="10990" y="274"/>
                    <a:pt x="9644" y="83"/>
                  </a:cubicBezTo>
                  <a:cubicBezTo>
                    <a:pt x="9264" y="26"/>
                    <a:pt x="8889" y="0"/>
                    <a:pt x="8517" y="0"/>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2" name="Google Shape;982;p24"/>
            <p:cNvSpPr/>
            <p:nvPr/>
          </p:nvSpPr>
          <p:spPr>
            <a:xfrm>
              <a:off x="1321202" y="3526247"/>
              <a:ext cx="7822725" cy="1613015"/>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3" name="Google Shape;983;p24"/>
            <p:cNvSpPr/>
            <p:nvPr/>
          </p:nvSpPr>
          <p:spPr>
            <a:xfrm>
              <a:off x="1959100" y="3762634"/>
              <a:ext cx="7184843" cy="1380680"/>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4" name="Google Shape;984;p24"/>
            <p:cNvSpPr/>
            <p:nvPr/>
          </p:nvSpPr>
          <p:spPr>
            <a:xfrm>
              <a:off x="2884115" y="4152442"/>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5" name="Google Shape;985;p24"/>
            <p:cNvSpPr/>
            <p:nvPr/>
          </p:nvSpPr>
          <p:spPr>
            <a:xfrm>
              <a:off x="7046743" y="4629040"/>
              <a:ext cx="2097323" cy="511483"/>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8985263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98988458"/>
      </p:ext>
    </p:extLst>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936393183"/>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382686340"/>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037519450"/>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928207622"/>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116696442"/>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17B5EDA-34D1-FB29-DB9C-334FD1D4F8E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5012"/>
          <a:stretch/>
        </p:blipFill>
        <p:spPr>
          <a:xfrm>
            <a:off x="0" y="-12700"/>
            <a:ext cx="12192000" cy="6870700"/>
          </a:xfrm>
          <a:prstGeom prst="rect">
            <a:avLst/>
          </a:prstGeom>
        </p:spPr>
      </p:pic>
      <p:sp>
        <p:nvSpPr>
          <p:cNvPr id="3" name="矩形 2">
            <a:extLst>
              <a:ext uri="{FF2B5EF4-FFF2-40B4-BE49-F238E27FC236}">
                <a16:creationId xmlns:a16="http://schemas.microsoft.com/office/drawing/2014/main" id="{6DD855D9-C736-171D-1D48-2BAA108AE36B}"/>
              </a:ext>
            </a:extLst>
          </p:cNvPr>
          <p:cNvSpPr/>
          <p:nvPr userDrawn="1"/>
        </p:nvSpPr>
        <p:spPr>
          <a:xfrm>
            <a:off x="452438" y="247650"/>
            <a:ext cx="11287125" cy="645795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4" name="图片 3">
            <a:extLst>
              <a:ext uri="{FF2B5EF4-FFF2-40B4-BE49-F238E27FC236}">
                <a16:creationId xmlns:a16="http://schemas.microsoft.com/office/drawing/2014/main" id="{C4398EA6-E0FF-4FF3-7FDD-A4A588437C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897247" y="4873071"/>
            <a:ext cx="1510653" cy="1521379"/>
          </a:xfrm>
          <a:prstGeom prst="rect">
            <a:avLst/>
          </a:prstGeom>
        </p:spPr>
      </p:pic>
    </p:spTree>
    <p:extLst>
      <p:ext uri="{BB962C8B-B14F-4D97-AF65-F5344CB8AC3E}">
        <p14:creationId xmlns:p14="http://schemas.microsoft.com/office/powerpoint/2010/main" val="1189732989"/>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718825222"/>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4126549348"/>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758554103"/>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996934" y="1474388"/>
            <a:ext cx="3663532" cy="3325435"/>
            <a:chOff x="747700" y="1105791"/>
            <a:chExt cx="2747649" cy="2494076"/>
          </a:xfrm>
        </p:grpSpPr>
        <p:sp>
          <p:nvSpPr>
            <p:cNvPr id="10" name="Google Shape;10;p2"/>
            <p:cNvSpPr/>
            <p:nvPr/>
          </p:nvSpPr>
          <p:spPr>
            <a:xfrm>
              <a:off x="2107654" y="1210531"/>
              <a:ext cx="88299" cy="78797"/>
            </a:xfrm>
            <a:custGeom>
              <a:avLst/>
              <a:gdLst/>
              <a:ahLst/>
              <a:cxnLst/>
              <a:rect l="l" t="t" r="r" b="b"/>
              <a:pathLst>
                <a:path w="762" h="680" extrusionOk="0">
                  <a:moveTo>
                    <a:pt x="378" y="0"/>
                  </a:moveTo>
                  <a:cubicBezTo>
                    <a:pt x="339" y="0"/>
                    <a:pt x="300" y="6"/>
                    <a:pt x="262" y="19"/>
                  </a:cubicBezTo>
                  <a:cubicBezTo>
                    <a:pt x="83" y="79"/>
                    <a:pt x="0" y="269"/>
                    <a:pt x="60" y="448"/>
                  </a:cubicBezTo>
                  <a:cubicBezTo>
                    <a:pt x="107" y="590"/>
                    <a:pt x="238" y="680"/>
                    <a:pt x="380" y="680"/>
                  </a:cubicBezTo>
                  <a:cubicBezTo>
                    <a:pt x="416" y="680"/>
                    <a:pt x="452" y="674"/>
                    <a:pt x="488" y="662"/>
                  </a:cubicBezTo>
                  <a:cubicBezTo>
                    <a:pt x="667" y="603"/>
                    <a:pt x="762" y="412"/>
                    <a:pt x="702" y="234"/>
                  </a:cubicBezTo>
                  <a:cubicBezTo>
                    <a:pt x="656" y="84"/>
                    <a:pt x="521" y="0"/>
                    <a:pt x="37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p:nvPr/>
          </p:nvSpPr>
          <p:spPr>
            <a:xfrm>
              <a:off x="1853769" y="1486664"/>
              <a:ext cx="15296" cy="13674"/>
            </a:xfrm>
            <a:custGeom>
              <a:avLst/>
              <a:gdLst/>
              <a:ahLst/>
              <a:cxnLst/>
              <a:rect l="l" t="t" r="r" b="b"/>
              <a:pathLst>
                <a:path w="132" h="118" extrusionOk="0">
                  <a:moveTo>
                    <a:pt x="69" y="1"/>
                  </a:moveTo>
                  <a:cubicBezTo>
                    <a:pt x="61" y="1"/>
                    <a:pt x="54" y="2"/>
                    <a:pt x="48" y="6"/>
                  </a:cubicBezTo>
                  <a:cubicBezTo>
                    <a:pt x="24" y="17"/>
                    <a:pt x="0" y="53"/>
                    <a:pt x="24" y="77"/>
                  </a:cubicBezTo>
                  <a:cubicBezTo>
                    <a:pt x="24" y="104"/>
                    <a:pt x="37" y="117"/>
                    <a:pt x="64" y="117"/>
                  </a:cubicBezTo>
                  <a:cubicBezTo>
                    <a:pt x="73" y="117"/>
                    <a:pt x="84" y="116"/>
                    <a:pt x="96" y="113"/>
                  </a:cubicBezTo>
                  <a:cubicBezTo>
                    <a:pt x="119" y="89"/>
                    <a:pt x="131" y="65"/>
                    <a:pt x="119" y="29"/>
                  </a:cubicBezTo>
                  <a:cubicBezTo>
                    <a:pt x="111" y="12"/>
                    <a:pt x="89" y="1"/>
                    <a:pt x="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a:off x="2005451" y="1551555"/>
              <a:ext cx="18077" cy="14485"/>
            </a:xfrm>
            <a:custGeom>
              <a:avLst/>
              <a:gdLst/>
              <a:ahLst/>
              <a:cxnLst/>
              <a:rect l="l" t="t" r="r" b="b"/>
              <a:pathLst>
                <a:path w="156" h="125" extrusionOk="0">
                  <a:moveTo>
                    <a:pt x="84" y="1"/>
                  </a:moveTo>
                  <a:cubicBezTo>
                    <a:pt x="77" y="1"/>
                    <a:pt x="69" y="2"/>
                    <a:pt x="60" y="5"/>
                  </a:cubicBezTo>
                  <a:cubicBezTo>
                    <a:pt x="25" y="17"/>
                    <a:pt x="1" y="53"/>
                    <a:pt x="25" y="88"/>
                  </a:cubicBezTo>
                  <a:cubicBezTo>
                    <a:pt x="37" y="112"/>
                    <a:pt x="60" y="124"/>
                    <a:pt x="96" y="124"/>
                  </a:cubicBezTo>
                  <a:cubicBezTo>
                    <a:pt x="144" y="112"/>
                    <a:pt x="156" y="88"/>
                    <a:pt x="144" y="53"/>
                  </a:cubicBezTo>
                  <a:cubicBezTo>
                    <a:pt x="126" y="16"/>
                    <a:pt x="107" y="1"/>
                    <a:pt x="8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2956534" y="2220554"/>
              <a:ext cx="34647" cy="31287"/>
            </a:xfrm>
            <a:custGeom>
              <a:avLst/>
              <a:gdLst/>
              <a:ahLst/>
              <a:cxnLst/>
              <a:rect l="l" t="t" r="r" b="b"/>
              <a:pathLst>
                <a:path w="299" h="270" extrusionOk="0">
                  <a:moveTo>
                    <a:pt x="156" y="1"/>
                  </a:moveTo>
                  <a:cubicBezTo>
                    <a:pt x="135" y="1"/>
                    <a:pt x="114" y="6"/>
                    <a:pt x="96" y="17"/>
                  </a:cubicBezTo>
                  <a:cubicBezTo>
                    <a:pt x="36" y="53"/>
                    <a:pt x="0" y="124"/>
                    <a:pt x="36" y="196"/>
                  </a:cubicBezTo>
                  <a:cubicBezTo>
                    <a:pt x="53" y="239"/>
                    <a:pt x="96" y="270"/>
                    <a:pt x="149" y="270"/>
                  </a:cubicBezTo>
                  <a:cubicBezTo>
                    <a:pt x="170" y="270"/>
                    <a:pt x="192" y="265"/>
                    <a:pt x="215" y="255"/>
                  </a:cubicBezTo>
                  <a:cubicBezTo>
                    <a:pt x="274" y="232"/>
                    <a:pt x="298" y="160"/>
                    <a:pt x="274" y="77"/>
                  </a:cubicBezTo>
                  <a:cubicBezTo>
                    <a:pt x="250" y="27"/>
                    <a:pt x="202" y="1"/>
                    <a:pt x="15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3086200" y="2567951"/>
              <a:ext cx="55273" cy="48668"/>
            </a:xfrm>
            <a:custGeom>
              <a:avLst/>
              <a:gdLst/>
              <a:ahLst/>
              <a:cxnLst/>
              <a:rect l="l" t="t" r="r" b="b"/>
              <a:pathLst>
                <a:path w="477" h="420" extrusionOk="0">
                  <a:moveTo>
                    <a:pt x="238" y="1"/>
                  </a:moveTo>
                  <a:cubicBezTo>
                    <a:pt x="207" y="1"/>
                    <a:pt x="175" y="7"/>
                    <a:pt x="143" y="20"/>
                  </a:cubicBezTo>
                  <a:cubicBezTo>
                    <a:pt x="48" y="79"/>
                    <a:pt x="1" y="198"/>
                    <a:pt x="48" y="293"/>
                  </a:cubicBezTo>
                  <a:cubicBezTo>
                    <a:pt x="92" y="372"/>
                    <a:pt x="168" y="419"/>
                    <a:pt x="243" y="419"/>
                  </a:cubicBezTo>
                  <a:cubicBezTo>
                    <a:pt x="270" y="419"/>
                    <a:pt x="297" y="413"/>
                    <a:pt x="322" y="401"/>
                  </a:cubicBezTo>
                  <a:cubicBezTo>
                    <a:pt x="429" y="341"/>
                    <a:pt x="477" y="222"/>
                    <a:pt x="429" y="115"/>
                  </a:cubicBezTo>
                  <a:cubicBezTo>
                    <a:pt x="394" y="45"/>
                    <a:pt x="321" y="1"/>
                    <a:pt x="23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1906579" y="2283012"/>
              <a:ext cx="84358" cy="74972"/>
            </a:xfrm>
            <a:custGeom>
              <a:avLst/>
              <a:gdLst/>
              <a:ahLst/>
              <a:cxnLst/>
              <a:rect l="l" t="t" r="r" b="b"/>
              <a:pathLst>
                <a:path w="728" h="647" extrusionOk="0">
                  <a:moveTo>
                    <a:pt x="376" y="0"/>
                  </a:moveTo>
                  <a:cubicBezTo>
                    <a:pt x="325" y="0"/>
                    <a:pt x="274" y="13"/>
                    <a:pt x="227" y="38"/>
                  </a:cubicBezTo>
                  <a:cubicBezTo>
                    <a:pt x="60" y="109"/>
                    <a:pt x="1" y="300"/>
                    <a:pt x="72" y="467"/>
                  </a:cubicBezTo>
                  <a:cubicBezTo>
                    <a:pt x="122" y="583"/>
                    <a:pt x="235" y="647"/>
                    <a:pt x="352" y="647"/>
                  </a:cubicBezTo>
                  <a:cubicBezTo>
                    <a:pt x="403" y="647"/>
                    <a:pt x="454" y="635"/>
                    <a:pt x="501" y="609"/>
                  </a:cubicBezTo>
                  <a:cubicBezTo>
                    <a:pt x="668" y="538"/>
                    <a:pt x="727" y="347"/>
                    <a:pt x="656" y="181"/>
                  </a:cubicBezTo>
                  <a:cubicBezTo>
                    <a:pt x="606" y="65"/>
                    <a:pt x="492" y="0"/>
                    <a:pt x="37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1085277" y="1518183"/>
              <a:ext cx="55274" cy="48553"/>
            </a:xfrm>
            <a:custGeom>
              <a:avLst/>
              <a:gdLst/>
              <a:ahLst/>
              <a:cxnLst/>
              <a:rect l="l" t="t" r="r" b="b"/>
              <a:pathLst>
                <a:path w="477" h="419" extrusionOk="0">
                  <a:moveTo>
                    <a:pt x="233" y="1"/>
                  </a:moveTo>
                  <a:cubicBezTo>
                    <a:pt x="202" y="1"/>
                    <a:pt x="172" y="7"/>
                    <a:pt x="143" y="19"/>
                  </a:cubicBezTo>
                  <a:cubicBezTo>
                    <a:pt x="48" y="55"/>
                    <a:pt x="0" y="198"/>
                    <a:pt x="48" y="293"/>
                  </a:cubicBezTo>
                  <a:cubicBezTo>
                    <a:pt x="74" y="372"/>
                    <a:pt x="159" y="419"/>
                    <a:pt x="240" y="419"/>
                  </a:cubicBezTo>
                  <a:cubicBezTo>
                    <a:pt x="269" y="419"/>
                    <a:pt x="297" y="413"/>
                    <a:pt x="322" y="400"/>
                  </a:cubicBezTo>
                  <a:cubicBezTo>
                    <a:pt x="429" y="353"/>
                    <a:pt x="477" y="222"/>
                    <a:pt x="429" y="115"/>
                  </a:cubicBezTo>
                  <a:cubicBezTo>
                    <a:pt x="394" y="45"/>
                    <a:pt x="315" y="1"/>
                    <a:pt x="2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2415740" y="2941073"/>
              <a:ext cx="62110" cy="54114"/>
            </a:xfrm>
            <a:custGeom>
              <a:avLst/>
              <a:gdLst/>
              <a:ahLst/>
              <a:cxnLst/>
              <a:rect l="l" t="t" r="r" b="b"/>
              <a:pathLst>
                <a:path w="536" h="467" extrusionOk="0">
                  <a:moveTo>
                    <a:pt x="263" y="1"/>
                  </a:moveTo>
                  <a:cubicBezTo>
                    <a:pt x="226" y="1"/>
                    <a:pt x="190" y="9"/>
                    <a:pt x="155" y="26"/>
                  </a:cubicBezTo>
                  <a:cubicBezTo>
                    <a:pt x="60" y="86"/>
                    <a:pt x="0" y="217"/>
                    <a:pt x="60" y="336"/>
                  </a:cubicBezTo>
                  <a:cubicBezTo>
                    <a:pt x="103" y="414"/>
                    <a:pt x="184" y="467"/>
                    <a:pt x="271" y="467"/>
                  </a:cubicBezTo>
                  <a:cubicBezTo>
                    <a:pt x="304" y="467"/>
                    <a:pt x="337" y="459"/>
                    <a:pt x="369" y="443"/>
                  </a:cubicBezTo>
                  <a:cubicBezTo>
                    <a:pt x="476" y="383"/>
                    <a:pt x="536" y="252"/>
                    <a:pt x="476" y="133"/>
                  </a:cubicBezTo>
                  <a:cubicBezTo>
                    <a:pt x="434" y="49"/>
                    <a:pt x="350" y="1"/>
                    <a:pt x="2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2625360" y="2598659"/>
              <a:ext cx="31866" cy="25725"/>
            </a:xfrm>
            <a:custGeom>
              <a:avLst/>
              <a:gdLst/>
              <a:ahLst/>
              <a:cxnLst/>
              <a:rect l="l" t="t" r="r" b="b"/>
              <a:pathLst>
                <a:path w="275" h="222" extrusionOk="0">
                  <a:moveTo>
                    <a:pt x="126" y="1"/>
                  </a:moveTo>
                  <a:cubicBezTo>
                    <a:pt x="115" y="1"/>
                    <a:pt x="104" y="2"/>
                    <a:pt x="96" y="5"/>
                  </a:cubicBezTo>
                  <a:cubicBezTo>
                    <a:pt x="37" y="28"/>
                    <a:pt x="1" y="88"/>
                    <a:pt x="37" y="148"/>
                  </a:cubicBezTo>
                  <a:cubicBezTo>
                    <a:pt x="54" y="191"/>
                    <a:pt x="90" y="221"/>
                    <a:pt x="131" y="221"/>
                  </a:cubicBezTo>
                  <a:cubicBezTo>
                    <a:pt x="147" y="221"/>
                    <a:pt x="163" y="217"/>
                    <a:pt x="180" y="207"/>
                  </a:cubicBezTo>
                  <a:cubicBezTo>
                    <a:pt x="239" y="183"/>
                    <a:pt x="275" y="124"/>
                    <a:pt x="239" y="64"/>
                  </a:cubicBezTo>
                  <a:cubicBezTo>
                    <a:pt x="221" y="18"/>
                    <a:pt x="166" y="1"/>
                    <a:pt x="12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2746798" y="2622297"/>
              <a:ext cx="30475" cy="26304"/>
            </a:xfrm>
            <a:custGeom>
              <a:avLst/>
              <a:gdLst/>
              <a:ahLst/>
              <a:cxnLst/>
              <a:rect l="l" t="t" r="r" b="b"/>
              <a:pathLst>
                <a:path w="263" h="227" extrusionOk="0">
                  <a:moveTo>
                    <a:pt x="108" y="1"/>
                  </a:moveTo>
                  <a:cubicBezTo>
                    <a:pt x="100" y="1"/>
                    <a:pt x="92" y="1"/>
                    <a:pt x="84" y="3"/>
                  </a:cubicBezTo>
                  <a:cubicBezTo>
                    <a:pt x="24" y="27"/>
                    <a:pt x="1" y="98"/>
                    <a:pt x="24" y="158"/>
                  </a:cubicBezTo>
                  <a:cubicBezTo>
                    <a:pt x="33" y="202"/>
                    <a:pt x="81" y="227"/>
                    <a:pt x="130" y="227"/>
                  </a:cubicBezTo>
                  <a:cubicBezTo>
                    <a:pt x="147" y="227"/>
                    <a:pt x="164" y="224"/>
                    <a:pt x="179" y="217"/>
                  </a:cubicBezTo>
                  <a:cubicBezTo>
                    <a:pt x="239" y="205"/>
                    <a:pt x="263" y="122"/>
                    <a:pt x="239" y="63"/>
                  </a:cubicBezTo>
                  <a:cubicBezTo>
                    <a:pt x="208" y="32"/>
                    <a:pt x="159" y="1"/>
                    <a:pt x="10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2299863" y="2547325"/>
              <a:ext cx="48320" cy="41715"/>
            </a:xfrm>
            <a:custGeom>
              <a:avLst/>
              <a:gdLst/>
              <a:ahLst/>
              <a:cxnLst/>
              <a:rect l="l" t="t" r="r" b="b"/>
              <a:pathLst>
                <a:path w="417" h="360" extrusionOk="0">
                  <a:moveTo>
                    <a:pt x="212" y="0"/>
                  </a:moveTo>
                  <a:cubicBezTo>
                    <a:pt x="185" y="0"/>
                    <a:pt x="157" y="6"/>
                    <a:pt x="131" y="19"/>
                  </a:cubicBezTo>
                  <a:cubicBezTo>
                    <a:pt x="48" y="55"/>
                    <a:pt x="0" y="162"/>
                    <a:pt x="48" y="257"/>
                  </a:cubicBezTo>
                  <a:cubicBezTo>
                    <a:pt x="74" y="318"/>
                    <a:pt x="137" y="359"/>
                    <a:pt x="207" y="359"/>
                  </a:cubicBezTo>
                  <a:cubicBezTo>
                    <a:pt x="233" y="359"/>
                    <a:pt x="260" y="354"/>
                    <a:pt x="286" y="341"/>
                  </a:cubicBezTo>
                  <a:cubicBezTo>
                    <a:pt x="369" y="293"/>
                    <a:pt x="417" y="198"/>
                    <a:pt x="369" y="102"/>
                  </a:cubicBezTo>
                  <a:cubicBezTo>
                    <a:pt x="352" y="42"/>
                    <a:pt x="284" y="0"/>
                    <a:pt x="21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3288984" y="2452654"/>
              <a:ext cx="27694" cy="23523"/>
            </a:xfrm>
            <a:custGeom>
              <a:avLst/>
              <a:gdLst/>
              <a:ahLst/>
              <a:cxnLst/>
              <a:rect l="l" t="t" r="r" b="b"/>
              <a:pathLst>
                <a:path w="239" h="203" extrusionOk="0">
                  <a:moveTo>
                    <a:pt x="119" y="0"/>
                  </a:moveTo>
                  <a:cubicBezTo>
                    <a:pt x="106" y="0"/>
                    <a:pt x="94" y="4"/>
                    <a:pt x="84" y="15"/>
                  </a:cubicBezTo>
                  <a:cubicBezTo>
                    <a:pt x="37" y="38"/>
                    <a:pt x="1" y="98"/>
                    <a:pt x="37" y="146"/>
                  </a:cubicBezTo>
                  <a:cubicBezTo>
                    <a:pt x="54" y="180"/>
                    <a:pt x="91" y="202"/>
                    <a:pt x="128" y="202"/>
                  </a:cubicBezTo>
                  <a:cubicBezTo>
                    <a:pt x="141" y="202"/>
                    <a:pt x="155" y="200"/>
                    <a:pt x="168" y="193"/>
                  </a:cubicBezTo>
                  <a:cubicBezTo>
                    <a:pt x="215" y="157"/>
                    <a:pt x="239" y="98"/>
                    <a:pt x="215" y="62"/>
                  </a:cubicBezTo>
                  <a:cubicBezTo>
                    <a:pt x="190" y="28"/>
                    <a:pt x="152" y="0"/>
                    <a:pt x="1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3323515" y="2324611"/>
              <a:ext cx="16686" cy="12978"/>
            </a:xfrm>
            <a:custGeom>
              <a:avLst/>
              <a:gdLst/>
              <a:ahLst/>
              <a:cxnLst/>
              <a:rect l="l" t="t" r="r" b="b"/>
              <a:pathLst>
                <a:path w="144" h="112" extrusionOk="0">
                  <a:moveTo>
                    <a:pt x="48" y="0"/>
                  </a:moveTo>
                  <a:cubicBezTo>
                    <a:pt x="24" y="12"/>
                    <a:pt x="0" y="48"/>
                    <a:pt x="24" y="72"/>
                  </a:cubicBezTo>
                  <a:cubicBezTo>
                    <a:pt x="33" y="99"/>
                    <a:pt x="49" y="112"/>
                    <a:pt x="71" y="112"/>
                  </a:cubicBezTo>
                  <a:cubicBezTo>
                    <a:pt x="79" y="112"/>
                    <a:pt x="87" y="110"/>
                    <a:pt x="96" y="108"/>
                  </a:cubicBezTo>
                  <a:cubicBezTo>
                    <a:pt x="120" y="96"/>
                    <a:pt x="143" y="60"/>
                    <a:pt x="120"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3192459" y="2255665"/>
              <a:ext cx="13905" cy="11588"/>
            </a:xfrm>
            <a:custGeom>
              <a:avLst/>
              <a:gdLst/>
              <a:ahLst/>
              <a:cxnLst/>
              <a:rect l="l" t="t" r="r" b="b"/>
              <a:pathLst>
                <a:path w="120" h="100" extrusionOk="0">
                  <a:moveTo>
                    <a:pt x="48" y="0"/>
                  </a:moveTo>
                  <a:cubicBezTo>
                    <a:pt x="24" y="0"/>
                    <a:pt x="0" y="36"/>
                    <a:pt x="24" y="60"/>
                  </a:cubicBezTo>
                  <a:cubicBezTo>
                    <a:pt x="24" y="86"/>
                    <a:pt x="38" y="100"/>
                    <a:pt x="59" y="100"/>
                  </a:cubicBezTo>
                  <a:cubicBezTo>
                    <a:pt x="67" y="100"/>
                    <a:pt x="75" y="98"/>
                    <a:pt x="84" y="95"/>
                  </a:cubicBezTo>
                  <a:cubicBezTo>
                    <a:pt x="108" y="95"/>
                    <a:pt x="119" y="60"/>
                    <a:pt x="108" y="36"/>
                  </a:cubicBezTo>
                  <a:cubicBezTo>
                    <a:pt x="108" y="12"/>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2"/>
            <p:cNvSpPr/>
            <p:nvPr/>
          </p:nvSpPr>
          <p:spPr>
            <a:xfrm>
              <a:off x="2589554" y="2128433"/>
              <a:ext cx="34531" cy="30360"/>
            </a:xfrm>
            <a:custGeom>
              <a:avLst/>
              <a:gdLst/>
              <a:ahLst/>
              <a:cxnLst/>
              <a:rect l="l" t="t" r="r" b="b"/>
              <a:pathLst>
                <a:path w="298" h="262" extrusionOk="0">
                  <a:moveTo>
                    <a:pt x="149" y="0"/>
                  </a:moveTo>
                  <a:cubicBezTo>
                    <a:pt x="129" y="0"/>
                    <a:pt x="107" y="5"/>
                    <a:pt x="84" y="15"/>
                  </a:cubicBezTo>
                  <a:cubicBezTo>
                    <a:pt x="24" y="38"/>
                    <a:pt x="0" y="134"/>
                    <a:pt x="24" y="193"/>
                  </a:cubicBezTo>
                  <a:cubicBezTo>
                    <a:pt x="51" y="237"/>
                    <a:pt x="103" y="262"/>
                    <a:pt x="153" y="262"/>
                  </a:cubicBezTo>
                  <a:cubicBezTo>
                    <a:pt x="170" y="262"/>
                    <a:pt x="187" y="259"/>
                    <a:pt x="203" y="253"/>
                  </a:cubicBezTo>
                  <a:cubicBezTo>
                    <a:pt x="262" y="217"/>
                    <a:pt x="298" y="134"/>
                    <a:pt x="262" y="74"/>
                  </a:cubicBezTo>
                  <a:cubicBezTo>
                    <a:pt x="245" y="31"/>
                    <a:pt x="203" y="0"/>
                    <a:pt x="14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2"/>
            <p:cNvSpPr/>
            <p:nvPr/>
          </p:nvSpPr>
          <p:spPr>
            <a:xfrm>
              <a:off x="2050150" y="1989960"/>
              <a:ext cx="49711" cy="43801"/>
            </a:xfrm>
            <a:custGeom>
              <a:avLst/>
              <a:gdLst/>
              <a:ahLst/>
              <a:cxnLst/>
              <a:rect l="l" t="t" r="r" b="b"/>
              <a:pathLst>
                <a:path w="429" h="378" extrusionOk="0">
                  <a:moveTo>
                    <a:pt x="215" y="0"/>
                  </a:moveTo>
                  <a:cubicBezTo>
                    <a:pt x="189" y="0"/>
                    <a:pt x="160" y="6"/>
                    <a:pt x="131" y="19"/>
                  </a:cubicBezTo>
                  <a:cubicBezTo>
                    <a:pt x="36" y="67"/>
                    <a:pt x="0" y="186"/>
                    <a:pt x="36" y="269"/>
                  </a:cubicBezTo>
                  <a:cubicBezTo>
                    <a:pt x="71" y="340"/>
                    <a:pt x="146" y="378"/>
                    <a:pt x="222" y="378"/>
                  </a:cubicBezTo>
                  <a:cubicBezTo>
                    <a:pt x="247" y="378"/>
                    <a:pt x="273" y="373"/>
                    <a:pt x="298" y="364"/>
                  </a:cubicBezTo>
                  <a:cubicBezTo>
                    <a:pt x="381" y="317"/>
                    <a:pt x="429" y="198"/>
                    <a:pt x="381" y="102"/>
                  </a:cubicBezTo>
                  <a:cubicBezTo>
                    <a:pt x="346" y="42"/>
                    <a:pt x="287" y="0"/>
                    <a:pt x="21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6;p2"/>
            <p:cNvSpPr/>
            <p:nvPr/>
          </p:nvSpPr>
          <p:spPr>
            <a:xfrm>
              <a:off x="2443318" y="2214529"/>
              <a:ext cx="30475" cy="27115"/>
            </a:xfrm>
            <a:custGeom>
              <a:avLst/>
              <a:gdLst/>
              <a:ahLst/>
              <a:cxnLst/>
              <a:rect l="l" t="t" r="r" b="b"/>
              <a:pathLst>
                <a:path w="263" h="234" extrusionOk="0">
                  <a:moveTo>
                    <a:pt x="129" y="1"/>
                  </a:moveTo>
                  <a:cubicBezTo>
                    <a:pt x="114" y="1"/>
                    <a:pt x="99" y="4"/>
                    <a:pt x="84" y="10"/>
                  </a:cubicBezTo>
                  <a:cubicBezTo>
                    <a:pt x="24" y="45"/>
                    <a:pt x="0" y="105"/>
                    <a:pt x="24" y="165"/>
                  </a:cubicBezTo>
                  <a:cubicBezTo>
                    <a:pt x="42" y="209"/>
                    <a:pt x="79" y="233"/>
                    <a:pt x="126" y="233"/>
                  </a:cubicBezTo>
                  <a:cubicBezTo>
                    <a:pt x="143" y="233"/>
                    <a:pt x="160" y="230"/>
                    <a:pt x="179" y="224"/>
                  </a:cubicBezTo>
                  <a:cubicBezTo>
                    <a:pt x="238" y="188"/>
                    <a:pt x="262" y="129"/>
                    <a:pt x="238" y="69"/>
                  </a:cubicBezTo>
                  <a:cubicBezTo>
                    <a:pt x="212" y="25"/>
                    <a:pt x="172" y="1"/>
                    <a:pt x="1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2"/>
            <p:cNvSpPr/>
            <p:nvPr/>
          </p:nvSpPr>
          <p:spPr>
            <a:xfrm>
              <a:off x="2626750" y="2305260"/>
              <a:ext cx="34647" cy="30707"/>
            </a:xfrm>
            <a:custGeom>
              <a:avLst/>
              <a:gdLst/>
              <a:ahLst/>
              <a:cxnLst/>
              <a:rect l="l" t="t" r="r" b="b"/>
              <a:pathLst>
                <a:path w="299" h="265" extrusionOk="0">
                  <a:moveTo>
                    <a:pt x="163" y="0"/>
                  </a:moveTo>
                  <a:cubicBezTo>
                    <a:pt x="140" y="0"/>
                    <a:pt x="116" y="8"/>
                    <a:pt x="96" y="24"/>
                  </a:cubicBezTo>
                  <a:cubicBezTo>
                    <a:pt x="37" y="48"/>
                    <a:pt x="1" y="132"/>
                    <a:pt x="37" y="191"/>
                  </a:cubicBezTo>
                  <a:cubicBezTo>
                    <a:pt x="54" y="234"/>
                    <a:pt x="109" y="265"/>
                    <a:pt x="160" y="265"/>
                  </a:cubicBezTo>
                  <a:cubicBezTo>
                    <a:pt x="180" y="265"/>
                    <a:pt x="199" y="261"/>
                    <a:pt x="215" y="251"/>
                  </a:cubicBezTo>
                  <a:cubicBezTo>
                    <a:pt x="275" y="227"/>
                    <a:pt x="298" y="144"/>
                    <a:pt x="275" y="84"/>
                  </a:cubicBezTo>
                  <a:cubicBezTo>
                    <a:pt x="251" y="29"/>
                    <a:pt x="207" y="0"/>
                    <a:pt x="16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2"/>
            <p:cNvSpPr/>
            <p:nvPr/>
          </p:nvSpPr>
          <p:spPr>
            <a:xfrm>
              <a:off x="1215377" y="2841999"/>
              <a:ext cx="2897" cy="4172"/>
            </a:xfrm>
            <a:custGeom>
              <a:avLst/>
              <a:gdLst/>
              <a:ahLst/>
              <a:cxnLst/>
              <a:rect l="l" t="t" r="r" b="b"/>
              <a:pathLst>
                <a:path w="25" h="36" extrusionOk="0">
                  <a:moveTo>
                    <a:pt x="13" y="0"/>
                  </a:moveTo>
                  <a:cubicBezTo>
                    <a:pt x="1" y="0"/>
                    <a:pt x="1" y="12"/>
                    <a:pt x="1" y="12"/>
                  </a:cubicBezTo>
                  <a:cubicBezTo>
                    <a:pt x="1" y="36"/>
                    <a:pt x="13" y="36"/>
                    <a:pt x="13" y="36"/>
                  </a:cubicBezTo>
                  <a:cubicBezTo>
                    <a:pt x="25" y="36"/>
                    <a:pt x="25" y="12"/>
                    <a:pt x="25" y="12"/>
                  </a:cubicBezTo>
                  <a:cubicBezTo>
                    <a:pt x="25" y="0"/>
                    <a:pt x="13" y="0"/>
                    <a:pt x="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2"/>
            <p:cNvSpPr/>
            <p:nvPr/>
          </p:nvSpPr>
          <p:spPr>
            <a:xfrm>
              <a:off x="1520363" y="3032384"/>
              <a:ext cx="37312" cy="32561"/>
            </a:xfrm>
            <a:custGeom>
              <a:avLst/>
              <a:gdLst/>
              <a:ahLst/>
              <a:cxnLst/>
              <a:rect l="l" t="t" r="r" b="b"/>
              <a:pathLst>
                <a:path w="322" h="281" extrusionOk="0">
                  <a:moveTo>
                    <a:pt x="169" y="0"/>
                  </a:moveTo>
                  <a:cubicBezTo>
                    <a:pt x="152" y="0"/>
                    <a:pt x="136" y="4"/>
                    <a:pt x="119" y="12"/>
                  </a:cubicBezTo>
                  <a:cubicBezTo>
                    <a:pt x="48" y="36"/>
                    <a:pt x="0" y="119"/>
                    <a:pt x="24" y="191"/>
                  </a:cubicBezTo>
                  <a:cubicBezTo>
                    <a:pt x="53" y="240"/>
                    <a:pt x="106" y="280"/>
                    <a:pt x="164" y="280"/>
                  </a:cubicBezTo>
                  <a:cubicBezTo>
                    <a:pt x="177" y="280"/>
                    <a:pt x="190" y="278"/>
                    <a:pt x="202" y="274"/>
                  </a:cubicBezTo>
                  <a:cubicBezTo>
                    <a:pt x="286" y="250"/>
                    <a:pt x="321" y="179"/>
                    <a:pt x="298" y="95"/>
                  </a:cubicBezTo>
                  <a:cubicBezTo>
                    <a:pt x="270" y="41"/>
                    <a:pt x="222" y="0"/>
                    <a:pt x="16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2"/>
            <p:cNvSpPr/>
            <p:nvPr/>
          </p:nvSpPr>
          <p:spPr>
            <a:xfrm>
              <a:off x="1409933" y="2653816"/>
              <a:ext cx="56664" cy="49479"/>
            </a:xfrm>
            <a:custGeom>
              <a:avLst/>
              <a:gdLst/>
              <a:ahLst/>
              <a:cxnLst/>
              <a:rect l="l" t="t" r="r" b="b"/>
              <a:pathLst>
                <a:path w="489" h="427" extrusionOk="0">
                  <a:moveTo>
                    <a:pt x="255" y="0"/>
                  </a:moveTo>
                  <a:cubicBezTo>
                    <a:pt x="230" y="0"/>
                    <a:pt x="204" y="6"/>
                    <a:pt x="179" y="17"/>
                  </a:cubicBezTo>
                  <a:cubicBezTo>
                    <a:pt x="60" y="64"/>
                    <a:pt x="1" y="184"/>
                    <a:pt x="48" y="291"/>
                  </a:cubicBezTo>
                  <a:cubicBezTo>
                    <a:pt x="68" y="372"/>
                    <a:pt x="158" y="427"/>
                    <a:pt x="257" y="427"/>
                  </a:cubicBezTo>
                  <a:cubicBezTo>
                    <a:pt x="275" y="427"/>
                    <a:pt x="292" y="425"/>
                    <a:pt x="310" y="422"/>
                  </a:cubicBezTo>
                  <a:cubicBezTo>
                    <a:pt x="429" y="374"/>
                    <a:pt x="489" y="255"/>
                    <a:pt x="441" y="148"/>
                  </a:cubicBezTo>
                  <a:cubicBezTo>
                    <a:pt x="414" y="57"/>
                    <a:pt x="337" y="0"/>
                    <a:pt x="2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1;p2"/>
            <p:cNvSpPr/>
            <p:nvPr/>
          </p:nvSpPr>
          <p:spPr>
            <a:xfrm>
              <a:off x="1202978" y="3012221"/>
              <a:ext cx="84242" cy="74856"/>
            </a:xfrm>
            <a:custGeom>
              <a:avLst/>
              <a:gdLst/>
              <a:ahLst/>
              <a:cxnLst/>
              <a:rect l="l" t="t" r="r" b="b"/>
              <a:pathLst>
                <a:path w="727" h="646" extrusionOk="0">
                  <a:moveTo>
                    <a:pt x="362" y="0"/>
                  </a:moveTo>
                  <a:cubicBezTo>
                    <a:pt x="324" y="0"/>
                    <a:pt x="287" y="6"/>
                    <a:pt x="251" y="19"/>
                  </a:cubicBezTo>
                  <a:cubicBezTo>
                    <a:pt x="84" y="79"/>
                    <a:pt x="1" y="269"/>
                    <a:pt x="60" y="436"/>
                  </a:cubicBezTo>
                  <a:cubicBezTo>
                    <a:pt x="107" y="566"/>
                    <a:pt x="233" y="646"/>
                    <a:pt x="366" y="646"/>
                  </a:cubicBezTo>
                  <a:cubicBezTo>
                    <a:pt x="403" y="646"/>
                    <a:pt x="440" y="640"/>
                    <a:pt x="477" y="627"/>
                  </a:cubicBezTo>
                  <a:cubicBezTo>
                    <a:pt x="632" y="567"/>
                    <a:pt x="727" y="377"/>
                    <a:pt x="667" y="210"/>
                  </a:cubicBezTo>
                  <a:cubicBezTo>
                    <a:pt x="621" y="80"/>
                    <a:pt x="494" y="0"/>
                    <a:pt x="3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2"/>
            <p:cNvSpPr/>
            <p:nvPr/>
          </p:nvSpPr>
          <p:spPr>
            <a:xfrm>
              <a:off x="1447129" y="3088352"/>
              <a:ext cx="55389" cy="49595"/>
            </a:xfrm>
            <a:custGeom>
              <a:avLst/>
              <a:gdLst/>
              <a:ahLst/>
              <a:cxnLst/>
              <a:rect l="l" t="t" r="r" b="b"/>
              <a:pathLst>
                <a:path w="478" h="428" extrusionOk="0">
                  <a:moveTo>
                    <a:pt x="257" y="1"/>
                  </a:moveTo>
                  <a:cubicBezTo>
                    <a:pt x="231" y="1"/>
                    <a:pt x="205" y="6"/>
                    <a:pt x="180" y="17"/>
                  </a:cubicBezTo>
                  <a:cubicBezTo>
                    <a:pt x="61" y="53"/>
                    <a:pt x="1" y="184"/>
                    <a:pt x="49" y="291"/>
                  </a:cubicBezTo>
                  <a:cubicBezTo>
                    <a:pt x="89" y="372"/>
                    <a:pt x="181" y="427"/>
                    <a:pt x="274" y="427"/>
                  </a:cubicBezTo>
                  <a:cubicBezTo>
                    <a:pt x="290" y="427"/>
                    <a:pt x="306" y="426"/>
                    <a:pt x="322" y="422"/>
                  </a:cubicBezTo>
                  <a:cubicBezTo>
                    <a:pt x="442" y="386"/>
                    <a:pt x="477" y="267"/>
                    <a:pt x="453" y="148"/>
                  </a:cubicBezTo>
                  <a:cubicBezTo>
                    <a:pt x="426" y="57"/>
                    <a:pt x="343" y="1"/>
                    <a:pt x="25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2"/>
            <p:cNvSpPr/>
            <p:nvPr/>
          </p:nvSpPr>
          <p:spPr>
            <a:xfrm>
              <a:off x="1684444" y="3062512"/>
              <a:ext cx="62226" cy="54694"/>
            </a:xfrm>
            <a:custGeom>
              <a:avLst/>
              <a:gdLst/>
              <a:ahLst/>
              <a:cxnLst/>
              <a:rect l="l" t="t" r="r" b="b"/>
              <a:pathLst>
                <a:path w="537" h="472" extrusionOk="0">
                  <a:moveTo>
                    <a:pt x="262" y="0"/>
                  </a:moveTo>
                  <a:cubicBezTo>
                    <a:pt x="238" y="0"/>
                    <a:pt x="215" y="5"/>
                    <a:pt x="191" y="14"/>
                  </a:cubicBezTo>
                  <a:cubicBezTo>
                    <a:pt x="72" y="62"/>
                    <a:pt x="1" y="193"/>
                    <a:pt x="37" y="312"/>
                  </a:cubicBezTo>
                  <a:cubicBezTo>
                    <a:pt x="77" y="413"/>
                    <a:pt x="179" y="472"/>
                    <a:pt x="282" y="472"/>
                  </a:cubicBezTo>
                  <a:cubicBezTo>
                    <a:pt x="299" y="472"/>
                    <a:pt x="317" y="470"/>
                    <a:pt x="334" y="467"/>
                  </a:cubicBezTo>
                  <a:cubicBezTo>
                    <a:pt x="453" y="419"/>
                    <a:pt x="537" y="288"/>
                    <a:pt x="489" y="169"/>
                  </a:cubicBezTo>
                  <a:cubicBezTo>
                    <a:pt x="451" y="73"/>
                    <a:pt x="358" y="0"/>
                    <a:pt x="2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2"/>
            <p:cNvSpPr/>
            <p:nvPr/>
          </p:nvSpPr>
          <p:spPr>
            <a:xfrm>
              <a:off x="1603099" y="2823690"/>
              <a:ext cx="62226" cy="54578"/>
            </a:xfrm>
            <a:custGeom>
              <a:avLst/>
              <a:gdLst/>
              <a:ahLst/>
              <a:cxnLst/>
              <a:rect l="l" t="t" r="r" b="b"/>
              <a:pathLst>
                <a:path w="537" h="471" extrusionOk="0">
                  <a:moveTo>
                    <a:pt x="268" y="0"/>
                  </a:moveTo>
                  <a:cubicBezTo>
                    <a:pt x="242" y="0"/>
                    <a:pt x="216" y="5"/>
                    <a:pt x="191" y="15"/>
                  </a:cubicBezTo>
                  <a:cubicBezTo>
                    <a:pt x="72" y="51"/>
                    <a:pt x="0" y="194"/>
                    <a:pt x="36" y="313"/>
                  </a:cubicBezTo>
                  <a:cubicBezTo>
                    <a:pt x="64" y="407"/>
                    <a:pt x="151" y="471"/>
                    <a:pt x="251" y="471"/>
                  </a:cubicBezTo>
                  <a:cubicBezTo>
                    <a:pt x="278" y="471"/>
                    <a:pt x="306" y="466"/>
                    <a:pt x="334" y="456"/>
                  </a:cubicBezTo>
                  <a:cubicBezTo>
                    <a:pt x="465" y="408"/>
                    <a:pt x="536" y="277"/>
                    <a:pt x="489" y="158"/>
                  </a:cubicBezTo>
                  <a:cubicBezTo>
                    <a:pt x="451" y="65"/>
                    <a:pt x="362" y="0"/>
                    <a:pt x="2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2"/>
            <p:cNvSpPr/>
            <p:nvPr/>
          </p:nvSpPr>
          <p:spPr>
            <a:xfrm>
              <a:off x="991851" y="2636898"/>
              <a:ext cx="87023" cy="76362"/>
            </a:xfrm>
            <a:custGeom>
              <a:avLst/>
              <a:gdLst/>
              <a:ahLst/>
              <a:cxnLst/>
              <a:rect l="l" t="t" r="r" b="b"/>
              <a:pathLst>
                <a:path w="751" h="659" extrusionOk="0">
                  <a:moveTo>
                    <a:pt x="389" y="1"/>
                  </a:moveTo>
                  <a:cubicBezTo>
                    <a:pt x="352" y="1"/>
                    <a:pt x="313" y="7"/>
                    <a:pt x="275" y="20"/>
                  </a:cubicBezTo>
                  <a:cubicBezTo>
                    <a:pt x="96" y="79"/>
                    <a:pt x="1" y="258"/>
                    <a:pt x="60" y="437"/>
                  </a:cubicBezTo>
                  <a:cubicBezTo>
                    <a:pt x="107" y="577"/>
                    <a:pt x="242" y="658"/>
                    <a:pt x="372" y="658"/>
                  </a:cubicBezTo>
                  <a:cubicBezTo>
                    <a:pt x="408" y="658"/>
                    <a:pt x="444" y="652"/>
                    <a:pt x="477" y="639"/>
                  </a:cubicBezTo>
                  <a:cubicBezTo>
                    <a:pt x="656" y="580"/>
                    <a:pt x="751" y="401"/>
                    <a:pt x="691" y="222"/>
                  </a:cubicBezTo>
                  <a:cubicBezTo>
                    <a:pt x="645" y="82"/>
                    <a:pt x="525" y="1"/>
                    <a:pt x="38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2"/>
            <p:cNvSpPr/>
            <p:nvPr/>
          </p:nvSpPr>
          <p:spPr>
            <a:xfrm>
              <a:off x="1895571" y="2698196"/>
              <a:ext cx="30475" cy="26999"/>
            </a:xfrm>
            <a:custGeom>
              <a:avLst/>
              <a:gdLst/>
              <a:ahLst/>
              <a:cxnLst/>
              <a:rect l="l" t="t" r="r" b="b"/>
              <a:pathLst>
                <a:path w="263" h="233" extrusionOk="0">
                  <a:moveTo>
                    <a:pt x="119" y="1"/>
                  </a:moveTo>
                  <a:cubicBezTo>
                    <a:pt x="111" y="1"/>
                    <a:pt x="103" y="1"/>
                    <a:pt x="96" y="3"/>
                  </a:cubicBezTo>
                  <a:cubicBezTo>
                    <a:pt x="36" y="39"/>
                    <a:pt x="1" y="98"/>
                    <a:pt x="24" y="158"/>
                  </a:cubicBezTo>
                  <a:cubicBezTo>
                    <a:pt x="44" y="207"/>
                    <a:pt x="89" y="232"/>
                    <a:pt x="138" y="232"/>
                  </a:cubicBezTo>
                  <a:cubicBezTo>
                    <a:pt x="147" y="232"/>
                    <a:pt x="157" y="231"/>
                    <a:pt x="167" y="229"/>
                  </a:cubicBezTo>
                  <a:cubicBezTo>
                    <a:pt x="227" y="205"/>
                    <a:pt x="262" y="146"/>
                    <a:pt x="239" y="86"/>
                  </a:cubicBezTo>
                  <a:cubicBezTo>
                    <a:pt x="218" y="34"/>
                    <a:pt x="170" y="1"/>
                    <a:pt x="1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2"/>
            <p:cNvSpPr/>
            <p:nvPr/>
          </p:nvSpPr>
          <p:spPr>
            <a:xfrm>
              <a:off x="1778304" y="2660884"/>
              <a:ext cx="29085" cy="26883"/>
            </a:xfrm>
            <a:custGeom>
              <a:avLst/>
              <a:gdLst/>
              <a:ahLst/>
              <a:cxnLst/>
              <a:rect l="l" t="t" r="r" b="b"/>
              <a:pathLst>
                <a:path w="251" h="232" extrusionOk="0">
                  <a:moveTo>
                    <a:pt x="126" y="0"/>
                  </a:moveTo>
                  <a:cubicBezTo>
                    <a:pt x="116" y="0"/>
                    <a:pt x="106" y="1"/>
                    <a:pt x="96" y="3"/>
                  </a:cubicBezTo>
                  <a:cubicBezTo>
                    <a:pt x="36" y="15"/>
                    <a:pt x="0" y="87"/>
                    <a:pt x="12" y="146"/>
                  </a:cubicBezTo>
                  <a:cubicBezTo>
                    <a:pt x="33" y="198"/>
                    <a:pt x="90" y="232"/>
                    <a:pt x="144" y="232"/>
                  </a:cubicBezTo>
                  <a:cubicBezTo>
                    <a:pt x="152" y="232"/>
                    <a:pt x="159" y="231"/>
                    <a:pt x="167" y="230"/>
                  </a:cubicBezTo>
                  <a:cubicBezTo>
                    <a:pt x="227" y="206"/>
                    <a:pt x="251" y="134"/>
                    <a:pt x="239" y="75"/>
                  </a:cubicBezTo>
                  <a:cubicBezTo>
                    <a:pt x="229" y="25"/>
                    <a:pt x="177" y="0"/>
                    <a:pt x="1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2"/>
            <p:cNvSpPr/>
            <p:nvPr/>
          </p:nvSpPr>
          <p:spPr>
            <a:xfrm>
              <a:off x="1787922" y="2811639"/>
              <a:ext cx="48436" cy="43106"/>
            </a:xfrm>
            <a:custGeom>
              <a:avLst/>
              <a:gdLst/>
              <a:ahLst/>
              <a:cxnLst/>
              <a:rect l="l" t="t" r="r" b="b"/>
              <a:pathLst>
                <a:path w="418" h="372" extrusionOk="0">
                  <a:moveTo>
                    <a:pt x="206" y="0"/>
                  </a:moveTo>
                  <a:cubicBezTo>
                    <a:pt x="186" y="0"/>
                    <a:pt x="165" y="4"/>
                    <a:pt x="144" y="12"/>
                  </a:cubicBezTo>
                  <a:cubicBezTo>
                    <a:pt x="37" y="48"/>
                    <a:pt x="1" y="155"/>
                    <a:pt x="25" y="250"/>
                  </a:cubicBezTo>
                  <a:cubicBezTo>
                    <a:pt x="57" y="325"/>
                    <a:pt x="137" y="371"/>
                    <a:pt x="230" y="371"/>
                  </a:cubicBezTo>
                  <a:cubicBezTo>
                    <a:pt x="241" y="371"/>
                    <a:pt x="252" y="371"/>
                    <a:pt x="263" y="369"/>
                  </a:cubicBezTo>
                  <a:cubicBezTo>
                    <a:pt x="370" y="322"/>
                    <a:pt x="418" y="215"/>
                    <a:pt x="382" y="131"/>
                  </a:cubicBezTo>
                  <a:cubicBezTo>
                    <a:pt x="345" y="48"/>
                    <a:pt x="279" y="0"/>
                    <a:pt x="20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2"/>
            <p:cNvSpPr/>
            <p:nvPr/>
          </p:nvSpPr>
          <p:spPr>
            <a:xfrm>
              <a:off x="1223720" y="2776297"/>
              <a:ext cx="23523" cy="21901"/>
            </a:xfrm>
            <a:custGeom>
              <a:avLst/>
              <a:gdLst/>
              <a:ahLst/>
              <a:cxnLst/>
              <a:rect l="l" t="t" r="r" b="b"/>
              <a:pathLst>
                <a:path w="203" h="189" extrusionOk="0">
                  <a:moveTo>
                    <a:pt x="104" y="0"/>
                  </a:moveTo>
                  <a:cubicBezTo>
                    <a:pt x="93" y="0"/>
                    <a:pt x="82" y="2"/>
                    <a:pt x="72" y="8"/>
                  </a:cubicBezTo>
                  <a:cubicBezTo>
                    <a:pt x="24" y="19"/>
                    <a:pt x="0" y="79"/>
                    <a:pt x="12" y="127"/>
                  </a:cubicBezTo>
                  <a:cubicBezTo>
                    <a:pt x="22" y="158"/>
                    <a:pt x="68" y="189"/>
                    <a:pt x="111" y="189"/>
                  </a:cubicBezTo>
                  <a:cubicBezTo>
                    <a:pt x="118" y="189"/>
                    <a:pt x="125" y="188"/>
                    <a:pt x="131" y="186"/>
                  </a:cubicBezTo>
                  <a:cubicBezTo>
                    <a:pt x="179" y="162"/>
                    <a:pt x="203" y="103"/>
                    <a:pt x="191" y="67"/>
                  </a:cubicBezTo>
                  <a:cubicBezTo>
                    <a:pt x="181" y="30"/>
                    <a:pt x="143" y="0"/>
                    <a:pt x="10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2"/>
            <p:cNvSpPr/>
            <p:nvPr/>
          </p:nvSpPr>
          <p:spPr>
            <a:xfrm>
              <a:off x="1183627" y="2907006"/>
              <a:ext cx="15296" cy="13442"/>
            </a:xfrm>
            <a:custGeom>
              <a:avLst/>
              <a:gdLst/>
              <a:ahLst/>
              <a:cxnLst/>
              <a:rect l="l" t="t" r="r" b="b"/>
              <a:pathLst>
                <a:path w="132" h="116" extrusionOk="0">
                  <a:moveTo>
                    <a:pt x="72" y="1"/>
                  </a:moveTo>
                  <a:cubicBezTo>
                    <a:pt x="63" y="1"/>
                    <a:pt x="55" y="4"/>
                    <a:pt x="49" y="11"/>
                  </a:cubicBezTo>
                  <a:cubicBezTo>
                    <a:pt x="13" y="23"/>
                    <a:pt x="1" y="46"/>
                    <a:pt x="13" y="82"/>
                  </a:cubicBezTo>
                  <a:cubicBezTo>
                    <a:pt x="30" y="99"/>
                    <a:pt x="46" y="116"/>
                    <a:pt x="68" y="116"/>
                  </a:cubicBezTo>
                  <a:cubicBezTo>
                    <a:pt x="76" y="116"/>
                    <a:pt x="86" y="113"/>
                    <a:pt x="96" y="106"/>
                  </a:cubicBezTo>
                  <a:cubicBezTo>
                    <a:pt x="120" y="94"/>
                    <a:pt x="132" y="58"/>
                    <a:pt x="120" y="34"/>
                  </a:cubicBezTo>
                  <a:cubicBezTo>
                    <a:pt x="112" y="18"/>
                    <a:pt x="91" y="1"/>
                    <a:pt x="7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2"/>
            <p:cNvSpPr/>
            <p:nvPr/>
          </p:nvSpPr>
          <p:spPr>
            <a:xfrm>
              <a:off x="1307846" y="2993218"/>
              <a:ext cx="12515" cy="11704"/>
            </a:xfrm>
            <a:custGeom>
              <a:avLst/>
              <a:gdLst/>
              <a:ahLst/>
              <a:cxnLst/>
              <a:rect l="l" t="t" r="r" b="b"/>
              <a:pathLst>
                <a:path w="108" h="101" extrusionOk="0">
                  <a:moveTo>
                    <a:pt x="67" y="0"/>
                  </a:moveTo>
                  <a:cubicBezTo>
                    <a:pt x="61" y="0"/>
                    <a:pt x="54" y="2"/>
                    <a:pt x="48" y="5"/>
                  </a:cubicBezTo>
                  <a:cubicBezTo>
                    <a:pt x="12" y="5"/>
                    <a:pt x="0" y="41"/>
                    <a:pt x="12" y="64"/>
                  </a:cubicBezTo>
                  <a:cubicBezTo>
                    <a:pt x="36" y="76"/>
                    <a:pt x="60" y="100"/>
                    <a:pt x="72" y="100"/>
                  </a:cubicBezTo>
                  <a:cubicBezTo>
                    <a:pt x="108" y="100"/>
                    <a:pt x="108"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2"/>
            <p:cNvSpPr/>
            <p:nvPr/>
          </p:nvSpPr>
          <p:spPr>
            <a:xfrm>
              <a:off x="1874829" y="3165294"/>
              <a:ext cx="34647" cy="30244"/>
            </a:xfrm>
            <a:custGeom>
              <a:avLst/>
              <a:gdLst/>
              <a:ahLst/>
              <a:cxnLst/>
              <a:rect l="l" t="t" r="r" b="b"/>
              <a:pathLst>
                <a:path w="299" h="261" extrusionOk="0">
                  <a:moveTo>
                    <a:pt x="155" y="1"/>
                  </a:moveTo>
                  <a:cubicBezTo>
                    <a:pt x="139" y="1"/>
                    <a:pt x="123" y="3"/>
                    <a:pt x="108" y="8"/>
                  </a:cubicBezTo>
                  <a:cubicBezTo>
                    <a:pt x="49" y="20"/>
                    <a:pt x="1" y="103"/>
                    <a:pt x="37" y="175"/>
                  </a:cubicBezTo>
                  <a:cubicBezTo>
                    <a:pt x="54" y="227"/>
                    <a:pt x="103" y="260"/>
                    <a:pt x="152" y="260"/>
                  </a:cubicBezTo>
                  <a:cubicBezTo>
                    <a:pt x="170" y="260"/>
                    <a:pt x="187" y="256"/>
                    <a:pt x="203" y="246"/>
                  </a:cubicBezTo>
                  <a:cubicBezTo>
                    <a:pt x="263" y="234"/>
                    <a:pt x="299" y="163"/>
                    <a:pt x="275" y="80"/>
                  </a:cubicBezTo>
                  <a:cubicBezTo>
                    <a:pt x="265" y="33"/>
                    <a:pt x="212" y="1"/>
                    <a:pt x="15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2"/>
            <p:cNvSpPr/>
            <p:nvPr/>
          </p:nvSpPr>
          <p:spPr>
            <a:xfrm>
              <a:off x="2072166" y="2942695"/>
              <a:ext cx="48436" cy="43454"/>
            </a:xfrm>
            <a:custGeom>
              <a:avLst/>
              <a:gdLst/>
              <a:ahLst/>
              <a:cxnLst/>
              <a:rect l="l" t="t" r="r" b="b"/>
              <a:pathLst>
                <a:path w="418" h="375" extrusionOk="0">
                  <a:moveTo>
                    <a:pt x="214" y="1"/>
                  </a:moveTo>
                  <a:cubicBezTo>
                    <a:pt x="191" y="1"/>
                    <a:pt x="167" y="4"/>
                    <a:pt x="143" y="12"/>
                  </a:cubicBezTo>
                  <a:cubicBezTo>
                    <a:pt x="48" y="36"/>
                    <a:pt x="1" y="143"/>
                    <a:pt x="24" y="250"/>
                  </a:cubicBezTo>
                  <a:cubicBezTo>
                    <a:pt x="65" y="321"/>
                    <a:pt x="148" y="375"/>
                    <a:pt x="223" y="375"/>
                  </a:cubicBezTo>
                  <a:cubicBezTo>
                    <a:pt x="237" y="375"/>
                    <a:pt x="250" y="373"/>
                    <a:pt x="262" y="369"/>
                  </a:cubicBezTo>
                  <a:cubicBezTo>
                    <a:pt x="370" y="334"/>
                    <a:pt x="417" y="238"/>
                    <a:pt x="382" y="131"/>
                  </a:cubicBezTo>
                  <a:cubicBezTo>
                    <a:pt x="363" y="48"/>
                    <a:pt x="294" y="1"/>
                    <a:pt x="21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2"/>
            <p:cNvSpPr/>
            <p:nvPr/>
          </p:nvSpPr>
          <p:spPr>
            <a:xfrm>
              <a:off x="2033580" y="3100519"/>
              <a:ext cx="30475" cy="26652"/>
            </a:xfrm>
            <a:custGeom>
              <a:avLst/>
              <a:gdLst/>
              <a:ahLst/>
              <a:cxnLst/>
              <a:rect l="l" t="t" r="r" b="b"/>
              <a:pathLst>
                <a:path w="263" h="230" extrusionOk="0">
                  <a:moveTo>
                    <a:pt x="133" y="0"/>
                  </a:moveTo>
                  <a:cubicBezTo>
                    <a:pt x="121" y="0"/>
                    <a:pt x="108" y="2"/>
                    <a:pt x="95" y="8"/>
                  </a:cubicBezTo>
                  <a:cubicBezTo>
                    <a:pt x="36" y="31"/>
                    <a:pt x="0" y="91"/>
                    <a:pt x="24" y="150"/>
                  </a:cubicBezTo>
                  <a:cubicBezTo>
                    <a:pt x="43" y="197"/>
                    <a:pt x="83" y="229"/>
                    <a:pt x="129" y="229"/>
                  </a:cubicBezTo>
                  <a:cubicBezTo>
                    <a:pt x="141" y="229"/>
                    <a:pt x="154" y="227"/>
                    <a:pt x="167" y="222"/>
                  </a:cubicBezTo>
                  <a:cubicBezTo>
                    <a:pt x="226" y="198"/>
                    <a:pt x="262" y="139"/>
                    <a:pt x="238" y="79"/>
                  </a:cubicBezTo>
                  <a:cubicBezTo>
                    <a:pt x="220" y="32"/>
                    <a:pt x="179" y="0"/>
                    <a:pt x="13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2"/>
            <p:cNvSpPr/>
            <p:nvPr/>
          </p:nvSpPr>
          <p:spPr>
            <a:xfrm>
              <a:off x="1856984" y="2986033"/>
              <a:ext cx="35922" cy="30707"/>
            </a:xfrm>
            <a:custGeom>
              <a:avLst/>
              <a:gdLst/>
              <a:ahLst/>
              <a:cxnLst/>
              <a:rect l="l" t="t" r="r" b="b"/>
              <a:pathLst>
                <a:path w="310" h="265" extrusionOk="0">
                  <a:moveTo>
                    <a:pt x="162" y="0"/>
                  </a:moveTo>
                  <a:cubicBezTo>
                    <a:pt x="148" y="0"/>
                    <a:pt x="134" y="2"/>
                    <a:pt x="119" y="7"/>
                  </a:cubicBezTo>
                  <a:cubicBezTo>
                    <a:pt x="36" y="19"/>
                    <a:pt x="0" y="103"/>
                    <a:pt x="24" y="174"/>
                  </a:cubicBezTo>
                  <a:cubicBezTo>
                    <a:pt x="52" y="231"/>
                    <a:pt x="103" y="265"/>
                    <a:pt x="152" y="265"/>
                  </a:cubicBezTo>
                  <a:cubicBezTo>
                    <a:pt x="165" y="265"/>
                    <a:pt x="178" y="262"/>
                    <a:pt x="191" y="257"/>
                  </a:cubicBezTo>
                  <a:cubicBezTo>
                    <a:pt x="262" y="245"/>
                    <a:pt x="310" y="174"/>
                    <a:pt x="274" y="103"/>
                  </a:cubicBezTo>
                  <a:cubicBezTo>
                    <a:pt x="264" y="36"/>
                    <a:pt x="217"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2"/>
            <p:cNvSpPr/>
            <p:nvPr/>
          </p:nvSpPr>
          <p:spPr>
            <a:xfrm>
              <a:off x="747700" y="2904920"/>
              <a:ext cx="13905" cy="12167"/>
            </a:xfrm>
            <a:custGeom>
              <a:avLst/>
              <a:gdLst/>
              <a:ahLst/>
              <a:cxnLst/>
              <a:rect l="l" t="t" r="r" b="b"/>
              <a:pathLst>
                <a:path w="120" h="105" extrusionOk="0">
                  <a:moveTo>
                    <a:pt x="67" y="0"/>
                  </a:moveTo>
                  <a:cubicBezTo>
                    <a:pt x="61" y="0"/>
                    <a:pt x="54" y="2"/>
                    <a:pt x="48" y="5"/>
                  </a:cubicBezTo>
                  <a:cubicBezTo>
                    <a:pt x="12" y="5"/>
                    <a:pt x="1" y="41"/>
                    <a:pt x="12" y="64"/>
                  </a:cubicBezTo>
                  <a:cubicBezTo>
                    <a:pt x="12" y="91"/>
                    <a:pt x="32" y="105"/>
                    <a:pt x="53" y="105"/>
                  </a:cubicBezTo>
                  <a:cubicBezTo>
                    <a:pt x="59" y="105"/>
                    <a:pt x="66" y="103"/>
                    <a:pt x="72" y="100"/>
                  </a:cubicBezTo>
                  <a:cubicBezTo>
                    <a:pt x="108" y="100"/>
                    <a:pt x="120" y="64"/>
                    <a:pt x="108" y="41"/>
                  </a:cubicBezTo>
                  <a:cubicBezTo>
                    <a:pt x="108" y="14"/>
                    <a:pt x="88" y="0"/>
                    <a:pt x="6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2"/>
            <p:cNvSpPr/>
            <p:nvPr/>
          </p:nvSpPr>
          <p:spPr>
            <a:xfrm>
              <a:off x="893936" y="2967029"/>
              <a:ext cx="15296" cy="13558"/>
            </a:xfrm>
            <a:custGeom>
              <a:avLst/>
              <a:gdLst/>
              <a:ahLst/>
              <a:cxnLst/>
              <a:rect l="l" t="t" r="r" b="b"/>
              <a:pathLst>
                <a:path w="132" h="117" extrusionOk="0">
                  <a:moveTo>
                    <a:pt x="68" y="0"/>
                  </a:moveTo>
                  <a:cubicBezTo>
                    <a:pt x="61" y="0"/>
                    <a:pt x="54" y="2"/>
                    <a:pt x="48" y="5"/>
                  </a:cubicBezTo>
                  <a:cubicBezTo>
                    <a:pt x="12" y="28"/>
                    <a:pt x="1" y="52"/>
                    <a:pt x="12" y="88"/>
                  </a:cubicBezTo>
                  <a:cubicBezTo>
                    <a:pt x="30" y="105"/>
                    <a:pt x="47" y="116"/>
                    <a:pt x="69" y="116"/>
                  </a:cubicBezTo>
                  <a:cubicBezTo>
                    <a:pt x="78" y="116"/>
                    <a:pt x="86" y="115"/>
                    <a:pt x="96" y="112"/>
                  </a:cubicBezTo>
                  <a:cubicBezTo>
                    <a:pt x="120" y="100"/>
                    <a:pt x="132" y="64"/>
                    <a:pt x="120" y="40"/>
                  </a:cubicBezTo>
                  <a:cubicBezTo>
                    <a:pt x="111" y="14"/>
                    <a:pt x="88" y="0"/>
                    <a:pt x="6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2"/>
            <p:cNvSpPr/>
            <p:nvPr/>
          </p:nvSpPr>
          <p:spPr>
            <a:xfrm>
              <a:off x="1258135" y="3213614"/>
              <a:ext cx="37428" cy="32909"/>
            </a:xfrm>
            <a:custGeom>
              <a:avLst/>
              <a:gdLst/>
              <a:ahLst/>
              <a:cxnLst/>
              <a:rect l="l" t="t" r="r" b="b"/>
              <a:pathLst>
                <a:path w="323" h="284" extrusionOk="0">
                  <a:moveTo>
                    <a:pt x="163" y="1"/>
                  </a:moveTo>
                  <a:cubicBezTo>
                    <a:pt x="149" y="1"/>
                    <a:pt x="134" y="3"/>
                    <a:pt x="120" y="8"/>
                  </a:cubicBezTo>
                  <a:cubicBezTo>
                    <a:pt x="37" y="44"/>
                    <a:pt x="1" y="115"/>
                    <a:pt x="25" y="186"/>
                  </a:cubicBezTo>
                  <a:cubicBezTo>
                    <a:pt x="56" y="249"/>
                    <a:pt x="114" y="284"/>
                    <a:pt x="176" y="284"/>
                  </a:cubicBezTo>
                  <a:cubicBezTo>
                    <a:pt x="185" y="284"/>
                    <a:pt x="194" y="283"/>
                    <a:pt x="203" y="282"/>
                  </a:cubicBezTo>
                  <a:cubicBezTo>
                    <a:pt x="287" y="246"/>
                    <a:pt x="322" y="175"/>
                    <a:pt x="298" y="103"/>
                  </a:cubicBezTo>
                  <a:cubicBezTo>
                    <a:pt x="270" y="37"/>
                    <a:pt x="219" y="1"/>
                    <a:pt x="16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2"/>
            <p:cNvSpPr/>
            <p:nvPr/>
          </p:nvSpPr>
          <p:spPr>
            <a:xfrm>
              <a:off x="1070048" y="1105791"/>
              <a:ext cx="10916" cy="6717"/>
            </a:xfrm>
            <a:custGeom>
              <a:avLst/>
              <a:gdLst/>
              <a:ahLst/>
              <a:cxnLst/>
              <a:rect l="l" t="t" r="r" b="b"/>
              <a:pathLst>
                <a:path w="273" h="168" extrusionOk="0">
                  <a:moveTo>
                    <a:pt x="213" y="0"/>
                  </a:moveTo>
                  <a:cubicBezTo>
                    <a:pt x="203" y="0"/>
                    <a:pt x="194" y="3"/>
                    <a:pt x="185" y="8"/>
                  </a:cubicBezTo>
                  <a:cubicBezTo>
                    <a:pt x="166" y="20"/>
                    <a:pt x="177" y="46"/>
                    <a:pt x="194" y="46"/>
                  </a:cubicBezTo>
                  <a:cubicBezTo>
                    <a:pt x="197" y="46"/>
                    <a:pt x="201" y="45"/>
                    <a:pt x="205" y="43"/>
                  </a:cubicBezTo>
                  <a:lnTo>
                    <a:pt x="205" y="43"/>
                  </a:lnTo>
                  <a:cubicBezTo>
                    <a:pt x="168" y="65"/>
                    <a:pt x="175" y="78"/>
                    <a:pt x="133" y="87"/>
                  </a:cubicBezTo>
                  <a:cubicBezTo>
                    <a:pt x="129" y="88"/>
                    <a:pt x="125" y="88"/>
                    <a:pt x="122" y="88"/>
                  </a:cubicBezTo>
                  <a:cubicBezTo>
                    <a:pt x="110" y="88"/>
                    <a:pt x="98" y="85"/>
                    <a:pt x="86" y="85"/>
                  </a:cubicBezTo>
                  <a:cubicBezTo>
                    <a:pt x="81" y="85"/>
                    <a:pt x="76" y="85"/>
                    <a:pt x="70" y="87"/>
                  </a:cubicBezTo>
                  <a:cubicBezTo>
                    <a:pt x="47" y="93"/>
                    <a:pt x="27" y="104"/>
                    <a:pt x="13" y="121"/>
                  </a:cubicBezTo>
                  <a:cubicBezTo>
                    <a:pt x="1" y="135"/>
                    <a:pt x="13" y="152"/>
                    <a:pt x="27" y="152"/>
                  </a:cubicBezTo>
                  <a:cubicBezTo>
                    <a:pt x="31" y="152"/>
                    <a:pt x="35" y="151"/>
                    <a:pt x="39" y="147"/>
                  </a:cubicBezTo>
                  <a:cubicBezTo>
                    <a:pt x="88" y="100"/>
                    <a:pt x="261" y="167"/>
                    <a:pt x="270" y="62"/>
                  </a:cubicBezTo>
                  <a:cubicBezTo>
                    <a:pt x="273" y="27"/>
                    <a:pt x="244" y="0"/>
                    <a:pt x="21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2"/>
            <p:cNvSpPr/>
            <p:nvPr/>
          </p:nvSpPr>
          <p:spPr>
            <a:xfrm>
              <a:off x="1836429" y="3587752"/>
              <a:ext cx="8077" cy="12115"/>
            </a:xfrm>
            <a:custGeom>
              <a:avLst/>
              <a:gdLst/>
              <a:ahLst/>
              <a:cxnLst/>
              <a:rect l="l" t="t" r="r" b="b"/>
              <a:pathLst>
                <a:path w="202" h="303" extrusionOk="0">
                  <a:moveTo>
                    <a:pt x="2" y="1"/>
                  </a:moveTo>
                  <a:cubicBezTo>
                    <a:pt x="1" y="1"/>
                    <a:pt x="1" y="1"/>
                    <a:pt x="1" y="2"/>
                  </a:cubicBezTo>
                  <a:cubicBezTo>
                    <a:pt x="62" y="94"/>
                    <a:pt x="121" y="188"/>
                    <a:pt x="181" y="282"/>
                  </a:cubicBezTo>
                  <a:cubicBezTo>
                    <a:pt x="187" y="289"/>
                    <a:pt x="194" y="296"/>
                    <a:pt x="201" y="303"/>
                  </a:cubicBezTo>
                  <a:cubicBezTo>
                    <a:pt x="67" y="81"/>
                    <a:pt x="10" y="1"/>
                    <a:pt x="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2"/>
            <p:cNvSpPr/>
            <p:nvPr/>
          </p:nvSpPr>
          <p:spPr>
            <a:xfrm>
              <a:off x="3489951" y="2822527"/>
              <a:ext cx="5398" cy="15714"/>
            </a:xfrm>
            <a:custGeom>
              <a:avLst/>
              <a:gdLst/>
              <a:ahLst/>
              <a:cxnLst/>
              <a:rect l="l" t="t" r="r" b="b"/>
              <a:pathLst>
                <a:path w="135" h="393" extrusionOk="0">
                  <a:moveTo>
                    <a:pt x="3" y="1"/>
                  </a:moveTo>
                  <a:cubicBezTo>
                    <a:pt x="1" y="1"/>
                    <a:pt x="3" y="17"/>
                    <a:pt x="10" y="43"/>
                  </a:cubicBezTo>
                  <a:cubicBezTo>
                    <a:pt x="53" y="157"/>
                    <a:pt x="95" y="270"/>
                    <a:pt x="132" y="386"/>
                  </a:cubicBezTo>
                  <a:cubicBezTo>
                    <a:pt x="132" y="388"/>
                    <a:pt x="133" y="389"/>
                    <a:pt x="135" y="392"/>
                  </a:cubicBezTo>
                  <a:cubicBezTo>
                    <a:pt x="45" y="100"/>
                    <a:pt x="8" y="1"/>
                    <a:pt x="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2" name="Google Shape;52;p2"/>
          <p:cNvSpPr/>
          <p:nvPr/>
        </p:nvSpPr>
        <p:spPr>
          <a:xfrm>
            <a:off x="10208323" y="4411047"/>
            <a:ext cx="49904" cy="44343"/>
          </a:xfrm>
          <a:custGeom>
            <a:avLst/>
            <a:gdLst/>
            <a:ahLst/>
            <a:cxnLst/>
            <a:rect l="l" t="t" r="r" b="b"/>
            <a:pathLst>
              <a:path w="323" h="287" extrusionOk="0">
                <a:moveTo>
                  <a:pt x="169" y="0"/>
                </a:moveTo>
                <a:cubicBezTo>
                  <a:pt x="153" y="0"/>
                  <a:pt x="136" y="4"/>
                  <a:pt x="120" y="12"/>
                </a:cubicBezTo>
                <a:cubicBezTo>
                  <a:pt x="36" y="36"/>
                  <a:pt x="1" y="120"/>
                  <a:pt x="25" y="191"/>
                </a:cubicBezTo>
                <a:cubicBezTo>
                  <a:pt x="34" y="246"/>
                  <a:pt x="92" y="286"/>
                  <a:pt x="150" y="286"/>
                </a:cubicBezTo>
                <a:cubicBezTo>
                  <a:pt x="168" y="286"/>
                  <a:pt x="186" y="283"/>
                  <a:pt x="203" y="274"/>
                </a:cubicBezTo>
                <a:cubicBezTo>
                  <a:pt x="275" y="251"/>
                  <a:pt x="322" y="179"/>
                  <a:pt x="298" y="96"/>
                </a:cubicBezTo>
                <a:cubicBezTo>
                  <a:pt x="271" y="41"/>
                  <a:pt x="223" y="0"/>
                  <a:pt x="169" y="0"/>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2"/>
          <p:cNvSpPr/>
          <p:nvPr/>
        </p:nvSpPr>
        <p:spPr>
          <a:xfrm>
            <a:off x="7115203" y="4047968"/>
            <a:ext cx="20395" cy="18077"/>
          </a:xfrm>
          <a:custGeom>
            <a:avLst/>
            <a:gdLst/>
            <a:ahLst/>
            <a:cxnLst/>
            <a:rect l="l" t="t" r="r" b="b"/>
            <a:pathLst>
              <a:path w="132" h="117" extrusionOk="0">
                <a:moveTo>
                  <a:pt x="68" y="0"/>
                </a:moveTo>
                <a:cubicBezTo>
                  <a:pt x="61" y="0"/>
                  <a:pt x="54" y="2"/>
                  <a:pt x="48" y="5"/>
                </a:cubicBezTo>
                <a:cubicBezTo>
                  <a:pt x="13" y="29"/>
                  <a:pt x="1" y="53"/>
                  <a:pt x="13" y="88"/>
                </a:cubicBezTo>
                <a:cubicBezTo>
                  <a:pt x="30" y="106"/>
                  <a:pt x="47" y="117"/>
                  <a:pt x="70" y="117"/>
                </a:cubicBezTo>
                <a:cubicBezTo>
                  <a:pt x="78" y="117"/>
                  <a:pt x="86" y="115"/>
                  <a:pt x="96" y="112"/>
                </a:cubicBezTo>
                <a:cubicBezTo>
                  <a:pt x="120" y="100"/>
                  <a:pt x="132" y="64"/>
                  <a:pt x="120" y="41"/>
                </a:cubicBezTo>
                <a:cubicBezTo>
                  <a:pt x="111" y="14"/>
                  <a:pt x="88" y="0"/>
                  <a:pt x="68" y="0"/>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4" name="Google Shape;54;p2"/>
          <p:cNvGrpSpPr/>
          <p:nvPr/>
        </p:nvGrpSpPr>
        <p:grpSpPr>
          <a:xfrm>
            <a:off x="6401561" y="17424"/>
            <a:ext cx="2577244" cy="599776"/>
            <a:chOff x="4801170" y="13068"/>
            <a:chExt cx="1932933" cy="449832"/>
          </a:xfrm>
        </p:grpSpPr>
        <p:sp>
          <p:nvSpPr>
            <p:cNvPr id="55" name="Google Shape;55;p2"/>
            <p:cNvSpPr/>
            <p:nvPr/>
          </p:nvSpPr>
          <p:spPr>
            <a:xfrm>
              <a:off x="6255302" y="206465"/>
              <a:ext cx="6953" cy="4287"/>
            </a:xfrm>
            <a:custGeom>
              <a:avLst/>
              <a:gdLst/>
              <a:ahLst/>
              <a:cxnLst/>
              <a:rect l="l" t="t" r="r" b="b"/>
              <a:pathLst>
                <a:path w="60" h="37" extrusionOk="0">
                  <a:moveTo>
                    <a:pt x="36" y="1"/>
                  </a:moveTo>
                  <a:cubicBezTo>
                    <a:pt x="24" y="13"/>
                    <a:pt x="0" y="13"/>
                    <a:pt x="24" y="25"/>
                  </a:cubicBezTo>
                  <a:cubicBezTo>
                    <a:pt x="24" y="37"/>
                    <a:pt x="36" y="37"/>
                    <a:pt x="48" y="37"/>
                  </a:cubicBezTo>
                  <a:cubicBezTo>
                    <a:pt x="60" y="37"/>
                    <a:pt x="60" y="25"/>
                    <a:pt x="60" y="13"/>
                  </a:cubicBezTo>
                  <a:cubicBezTo>
                    <a:pt x="60" y="1"/>
                    <a:pt x="48" y="1"/>
                    <a:pt x="3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56;p2"/>
            <p:cNvSpPr/>
            <p:nvPr/>
          </p:nvSpPr>
          <p:spPr>
            <a:xfrm>
              <a:off x="5885540" y="18630"/>
              <a:ext cx="37313" cy="33720"/>
            </a:xfrm>
            <a:custGeom>
              <a:avLst/>
              <a:gdLst/>
              <a:ahLst/>
              <a:cxnLst/>
              <a:rect l="l" t="t" r="r" b="b"/>
              <a:pathLst>
                <a:path w="322" h="291" extrusionOk="0">
                  <a:moveTo>
                    <a:pt x="162" y="0"/>
                  </a:moveTo>
                  <a:cubicBezTo>
                    <a:pt x="140" y="0"/>
                    <a:pt x="118" y="5"/>
                    <a:pt x="96" y="14"/>
                  </a:cubicBezTo>
                  <a:cubicBezTo>
                    <a:pt x="24" y="50"/>
                    <a:pt x="0" y="134"/>
                    <a:pt x="24" y="205"/>
                  </a:cubicBezTo>
                  <a:cubicBezTo>
                    <a:pt x="59" y="257"/>
                    <a:pt x="107" y="290"/>
                    <a:pt x="158" y="290"/>
                  </a:cubicBezTo>
                  <a:cubicBezTo>
                    <a:pt x="176" y="290"/>
                    <a:pt x="196" y="286"/>
                    <a:pt x="215" y="276"/>
                  </a:cubicBezTo>
                  <a:cubicBezTo>
                    <a:pt x="298" y="229"/>
                    <a:pt x="322" y="157"/>
                    <a:pt x="298" y="86"/>
                  </a:cubicBezTo>
                  <a:cubicBezTo>
                    <a:pt x="272" y="34"/>
                    <a:pt x="220" y="0"/>
                    <a:pt x="16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2"/>
            <p:cNvSpPr/>
            <p:nvPr/>
          </p:nvSpPr>
          <p:spPr>
            <a:xfrm>
              <a:off x="6023549" y="379005"/>
              <a:ext cx="53883" cy="48205"/>
            </a:xfrm>
            <a:custGeom>
              <a:avLst/>
              <a:gdLst/>
              <a:ahLst/>
              <a:cxnLst/>
              <a:rect l="l" t="t" r="r" b="b"/>
              <a:pathLst>
                <a:path w="465" h="416" extrusionOk="0">
                  <a:moveTo>
                    <a:pt x="226" y="0"/>
                  </a:moveTo>
                  <a:cubicBezTo>
                    <a:pt x="142" y="0"/>
                    <a:pt x="64" y="48"/>
                    <a:pt x="36" y="131"/>
                  </a:cubicBezTo>
                  <a:cubicBezTo>
                    <a:pt x="0" y="250"/>
                    <a:pt x="60" y="369"/>
                    <a:pt x="167" y="405"/>
                  </a:cubicBezTo>
                  <a:cubicBezTo>
                    <a:pt x="188" y="412"/>
                    <a:pt x="209" y="415"/>
                    <a:pt x="231" y="415"/>
                  </a:cubicBezTo>
                  <a:cubicBezTo>
                    <a:pt x="318" y="415"/>
                    <a:pt x="400" y="360"/>
                    <a:pt x="429" y="274"/>
                  </a:cubicBezTo>
                  <a:cubicBezTo>
                    <a:pt x="464" y="167"/>
                    <a:pt x="417" y="48"/>
                    <a:pt x="298" y="12"/>
                  </a:cubicBezTo>
                  <a:cubicBezTo>
                    <a:pt x="274" y="4"/>
                    <a:pt x="250" y="0"/>
                    <a:pt x="22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2"/>
            <p:cNvSpPr/>
            <p:nvPr/>
          </p:nvSpPr>
          <p:spPr>
            <a:xfrm>
              <a:off x="4801170" y="83289"/>
              <a:ext cx="88415" cy="78449"/>
            </a:xfrm>
            <a:custGeom>
              <a:avLst/>
              <a:gdLst/>
              <a:ahLst/>
              <a:cxnLst/>
              <a:rect l="l" t="t" r="r" b="b"/>
              <a:pathLst>
                <a:path w="763" h="677" extrusionOk="0">
                  <a:moveTo>
                    <a:pt x="380" y="0"/>
                  </a:moveTo>
                  <a:cubicBezTo>
                    <a:pt x="335" y="0"/>
                    <a:pt x="291" y="9"/>
                    <a:pt x="250" y="28"/>
                  </a:cubicBezTo>
                  <a:cubicBezTo>
                    <a:pt x="60" y="111"/>
                    <a:pt x="0" y="314"/>
                    <a:pt x="83" y="480"/>
                  </a:cubicBezTo>
                  <a:cubicBezTo>
                    <a:pt x="135" y="610"/>
                    <a:pt x="255" y="677"/>
                    <a:pt x="381" y="677"/>
                  </a:cubicBezTo>
                  <a:cubicBezTo>
                    <a:pt x="429" y="677"/>
                    <a:pt x="478" y="667"/>
                    <a:pt x="524" y="647"/>
                  </a:cubicBezTo>
                  <a:cubicBezTo>
                    <a:pt x="703" y="564"/>
                    <a:pt x="762" y="361"/>
                    <a:pt x="691" y="195"/>
                  </a:cubicBezTo>
                  <a:cubicBezTo>
                    <a:pt x="638" y="72"/>
                    <a:pt x="507" y="0"/>
                    <a:pt x="38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2"/>
            <p:cNvSpPr/>
            <p:nvPr/>
          </p:nvSpPr>
          <p:spPr>
            <a:xfrm>
              <a:off x="5797243" y="220370"/>
              <a:ext cx="64891" cy="56548"/>
            </a:xfrm>
            <a:custGeom>
              <a:avLst/>
              <a:gdLst/>
              <a:ahLst/>
              <a:cxnLst/>
              <a:rect l="l" t="t" r="r" b="b"/>
              <a:pathLst>
                <a:path w="560" h="488" extrusionOk="0">
                  <a:moveTo>
                    <a:pt x="283" y="0"/>
                  </a:moveTo>
                  <a:cubicBezTo>
                    <a:pt x="249" y="0"/>
                    <a:pt x="214" y="8"/>
                    <a:pt x="179" y="24"/>
                  </a:cubicBezTo>
                  <a:cubicBezTo>
                    <a:pt x="60" y="83"/>
                    <a:pt x="0" y="226"/>
                    <a:pt x="60" y="345"/>
                  </a:cubicBezTo>
                  <a:cubicBezTo>
                    <a:pt x="103" y="432"/>
                    <a:pt x="192" y="488"/>
                    <a:pt x="283" y="488"/>
                  </a:cubicBezTo>
                  <a:cubicBezTo>
                    <a:pt x="316" y="488"/>
                    <a:pt x="349" y="480"/>
                    <a:pt x="381" y="464"/>
                  </a:cubicBezTo>
                  <a:cubicBezTo>
                    <a:pt x="500" y="417"/>
                    <a:pt x="560" y="262"/>
                    <a:pt x="500" y="143"/>
                  </a:cubicBezTo>
                  <a:cubicBezTo>
                    <a:pt x="457" y="56"/>
                    <a:pt x="375" y="0"/>
                    <a:pt x="28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2"/>
            <p:cNvSpPr/>
            <p:nvPr/>
          </p:nvSpPr>
          <p:spPr>
            <a:xfrm>
              <a:off x="6418108" y="321878"/>
              <a:ext cx="89805" cy="81346"/>
            </a:xfrm>
            <a:custGeom>
              <a:avLst/>
              <a:gdLst/>
              <a:ahLst/>
              <a:cxnLst/>
              <a:rect l="l" t="t" r="r" b="b"/>
              <a:pathLst>
                <a:path w="775" h="702" extrusionOk="0">
                  <a:moveTo>
                    <a:pt x="394" y="1"/>
                  </a:moveTo>
                  <a:cubicBezTo>
                    <a:pt x="342" y="1"/>
                    <a:pt x="289" y="13"/>
                    <a:pt x="238" y="41"/>
                  </a:cubicBezTo>
                  <a:cubicBezTo>
                    <a:pt x="60" y="136"/>
                    <a:pt x="0" y="338"/>
                    <a:pt x="72" y="505"/>
                  </a:cubicBezTo>
                  <a:cubicBezTo>
                    <a:pt x="141" y="634"/>
                    <a:pt x="266" y="701"/>
                    <a:pt x="393" y="701"/>
                  </a:cubicBezTo>
                  <a:cubicBezTo>
                    <a:pt x="441" y="701"/>
                    <a:pt x="490" y="691"/>
                    <a:pt x="536" y="672"/>
                  </a:cubicBezTo>
                  <a:cubicBezTo>
                    <a:pt x="715" y="576"/>
                    <a:pt x="774" y="374"/>
                    <a:pt x="703" y="207"/>
                  </a:cubicBezTo>
                  <a:cubicBezTo>
                    <a:pt x="643" y="80"/>
                    <a:pt x="523" y="1"/>
                    <a:pt x="39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2"/>
            <p:cNvSpPr/>
            <p:nvPr/>
          </p:nvSpPr>
          <p:spPr>
            <a:xfrm>
              <a:off x="5543358" y="408785"/>
              <a:ext cx="33257" cy="27926"/>
            </a:xfrm>
            <a:custGeom>
              <a:avLst/>
              <a:gdLst/>
              <a:ahLst/>
              <a:cxnLst/>
              <a:rect l="l" t="t" r="r" b="b"/>
              <a:pathLst>
                <a:path w="287" h="241" extrusionOk="0">
                  <a:moveTo>
                    <a:pt x="143" y="1"/>
                  </a:moveTo>
                  <a:cubicBezTo>
                    <a:pt x="128" y="1"/>
                    <a:pt x="112" y="2"/>
                    <a:pt x="96" y="5"/>
                  </a:cubicBezTo>
                  <a:cubicBezTo>
                    <a:pt x="36" y="29"/>
                    <a:pt x="1" y="112"/>
                    <a:pt x="36" y="172"/>
                  </a:cubicBezTo>
                  <a:cubicBezTo>
                    <a:pt x="54" y="216"/>
                    <a:pt x="98" y="240"/>
                    <a:pt x="144" y="240"/>
                  </a:cubicBezTo>
                  <a:cubicBezTo>
                    <a:pt x="160" y="240"/>
                    <a:pt x="176" y="237"/>
                    <a:pt x="191" y="231"/>
                  </a:cubicBezTo>
                  <a:cubicBezTo>
                    <a:pt x="251" y="196"/>
                    <a:pt x="286" y="124"/>
                    <a:pt x="251" y="65"/>
                  </a:cubicBezTo>
                  <a:cubicBezTo>
                    <a:pt x="241" y="18"/>
                    <a:pt x="196" y="1"/>
                    <a:pt x="14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62;p2"/>
            <p:cNvSpPr/>
            <p:nvPr/>
          </p:nvSpPr>
          <p:spPr>
            <a:xfrm>
              <a:off x="5668967" y="433815"/>
              <a:ext cx="33141" cy="29085"/>
            </a:xfrm>
            <a:custGeom>
              <a:avLst/>
              <a:gdLst/>
              <a:ahLst/>
              <a:cxnLst/>
              <a:rect l="l" t="t" r="r" b="b"/>
              <a:pathLst>
                <a:path w="286" h="251" extrusionOk="0">
                  <a:moveTo>
                    <a:pt x="151" y="1"/>
                  </a:moveTo>
                  <a:cubicBezTo>
                    <a:pt x="134" y="1"/>
                    <a:pt x="115" y="5"/>
                    <a:pt x="95" y="15"/>
                  </a:cubicBezTo>
                  <a:cubicBezTo>
                    <a:pt x="36" y="39"/>
                    <a:pt x="0" y="110"/>
                    <a:pt x="36" y="170"/>
                  </a:cubicBezTo>
                  <a:cubicBezTo>
                    <a:pt x="54" y="224"/>
                    <a:pt x="105" y="250"/>
                    <a:pt x="155" y="250"/>
                  </a:cubicBezTo>
                  <a:cubicBezTo>
                    <a:pt x="171" y="250"/>
                    <a:pt x="188" y="247"/>
                    <a:pt x="203" y="241"/>
                  </a:cubicBezTo>
                  <a:cubicBezTo>
                    <a:pt x="262" y="206"/>
                    <a:pt x="286" y="134"/>
                    <a:pt x="262" y="75"/>
                  </a:cubicBezTo>
                  <a:cubicBezTo>
                    <a:pt x="236" y="32"/>
                    <a:pt x="198" y="1"/>
                    <a:pt x="1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2"/>
            <p:cNvSpPr/>
            <p:nvPr/>
          </p:nvSpPr>
          <p:spPr>
            <a:xfrm>
              <a:off x="5209518" y="356062"/>
              <a:ext cx="49711" cy="43106"/>
            </a:xfrm>
            <a:custGeom>
              <a:avLst/>
              <a:gdLst/>
              <a:ahLst/>
              <a:cxnLst/>
              <a:rect l="l" t="t" r="r" b="b"/>
              <a:pathLst>
                <a:path w="429" h="372" extrusionOk="0">
                  <a:moveTo>
                    <a:pt x="220" y="1"/>
                  </a:moveTo>
                  <a:cubicBezTo>
                    <a:pt x="191" y="1"/>
                    <a:pt x="161" y="6"/>
                    <a:pt x="131" y="19"/>
                  </a:cubicBezTo>
                  <a:cubicBezTo>
                    <a:pt x="36" y="55"/>
                    <a:pt x="0" y="174"/>
                    <a:pt x="36" y="270"/>
                  </a:cubicBezTo>
                  <a:cubicBezTo>
                    <a:pt x="71" y="330"/>
                    <a:pt x="143" y="372"/>
                    <a:pt x="216" y="372"/>
                  </a:cubicBezTo>
                  <a:cubicBezTo>
                    <a:pt x="244" y="372"/>
                    <a:pt x="272" y="366"/>
                    <a:pt x="298" y="353"/>
                  </a:cubicBezTo>
                  <a:cubicBezTo>
                    <a:pt x="381" y="317"/>
                    <a:pt x="429" y="186"/>
                    <a:pt x="381" y="103"/>
                  </a:cubicBezTo>
                  <a:cubicBezTo>
                    <a:pt x="364" y="42"/>
                    <a:pt x="296" y="1"/>
                    <a:pt x="2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2"/>
            <p:cNvSpPr/>
            <p:nvPr/>
          </p:nvSpPr>
          <p:spPr>
            <a:xfrm>
              <a:off x="6231779" y="259305"/>
              <a:ext cx="27695" cy="24218"/>
            </a:xfrm>
            <a:custGeom>
              <a:avLst/>
              <a:gdLst/>
              <a:ahLst/>
              <a:cxnLst/>
              <a:rect l="l" t="t" r="r" b="b"/>
              <a:pathLst>
                <a:path w="239" h="209" extrusionOk="0">
                  <a:moveTo>
                    <a:pt x="128" y="1"/>
                  </a:moveTo>
                  <a:cubicBezTo>
                    <a:pt x="110" y="1"/>
                    <a:pt x="90" y="8"/>
                    <a:pt x="72" y="21"/>
                  </a:cubicBezTo>
                  <a:cubicBezTo>
                    <a:pt x="25" y="45"/>
                    <a:pt x="1" y="104"/>
                    <a:pt x="25" y="152"/>
                  </a:cubicBezTo>
                  <a:cubicBezTo>
                    <a:pt x="51" y="187"/>
                    <a:pt x="90" y="209"/>
                    <a:pt x="127" y="209"/>
                  </a:cubicBezTo>
                  <a:cubicBezTo>
                    <a:pt x="141" y="209"/>
                    <a:pt x="155" y="206"/>
                    <a:pt x="168" y="200"/>
                  </a:cubicBezTo>
                  <a:cubicBezTo>
                    <a:pt x="203" y="164"/>
                    <a:pt x="239" y="104"/>
                    <a:pt x="203" y="57"/>
                  </a:cubicBezTo>
                  <a:cubicBezTo>
                    <a:pt x="188" y="20"/>
                    <a:pt x="160" y="1"/>
                    <a:pt x="12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65;p2"/>
            <p:cNvSpPr/>
            <p:nvPr/>
          </p:nvSpPr>
          <p:spPr>
            <a:xfrm>
              <a:off x="6267700" y="126511"/>
              <a:ext cx="15296" cy="12978"/>
            </a:xfrm>
            <a:custGeom>
              <a:avLst/>
              <a:gdLst/>
              <a:ahLst/>
              <a:cxnLst/>
              <a:rect l="l" t="t" r="r" b="b"/>
              <a:pathLst>
                <a:path w="132" h="112" extrusionOk="0">
                  <a:moveTo>
                    <a:pt x="48" y="0"/>
                  </a:moveTo>
                  <a:cubicBezTo>
                    <a:pt x="12" y="12"/>
                    <a:pt x="0" y="48"/>
                    <a:pt x="12" y="72"/>
                  </a:cubicBezTo>
                  <a:cubicBezTo>
                    <a:pt x="30" y="98"/>
                    <a:pt x="48" y="112"/>
                    <a:pt x="71" y="112"/>
                  </a:cubicBezTo>
                  <a:cubicBezTo>
                    <a:pt x="79" y="112"/>
                    <a:pt x="87" y="110"/>
                    <a:pt x="96" y="107"/>
                  </a:cubicBezTo>
                  <a:cubicBezTo>
                    <a:pt x="119" y="95"/>
                    <a:pt x="131" y="60"/>
                    <a:pt x="119" y="36"/>
                  </a:cubicBezTo>
                  <a:cubicBezTo>
                    <a:pt x="108" y="12"/>
                    <a:pt x="72"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6;p2"/>
            <p:cNvSpPr/>
            <p:nvPr/>
          </p:nvSpPr>
          <p:spPr>
            <a:xfrm>
              <a:off x="6133863" y="56174"/>
              <a:ext cx="13905" cy="10892"/>
            </a:xfrm>
            <a:custGeom>
              <a:avLst/>
              <a:gdLst/>
              <a:ahLst/>
              <a:cxnLst/>
              <a:rect l="l" t="t" r="r" b="b"/>
              <a:pathLst>
                <a:path w="120" h="94" extrusionOk="0">
                  <a:moveTo>
                    <a:pt x="36" y="0"/>
                  </a:moveTo>
                  <a:cubicBezTo>
                    <a:pt x="12" y="0"/>
                    <a:pt x="1" y="24"/>
                    <a:pt x="12" y="60"/>
                  </a:cubicBezTo>
                  <a:cubicBezTo>
                    <a:pt x="12" y="76"/>
                    <a:pt x="24" y="93"/>
                    <a:pt x="44" y="93"/>
                  </a:cubicBezTo>
                  <a:cubicBezTo>
                    <a:pt x="52" y="93"/>
                    <a:pt x="61" y="90"/>
                    <a:pt x="72" y="83"/>
                  </a:cubicBezTo>
                  <a:cubicBezTo>
                    <a:pt x="96" y="83"/>
                    <a:pt x="120" y="60"/>
                    <a:pt x="96" y="24"/>
                  </a:cubicBezTo>
                  <a:cubicBezTo>
                    <a:pt x="84" y="0"/>
                    <a:pt x="60" y="0"/>
                    <a:pt x="3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67;p2"/>
            <p:cNvSpPr/>
            <p:nvPr/>
          </p:nvSpPr>
          <p:spPr>
            <a:xfrm>
              <a:off x="5357144" y="13068"/>
              <a:ext cx="33257" cy="28274"/>
            </a:xfrm>
            <a:custGeom>
              <a:avLst/>
              <a:gdLst/>
              <a:ahLst/>
              <a:cxnLst/>
              <a:rect l="l" t="t" r="r" b="b"/>
              <a:pathLst>
                <a:path w="287" h="244" extrusionOk="0">
                  <a:moveTo>
                    <a:pt x="146" y="1"/>
                  </a:moveTo>
                  <a:cubicBezTo>
                    <a:pt x="129" y="1"/>
                    <a:pt x="112" y="5"/>
                    <a:pt x="96" y="15"/>
                  </a:cubicBezTo>
                  <a:cubicBezTo>
                    <a:pt x="36" y="39"/>
                    <a:pt x="0" y="110"/>
                    <a:pt x="36" y="170"/>
                  </a:cubicBezTo>
                  <a:cubicBezTo>
                    <a:pt x="53" y="213"/>
                    <a:pt x="96" y="243"/>
                    <a:pt x="140" y="243"/>
                  </a:cubicBezTo>
                  <a:cubicBezTo>
                    <a:pt x="157" y="243"/>
                    <a:pt x="174" y="239"/>
                    <a:pt x="191" y="229"/>
                  </a:cubicBezTo>
                  <a:cubicBezTo>
                    <a:pt x="250" y="205"/>
                    <a:pt x="286" y="134"/>
                    <a:pt x="250" y="74"/>
                  </a:cubicBezTo>
                  <a:cubicBezTo>
                    <a:pt x="233" y="31"/>
                    <a:pt x="191" y="1"/>
                    <a:pt x="146"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68;p2"/>
            <p:cNvSpPr/>
            <p:nvPr/>
          </p:nvSpPr>
          <p:spPr>
            <a:xfrm>
              <a:off x="5548920" y="106696"/>
              <a:ext cx="34531" cy="31982"/>
            </a:xfrm>
            <a:custGeom>
              <a:avLst/>
              <a:gdLst/>
              <a:ahLst/>
              <a:cxnLst/>
              <a:rect l="l" t="t" r="r" b="b"/>
              <a:pathLst>
                <a:path w="298" h="276" extrusionOk="0">
                  <a:moveTo>
                    <a:pt x="144" y="0"/>
                  </a:moveTo>
                  <a:cubicBezTo>
                    <a:pt x="123" y="0"/>
                    <a:pt x="101" y="6"/>
                    <a:pt x="84" y="16"/>
                  </a:cubicBezTo>
                  <a:cubicBezTo>
                    <a:pt x="24" y="52"/>
                    <a:pt x="0" y="124"/>
                    <a:pt x="24" y="207"/>
                  </a:cubicBezTo>
                  <a:cubicBezTo>
                    <a:pt x="51" y="251"/>
                    <a:pt x="97" y="276"/>
                    <a:pt x="148" y="276"/>
                  </a:cubicBezTo>
                  <a:cubicBezTo>
                    <a:pt x="166" y="276"/>
                    <a:pt x="184" y="273"/>
                    <a:pt x="203" y="266"/>
                  </a:cubicBezTo>
                  <a:cubicBezTo>
                    <a:pt x="262" y="231"/>
                    <a:pt x="298" y="159"/>
                    <a:pt x="262" y="88"/>
                  </a:cubicBezTo>
                  <a:cubicBezTo>
                    <a:pt x="246" y="30"/>
                    <a:pt x="194" y="0"/>
                    <a:pt x="14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69;p2"/>
            <p:cNvSpPr/>
            <p:nvPr/>
          </p:nvSpPr>
          <p:spPr>
            <a:xfrm>
              <a:off x="6717416" y="82362"/>
              <a:ext cx="16686" cy="12283"/>
            </a:xfrm>
            <a:custGeom>
              <a:avLst/>
              <a:gdLst/>
              <a:ahLst/>
              <a:cxnLst/>
              <a:rect l="l" t="t" r="r" b="b"/>
              <a:pathLst>
                <a:path w="144" h="106" extrusionOk="0">
                  <a:moveTo>
                    <a:pt x="48" y="0"/>
                  </a:moveTo>
                  <a:cubicBezTo>
                    <a:pt x="25" y="12"/>
                    <a:pt x="1" y="36"/>
                    <a:pt x="25" y="72"/>
                  </a:cubicBezTo>
                  <a:cubicBezTo>
                    <a:pt x="33" y="89"/>
                    <a:pt x="47" y="105"/>
                    <a:pt x="68" y="105"/>
                  </a:cubicBezTo>
                  <a:cubicBezTo>
                    <a:pt x="76" y="105"/>
                    <a:pt x="86" y="102"/>
                    <a:pt x="96" y="95"/>
                  </a:cubicBezTo>
                  <a:cubicBezTo>
                    <a:pt x="120" y="84"/>
                    <a:pt x="144" y="60"/>
                    <a:pt x="120" y="24"/>
                  </a:cubicBezTo>
                  <a:cubicBezTo>
                    <a:pt x="108" y="0"/>
                    <a:pt x="84" y="0"/>
                    <a:pt x="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2"/>
            <p:cNvSpPr/>
            <p:nvPr/>
          </p:nvSpPr>
          <p:spPr>
            <a:xfrm>
              <a:off x="6557391" y="32883"/>
              <a:ext cx="15296" cy="13442"/>
            </a:xfrm>
            <a:custGeom>
              <a:avLst/>
              <a:gdLst/>
              <a:ahLst/>
              <a:cxnLst/>
              <a:rect l="l" t="t" r="r" b="b"/>
              <a:pathLst>
                <a:path w="132" h="116" extrusionOk="0">
                  <a:moveTo>
                    <a:pt x="74" y="1"/>
                  </a:moveTo>
                  <a:cubicBezTo>
                    <a:pt x="64" y="1"/>
                    <a:pt x="55" y="4"/>
                    <a:pt x="48" y="11"/>
                  </a:cubicBezTo>
                  <a:cubicBezTo>
                    <a:pt x="13" y="22"/>
                    <a:pt x="1" y="46"/>
                    <a:pt x="13" y="82"/>
                  </a:cubicBezTo>
                  <a:cubicBezTo>
                    <a:pt x="29" y="99"/>
                    <a:pt x="46" y="116"/>
                    <a:pt x="67" y="116"/>
                  </a:cubicBezTo>
                  <a:cubicBezTo>
                    <a:pt x="76" y="116"/>
                    <a:pt x="86" y="113"/>
                    <a:pt x="96" y="106"/>
                  </a:cubicBezTo>
                  <a:cubicBezTo>
                    <a:pt x="120" y="94"/>
                    <a:pt x="132" y="70"/>
                    <a:pt x="120" y="34"/>
                  </a:cubicBezTo>
                  <a:cubicBezTo>
                    <a:pt x="120" y="18"/>
                    <a:pt x="96" y="1"/>
                    <a:pt x="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71" name="Google Shape;71;p2"/>
          <p:cNvSpPr/>
          <p:nvPr/>
        </p:nvSpPr>
        <p:spPr>
          <a:xfrm>
            <a:off x="9412847" y="2301171"/>
            <a:ext cx="7571" cy="7416"/>
          </a:xfrm>
          <a:custGeom>
            <a:avLst/>
            <a:gdLst/>
            <a:ahLst/>
            <a:cxnLst/>
            <a:rect l="l" t="t" r="r" b="b"/>
            <a:pathLst>
              <a:path w="49" h="48" extrusionOk="0">
                <a:moveTo>
                  <a:pt x="12" y="0"/>
                </a:moveTo>
                <a:cubicBezTo>
                  <a:pt x="1" y="0"/>
                  <a:pt x="1" y="12"/>
                  <a:pt x="1" y="36"/>
                </a:cubicBezTo>
                <a:cubicBezTo>
                  <a:pt x="1" y="48"/>
                  <a:pt x="12" y="48"/>
                  <a:pt x="36" y="48"/>
                </a:cubicBezTo>
                <a:cubicBezTo>
                  <a:pt x="48" y="48"/>
                  <a:pt x="48" y="36"/>
                  <a:pt x="48" y="12"/>
                </a:cubicBezTo>
                <a:cubicBezTo>
                  <a:pt x="48" y="0"/>
                  <a:pt x="36" y="0"/>
                  <a:pt x="12" y="0"/>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2"/>
          <p:cNvSpPr/>
          <p:nvPr/>
        </p:nvSpPr>
        <p:spPr>
          <a:xfrm>
            <a:off x="6226665" y="2055359"/>
            <a:ext cx="40633" cy="35536"/>
          </a:xfrm>
          <a:custGeom>
            <a:avLst/>
            <a:gdLst/>
            <a:ahLst/>
            <a:cxnLst/>
            <a:rect l="l" t="t" r="r" b="b"/>
            <a:pathLst>
              <a:path w="263" h="230" extrusionOk="0">
                <a:moveTo>
                  <a:pt x="135" y="0"/>
                </a:moveTo>
                <a:cubicBezTo>
                  <a:pt x="122" y="0"/>
                  <a:pt x="109" y="2"/>
                  <a:pt x="96" y="8"/>
                </a:cubicBezTo>
                <a:cubicBezTo>
                  <a:pt x="37" y="19"/>
                  <a:pt x="1" y="91"/>
                  <a:pt x="25" y="150"/>
                </a:cubicBezTo>
                <a:cubicBezTo>
                  <a:pt x="44" y="197"/>
                  <a:pt x="84" y="229"/>
                  <a:pt x="130" y="229"/>
                </a:cubicBezTo>
                <a:cubicBezTo>
                  <a:pt x="142" y="229"/>
                  <a:pt x="155" y="227"/>
                  <a:pt x="168" y="222"/>
                </a:cubicBezTo>
                <a:cubicBezTo>
                  <a:pt x="227" y="210"/>
                  <a:pt x="263" y="138"/>
                  <a:pt x="239" y="79"/>
                </a:cubicBezTo>
                <a:cubicBezTo>
                  <a:pt x="230" y="32"/>
                  <a:pt x="184" y="0"/>
                  <a:pt x="135" y="0"/>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73;p2"/>
          <p:cNvSpPr/>
          <p:nvPr/>
        </p:nvSpPr>
        <p:spPr>
          <a:xfrm>
            <a:off x="5463271" y="2208625"/>
            <a:ext cx="35227" cy="33372"/>
          </a:xfrm>
          <a:custGeom>
            <a:avLst/>
            <a:gdLst/>
            <a:ahLst/>
            <a:cxnLst/>
            <a:rect l="l" t="t" r="r" b="b"/>
            <a:pathLst>
              <a:path w="228" h="216" extrusionOk="0">
                <a:moveTo>
                  <a:pt x="113" y="1"/>
                </a:moveTo>
                <a:cubicBezTo>
                  <a:pt x="104" y="1"/>
                  <a:pt x="94" y="2"/>
                  <a:pt x="84" y="4"/>
                </a:cubicBezTo>
                <a:cubicBezTo>
                  <a:pt x="37" y="39"/>
                  <a:pt x="1" y="87"/>
                  <a:pt x="25" y="147"/>
                </a:cubicBezTo>
                <a:cubicBezTo>
                  <a:pt x="42" y="191"/>
                  <a:pt x="73" y="215"/>
                  <a:pt x="112" y="215"/>
                </a:cubicBezTo>
                <a:cubicBezTo>
                  <a:pt x="126" y="215"/>
                  <a:pt x="140" y="212"/>
                  <a:pt x="156" y="206"/>
                </a:cubicBezTo>
                <a:cubicBezTo>
                  <a:pt x="203" y="170"/>
                  <a:pt x="227" y="123"/>
                  <a:pt x="215" y="63"/>
                </a:cubicBezTo>
                <a:cubicBezTo>
                  <a:pt x="186" y="24"/>
                  <a:pt x="156" y="1"/>
                  <a:pt x="113" y="1"/>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74;p2"/>
          <p:cNvSpPr/>
          <p:nvPr/>
        </p:nvSpPr>
        <p:spPr>
          <a:xfrm>
            <a:off x="9374221" y="2392327"/>
            <a:ext cx="20395" cy="18232"/>
          </a:xfrm>
          <a:custGeom>
            <a:avLst/>
            <a:gdLst/>
            <a:ahLst/>
            <a:cxnLst/>
            <a:rect l="l" t="t" r="r" b="b"/>
            <a:pathLst>
              <a:path w="132" h="118" extrusionOk="0">
                <a:moveTo>
                  <a:pt x="61" y="1"/>
                </a:moveTo>
                <a:cubicBezTo>
                  <a:pt x="53" y="1"/>
                  <a:pt x="45" y="2"/>
                  <a:pt x="36" y="5"/>
                </a:cubicBezTo>
                <a:cubicBezTo>
                  <a:pt x="12" y="17"/>
                  <a:pt x="1" y="53"/>
                  <a:pt x="12" y="89"/>
                </a:cubicBezTo>
                <a:cubicBezTo>
                  <a:pt x="12" y="106"/>
                  <a:pt x="32" y="117"/>
                  <a:pt x="56" y="117"/>
                </a:cubicBezTo>
                <a:cubicBezTo>
                  <a:pt x="65" y="117"/>
                  <a:pt x="74" y="116"/>
                  <a:pt x="84" y="113"/>
                </a:cubicBezTo>
                <a:cubicBezTo>
                  <a:pt x="120" y="101"/>
                  <a:pt x="131" y="65"/>
                  <a:pt x="120" y="41"/>
                </a:cubicBezTo>
                <a:cubicBezTo>
                  <a:pt x="102" y="14"/>
                  <a:pt x="84" y="1"/>
                  <a:pt x="61" y="1"/>
                </a:cubicBezTo>
                <a:close/>
              </a:path>
            </a:pathLst>
          </a:custGeom>
          <a:solidFill>
            <a:srgbClr val="FFBD5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75;p2"/>
          <p:cNvSpPr/>
          <p:nvPr/>
        </p:nvSpPr>
        <p:spPr>
          <a:xfrm>
            <a:off x="8976843" y="3041698"/>
            <a:ext cx="20395" cy="18077"/>
          </a:xfrm>
          <a:custGeom>
            <a:avLst/>
            <a:gdLst/>
            <a:ahLst/>
            <a:cxnLst/>
            <a:rect l="l" t="t" r="r" b="b"/>
            <a:pathLst>
              <a:path w="132" h="117" extrusionOk="0">
                <a:moveTo>
                  <a:pt x="63" y="1"/>
                </a:moveTo>
                <a:cubicBezTo>
                  <a:pt x="55" y="1"/>
                  <a:pt x="46" y="2"/>
                  <a:pt x="36" y="5"/>
                </a:cubicBezTo>
                <a:cubicBezTo>
                  <a:pt x="13" y="17"/>
                  <a:pt x="1" y="53"/>
                  <a:pt x="13" y="77"/>
                </a:cubicBezTo>
                <a:cubicBezTo>
                  <a:pt x="22" y="103"/>
                  <a:pt x="44" y="117"/>
                  <a:pt x="65" y="117"/>
                </a:cubicBezTo>
                <a:cubicBezTo>
                  <a:pt x="71" y="117"/>
                  <a:pt x="78" y="115"/>
                  <a:pt x="84" y="112"/>
                </a:cubicBezTo>
                <a:cubicBezTo>
                  <a:pt x="120" y="89"/>
                  <a:pt x="132" y="65"/>
                  <a:pt x="120" y="29"/>
                </a:cubicBezTo>
                <a:cubicBezTo>
                  <a:pt x="102" y="12"/>
                  <a:pt x="85" y="1"/>
                  <a:pt x="63" y="1"/>
                </a:cubicBezTo>
                <a:close/>
              </a:path>
            </a:pathLst>
          </a:custGeom>
          <a:solidFill>
            <a:srgbClr val="FFC9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2"/>
          <p:cNvSpPr/>
          <p:nvPr/>
        </p:nvSpPr>
        <p:spPr>
          <a:xfrm>
            <a:off x="4808492" y="2978043"/>
            <a:ext cx="22248" cy="17459"/>
          </a:xfrm>
          <a:custGeom>
            <a:avLst/>
            <a:gdLst/>
            <a:ahLst/>
            <a:cxnLst/>
            <a:rect l="l" t="t" r="r" b="b"/>
            <a:pathLst>
              <a:path w="144" h="113" extrusionOk="0">
                <a:moveTo>
                  <a:pt x="48" y="1"/>
                </a:moveTo>
                <a:cubicBezTo>
                  <a:pt x="24" y="12"/>
                  <a:pt x="0" y="48"/>
                  <a:pt x="24" y="72"/>
                </a:cubicBezTo>
                <a:cubicBezTo>
                  <a:pt x="33" y="99"/>
                  <a:pt x="49" y="112"/>
                  <a:pt x="71" y="112"/>
                </a:cubicBezTo>
                <a:cubicBezTo>
                  <a:pt x="78" y="112"/>
                  <a:pt x="87" y="111"/>
                  <a:pt x="96" y="108"/>
                </a:cubicBezTo>
                <a:cubicBezTo>
                  <a:pt x="119" y="84"/>
                  <a:pt x="143" y="60"/>
                  <a:pt x="119" y="24"/>
                </a:cubicBezTo>
                <a:cubicBezTo>
                  <a:pt x="107" y="1"/>
                  <a:pt x="60" y="1"/>
                  <a:pt x="48" y="1"/>
                </a:cubicBezTo>
                <a:close/>
              </a:path>
            </a:pathLst>
          </a:custGeom>
          <a:solidFill>
            <a:srgbClr val="FFC9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2"/>
          <p:cNvSpPr/>
          <p:nvPr/>
        </p:nvSpPr>
        <p:spPr>
          <a:xfrm>
            <a:off x="11131013" y="222504"/>
            <a:ext cx="1052312" cy="2141240"/>
          </a:xfrm>
          <a:custGeom>
            <a:avLst/>
            <a:gdLst/>
            <a:ahLst/>
            <a:cxnLst/>
            <a:rect l="l" t="t" r="r" b="b"/>
            <a:pathLst>
              <a:path w="6811" h="13859" extrusionOk="0">
                <a:moveTo>
                  <a:pt x="6810" y="0"/>
                </a:moveTo>
                <a:lnTo>
                  <a:pt x="0" y="9799"/>
                </a:lnTo>
                <a:lnTo>
                  <a:pt x="5846" y="13859"/>
                </a:lnTo>
                <a:lnTo>
                  <a:pt x="6810" y="12466"/>
                </a:lnTo>
                <a:lnTo>
                  <a:pt x="6810" y="0"/>
                </a:lnTo>
                <a:close/>
              </a:path>
            </a:pathLst>
          </a:custGeom>
          <a:solidFill>
            <a:srgbClr val="AED2C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2"/>
          <p:cNvSpPr/>
          <p:nvPr/>
        </p:nvSpPr>
        <p:spPr>
          <a:xfrm>
            <a:off x="11131013" y="1568987"/>
            <a:ext cx="1019248" cy="792903"/>
          </a:xfrm>
          <a:custGeom>
            <a:avLst/>
            <a:gdLst/>
            <a:ahLst/>
            <a:cxnLst/>
            <a:rect l="l" t="t" r="r" b="b"/>
            <a:pathLst>
              <a:path w="6597" h="5132" extrusionOk="0">
                <a:moveTo>
                  <a:pt x="750" y="0"/>
                </a:moveTo>
                <a:lnTo>
                  <a:pt x="0" y="1072"/>
                </a:lnTo>
                <a:lnTo>
                  <a:pt x="5846" y="5132"/>
                </a:lnTo>
                <a:lnTo>
                  <a:pt x="6596" y="4060"/>
                </a:lnTo>
                <a:lnTo>
                  <a:pt x="750" y="0"/>
                </a:ln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2"/>
          <p:cNvSpPr/>
          <p:nvPr/>
        </p:nvSpPr>
        <p:spPr>
          <a:xfrm>
            <a:off x="11357205" y="1243297"/>
            <a:ext cx="826121" cy="741608"/>
          </a:xfrm>
          <a:custGeom>
            <a:avLst/>
            <a:gdLst/>
            <a:ahLst/>
            <a:cxnLst/>
            <a:rect l="l" t="t" r="r" b="b"/>
            <a:pathLst>
              <a:path w="5347" h="4800" extrusionOk="0">
                <a:moveTo>
                  <a:pt x="751" y="1"/>
                </a:moveTo>
                <a:lnTo>
                  <a:pt x="1" y="1073"/>
                </a:lnTo>
                <a:lnTo>
                  <a:pt x="5346" y="4799"/>
                </a:lnTo>
                <a:lnTo>
                  <a:pt x="5346" y="3204"/>
                </a:lnTo>
                <a:lnTo>
                  <a:pt x="751" y="1"/>
                </a:ln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2"/>
          <p:cNvSpPr/>
          <p:nvPr/>
        </p:nvSpPr>
        <p:spPr>
          <a:xfrm>
            <a:off x="11583395" y="917763"/>
            <a:ext cx="599931" cy="583244"/>
          </a:xfrm>
          <a:custGeom>
            <a:avLst/>
            <a:gdLst/>
            <a:ahLst/>
            <a:cxnLst/>
            <a:rect l="l" t="t" r="r" b="b"/>
            <a:pathLst>
              <a:path w="3883" h="3775" extrusionOk="0">
                <a:moveTo>
                  <a:pt x="739" y="1"/>
                </a:moveTo>
                <a:lnTo>
                  <a:pt x="1" y="1084"/>
                </a:lnTo>
                <a:lnTo>
                  <a:pt x="3882" y="3775"/>
                </a:lnTo>
                <a:lnTo>
                  <a:pt x="3882" y="2191"/>
                </a:lnTo>
                <a:lnTo>
                  <a:pt x="739" y="1"/>
                </a:ln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p2"/>
          <p:cNvSpPr/>
          <p:nvPr/>
        </p:nvSpPr>
        <p:spPr>
          <a:xfrm>
            <a:off x="10566156" y="-133"/>
            <a:ext cx="1617169" cy="1635401"/>
          </a:xfrm>
          <a:custGeom>
            <a:avLst/>
            <a:gdLst/>
            <a:ahLst/>
            <a:cxnLst/>
            <a:rect l="l" t="t" r="r" b="b"/>
            <a:pathLst>
              <a:path w="10467" h="10585" extrusionOk="0">
                <a:moveTo>
                  <a:pt x="1465" y="0"/>
                </a:moveTo>
                <a:lnTo>
                  <a:pt x="453" y="1108"/>
                </a:lnTo>
                <a:lnTo>
                  <a:pt x="1" y="5251"/>
                </a:lnTo>
                <a:lnTo>
                  <a:pt x="2073" y="8870"/>
                </a:lnTo>
                <a:lnTo>
                  <a:pt x="5883" y="10585"/>
                </a:lnTo>
                <a:lnTo>
                  <a:pt x="9966" y="9740"/>
                </a:lnTo>
                <a:lnTo>
                  <a:pt x="10466" y="9180"/>
                </a:lnTo>
                <a:lnTo>
                  <a:pt x="10466"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2"/>
          <p:cNvSpPr/>
          <p:nvPr/>
        </p:nvSpPr>
        <p:spPr>
          <a:xfrm>
            <a:off x="11587103" y="-133"/>
            <a:ext cx="539211" cy="597921"/>
          </a:xfrm>
          <a:custGeom>
            <a:avLst/>
            <a:gdLst/>
            <a:ahLst/>
            <a:cxnLst/>
            <a:rect l="l" t="t" r="r" b="b"/>
            <a:pathLst>
              <a:path w="3490" h="3870" extrusionOk="0">
                <a:moveTo>
                  <a:pt x="453" y="0"/>
                </a:moveTo>
                <a:lnTo>
                  <a:pt x="1" y="3870"/>
                </a:lnTo>
                <a:lnTo>
                  <a:pt x="348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2"/>
          <p:cNvSpPr/>
          <p:nvPr/>
        </p:nvSpPr>
        <p:spPr>
          <a:xfrm>
            <a:off x="10639852" y="-133"/>
            <a:ext cx="947405" cy="597921"/>
          </a:xfrm>
          <a:custGeom>
            <a:avLst/>
            <a:gdLst/>
            <a:ahLst/>
            <a:cxnLst/>
            <a:rect l="l" t="t" r="r" b="b"/>
            <a:pathLst>
              <a:path w="6132" h="3870" extrusionOk="0">
                <a:moveTo>
                  <a:pt x="988" y="0"/>
                </a:moveTo>
                <a:lnTo>
                  <a:pt x="0" y="1084"/>
                </a:lnTo>
                <a:lnTo>
                  <a:pt x="6132" y="3870"/>
                </a:lnTo>
                <a:lnTo>
                  <a:pt x="3882"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2"/>
          <p:cNvSpPr/>
          <p:nvPr/>
        </p:nvSpPr>
        <p:spPr>
          <a:xfrm>
            <a:off x="10569863" y="597635"/>
            <a:ext cx="1017395" cy="769109"/>
          </a:xfrm>
          <a:custGeom>
            <a:avLst/>
            <a:gdLst/>
            <a:ahLst/>
            <a:cxnLst/>
            <a:rect l="l" t="t" r="r" b="b"/>
            <a:pathLst>
              <a:path w="6585" h="4978" extrusionOk="0">
                <a:moveTo>
                  <a:pt x="6585" y="1"/>
                </a:moveTo>
                <a:lnTo>
                  <a:pt x="1" y="1418"/>
                </a:lnTo>
                <a:lnTo>
                  <a:pt x="2037" y="4978"/>
                </a:lnTo>
                <a:lnTo>
                  <a:pt x="6585"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2"/>
          <p:cNvSpPr/>
          <p:nvPr/>
        </p:nvSpPr>
        <p:spPr>
          <a:xfrm>
            <a:off x="11480496" y="597636"/>
            <a:ext cx="620016" cy="1037633"/>
          </a:xfrm>
          <a:custGeom>
            <a:avLst/>
            <a:gdLst/>
            <a:ahLst/>
            <a:cxnLst/>
            <a:rect l="l" t="t" r="r" b="b"/>
            <a:pathLst>
              <a:path w="4013" h="6716" extrusionOk="0">
                <a:moveTo>
                  <a:pt x="691" y="1"/>
                </a:moveTo>
                <a:lnTo>
                  <a:pt x="0" y="6716"/>
                </a:lnTo>
                <a:lnTo>
                  <a:pt x="0" y="6716"/>
                </a:lnTo>
                <a:lnTo>
                  <a:pt x="4013" y="5883"/>
                </a:lnTo>
                <a:lnTo>
                  <a:pt x="69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2"/>
          <p:cNvSpPr/>
          <p:nvPr/>
        </p:nvSpPr>
        <p:spPr>
          <a:xfrm>
            <a:off x="11587103" y="478051"/>
            <a:ext cx="596223" cy="384709"/>
          </a:xfrm>
          <a:custGeom>
            <a:avLst/>
            <a:gdLst/>
            <a:ahLst/>
            <a:cxnLst/>
            <a:rect l="l" t="t" r="r" b="b"/>
            <a:pathLst>
              <a:path w="3859" h="2490" extrusionOk="0">
                <a:moveTo>
                  <a:pt x="3858" y="1"/>
                </a:moveTo>
                <a:lnTo>
                  <a:pt x="1" y="775"/>
                </a:lnTo>
                <a:lnTo>
                  <a:pt x="3858" y="2489"/>
                </a:lnTo>
                <a:lnTo>
                  <a:pt x="3858"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2"/>
          <p:cNvSpPr/>
          <p:nvPr/>
        </p:nvSpPr>
        <p:spPr>
          <a:xfrm>
            <a:off x="548105" y="2948224"/>
            <a:ext cx="515264" cy="332797"/>
          </a:xfrm>
          <a:custGeom>
            <a:avLst/>
            <a:gdLst/>
            <a:ahLst/>
            <a:cxnLst/>
            <a:rect l="l" t="t" r="r" b="b"/>
            <a:pathLst>
              <a:path w="3335" h="2154" extrusionOk="0">
                <a:moveTo>
                  <a:pt x="538" y="0"/>
                </a:moveTo>
                <a:cubicBezTo>
                  <a:pt x="371" y="0"/>
                  <a:pt x="215" y="85"/>
                  <a:pt x="108" y="265"/>
                </a:cubicBezTo>
                <a:cubicBezTo>
                  <a:pt x="0" y="444"/>
                  <a:pt x="12" y="634"/>
                  <a:pt x="155" y="801"/>
                </a:cubicBezTo>
                <a:cubicBezTo>
                  <a:pt x="286" y="967"/>
                  <a:pt x="429" y="1039"/>
                  <a:pt x="596" y="1158"/>
                </a:cubicBezTo>
                <a:cubicBezTo>
                  <a:pt x="893" y="1360"/>
                  <a:pt x="1179" y="1563"/>
                  <a:pt x="1489" y="1741"/>
                </a:cubicBezTo>
                <a:cubicBezTo>
                  <a:pt x="1770" y="1897"/>
                  <a:pt x="2144" y="2154"/>
                  <a:pt x="2469" y="2154"/>
                </a:cubicBezTo>
                <a:cubicBezTo>
                  <a:pt x="2667" y="2154"/>
                  <a:pt x="2846" y="2059"/>
                  <a:pt x="2977" y="1789"/>
                </a:cubicBezTo>
                <a:cubicBezTo>
                  <a:pt x="3334" y="1039"/>
                  <a:pt x="2334" y="670"/>
                  <a:pt x="1882" y="491"/>
                </a:cubicBezTo>
                <a:cubicBezTo>
                  <a:pt x="1441" y="301"/>
                  <a:pt x="1131" y="146"/>
                  <a:pt x="703" y="27"/>
                </a:cubicBezTo>
                <a:cubicBezTo>
                  <a:pt x="647" y="9"/>
                  <a:pt x="592" y="0"/>
                  <a:pt x="538" y="0"/>
                </a:cubicBezTo>
                <a:close/>
              </a:path>
            </a:pathLst>
          </a:custGeom>
          <a:solidFill>
            <a:srgbClr val="FFAAA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2"/>
          <p:cNvSpPr/>
          <p:nvPr/>
        </p:nvSpPr>
        <p:spPr>
          <a:xfrm>
            <a:off x="750503" y="3184148"/>
            <a:ext cx="204252" cy="62573"/>
          </a:xfrm>
          <a:custGeom>
            <a:avLst/>
            <a:gdLst/>
            <a:ahLst/>
            <a:cxnLst/>
            <a:rect l="l" t="t" r="r" b="b"/>
            <a:pathLst>
              <a:path w="1322" h="405" extrusionOk="0">
                <a:moveTo>
                  <a:pt x="0" y="0"/>
                </a:moveTo>
                <a:cubicBezTo>
                  <a:pt x="345" y="262"/>
                  <a:pt x="524" y="393"/>
                  <a:pt x="798" y="405"/>
                </a:cubicBezTo>
                <a:cubicBezTo>
                  <a:pt x="869" y="405"/>
                  <a:pt x="1084" y="393"/>
                  <a:pt x="1131" y="357"/>
                </a:cubicBezTo>
                <a:cubicBezTo>
                  <a:pt x="1226" y="298"/>
                  <a:pt x="1322" y="179"/>
                  <a:pt x="1310" y="107"/>
                </a:cubicBezTo>
                <a:lnTo>
                  <a:pt x="1310" y="107"/>
                </a:lnTo>
                <a:cubicBezTo>
                  <a:pt x="1192" y="180"/>
                  <a:pt x="1044" y="209"/>
                  <a:pt x="885" y="209"/>
                </a:cubicBezTo>
                <a:cubicBezTo>
                  <a:pt x="579" y="209"/>
                  <a:pt x="235" y="102"/>
                  <a:pt x="0" y="0"/>
                </a:cubicBezTo>
                <a:close/>
              </a:path>
            </a:pathLst>
          </a:custGeom>
          <a:solidFill>
            <a:srgbClr val="FF404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89;p2"/>
          <p:cNvSpPr/>
          <p:nvPr/>
        </p:nvSpPr>
        <p:spPr>
          <a:xfrm>
            <a:off x="840578" y="3031347"/>
            <a:ext cx="130708" cy="169488"/>
          </a:xfrm>
          <a:custGeom>
            <a:avLst/>
            <a:gdLst/>
            <a:ahLst/>
            <a:cxnLst/>
            <a:rect l="l" t="t" r="r" b="b"/>
            <a:pathLst>
              <a:path w="846" h="1097" extrusionOk="0">
                <a:moveTo>
                  <a:pt x="0" y="1"/>
                </a:moveTo>
                <a:cubicBezTo>
                  <a:pt x="298" y="251"/>
                  <a:pt x="739" y="691"/>
                  <a:pt x="715" y="1096"/>
                </a:cubicBezTo>
                <a:cubicBezTo>
                  <a:pt x="786" y="1084"/>
                  <a:pt x="846" y="930"/>
                  <a:pt x="846" y="834"/>
                </a:cubicBezTo>
                <a:cubicBezTo>
                  <a:pt x="846" y="775"/>
                  <a:pt x="762" y="572"/>
                  <a:pt x="727" y="537"/>
                </a:cubicBezTo>
                <a:cubicBezTo>
                  <a:pt x="596" y="275"/>
                  <a:pt x="381" y="179"/>
                  <a:pt x="0" y="1"/>
                </a:cubicBezTo>
                <a:close/>
              </a:path>
            </a:pathLst>
          </a:custGeom>
          <a:solidFill>
            <a:srgbClr val="FF404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2"/>
          <p:cNvSpPr/>
          <p:nvPr/>
        </p:nvSpPr>
        <p:spPr>
          <a:xfrm>
            <a:off x="312645" y="3068427"/>
            <a:ext cx="480192" cy="402632"/>
          </a:xfrm>
          <a:custGeom>
            <a:avLst/>
            <a:gdLst/>
            <a:ahLst/>
            <a:cxnLst/>
            <a:rect l="l" t="t" r="r" b="b"/>
            <a:pathLst>
              <a:path w="3108" h="2606" extrusionOk="0">
                <a:moveTo>
                  <a:pt x="530" y="0"/>
                </a:moveTo>
                <a:cubicBezTo>
                  <a:pt x="404" y="0"/>
                  <a:pt x="292" y="55"/>
                  <a:pt x="203" y="178"/>
                </a:cubicBezTo>
                <a:cubicBezTo>
                  <a:pt x="24" y="392"/>
                  <a:pt x="0" y="618"/>
                  <a:pt x="155" y="809"/>
                </a:cubicBezTo>
                <a:cubicBezTo>
                  <a:pt x="405" y="1166"/>
                  <a:pt x="667" y="1428"/>
                  <a:pt x="965" y="1761"/>
                </a:cubicBezTo>
                <a:cubicBezTo>
                  <a:pt x="1191" y="2059"/>
                  <a:pt x="1637" y="2605"/>
                  <a:pt x="2094" y="2605"/>
                </a:cubicBezTo>
                <a:cubicBezTo>
                  <a:pt x="2238" y="2605"/>
                  <a:pt x="2384" y="2550"/>
                  <a:pt x="2525" y="2416"/>
                </a:cubicBezTo>
                <a:cubicBezTo>
                  <a:pt x="3108" y="1868"/>
                  <a:pt x="2382" y="1368"/>
                  <a:pt x="2013" y="1023"/>
                </a:cubicBezTo>
                <a:cubicBezTo>
                  <a:pt x="1751" y="785"/>
                  <a:pt x="1465" y="570"/>
                  <a:pt x="1191" y="356"/>
                </a:cubicBezTo>
                <a:cubicBezTo>
                  <a:pt x="1036" y="213"/>
                  <a:pt x="917" y="118"/>
                  <a:pt x="715" y="35"/>
                </a:cubicBezTo>
                <a:cubicBezTo>
                  <a:pt x="651" y="12"/>
                  <a:pt x="589" y="0"/>
                  <a:pt x="530" y="0"/>
                </a:cubicBezTo>
                <a:close/>
              </a:path>
            </a:pathLst>
          </a:custGeom>
          <a:solidFill>
            <a:srgbClr val="FFAAA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2"/>
          <p:cNvSpPr/>
          <p:nvPr/>
        </p:nvSpPr>
        <p:spPr>
          <a:xfrm>
            <a:off x="586731" y="3207941"/>
            <a:ext cx="110469" cy="187875"/>
          </a:xfrm>
          <a:custGeom>
            <a:avLst/>
            <a:gdLst/>
            <a:ahLst/>
            <a:cxnLst/>
            <a:rect l="l" t="t" r="r" b="b"/>
            <a:pathLst>
              <a:path w="715" h="1216" extrusionOk="0">
                <a:moveTo>
                  <a:pt x="0" y="1"/>
                </a:moveTo>
                <a:lnTo>
                  <a:pt x="0" y="1"/>
                </a:lnTo>
                <a:cubicBezTo>
                  <a:pt x="262" y="298"/>
                  <a:pt x="596" y="822"/>
                  <a:pt x="512" y="1215"/>
                </a:cubicBezTo>
                <a:cubicBezTo>
                  <a:pt x="584" y="1215"/>
                  <a:pt x="679" y="1084"/>
                  <a:pt x="703" y="977"/>
                </a:cubicBezTo>
                <a:cubicBezTo>
                  <a:pt x="715" y="918"/>
                  <a:pt x="655" y="715"/>
                  <a:pt x="643" y="668"/>
                </a:cubicBezTo>
                <a:cubicBezTo>
                  <a:pt x="536" y="382"/>
                  <a:pt x="346" y="251"/>
                  <a:pt x="0" y="1"/>
                </a:cubicBezTo>
                <a:close/>
              </a:path>
            </a:pathLst>
          </a:custGeom>
          <a:solidFill>
            <a:srgbClr val="FF404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2"/>
          <p:cNvSpPr/>
          <p:nvPr/>
        </p:nvSpPr>
        <p:spPr>
          <a:xfrm>
            <a:off x="470855" y="3344057"/>
            <a:ext cx="195136" cy="87448"/>
          </a:xfrm>
          <a:custGeom>
            <a:avLst/>
            <a:gdLst/>
            <a:ahLst/>
            <a:cxnLst/>
            <a:rect l="l" t="t" r="r" b="b"/>
            <a:pathLst>
              <a:path w="1263" h="566" extrusionOk="0">
                <a:moveTo>
                  <a:pt x="0" y="1"/>
                </a:moveTo>
                <a:lnTo>
                  <a:pt x="0" y="1"/>
                </a:lnTo>
                <a:cubicBezTo>
                  <a:pt x="298" y="299"/>
                  <a:pt x="441" y="453"/>
                  <a:pt x="715" y="549"/>
                </a:cubicBezTo>
                <a:cubicBezTo>
                  <a:pt x="757" y="557"/>
                  <a:pt x="876" y="565"/>
                  <a:pt x="959" y="565"/>
                </a:cubicBezTo>
                <a:cubicBezTo>
                  <a:pt x="994" y="565"/>
                  <a:pt x="1022" y="564"/>
                  <a:pt x="1036" y="560"/>
                </a:cubicBezTo>
                <a:cubicBezTo>
                  <a:pt x="1143" y="513"/>
                  <a:pt x="1262" y="418"/>
                  <a:pt x="1262" y="334"/>
                </a:cubicBezTo>
                <a:lnTo>
                  <a:pt x="1262" y="334"/>
                </a:lnTo>
                <a:cubicBezTo>
                  <a:pt x="1191" y="362"/>
                  <a:pt x="1112" y="374"/>
                  <a:pt x="1029" y="374"/>
                </a:cubicBezTo>
                <a:cubicBezTo>
                  <a:pt x="682" y="374"/>
                  <a:pt x="260" y="164"/>
                  <a:pt x="0" y="1"/>
                </a:cubicBezTo>
                <a:close/>
              </a:path>
            </a:pathLst>
          </a:custGeom>
          <a:solidFill>
            <a:srgbClr val="FF404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2"/>
          <p:cNvSpPr/>
          <p:nvPr/>
        </p:nvSpPr>
        <p:spPr>
          <a:xfrm>
            <a:off x="1799" y="777935"/>
            <a:ext cx="1052347" cy="1694743"/>
          </a:xfrm>
          <a:custGeom>
            <a:avLst/>
            <a:gdLst/>
            <a:ahLst/>
            <a:cxnLst/>
            <a:rect l="l" t="t" r="r" b="b"/>
            <a:pathLst>
              <a:path w="8466" h="13634" extrusionOk="0">
                <a:moveTo>
                  <a:pt x="1584" y="1"/>
                </a:moveTo>
                <a:lnTo>
                  <a:pt x="0" y="608"/>
                </a:lnTo>
                <a:lnTo>
                  <a:pt x="0" y="13014"/>
                </a:lnTo>
                <a:lnTo>
                  <a:pt x="2215" y="13633"/>
                </a:lnTo>
                <a:lnTo>
                  <a:pt x="6156" y="12145"/>
                </a:lnTo>
                <a:lnTo>
                  <a:pt x="8466" y="8633"/>
                </a:lnTo>
                <a:lnTo>
                  <a:pt x="8287" y="4418"/>
                </a:lnTo>
                <a:lnTo>
                  <a:pt x="5656" y="1132"/>
                </a:lnTo>
                <a:lnTo>
                  <a:pt x="1584" y="1"/>
                </a:lnTo>
                <a:close/>
              </a:path>
            </a:pathLst>
          </a:custGeom>
          <a:solidFill>
            <a:srgbClr val="AED2C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94;p2"/>
          <p:cNvSpPr/>
          <p:nvPr/>
        </p:nvSpPr>
        <p:spPr>
          <a:xfrm>
            <a:off x="198567" y="777935"/>
            <a:ext cx="506284" cy="846749"/>
          </a:xfrm>
          <a:custGeom>
            <a:avLst/>
            <a:gdLst/>
            <a:ahLst/>
            <a:cxnLst/>
            <a:rect l="l" t="t" r="r" b="b"/>
            <a:pathLst>
              <a:path w="4073" h="6812" extrusionOk="0">
                <a:moveTo>
                  <a:pt x="1" y="1"/>
                </a:moveTo>
                <a:lnTo>
                  <a:pt x="322" y="6811"/>
                </a:lnTo>
                <a:lnTo>
                  <a:pt x="4073" y="1132"/>
                </a:lnTo>
                <a:lnTo>
                  <a:pt x="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95;p2"/>
          <p:cNvSpPr/>
          <p:nvPr/>
        </p:nvSpPr>
        <p:spPr>
          <a:xfrm>
            <a:off x="1799" y="1328467"/>
            <a:ext cx="236921" cy="296213"/>
          </a:xfrm>
          <a:custGeom>
            <a:avLst/>
            <a:gdLst/>
            <a:ahLst/>
            <a:cxnLst/>
            <a:rect l="l" t="t" r="r" b="b"/>
            <a:pathLst>
              <a:path w="1906" h="2383" extrusionOk="0">
                <a:moveTo>
                  <a:pt x="0" y="1"/>
                </a:moveTo>
                <a:lnTo>
                  <a:pt x="0" y="1858"/>
                </a:lnTo>
                <a:lnTo>
                  <a:pt x="1905" y="2382"/>
                </a:lnTo>
                <a:lnTo>
                  <a:pt x="0"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2"/>
          <p:cNvSpPr/>
          <p:nvPr/>
        </p:nvSpPr>
        <p:spPr>
          <a:xfrm>
            <a:off x="1799" y="1624553"/>
            <a:ext cx="236921" cy="359732"/>
          </a:xfrm>
          <a:custGeom>
            <a:avLst/>
            <a:gdLst/>
            <a:ahLst/>
            <a:cxnLst/>
            <a:rect l="l" t="t" r="r" b="b"/>
            <a:pathLst>
              <a:path w="1906" h="2894" extrusionOk="0">
                <a:moveTo>
                  <a:pt x="1905" y="0"/>
                </a:moveTo>
                <a:lnTo>
                  <a:pt x="0" y="714"/>
                </a:lnTo>
                <a:lnTo>
                  <a:pt x="0" y="2893"/>
                </a:lnTo>
                <a:lnTo>
                  <a:pt x="1905"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2"/>
          <p:cNvSpPr/>
          <p:nvPr/>
        </p:nvSpPr>
        <p:spPr>
          <a:xfrm>
            <a:off x="238592" y="1624552"/>
            <a:ext cx="528411" cy="848117"/>
          </a:xfrm>
          <a:custGeom>
            <a:avLst/>
            <a:gdLst/>
            <a:ahLst/>
            <a:cxnLst/>
            <a:rect l="l" t="t" r="r" b="b"/>
            <a:pathLst>
              <a:path w="4251" h="6823" extrusionOk="0">
                <a:moveTo>
                  <a:pt x="0" y="0"/>
                </a:moveTo>
                <a:lnTo>
                  <a:pt x="310" y="6822"/>
                </a:lnTo>
                <a:lnTo>
                  <a:pt x="4251" y="5334"/>
                </a:lnTo>
                <a:lnTo>
                  <a:pt x="0"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2"/>
          <p:cNvSpPr/>
          <p:nvPr/>
        </p:nvSpPr>
        <p:spPr>
          <a:xfrm>
            <a:off x="238592" y="1326975"/>
            <a:ext cx="815549" cy="524060"/>
          </a:xfrm>
          <a:custGeom>
            <a:avLst/>
            <a:gdLst/>
            <a:ahLst/>
            <a:cxnLst/>
            <a:rect l="l" t="t" r="r" b="b"/>
            <a:pathLst>
              <a:path w="6561" h="4216" extrusionOk="0">
                <a:moveTo>
                  <a:pt x="6382" y="1"/>
                </a:moveTo>
                <a:lnTo>
                  <a:pt x="0" y="2394"/>
                </a:lnTo>
                <a:lnTo>
                  <a:pt x="6561" y="4216"/>
                </a:lnTo>
                <a:lnTo>
                  <a:pt x="6382"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2"/>
          <p:cNvSpPr/>
          <p:nvPr/>
        </p:nvSpPr>
        <p:spPr>
          <a:xfrm>
            <a:off x="-67" y="3717334"/>
            <a:ext cx="12383448" cy="2589913"/>
          </a:xfrm>
          <a:custGeom>
            <a:avLst/>
            <a:gdLst/>
            <a:ahLst/>
            <a:cxnLst/>
            <a:rect l="l" t="t" r="r" b="b"/>
            <a:pathLst>
              <a:path w="80094" h="16763" extrusionOk="0">
                <a:moveTo>
                  <a:pt x="6243" y="1"/>
                </a:moveTo>
                <a:cubicBezTo>
                  <a:pt x="5631" y="1"/>
                  <a:pt x="5015" y="38"/>
                  <a:pt x="4406" y="109"/>
                </a:cubicBezTo>
                <a:cubicBezTo>
                  <a:pt x="3096" y="276"/>
                  <a:pt x="1393" y="800"/>
                  <a:pt x="0" y="1526"/>
                </a:cubicBezTo>
                <a:lnTo>
                  <a:pt x="0" y="7741"/>
                </a:lnTo>
                <a:cubicBezTo>
                  <a:pt x="194" y="7757"/>
                  <a:pt x="387" y="7764"/>
                  <a:pt x="580" y="7764"/>
                </a:cubicBezTo>
                <a:cubicBezTo>
                  <a:pt x="2986" y="7764"/>
                  <a:pt x="5338" y="6607"/>
                  <a:pt x="7608" y="6276"/>
                </a:cubicBezTo>
                <a:cubicBezTo>
                  <a:pt x="7987" y="6220"/>
                  <a:pt x="8329" y="6194"/>
                  <a:pt x="8642" y="6194"/>
                </a:cubicBezTo>
                <a:cubicBezTo>
                  <a:pt x="10453" y="6194"/>
                  <a:pt x="11334" y="7055"/>
                  <a:pt x="12907" y="7908"/>
                </a:cubicBezTo>
                <a:cubicBezTo>
                  <a:pt x="16098" y="9622"/>
                  <a:pt x="19157" y="10646"/>
                  <a:pt x="23122" y="11182"/>
                </a:cubicBezTo>
                <a:cubicBezTo>
                  <a:pt x="24092" y="11315"/>
                  <a:pt x="25048" y="11373"/>
                  <a:pt x="25994" y="11373"/>
                </a:cubicBezTo>
                <a:cubicBezTo>
                  <a:pt x="32544" y="11373"/>
                  <a:pt x="38574" y="8580"/>
                  <a:pt x="45139" y="8580"/>
                </a:cubicBezTo>
                <a:cubicBezTo>
                  <a:pt x="45592" y="8580"/>
                  <a:pt x="46048" y="8594"/>
                  <a:pt x="46506" y="8622"/>
                </a:cubicBezTo>
                <a:cubicBezTo>
                  <a:pt x="49459" y="8801"/>
                  <a:pt x="52245" y="10682"/>
                  <a:pt x="54662" y="11765"/>
                </a:cubicBezTo>
                <a:cubicBezTo>
                  <a:pt x="57841" y="13206"/>
                  <a:pt x="60972" y="14516"/>
                  <a:pt x="64806" y="14908"/>
                </a:cubicBezTo>
                <a:cubicBezTo>
                  <a:pt x="66932" y="15126"/>
                  <a:pt x="74349" y="16762"/>
                  <a:pt x="77358" y="16762"/>
                </a:cubicBezTo>
                <a:cubicBezTo>
                  <a:pt x="77635" y="16762"/>
                  <a:pt x="77875" y="16748"/>
                  <a:pt x="78070" y="16718"/>
                </a:cubicBezTo>
                <a:cubicBezTo>
                  <a:pt x="80094" y="16409"/>
                  <a:pt x="76998" y="13361"/>
                  <a:pt x="76772" y="11765"/>
                </a:cubicBezTo>
                <a:cubicBezTo>
                  <a:pt x="76009" y="12137"/>
                  <a:pt x="75049" y="12243"/>
                  <a:pt x="74072" y="12243"/>
                </a:cubicBezTo>
                <a:cubicBezTo>
                  <a:pt x="73236" y="12243"/>
                  <a:pt x="72387" y="12165"/>
                  <a:pt x="71640" y="12110"/>
                </a:cubicBezTo>
                <a:cubicBezTo>
                  <a:pt x="68378" y="11884"/>
                  <a:pt x="65056" y="11313"/>
                  <a:pt x="62175" y="10229"/>
                </a:cubicBezTo>
                <a:cubicBezTo>
                  <a:pt x="59924" y="9384"/>
                  <a:pt x="57948" y="8158"/>
                  <a:pt x="55960" y="7050"/>
                </a:cubicBezTo>
                <a:cubicBezTo>
                  <a:pt x="52959" y="5348"/>
                  <a:pt x="49911" y="4621"/>
                  <a:pt x="45958" y="4348"/>
                </a:cubicBezTo>
                <a:cubicBezTo>
                  <a:pt x="45165" y="4296"/>
                  <a:pt x="44390" y="4271"/>
                  <a:pt x="43629" y="4271"/>
                </a:cubicBezTo>
                <a:cubicBezTo>
                  <a:pt x="40555" y="4271"/>
                  <a:pt x="37697" y="4668"/>
                  <a:pt x="34624" y="5241"/>
                </a:cubicBezTo>
                <a:cubicBezTo>
                  <a:pt x="31986" y="5727"/>
                  <a:pt x="29721" y="6331"/>
                  <a:pt x="26999" y="6331"/>
                </a:cubicBezTo>
                <a:cubicBezTo>
                  <a:pt x="26724" y="6331"/>
                  <a:pt x="26444" y="6325"/>
                  <a:pt x="26158" y="6312"/>
                </a:cubicBezTo>
                <a:cubicBezTo>
                  <a:pt x="20360" y="6098"/>
                  <a:pt x="15502" y="3026"/>
                  <a:pt x="10954" y="931"/>
                </a:cubicBezTo>
                <a:cubicBezTo>
                  <a:pt x="9536" y="278"/>
                  <a:pt x="7902" y="1"/>
                  <a:pt x="62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2"/>
          <p:cNvSpPr/>
          <p:nvPr/>
        </p:nvSpPr>
        <p:spPr>
          <a:xfrm>
            <a:off x="-67" y="4061409"/>
            <a:ext cx="11891939" cy="2339311"/>
          </a:xfrm>
          <a:custGeom>
            <a:avLst/>
            <a:gdLst/>
            <a:ahLst/>
            <a:cxnLst/>
            <a:rect l="l" t="t" r="r" b="b"/>
            <a:pathLst>
              <a:path w="76915" h="15141" extrusionOk="0">
                <a:moveTo>
                  <a:pt x="6169" y="0"/>
                </a:moveTo>
                <a:cubicBezTo>
                  <a:pt x="5558" y="0"/>
                  <a:pt x="4944" y="38"/>
                  <a:pt x="4334" y="108"/>
                </a:cubicBezTo>
                <a:cubicBezTo>
                  <a:pt x="3060" y="275"/>
                  <a:pt x="1370" y="787"/>
                  <a:pt x="0" y="1478"/>
                </a:cubicBezTo>
                <a:lnTo>
                  <a:pt x="0" y="7752"/>
                </a:lnTo>
                <a:cubicBezTo>
                  <a:pt x="164" y="7764"/>
                  <a:pt x="327" y="7769"/>
                  <a:pt x="490" y="7769"/>
                </a:cubicBezTo>
                <a:cubicBezTo>
                  <a:pt x="2902" y="7769"/>
                  <a:pt x="5251" y="6599"/>
                  <a:pt x="7537" y="6276"/>
                </a:cubicBezTo>
                <a:cubicBezTo>
                  <a:pt x="7906" y="6223"/>
                  <a:pt x="8240" y="6198"/>
                  <a:pt x="8548" y="6198"/>
                </a:cubicBezTo>
                <a:cubicBezTo>
                  <a:pt x="10374" y="6198"/>
                  <a:pt x="11256" y="7063"/>
                  <a:pt x="12835" y="7919"/>
                </a:cubicBezTo>
                <a:cubicBezTo>
                  <a:pt x="16014" y="9622"/>
                  <a:pt x="19086" y="10657"/>
                  <a:pt x="23039" y="11193"/>
                </a:cubicBezTo>
                <a:cubicBezTo>
                  <a:pt x="24000" y="11324"/>
                  <a:pt x="24947" y="11381"/>
                  <a:pt x="25884" y="11381"/>
                </a:cubicBezTo>
                <a:cubicBezTo>
                  <a:pt x="32436" y="11381"/>
                  <a:pt x="38473" y="8590"/>
                  <a:pt x="45027" y="8590"/>
                </a:cubicBezTo>
                <a:cubicBezTo>
                  <a:pt x="45489" y="8590"/>
                  <a:pt x="45955" y="8604"/>
                  <a:pt x="46423" y="8633"/>
                </a:cubicBezTo>
                <a:cubicBezTo>
                  <a:pt x="49387" y="8812"/>
                  <a:pt x="52174" y="10681"/>
                  <a:pt x="54579" y="11765"/>
                </a:cubicBezTo>
                <a:cubicBezTo>
                  <a:pt x="57769" y="13217"/>
                  <a:pt x="60889" y="14527"/>
                  <a:pt x="64735" y="14908"/>
                </a:cubicBezTo>
                <a:cubicBezTo>
                  <a:pt x="66030" y="15041"/>
                  <a:pt x="67373" y="15140"/>
                  <a:pt x="68711" y="15140"/>
                </a:cubicBezTo>
                <a:cubicBezTo>
                  <a:pt x="69771" y="15140"/>
                  <a:pt x="70828" y="15078"/>
                  <a:pt x="71855" y="14920"/>
                </a:cubicBezTo>
                <a:cubicBezTo>
                  <a:pt x="73891" y="14610"/>
                  <a:pt x="76915" y="13360"/>
                  <a:pt x="76712" y="11765"/>
                </a:cubicBezTo>
                <a:lnTo>
                  <a:pt x="76712" y="11765"/>
                </a:lnTo>
                <a:cubicBezTo>
                  <a:pt x="75954" y="12137"/>
                  <a:pt x="75005" y="12242"/>
                  <a:pt x="74039" y="12242"/>
                </a:cubicBezTo>
                <a:cubicBezTo>
                  <a:pt x="73184" y="12242"/>
                  <a:pt x="72317" y="12160"/>
                  <a:pt x="71557" y="12110"/>
                </a:cubicBezTo>
                <a:cubicBezTo>
                  <a:pt x="68306" y="11884"/>
                  <a:pt x="64985" y="11324"/>
                  <a:pt x="62091" y="10229"/>
                </a:cubicBezTo>
                <a:cubicBezTo>
                  <a:pt x="59853" y="9383"/>
                  <a:pt x="57865" y="8169"/>
                  <a:pt x="55888" y="7050"/>
                </a:cubicBezTo>
                <a:cubicBezTo>
                  <a:pt x="52888" y="5359"/>
                  <a:pt x="49828" y="4621"/>
                  <a:pt x="45887" y="4359"/>
                </a:cubicBezTo>
                <a:cubicBezTo>
                  <a:pt x="45081" y="4304"/>
                  <a:pt x="44295" y="4278"/>
                  <a:pt x="43523" y="4278"/>
                </a:cubicBezTo>
                <a:cubicBezTo>
                  <a:pt x="40462" y="4278"/>
                  <a:pt x="37614" y="4682"/>
                  <a:pt x="34552" y="5252"/>
                </a:cubicBezTo>
                <a:cubicBezTo>
                  <a:pt x="31898" y="5741"/>
                  <a:pt x="29622" y="6340"/>
                  <a:pt x="26870" y="6340"/>
                </a:cubicBezTo>
                <a:cubicBezTo>
                  <a:pt x="26609" y="6340"/>
                  <a:pt x="26345" y="6335"/>
                  <a:pt x="26075" y="6324"/>
                </a:cubicBezTo>
                <a:cubicBezTo>
                  <a:pt x="20289" y="6097"/>
                  <a:pt x="15419" y="3025"/>
                  <a:pt x="10883" y="930"/>
                </a:cubicBezTo>
                <a:cubicBezTo>
                  <a:pt x="9456" y="278"/>
                  <a:pt x="7826" y="0"/>
                  <a:pt x="6169" y="0"/>
                </a:cubicBezTo>
                <a:close/>
              </a:path>
            </a:pathLst>
          </a:custGeom>
          <a:solidFill>
            <a:srgbClr val="AED2C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2"/>
          <p:cNvSpPr/>
          <p:nvPr/>
        </p:nvSpPr>
        <p:spPr>
          <a:xfrm>
            <a:off x="1790" y="4624722"/>
            <a:ext cx="12188329" cy="2227607"/>
          </a:xfrm>
          <a:custGeom>
            <a:avLst/>
            <a:gdLst/>
            <a:ahLst/>
            <a:cxnLst/>
            <a:rect l="l" t="t" r="r" b="b"/>
            <a:pathLst>
              <a:path w="78832" h="14418" extrusionOk="0">
                <a:moveTo>
                  <a:pt x="7078" y="1"/>
                </a:moveTo>
                <a:cubicBezTo>
                  <a:pt x="4536" y="1"/>
                  <a:pt x="2195" y="1220"/>
                  <a:pt x="0" y="2094"/>
                </a:cubicBezTo>
                <a:lnTo>
                  <a:pt x="0" y="14417"/>
                </a:lnTo>
                <a:lnTo>
                  <a:pt x="78415" y="14417"/>
                </a:lnTo>
                <a:cubicBezTo>
                  <a:pt x="78486" y="12810"/>
                  <a:pt x="78832" y="11119"/>
                  <a:pt x="77772" y="9714"/>
                </a:cubicBezTo>
                <a:cubicBezTo>
                  <a:pt x="76379" y="9726"/>
                  <a:pt x="74902" y="10321"/>
                  <a:pt x="73474" y="10476"/>
                </a:cubicBezTo>
                <a:cubicBezTo>
                  <a:pt x="72200" y="10596"/>
                  <a:pt x="70956" y="10641"/>
                  <a:pt x="69715" y="10641"/>
                </a:cubicBezTo>
                <a:cubicBezTo>
                  <a:pt x="68243" y="10641"/>
                  <a:pt x="66776" y="10577"/>
                  <a:pt x="65270" y="10500"/>
                </a:cubicBezTo>
                <a:cubicBezTo>
                  <a:pt x="61591" y="10333"/>
                  <a:pt x="57948" y="9535"/>
                  <a:pt x="55162" y="7916"/>
                </a:cubicBezTo>
                <a:cubicBezTo>
                  <a:pt x="52924" y="6607"/>
                  <a:pt x="51054" y="5225"/>
                  <a:pt x="48256" y="4392"/>
                </a:cubicBezTo>
                <a:cubicBezTo>
                  <a:pt x="46141" y="3759"/>
                  <a:pt x="44300" y="3478"/>
                  <a:pt x="42489" y="3478"/>
                </a:cubicBezTo>
                <a:cubicBezTo>
                  <a:pt x="40415" y="3478"/>
                  <a:pt x="38381" y="3846"/>
                  <a:pt x="36017" y="4475"/>
                </a:cubicBezTo>
                <a:cubicBezTo>
                  <a:pt x="34654" y="4828"/>
                  <a:pt x="32986" y="5117"/>
                  <a:pt x="31400" y="5117"/>
                </a:cubicBezTo>
                <a:cubicBezTo>
                  <a:pt x="30256" y="5117"/>
                  <a:pt x="29155" y="4967"/>
                  <a:pt x="28242" y="4583"/>
                </a:cubicBezTo>
                <a:cubicBezTo>
                  <a:pt x="27653" y="4332"/>
                  <a:pt x="26839" y="4244"/>
                  <a:pt x="26022" y="4244"/>
                </a:cubicBezTo>
                <a:cubicBezTo>
                  <a:pt x="24739" y="4244"/>
                  <a:pt x="23447" y="4461"/>
                  <a:pt x="23003" y="4606"/>
                </a:cubicBezTo>
                <a:cubicBezTo>
                  <a:pt x="22185" y="4879"/>
                  <a:pt x="21525" y="4987"/>
                  <a:pt x="20718" y="4987"/>
                </a:cubicBezTo>
                <a:cubicBezTo>
                  <a:pt x="20398" y="4987"/>
                  <a:pt x="20055" y="4970"/>
                  <a:pt x="19669" y="4940"/>
                </a:cubicBezTo>
                <a:cubicBezTo>
                  <a:pt x="16336" y="4666"/>
                  <a:pt x="14062" y="3404"/>
                  <a:pt x="11728" y="1892"/>
                </a:cubicBezTo>
                <a:cubicBezTo>
                  <a:pt x="10752" y="1261"/>
                  <a:pt x="9549" y="284"/>
                  <a:pt x="8192" y="82"/>
                </a:cubicBezTo>
                <a:cubicBezTo>
                  <a:pt x="7816" y="26"/>
                  <a:pt x="7445" y="1"/>
                  <a:pt x="7078" y="1"/>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2"/>
          <p:cNvSpPr/>
          <p:nvPr/>
        </p:nvSpPr>
        <p:spPr>
          <a:xfrm>
            <a:off x="1790" y="5323532"/>
            <a:ext cx="9566892" cy="1528795"/>
          </a:xfrm>
          <a:custGeom>
            <a:avLst/>
            <a:gdLst/>
            <a:ahLst/>
            <a:cxnLst/>
            <a:rect l="l" t="t" r="r" b="b"/>
            <a:pathLst>
              <a:path w="61877" h="9895" extrusionOk="0">
                <a:moveTo>
                  <a:pt x="8517" y="0"/>
                </a:moveTo>
                <a:cubicBezTo>
                  <a:pt x="5407" y="0"/>
                  <a:pt x="2585" y="1831"/>
                  <a:pt x="0" y="2607"/>
                </a:cubicBezTo>
                <a:lnTo>
                  <a:pt x="0" y="9894"/>
                </a:lnTo>
                <a:lnTo>
                  <a:pt x="61877" y="9894"/>
                </a:lnTo>
                <a:cubicBezTo>
                  <a:pt x="59960" y="9465"/>
                  <a:pt x="58162" y="8822"/>
                  <a:pt x="56614" y="7918"/>
                </a:cubicBezTo>
                <a:cubicBezTo>
                  <a:pt x="54364" y="6608"/>
                  <a:pt x="52495" y="5215"/>
                  <a:pt x="49709" y="4393"/>
                </a:cubicBezTo>
                <a:cubicBezTo>
                  <a:pt x="47588" y="3760"/>
                  <a:pt x="45744" y="3480"/>
                  <a:pt x="43931" y="3480"/>
                </a:cubicBezTo>
                <a:cubicBezTo>
                  <a:pt x="41856" y="3480"/>
                  <a:pt x="39821" y="3848"/>
                  <a:pt x="37457" y="4477"/>
                </a:cubicBezTo>
                <a:cubicBezTo>
                  <a:pt x="36101" y="4830"/>
                  <a:pt x="34432" y="5118"/>
                  <a:pt x="32844" y="5118"/>
                </a:cubicBezTo>
                <a:cubicBezTo>
                  <a:pt x="31699" y="5118"/>
                  <a:pt x="30595" y="4968"/>
                  <a:pt x="29683" y="4584"/>
                </a:cubicBezTo>
                <a:cubicBezTo>
                  <a:pt x="29094" y="4334"/>
                  <a:pt x="28282" y="4246"/>
                  <a:pt x="27466" y="4246"/>
                </a:cubicBezTo>
                <a:cubicBezTo>
                  <a:pt x="26185" y="4246"/>
                  <a:pt x="24895" y="4462"/>
                  <a:pt x="24444" y="4608"/>
                </a:cubicBezTo>
                <a:cubicBezTo>
                  <a:pt x="23622" y="4882"/>
                  <a:pt x="22960" y="4983"/>
                  <a:pt x="22148" y="4983"/>
                </a:cubicBezTo>
                <a:cubicBezTo>
                  <a:pt x="21831" y="4983"/>
                  <a:pt x="21491" y="4968"/>
                  <a:pt x="21110" y="4941"/>
                </a:cubicBezTo>
                <a:cubicBezTo>
                  <a:pt x="17776" y="4667"/>
                  <a:pt x="15502" y="3405"/>
                  <a:pt x="13169" y="1893"/>
                </a:cubicBezTo>
                <a:cubicBezTo>
                  <a:pt x="12204" y="1262"/>
                  <a:pt x="10990" y="274"/>
                  <a:pt x="9644" y="83"/>
                </a:cubicBezTo>
                <a:cubicBezTo>
                  <a:pt x="9264" y="26"/>
                  <a:pt x="8889" y="0"/>
                  <a:pt x="8517"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2"/>
          <p:cNvSpPr/>
          <p:nvPr/>
        </p:nvSpPr>
        <p:spPr>
          <a:xfrm>
            <a:off x="1761603" y="4701663"/>
            <a:ext cx="10430397" cy="2150664"/>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2"/>
          <p:cNvSpPr/>
          <p:nvPr/>
        </p:nvSpPr>
        <p:spPr>
          <a:xfrm>
            <a:off x="2612134" y="5016845"/>
            <a:ext cx="9579879" cy="1840888"/>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2"/>
          <p:cNvSpPr/>
          <p:nvPr/>
        </p:nvSpPr>
        <p:spPr>
          <a:xfrm>
            <a:off x="3845487" y="5536590"/>
            <a:ext cx="8346544" cy="1315737"/>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rgbClr val="8FC7C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2"/>
          <p:cNvSpPr/>
          <p:nvPr/>
        </p:nvSpPr>
        <p:spPr>
          <a:xfrm>
            <a:off x="9395658" y="6172053"/>
            <a:ext cx="2796457" cy="681971"/>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2"/>
          <p:cNvSpPr txBox="1">
            <a:spLocks noGrp="1"/>
          </p:cNvSpPr>
          <p:nvPr>
            <p:ph type="ctrTitle"/>
          </p:nvPr>
        </p:nvSpPr>
        <p:spPr>
          <a:xfrm>
            <a:off x="1879267" y="944967"/>
            <a:ext cx="8433200" cy="2566800"/>
          </a:xfrm>
          <a:prstGeom prst="rect">
            <a:avLst/>
          </a:prstGeom>
          <a:noFill/>
          <a:ln>
            <a:noFill/>
          </a:ln>
          <a:effectLst>
            <a:outerShdw dist="57150" dir="3960000" algn="bl" rotWithShape="0">
              <a:schemeClr val="lt1"/>
            </a:outerShdw>
          </a:effectLst>
        </p:spPr>
        <p:txBody>
          <a:bodyPr spcFirstLastPara="1" wrap="square" lIns="91425" tIns="91425" rIns="91425" bIns="91425" anchor="ctr" anchorCtr="0">
            <a:noAutofit/>
          </a:bodyPr>
          <a:lstStyle>
            <a:lvl1pPr lvl="0" algn="ctr">
              <a:lnSpc>
                <a:spcPct val="90000"/>
              </a:lnSpc>
              <a:spcBef>
                <a:spcPts val="0"/>
              </a:spcBef>
              <a:spcAft>
                <a:spcPts val="0"/>
              </a:spcAft>
              <a:buSzPts val="5200"/>
              <a:buFont typeface="Concert One"/>
              <a:buNone/>
              <a:defRPr sz="8000">
                <a:solidFill>
                  <a:schemeClr val="accent5"/>
                </a:solidFill>
              </a:defRPr>
            </a:lvl1pPr>
            <a:lvl2pPr lvl="1" algn="ctr">
              <a:lnSpc>
                <a:spcPct val="80000"/>
              </a:lnSpc>
              <a:spcBef>
                <a:spcPts val="0"/>
              </a:spcBef>
              <a:spcAft>
                <a:spcPts val="0"/>
              </a:spcAft>
              <a:buSzPts val="5200"/>
              <a:buNone/>
              <a:defRPr sz="6933"/>
            </a:lvl2pPr>
            <a:lvl3pPr lvl="2" algn="ctr">
              <a:lnSpc>
                <a:spcPct val="80000"/>
              </a:lnSpc>
              <a:spcBef>
                <a:spcPts val="0"/>
              </a:spcBef>
              <a:spcAft>
                <a:spcPts val="0"/>
              </a:spcAft>
              <a:buSzPts val="5200"/>
              <a:buNone/>
              <a:defRPr sz="6933"/>
            </a:lvl3pPr>
            <a:lvl4pPr lvl="3" algn="ctr">
              <a:lnSpc>
                <a:spcPct val="80000"/>
              </a:lnSpc>
              <a:spcBef>
                <a:spcPts val="0"/>
              </a:spcBef>
              <a:spcAft>
                <a:spcPts val="0"/>
              </a:spcAft>
              <a:buSzPts val="5200"/>
              <a:buNone/>
              <a:defRPr sz="6933"/>
            </a:lvl4pPr>
            <a:lvl5pPr lvl="4" algn="ctr">
              <a:lnSpc>
                <a:spcPct val="80000"/>
              </a:lnSpc>
              <a:spcBef>
                <a:spcPts val="0"/>
              </a:spcBef>
              <a:spcAft>
                <a:spcPts val="0"/>
              </a:spcAft>
              <a:buSzPts val="5200"/>
              <a:buNone/>
              <a:defRPr sz="6933"/>
            </a:lvl5pPr>
            <a:lvl6pPr lvl="5" algn="ctr">
              <a:lnSpc>
                <a:spcPct val="80000"/>
              </a:lnSpc>
              <a:spcBef>
                <a:spcPts val="0"/>
              </a:spcBef>
              <a:spcAft>
                <a:spcPts val="0"/>
              </a:spcAft>
              <a:buSzPts val="5200"/>
              <a:buNone/>
              <a:defRPr sz="6933"/>
            </a:lvl6pPr>
            <a:lvl7pPr lvl="6" algn="ctr">
              <a:lnSpc>
                <a:spcPct val="80000"/>
              </a:lnSpc>
              <a:spcBef>
                <a:spcPts val="0"/>
              </a:spcBef>
              <a:spcAft>
                <a:spcPts val="0"/>
              </a:spcAft>
              <a:buSzPts val="5200"/>
              <a:buNone/>
              <a:defRPr sz="6933"/>
            </a:lvl7pPr>
            <a:lvl8pPr lvl="7" algn="ctr">
              <a:lnSpc>
                <a:spcPct val="80000"/>
              </a:lnSpc>
              <a:spcBef>
                <a:spcPts val="0"/>
              </a:spcBef>
              <a:spcAft>
                <a:spcPts val="0"/>
              </a:spcAft>
              <a:buSzPts val="5200"/>
              <a:buNone/>
              <a:defRPr sz="6933"/>
            </a:lvl8pPr>
            <a:lvl9pPr lvl="8" algn="ctr">
              <a:lnSpc>
                <a:spcPct val="80000"/>
              </a:lnSpc>
              <a:spcBef>
                <a:spcPts val="0"/>
              </a:spcBef>
              <a:spcAft>
                <a:spcPts val="0"/>
              </a:spcAft>
              <a:buSzPts val="5200"/>
              <a:buNone/>
              <a:defRPr sz="6933"/>
            </a:lvl9pPr>
          </a:lstStyle>
          <a:p>
            <a:endParaRPr/>
          </a:p>
        </p:txBody>
      </p:sp>
      <p:sp>
        <p:nvSpPr>
          <p:cNvPr id="108" name="Google Shape;108;p2"/>
          <p:cNvSpPr txBox="1">
            <a:spLocks noGrp="1"/>
          </p:cNvSpPr>
          <p:nvPr>
            <p:ph type="subTitle" idx="1"/>
          </p:nvPr>
        </p:nvSpPr>
        <p:spPr>
          <a:xfrm>
            <a:off x="3174167" y="5426000"/>
            <a:ext cx="5843600" cy="544800"/>
          </a:xfrm>
          <a:prstGeom prst="rect">
            <a:avLst/>
          </a:prstGeom>
        </p:spPr>
        <p:txBody>
          <a:bodyPr spcFirstLastPara="1" wrap="square" lIns="91425" tIns="91425" rIns="91425" bIns="91425" anchor="ctr" anchorCtr="0">
            <a:noAutofit/>
          </a:bodyPr>
          <a:lstStyle>
            <a:lvl1pPr lvl="0" algn="ctr">
              <a:lnSpc>
                <a:spcPct val="115000"/>
              </a:lnSpc>
              <a:spcBef>
                <a:spcPts val="0"/>
              </a:spcBef>
              <a:spcAft>
                <a:spcPts val="0"/>
              </a:spcAft>
              <a:buSzPts val="1400"/>
              <a:buNone/>
              <a:defRPr sz="2133" b="1">
                <a:solidFill>
                  <a:schemeClr val="accent5"/>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09" name="Google Shape;109;p2"/>
          <p:cNvSpPr txBox="1">
            <a:spLocks noGrp="1"/>
          </p:cNvSpPr>
          <p:nvPr>
            <p:ph type="title" idx="2"/>
          </p:nvPr>
        </p:nvSpPr>
        <p:spPr>
          <a:xfrm>
            <a:off x="1875667" y="3302767"/>
            <a:ext cx="8436800" cy="10852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lgn="ctr">
              <a:spcBef>
                <a:spcPts val="0"/>
              </a:spcBef>
              <a:spcAft>
                <a:spcPts val="0"/>
              </a:spcAft>
              <a:buSzPts val="3000"/>
              <a:buNone/>
              <a:defRPr sz="4000"/>
            </a:lvl2pPr>
            <a:lvl3pPr lvl="2" algn="ctr">
              <a:spcBef>
                <a:spcPts val="0"/>
              </a:spcBef>
              <a:spcAft>
                <a:spcPts val="0"/>
              </a:spcAft>
              <a:buSzPts val="3000"/>
              <a:buNone/>
              <a:defRPr sz="4000"/>
            </a:lvl3pPr>
            <a:lvl4pPr lvl="3" algn="ctr">
              <a:spcBef>
                <a:spcPts val="0"/>
              </a:spcBef>
              <a:spcAft>
                <a:spcPts val="0"/>
              </a:spcAft>
              <a:buSzPts val="3000"/>
              <a:buNone/>
              <a:defRPr sz="4000"/>
            </a:lvl4pPr>
            <a:lvl5pPr lvl="4" algn="ctr">
              <a:spcBef>
                <a:spcPts val="0"/>
              </a:spcBef>
              <a:spcAft>
                <a:spcPts val="0"/>
              </a:spcAft>
              <a:buSzPts val="3000"/>
              <a:buNone/>
              <a:defRPr sz="4000"/>
            </a:lvl5pPr>
            <a:lvl6pPr lvl="5" algn="ctr">
              <a:spcBef>
                <a:spcPts val="0"/>
              </a:spcBef>
              <a:spcAft>
                <a:spcPts val="0"/>
              </a:spcAft>
              <a:buSzPts val="3000"/>
              <a:buNone/>
              <a:defRPr sz="4000"/>
            </a:lvl6pPr>
            <a:lvl7pPr lvl="6" algn="ctr">
              <a:spcBef>
                <a:spcPts val="0"/>
              </a:spcBef>
              <a:spcAft>
                <a:spcPts val="0"/>
              </a:spcAft>
              <a:buSzPts val="3000"/>
              <a:buNone/>
              <a:defRPr sz="4000"/>
            </a:lvl7pPr>
            <a:lvl8pPr lvl="7" algn="ctr">
              <a:spcBef>
                <a:spcPts val="0"/>
              </a:spcBef>
              <a:spcAft>
                <a:spcPts val="0"/>
              </a:spcAft>
              <a:buSzPts val="3000"/>
              <a:buNone/>
              <a:defRPr sz="4000"/>
            </a:lvl8pPr>
            <a:lvl9pPr lvl="8" algn="ctr">
              <a:spcBef>
                <a:spcPts val="0"/>
              </a:spcBef>
              <a:spcAft>
                <a:spcPts val="0"/>
              </a:spcAft>
              <a:buSzPts val="3000"/>
              <a:buNone/>
              <a:defRPr sz="4000"/>
            </a:lvl9pPr>
          </a:lstStyle>
          <a:p>
            <a:endParaRPr/>
          </a:p>
        </p:txBody>
      </p:sp>
    </p:spTree>
    <p:extLst>
      <p:ext uri="{BB962C8B-B14F-4D97-AF65-F5344CB8AC3E}">
        <p14:creationId xmlns:p14="http://schemas.microsoft.com/office/powerpoint/2010/main" val="25351617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solidFill>
              </a:rPr>
              <a:pPr/>
              <a:t>2023/11/7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83491180"/>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6467" y="560933"/>
            <a:ext cx="7886800" cy="763600"/>
          </a:xfrm>
          <a:prstGeom prst="rect">
            <a:avLst/>
          </a:prstGeom>
        </p:spPr>
        <p:txBody>
          <a:bodyPr spcFirstLastPara="1" wrap="square" lIns="121705" tIns="121705" rIns="121705" bIns="121705"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9600" y="1571767"/>
            <a:ext cx="10412800" cy="4475200"/>
          </a:xfrm>
          <a:prstGeom prst="rect">
            <a:avLst/>
          </a:prstGeom>
        </p:spPr>
        <p:txBody>
          <a:bodyPr spcFirstLastPara="1" wrap="square" lIns="121705" tIns="121705" rIns="121705" bIns="121705" anchor="t" anchorCtr="0">
            <a:noAutofit/>
          </a:bodyPr>
          <a:lstStyle>
            <a:lvl1pPr marL="608330" lvl="0" indent="-422910" rtl="0">
              <a:spcBef>
                <a:spcPts val="0"/>
              </a:spcBef>
              <a:spcAft>
                <a:spcPts val="0"/>
              </a:spcAft>
              <a:buClr>
                <a:schemeClr val="accent3"/>
              </a:buClr>
              <a:buSzPts val="1400"/>
              <a:buAutoNum type="arabicPeriod"/>
              <a:defRPr sz="1600"/>
            </a:lvl1pPr>
            <a:lvl2pPr marL="1217295" lvl="1" indent="-422910" rtl="0">
              <a:spcBef>
                <a:spcPts val="0"/>
              </a:spcBef>
              <a:spcAft>
                <a:spcPts val="0"/>
              </a:spcAft>
              <a:buSzPts val="1400"/>
              <a:buAutoNum type="alphaLcPeriod"/>
              <a:defRPr/>
            </a:lvl2pPr>
            <a:lvl3pPr marL="1825625" lvl="2" indent="-422910" rtl="0">
              <a:spcBef>
                <a:spcPts val="0"/>
              </a:spcBef>
              <a:spcAft>
                <a:spcPts val="0"/>
              </a:spcAft>
              <a:buSzPts val="1400"/>
              <a:buAutoNum type="romanLcPeriod"/>
              <a:defRPr/>
            </a:lvl3pPr>
            <a:lvl4pPr marL="2434590" lvl="3" indent="-422910" rtl="0">
              <a:spcBef>
                <a:spcPts val="0"/>
              </a:spcBef>
              <a:spcAft>
                <a:spcPts val="0"/>
              </a:spcAft>
              <a:buSzPts val="1400"/>
              <a:buAutoNum type="arabicPeriod"/>
              <a:defRPr/>
            </a:lvl4pPr>
            <a:lvl5pPr marL="3042920" lvl="4" indent="-422910" rtl="0">
              <a:spcBef>
                <a:spcPts val="0"/>
              </a:spcBef>
              <a:spcAft>
                <a:spcPts val="0"/>
              </a:spcAft>
              <a:buSzPts val="1400"/>
              <a:buAutoNum type="alphaLcPeriod"/>
              <a:defRPr/>
            </a:lvl5pPr>
            <a:lvl6pPr marL="3651885" lvl="5" indent="-422910" rtl="0">
              <a:spcBef>
                <a:spcPts val="0"/>
              </a:spcBef>
              <a:spcAft>
                <a:spcPts val="0"/>
              </a:spcAft>
              <a:buSzPts val="1400"/>
              <a:buAutoNum type="romanLcPeriod"/>
              <a:defRPr/>
            </a:lvl6pPr>
            <a:lvl7pPr marL="4260215" lvl="6" indent="-422910" rtl="0">
              <a:spcBef>
                <a:spcPts val="0"/>
              </a:spcBef>
              <a:spcAft>
                <a:spcPts val="0"/>
              </a:spcAft>
              <a:buSzPts val="1400"/>
              <a:buAutoNum type="arabicPeriod"/>
              <a:defRPr/>
            </a:lvl7pPr>
            <a:lvl8pPr marL="4869180" lvl="7" indent="-422910" rtl="0">
              <a:spcBef>
                <a:spcPts val="0"/>
              </a:spcBef>
              <a:spcAft>
                <a:spcPts val="0"/>
              </a:spcAft>
              <a:buSzPts val="1400"/>
              <a:buAutoNum type="alphaLcPeriod"/>
              <a:defRPr/>
            </a:lvl8pPr>
            <a:lvl9pPr marL="5477510" lvl="8" indent="-422910" rtl="0">
              <a:spcBef>
                <a:spcPts val="0"/>
              </a:spcBef>
              <a:spcAft>
                <a:spcPts val="0"/>
              </a:spcAft>
              <a:buSzPts val="1400"/>
              <a:buAutoNum type="romanLcPeriod"/>
              <a:defRPr/>
            </a:lvl9pPr>
          </a:lstStyle>
          <a:p>
            <a:endParaRPr/>
          </a:p>
        </p:txBody>
      </p:sp>
      <p:sp>
        <p:nvSpPr>
          <p:cNvPr id="100" name="Google Shape;100;p4"/>
          <p:cNvSpPr/>
          <p:nvPr/>
        </p:nvSpPr>
        <p:spPr>
          <a:xfrm>
            <a:off x="-100967" y="5553936"/>
            <a:ext cx="1474899"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101" name="Google Shape;101;p4"/>
          <p:cNvSpPr/>
          <p:nvPr/>
        </p:nvSpPr>
        <p:spPr>
          <a:xfrm rot="10800000">
            <a:off x="10845037" y="-91483"/>
            <a:ext cx="1448331" cy="133261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grpSp>
        <p:nvGrpSpPr>
          <p:cNvPr id="102" name="Google Shape;102;p4"/>
          <p:cNvGrpSpPr/>
          <p:nvPr/>
        </p:nvGrpSpPr>
        <p:grpSpPr>
          <a:xfrm>
            <a:off x="45864" y="15432"/>
            <a:ext cx="4687196"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grpSp>
      <p:sp>
        <p:nvSpPr>
          <p:cNvPr id="126" name="Google Shape;126;p4"/>
          <p:cNvSpPr/>
          <p:nvPr/>
        </p:nvSpPr>
        <p:spPr>
          <a:xfrm rot="10800000">
            <a:off x="11596106" y="1373908"/>
            <a:ext cx="116554" cy="7685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grpSp>
        <p:nvGrpSpPr>
          <p:cNvPr id="127" name="Google Shape;127;p4"/>
          <p:cNvGrpSpPr/>
          <p:nvPr/>
        </p:nvGrpSpPr>
        <p:grpSpPr>
          <a:xfrm>
            <a:off x="7654140" y="2346808"/>
            <a:ext cx="4461187"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grpSp>
    </p:spTree>
    <p:extLst>
      <p:ext uri="{BB962C8B-B14F-4D97-AF65-F5344CB8AC3E}">
        <p14:creationId xmlns:p14="http://schemas.microsoft.com/office/powerpoint/2010/main" val="34789421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234016" y="-38689"/>
            <a:ext cx="3327063" cy="305964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705" tIns="121705" rIns="121705" bIns="121705" anchor="ctr" anchorCtr="0">
            <a:noAutofit/>
          </a:bodyPr>
          <a:lstStyle/>
          <a:p>
            <a:endParaRPr>
              <a:solidFill>
                <a:srgbClr val="422C46"/>
              </a:solidFill>
            </a:endParaRPr>
          </a:p>
        </p:txBody>
      </p:sp>
      <p:sp>
        <p:nvSpPr>
          <p:cNvPr id="236" name="Google Shape;236;p7"/>
          <p:cNvSpPr txBox="1">
            <a:spLocks noGrp="1"/>
          </p:cNvSpPr>
          <p:nvPr>
            <p:ph type="title"/>
          </p:nvPr>
        </p:nvSpPr>
        <p:spPr>
          <a:xfrm>
            <a:off x="6452200" y="410333"/>
            <a:ext cx="4368800" cy="1007600"/>
          </a:xfrm>
          <a:prstGeom prst="rect">
            <a:avLst/>
          </a:prstGeom>
        </p:spPr>
        <p:txBody>
          <a:bodyPr spcFirstLastPara="1" wrap="square" lIns="121705" tIns="121705" rIns="121705" bIns="121705"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966" y="1290835"/>
            <a:ext cx="6186529" cy="568927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endParaRPr>
              <a:solidFill>
                <a:srgbClr val="422C46"/>
              </a:solidFill>
            </a:endParaRPr>
          </a:p>
        </p:txBody>
      </p:sp>
      <p:sp>
        <p:nvSpPr>
          <p:cNvPr id="238" name="Google Shape;238;p7"/>
          <p:cNvSpPr txBox="1">
            <a:spLocks noGrp="1"/>
          </p:cNvSpPr>
          <p:nvPr>
            <p:ph type="subTitle" idx="1"/>
          </p:nvPr>
        </p:nvSpPr>
        <p:spPr>
          <a:xfrm>
            <a:off x="6452200" y="1523200"/>
            <a:ext cx="4368800" cy="3811600"/>
          </a:xfrm>
          <a:prstGeom prst="rect">
            <a:avLst/>
          </a:prstGeom>
        </p:spPr>
        <p:txBody>
          <a:bodyPr spcFirstLastPara="1" wrap="square" lIns="121705" tIns="121705" rIns="121705" bIns="12170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59226" y="4257201"/>
            <a:ext cx="2654262"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grpSp>
    </p:spTree>
    <p:extLst>
      <p:ext uri="{BB962C8B-B14F-4D97-AF65-F5344CB8AC3E}">
        <p14:creationId xmlns:p14="http://schemas.microsoft.com/office/powerpoint/2010/main" val="41907163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11296611" y="6217623"/>
            <a:ext cx="731600" cy="524800"/>
          </a:xfrm>
          <a:prstGeom prst="rect">
            <a:avLst/>
          </a:prstGeom>
        </p:spPr>
        <p:txBody>
          <a:bodyPr spcFirstLastPara="1" wrap="square" lIns="121705" tIns="121705" rIns="121705" bIns="12170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solidFill>
                  <a:srgbClr val="45127E"/>
                </a:solidFill>
              </a:rPr>
              <a:pPr/>
              <a:t>‹#›</a:t>
            </a:fld>
            <a:endParaRPr lang="en-GB">
              <a:solidFill>
                <a:srgbClr val="45127E"/>
              </a:solidFill>
            </a:endParaRPr>
          </a:p>
        </p:txBody>
      </p:sp>
    </p:spTree>
    <p:extLst>
      <p:ext uri="{BB962C8B-B14F-4D97-AF65-F5344CB8AC3E}">
        <p14:creationId xmlns:p14="http://schemas.microsoft.com/office/powerpoint/2010/main" val="2069707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5511635" y="-112633"/>
            <a:ext cx="6816033" cy="7047333"/>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grpSp>
      <p:sp>
        <p:nvSpPr>
          <p:cNvPr id="382" name="Google Shape;382;p14"/>
          <p:cNvSpPr txBox="1">
            <a:spLocks noGrp="1"/>
          </p:cNvSpPr>
          <p:nvPr>
            <p:ph type="ctrTitle"/>
          </p:nvPr>
        </p:nvSpPr>
        <p:spPr>
          <a:xfrm>
            <a:off x="6607767" y="3790567"/>
            <a:ext cx="4077600" cy="7540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5200"/>
              <a:buNone/>
              <a:defRPr sz="4000"/>
            </a:lvl1pPr>
            <a:lvl2pPr lvl="1" algn="ctr" rtl="0">
              <a:spcBef>
                <a:spcPts val="0"/>
              </a:spcBef>
              <a:spcAft>
                <a:spcPts val="0"/>
              </a:spcAft>
              <a:buSzPts val="5200"/>
              <a:buNone/>
              <a:defRPr sz="6900"/>
            </a:lvl2pPr>
            <a:lvl3pPr lvl="2" algn="ctr" rtl="0">
              <a:spcBef>
                <a:spcPts val="0"/>
              </a:spcBef>
              <a:spcAft>
                <a:spcPts val="0"/>
              </a:spcAft>
              <a:buSzPts val="5200"/>
              <a:buNone/>
              <a:defRPr sz="6900"/>
            </a:lvl3pPr>
            <a:lvl4pPr lvl="3" algn="ctr" rtl="0">
              <a:spcBef>
                <a:spcPts val="0"/>
              </a:spcBef>
              <a:spcAft>
                <a:spcPts val="0"/>
              </a:spcAft>
              <a:buSzPts val="5200"/>
              <a:buNone/>
              <a:defRPr sz="6900"/>
            </a:lvl4pPr>
            <a:lvl5pPr lvl="4" algn="ctr" rtl="0">
              <a:spcBef>
                <a:spcPts val="0"/>
              </a:spcBef>
              <a:spcAft>
                <a:spcPts val="0"/>
              </a:spcAft>
              <a:buSzPts val="5200"/>
              <a:buNone/>
              <a:defRPr sz="6900"/>
            </a:lvl5pPr>
            <a:lvl6pPr lvl="5" algn="ctr" rtl="0">
              <a:spcBef>
                <a:spcPts val="0"/>
              </a:spcBef>
              <a:spcAft>
                <a:spcPts val="0"/>
              </a:spcAft>
              <a:buSzPts val="5200"/>
              <a:buNone/>
              <a:defRPr sz="6900"/>
            </a:lvl6pPr>
            <a:lvl7pPr lvl="6" algn="ctr" rtl="0">
              <a:spcBef>
                <a:spcPts val="0"/>
              </a:spcBef>
              <a:spcAft>
                <a:spcPts val="0"/>
              </a:spcAft>
              <a:buSzPts val="5200"/>
              <a:buNone/>
              <a:defRPr sz="6900"/>
            </a:lvl7pPr>
            <a:lvl8pPr lvl="7" algn="ctr" rtl="0">
              <a:spcBef>
                <a:spcPts val="0"/>
              </a:spcBef>
              <a:spcAft>
                <a:spcPts val="0"/>
              </a:spcAft>
              <a:buSzPts val="5200"/>
              <a:buNone/>
              <a:defRPr sz="6900"/>
            </a:lvl8pPr>
            <a:lvl9pPr lvl="8" algn="ctr" rtl="0">
              <a:spcBef>
                <a:spcPts val="0"/>
              </a:spcBef>
              <a:spcAft>
                <a:spcPts val="0"/>
              </a:spcAft>
              <a:buSzPts val="5200"/>
              <a:buNone/>
              <a:defRPr sz="6900"/>
            </a:lvl9pPr>
          </a:lstStyle>
          <a:p>
            <a:endParaRPr/>
          </a:p>
        </p:txBody>
      </p:sp>
      <p:sp>
        <p:nvSpPr>
          <p:cNvPr id="383" name="Google Shape;383;p14"/>
          <p:cNvSpPr txBox="1">
            <a:spLocks noGrp="1"/>
          </p:cNvSpPr>
          <p:nvPr>
            <p:ph type="subTitle" idx="1"/>
          </p:nvPr>
        </p:nvSpPr>
        <p:spPr>
          <a:xfrm>
            <a:off x="6718167" y="4385600"/>
            <a:ext cx="3856800" cy="7944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Font typeface="Karla Regular"/>
              <a:buNone/>
              <a:defRPr sz="2100">
                <a:latin typeface="Karla Regular"/>
                <a:ea typeface="Karla Regular"/>
                <a:cs typeface="Karla Regular"/>
                <a:sym typeface="Karla Regular"/>
              </a:defRPr>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384" name="Google Shape;384;p14"/>
          <p:cNvSpPr txBox="1">
            <a:spLocks noGrp="1"/>
          </p:cNvSpPr>
          <p:nvPr>
            <p:ph type="title" idx="2" hasCustomPrompt="1"/>
          </p:nvPr>
        </p:nvSpPr>
        <p:spPr>
          <a:xfrm>
            <a:off x="7240567" y="2407333"/>
            <a:ext cx="2812000" cy="14504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12000"/>
              <a:buNone/>
              <a:defRPr sz="93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385" name="Google Shape;385;p14"/>
          <p:cNvGrpSpPr/>
          <p:nvPr/>
        </p:nvGrpSpPr>
        <p:grpSpPr>
          <a:xfrm rot="10800000">
            <a:off x="124007" y="123442"/>
            <a:ext cx="4461187" cy="4421127"/>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grpSp>
    </p:spTree>
    <p:extLst>
      <p:ext uri="{BB962C8B-B14F-4D97-AF65-F5344CB8AC3E}">
        <p14:creationId xmlns:p14="http://schemas.microsoft.com/office/powerpoint/2010/main" val="12400495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7428132" y="15432"/>
            <a:ext cx="4687196"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grpSp>
      <p:grpSp>
        <p:nvGrpSpPr>
          <p:cNvPr id="923" name="Google Shape;923;p27"/>
          <p:cNvGrpSpPr/>
          <p:nvPr/>
        </p:nvGrpSpPr>
        <p:grpSpPr>
          <a:xfrm flipH="1">
            <a:off x="45864" y="2346808"/>
            <a:ext cx="4461187"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endParaRPr>
                <a:solidFill>
                  <a:srgbClr val="422C46"/>
                </a:solidFill>
              </a:endParaRPr>
            </a:p>
          </p:txBody>
        </p:sp>
      </p:grpSp>
    </p:spTree>
    <p:extLst>
      <p:ext uri="{BB962C8B-B14F-4D97-AF65-F5344CB8AC3E}">
        <p14:creationId xmlns:p14="http://schemas.microsoft.com/office/powerpoint/2010/main" val="3444349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7024335" y="-93795"/>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705" tIns="121705" rIns="121705" bIns="121705" anchor="ctr" anchorCtr="0">
            <a:noAutofit/>
          </a:bodyPr>
          <a:lstStyle/>
          <a:p>
            <a:endParaRPr>
              <a:solidFill>
                <a:srgbClr val="422C46"/>
              </a:solidFill>
            </a:endParaRPr>
          </a:p>
        </p:txBody>
      </p:sp>
      <p:sp>
        <p:nvSpPr>
          <p:cNvPr id="948" name="Google Shape;948;p28"/>
          <p:cNvSpPr/>
          <p:nvPr/>
        </p:nvSpPr>
        <p:spPr>
          <a:xfrm>
            <a:off x="-100966" y="2057629"/>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endParaRPr>
              <a:solidFill>
                <a:srgbClr val="422C46"/>
              </a:solidFill>
            </a:endParaRPr>
          </a:p>
        </p:txBody>
      </p:sp>
      <p:sp>
        <p:nvSpPr>
          <p:cNvPr id="949" name="Google Shape;949;p28"/>
          <p:cNvSpPr/>
          <p:nvPr/>
        </p:nvSpPr>
        <p:spPr>
          <a:xfrm rot="-2368478">
            <a:off x="10693012" y="2140320"/>
            <a:ext cx="278024" cy="29155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endParaRPr>
              <a:solidFill>
                <a:srgbClr val="422C46"/>
              </a:solidFill>
            </a:endParaRPr>
          </a:p>
        </p:txBody>
      </p:sp>
      <p:sp>
        <p:nvSpPr>
          <p:cNvPr id="950" name="Google Shape;950;p28"/>
          <p:cNvSpPr/>
          <p:nvPr/>
        </p:nvSpPr>
        <p:spPr>
          <a:xfrm rot="10800000">
            <a:off x="11555764" y="3694386"/>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endParaRPr>
              <a:solidFill>
                <a:srgbClr val="422C46"/>
              </a:solidFill>
            </a:endParaRPr>
          </a:p>
        </p:txBody>
      </p:sp>
      <p:sp>
        <p:nvSpPr>
          <p:cNvPr id="951" name="Google Shape;951;p28"/>
          <p:cNvSpPr/>
          <p:nvPr/>
        </p:nvSpPr>
        <p:spPr>
          <a:xfrm rot="10800000">
            <a:off x="9996836" y="6182998"/>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endParaRPr>
              <a:solidFill>
                <a:srgbClr val="422C46"/>
              </a:solidFill>
            </a:endParaRPr>
          </a:p>
        </p:txBody>
      </p:sp>
      <p:sp>
        <p:nvSpPr>
          <p:cNvPr id="952" name="Google Shape;952;p28"/>
          <p:cNvSpPr/>
          <p:nvPr/>
        </p:nvSpPr>
        <p:spPr>
          <a:xfrm rot="10800000">
            <a:off x="1651496" y="363853"/>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endParaRPr>
              <a:solidFill>
                <a:srgbClr val="422C46"/>
              </a:solidFill>
            </a:endParaRPr>
          </a:p>
        </p:txBody>
      </p:sp>
      <p:sp>
        <p:nvSpPr>
          <p:cNvPr id="953" name="Google Shape;953;p28"/>
          <p:cNvSpPr/>
          <p:nvPr/>
        </p:nvSpPr>
        <p:spPr>
          <a:xfrm rot="10800000">
            <a:off x="160669" y="2940698"/>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endParaRPr>
              <a:solidFill>
                <a:srgbClr val="422C46"/>
              </a:solidFill>
            </a:endParaRPr>
          </a:p>
        </p:txBody>
      </p:sp>
      <p:sp>
        <p:nvSpPr>
          <p:cNvPr id="954" name="Google Shape;954;p28"/>
          <p:cNvSpPr/>
          <p:nvPr/>
        </p:nvSpPr>
        <p:spPr>
          <a:xfrm rot="10800000">
            <a:off x="1581469" y="4203631"/>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endParaRPr>
              <a:solidFill>
                <a:srgbClr val="422C46"/>
              </a:solidFill>
            </a:endParaRPr>
          </a:p>
        </p:txBody>
      </p:sp>
      <p:sp>
        <p:nvSpPr>
          <p:cNvPr id="955" name="Google Shape;955;p28"/>
          <p:cNvSpPr/>
          <p:nvPr/>
        </p:nvSpPr>
        <p:spPr>
          <a:xfrm rot="10800000">
            <a:off x="10300302" y="1859931"/>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endParaRPr>
              <a:solidFill>
                <a:srgbClr val="422C46"/>
              </a:solidFill>
            </a:endParaRPr>
          </a:p>
        </p:txBody>
      </p:sp>
      <p:sp>
        <p:nvSpPr>
          <p:cNvPr id="956" name="Google Shape;956;p28"/>
          <p:cNvSpPr/>
          <p:nvPr/>
        </p:nvSpPr>
        <p:spPr>
          <a:xfrm rot="10800000" flipH="1">
            <a:off x="1326417" y="2616865"/>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57" name="Google Shape;957;p28"/>
          <p:cNvSpPr/>
          <p:nvPr/>
        </p:nvSpPr>
        <p:spPr>
          <a:xfrm rot="10800000" flipH="1">
            <a:off x="1529617" y="2820065"/>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58" name="Google Shape;958;p28"/>
          <p:cNvSpPr/>
          <p:nvPr/>
        </p:nvSpPr>
        <p:spPr>
          <a:xfrm rot="10800000" flipH="1">
            <a:off x="261484" y="16972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59" name="Google Shape;959;p28"/>
          <p:cNvSpPr/>
          <p:nvPr/>
        </p:nvSpPr>
        <p:spPr>
          <a:xfrm rot="10800000" flipH="1">
            <a:off x="940251" y="5568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60" name="Google Shape;960;p28"/>
          <p:cNvSpPr/>
          <p:nvPr/>
        </p:nvSpPr>
        <p:spPr>
          <a:xfrm rot="10800000" flipH="1">
            <a:off x="424550" y="493303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61" name="Google Shape;961;p28"/>
          <p:cNvSpPr/>
          <p:nvPr/>
        </p:nvSpPr>
        <p:spPr>
          <a:xfrm rot="10800000" flipH="1">
            <a:off x="643151" y="51548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62" name="Google Shape;962;p28"/>
          <p:cNvSpPr/>
          <p:nvPr/>
        </p:nvSpPr>
        <p:spPr>
          <a:xfrm rot="10800000" flipH="1">
            <a:off x="363284" y="557988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63" name="Google Shape;963;p28"/>
          <p:cNvSpPr/>
          <p:nvPr/>
        </p:nvSpPr>
        <p:spPr>
          <a:xfrm rot="10800000" flipH="1">
            <a:off x="11352150" y="61158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64" name="Google Shape;964;p28"/>
          <p:cNvSpPr/>
          <p:nvPr/>
        </p:nvSpPr>
        <p:spPr>
          <a:xfrm rot="10800000" flipH="1">
            <a:off x="10697884" y="38873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65" name="Google Shape;965;p28"/>
          <p:cNvSpPr/>
          <p:nvPr/>
        </p:nvSpPr>
        <p:spPr>
          <a:xfrm rot="10800000" flipH="1">
            <a:off x="11830417" y="14932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66" name="Google Shape;966;p28"/>
          <p:cNvSpPr/>
          <p:nvPr/>
        </p:nvSpPr>
        <p:spPr>
          <a:xfrm rot="10800000" flipH="1">
            <a:off x="11555751" y="114108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
        <p:nvSpPr>
          <p:cNvPr id="967" name="Google Shape;967;p28"/>
          <p:cNvSpPr/>
          <p:nvPr/>
        </p:nvSpPr>
        <p:spPr>
          <a:xfrm rot="10800000" flipH="1">
            <a:off x="11453951" y="54384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endParaRPr>
              <a:solidFill>
                <a:srgbClr val="422C46"/>
              </a:solidFill>
            </a:endParaRPr>
          </a:p>
        </p:txBody>
      </p:sp>
    </p:spTree>
    <p:extLst>
      <p:ext uri="{BB962C8B-B14F-4D97-AF65-F5344CB8AC3E}">
        <p14:creationId xmlns:p14="http://schemas.microsoft.com/office/powerpoint/2010/main" val="34163744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9547636" y="171174"/>
            <a:ext cx="2654263" cy="2466446"/>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grpSp>
      <p:grpSp>
        <p:nvGrpSpPr>
          <p:cNvPr id="987" name="Google Shape;987;p29"/>
          <p:cNvGrpSpPr/>
          <p:nvPr/>
        </p:nvGrpSpPr>
        <p:grpSpPr>
          <a:xfrm rot="10800000" flipH="1">
            <a:off x="90369" y="4316776"/>
            <a:ext cx="2654262"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endParaRPr>
                <a:solidFill>
                  <a:srgbClr val="422C46"/>
                </a:solidFill>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endParaRPr>
                <a:solidFill>
                  <a:srgbClr val="422C46"/>
                </a:solidFill>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endParaRPr>
                <a:solidFill>
                  <a:srgbClr val="422C46"/>
                </a:solidFill>
              </a:endParaRPr>
            </a:p>
          </p:txBody>
        </p:sp>
      </p:grpSp>
      <p:sp>
        <p:nvSpPr>
          <p:cNvPr id="1005" name="Google Shape;1005;p29"/>
          <p:cNvSpPr/>
          <p:nvPr/>
        </p:nvSpPr>
        <p:spPr>
          <a:xfrm flipH="1">
            <a:off x="7024335" y="2137208"/>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endParaRPr>
              <a:solidFill>
                <a:srgbClr val="422C46"/>
              </a:solidFill>
            </a:endParaRPr>
          </a:p>
        </p:txBody>
      </p:sp>
      <p:sp>
        <p:nvSpPr>
          <p:cNvPr id="1006" name="Google Shape;1006;p29"/>
          <p:cNvSpPr/>
          <p:nvPr/>
        </p:nvSpPr>
        <p:spPr>
          <a:xfrm rot="10800000" flipH="1">
            <a:off x="-100966" y="-93794"/>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705" tIns="121705" rIns="121705" bIns="121705" anchor="ctr" anchorCtr="0">
            <a:noAutofit/>
          </a:bodyPr>
          <a:lstStyle/>
          <a:p>
            <a:endParaRPr>
              <a:solidFill>
                <a:srgbClr val="422C46"/>
              </a:solidFill>
            </a:endParaRPr>
          </a:p>
        </p:txBody>
      </p:sp>
    </p:spTree>
    <p:extLst>
      <p:ext uri="{BB962C8B-B14F-4D97-AF65-F5344CB8AC3E}">
        <p14:creationId xmlns:p14="http://schemas.microsoft.com/office/powerpoint/2010/main" val="19400590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01B78667-E865-4580-9C06-63F58C228D54}" type="datetimeFigureOut">
              <a:rPr lang="en-US" smtClean="0">
                <a:solidFill>
                  <a:srgbClr val="422C46"/>
                </a:solidFill>
              </a:rPr>
              <a:pPr/>
              <a:t>11/7/2023</a:t>
            </a:fld>
            <a:endParaRPr lang="en-US">
              <a:solidFill>
                <a:srgbClr val="422C46"/>
              </a:solidFill>
            </a:endParaRPr>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en-US">
              <a:solidFill>
                <a:srgbClr val="422C46"/>
              </a:solidFill>
            </a:endParaRPr>
          </a:p>
        </p:txBody>
      </p:sp>
      <p:sp>
        <p:nvSpPr>
          <p:cNvPr id="5" name="Slide Number Placeholder 4"/>
          <p:cNvSpPr>
            <a:spLocks noGrp="1"/>
          </p:cNvSpPr>
          <p:nvPr>
            <p:ph type="sldNum" sz="quarter" idx="12"/>
          </p:nvPr>
        </p:nvSpPr>
        <p:spPr/>
        <p:txBody>
          <a:bodyPr/>
          <a:lstStyle/>
          <a:p>
            <a:fld id="{FA01660D-545C-43B4-9EFF-D115F1D4A35C}" type="slidenum">
              <a:rPr lang="en-US" smtClean="0">
                <a:solidFill>
                  <a:srgbClr val="45127E"/>
                </a:solidFill>
              </a:rPr>
              <a:pPr/>
              <a:t>‹#›</a:t>
            </a:fld>
            <a:endParaRPr lang="en-US">
              <a:solidFill>
                <a:srgbClr val="45127E"/>
              </a:solidFill>
            </a:endParaRPr>
          </a:p>
        </p:txBody>
      </p:sp>
    </p:spTree>
    <p:extLst>
      <p:ext uri="{BB962C8B-B14F-4D97-AF65-F5344CB8AC3E}">
        <p14:creationId xmlns:p14="http://schemas.microsoft.com/office/powerpoint/2010/main" val="39835919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anchor="b">
            <a:normAutofit/>
          </a:bodyPr>
          <a:lstStyle>
            <a:lvl1pPr lvl="0" algn="ctr">
              <a:lnSpc>
                <a:spcPct val="90000"/>
              </a:lnSpc>
              <a:spcBef>
                <a:spcPts val="0"/>
              </a:spcBef>
              <a:spcAft>
                <a:spcPts val="0"/>
              </a:spcAft>
              <a:buClr>
                <a:schemeClr val="dk1"/>
              </a:buClr>
              <a:buSzPts val="6000"/>
              <a:buFont typeface="Calibri" panose="020F0502020204030204"/>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4" name="Google Shape;18;p19"/>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5" name="Google Shape;19;p19"/>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20;p19"/>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4AD34CFE-6030-4CEC-803E-EF5EA1C604CC}" type="slidenum">
              <a:rPr lang="en-US"/>
              <a:pPr>
                <a:defRPr/>
              </a:pPr>
              <a:t>‹#›</a:t>
            </a:fld>
            <a:endParaRPr lang="en-US"/>
          </a:p>
        </p:txBody>
      </p:sp>
    </p:spTree>
    <p:extLst>
      <p:ext uri="{BB962C8B-B14F-4D97-AF65-F5344CB8AC3E}">
        <p14:creationId xmlns:p14="http://schemas.microsoft.com/office/powerpoint/2010/main" val="1496031486"/>
      </p:ext>
    </p:extLst>
  </p:cSld>
  <p:clrMapOvr>
    <a:masterClrMapping/>
  </p:clrMapOvr>
  <p:transition spd="slow">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5"/>
        <p:cNvGrpSpPr/>
        <p:nvPr/>
      </p:nvGrpSpPr>
      <p:grpSpPr>
        <a:xfrm>
          <a:off x="0" y="0"/>
          <a:ext cx="0" cy="0"/>
          <a:chOff x="0" y="0"/>
          <a:chExt cx="0" cy="0"/>
        </a:xfrm>
      </p:grpSpPr>
      <p:grpSp>
        <p:nvGrpSpPr>
          <p:cNvPr id="276" name="Google Shape;276;p4"/>
          <p:cNvGrpSpPr/>
          <p:nvPr/>
        </p:nvGrpSpPr>
        <p:grpSpPr>
          <a:xfrm>
            <a:off x="10978864" y="-133"/>
            <a:ext cx="1204965" cy="1761341"/>
            <a:chOff x="7924616" y="-100"/>
            <a:chExt cx="1212890" cy="1772924"/>
          </a:xfrm>
        </p:grpSpPr>
        <p:sp>
          <p:nvSpPr>
            <p:cNvPr id="277" name="Google Shape;277;p4"/>
            <p:cNvSpPr/>
            <p:nvPr/>
          </p:nvSpPr>
          <p:spPr>
            <a:xfrm>
              <a:off x="8348260" y="166878"/>
              <a:ext cx="789242" cy="1605946"/>
            </a:xfrm>
            <a:custGeom>
              <a:avLst/>
              <a:gdLst/>
              <a:ahLst/>
              <a:cxnLst/>
              <a:rect l="l" t="t" r="r" b="b"/>
              <a:pathLst>
                <a:path w="6811" h="13859" extrusionOk="0">
                  <a:moveTo>
                    <a:pt x="6810" y="0"/>
                  </a:moveTo>
                  <a:lnTo>
                    <a:pt x="0" y="9799"/>
                  </a:lnTo>
                  <a:lnTo>
                    <a:pt x="5846" y="13859"/>
                  </a:lnTo>
                  <a:lnTo>
                    <a:pt x="6810" y="12466"/>
                  </a:lnTo>
                  <a:lnTo>
                    <a:pt x="681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4"/>
            <p:cNvSpPr/>
            <p:nvPr/>
          </p:nvSpPr>
          <p:spPr>
            <a:xfrm>
              <a:off x="8348260" y="1176740"/>
              <a:ext cx="764444" cy="594683"/>
            </a:xfrm>
            <a:custGeom>
              <a:avLst/>
              <a:gdLst/>
              <a:ahLst/>
              <a:cxnLst/>
              <a:rect l="l" t="t" r="r" b="b"/>
              <a:pathLst>
                <a:path w="6597" h="5132" extrusionOk="0">
                  <a:moveTo>
                    <a:pt x="750" y="0"/>
                  </a:moveTo>
                  <a:lnTo>
                    <a:pt x="0" y="1072"/>
                  </a:lnTo>
                  <a:lnTo>
                    <a:pt x="5846" y="5132"/>
                  </a:lnTo>
                  <a:lnTo>
                    <a:pt x="6596" y="4060"/>
                  </a:lnTo>
                  <a:lnTo>
                    <a:pt x="75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4"/>
            <p:cNvSpPr/>
            <p:nvPr/>
          </p:nvSpPr>
          <p:spPr>
            <a:xfrm>
              <a:off x="8517903" y="932473"/>
              <a:ext cx="619597" cy="556212"/>
            </a:xfrm>
            <a:custGeom>
              <a:avLst/>
              <a:gdLst/>
              <a:ahLst/>
              <a:cxnLst/>
              <a:rect l="l" t="t" r="r" b="b"/>
              <a:pathLst>
                <a:path w="5347" h="4800" extrusionOk="0">
                  <a:moveTo>
                    <a:pt x="751" y="1"/>
                  </a:moveTo>
                  <a:lnTo>
                    <a:pt x="1" y="1073"/>
                  </a:lnTo>
                  <a:lnTo>
                    <a:pt x="5346" y="4799"/>
                  </a:lnTo>
                  <a:lnTo>
                    <a:pt x="5346" y="3204"/>
                  </a:lnTo>
                  <a:lnTo>
                    <a:pt x="751"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4"/>
            <p:cNvSpPr/>
            <p:nvPr/>
          </p:nvSpPr>
          <p:spPr>
            <a:xfrm>
              <a:off x="8687546" y="688322"/>
              <a:ext cx="449952" cy="437438"/>
            </a:xfrm>
            <a:custGeom>
              <a:avLst/>
              <a:gdLst/>
              <a:ahLst/>
              <a:cxnLst/>
              <a:rect l="l" t="t" r="r" b="b"/>
              <a:pathLst>
                <a:path w="3883" h="3775" extrusionOk="0">
                  <a:moveTo>
                    <a:pt x="739" y="1"/>
                  </a:moveTo>
                  <a:lnTo>
                    <a:pt x="1" y="1084"/>
                  </a:lnTo>
                  <a:lnTo>
                    <a:pt x="3882" y="3775"/>
                  </a:lnTo>
                  <a:lnTo>
                    <a:pt x="3882" y="2191"/>
                  </a:lnTo>
                  <a:lnTo>
                    <a:pt x="739" y="1"/>
                  </a:ln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4"/>
            <p:cNvSpPr/>
            <p:nvPr/>
          </p:nvSpPr>
          <p:spPr>
            <a:xfrm>
              <a:off x="7924616" y="-100"/>
              <a:ext cx="1212890" cy="1226563"/>
            </a:xfrm>
            <a:custGeom>
              <a:avLst/>
              <a:gdLst/>
              <a:ahLst/>
              <a:cxnLst/>
              <a:rect l="l" t="t" r="r" b="b"/>
              <a:pathLst>
                <a:path w="10467" h="10585" extrusionOk="0">
                  <a:moveTo>
                    <a:pt x="1465" y="0"/>
                  </a:moveTo>
                  <a:lnTo>
                    <a:pt x="453" y="1108"/>
                  </a:lnTo>
                  <a:lnTo>
                    <a:pt x="1" y="5251"/>
                  </a:lnTo>
                  <a:lnTo>
                    <a:pt x="2073" y="8870"/>
                  </a:lnTo>
                  <a:lnTo>
                    <a:pt x="5883" y="10585"/>
                  </a:lnTo>
                  <a:lnTo>
                    <a:pt x="9966" y="9740"/>
                  </a:lnTo>
                  <a:lnTo>
                    <a:pt x="10466" y="9180"/>
                  </a:lnTo>
                  <a:lnTo>
                    <a:pt x="1046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82;p4"/>
            <p:cNvSpPr/>
            <p:nvPr/>
          </p:nvSpPr>
          <p:spPr>
            <a:xfrm>
              <a:off x="8690327" y="-100"/>
              <a:ext cx="404412" cy="448446"/>
            </a:xfrm>
            <a:custGeom>
              <a:avLst/>
              <a:gdLst/>
              <a:ahLst/>
              <a:cxnLst/>
              <a:rect l="l" t="t" r="r" b="b"/>
              <a:pathLst>
                <a:path w="3490" h="3870" extrusionOk="0">
                  <a:moveTo>
                    <a:pt x="453" y="0"/>
                  </a:moveTo>
                  <a:lnTo>
                    <a:pt x="1" y="3870"/>
                  </a:lnTo>
                  <a:lnTo>
                    <a:pt x="3489"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83;p4"/>
            <p:cNvSpPr/>
            <p:nvPr/>
          </p:nvSpPr>
          <p:spPr>
            <a:xfrm>
              <a:off x="7979889" y="-100"/>
              <a:ext cx="710561" cy="448446"/>
            </a:xfrm>
            <a:custGeom>
              <a:avLst/>
              <a:gdLst/>
              <a:ahLst/>
              <a:cxnLst/>
              <a:rect l="l" t="t" r="r" b="b"/>
              <a:pathLst>
                <a:path w="6132" h="3870" extrusionOk="0">
                  <a:moveTo>
                    <a:pt x="988" y="0"/>
                  </a:moveTo>
                  <a:lnTo>
                    <a:pt x="0" y="1084"/>
                  </a:lnTo>
                  <a:lnTo>
                    <a:pt x="6132" y="3870"/>
                  </a:lnTo>
                  <a:lnTo>
                    <a:pt x="38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4"/>
            <p:cNvSpPr/>
            <p:nvPr/>
          </p:nvSpPr>
          <p:spPr>
            <a:xfrm>
              <a:off x="7927397" y="448226"/>
              <a:ext cx="763053" cy="576838"/>
            </a:xfrm>
            <a:custGeom>
              <a:avLst/>
              <a:gdLst/>
              <a:ahLst/>
              <a:cxnLst/>
              <a:rect l="l" t="t" r="r" b="b"/>
              <a:pathLst>
                <a:path w="6585" h="4978" extrusionOk="0">
                  <a:moveTo>
                    <a:pt x="6585" y="1"/>
                  </a:moveTo>
                  <a:lnTo>
                    <a:pt x="1" y="1418"/>
                  </a:lnTo>
                  <a:lnTo>
                    <a:pt x="2037" y="4978"/>
                  </a:lnTo>
                  <a:lnTo>
                    <a:pt x="6585"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4"/>
            <p:cNvSpPr/>
            <p:nvPr/>
          </p:nvSpPr>
          <p:spPr>
            <a:xfrm>
              <a:off x="8610372" y="448226"/>
              <a:ext cx="465016" cy="778233"/>
            </a:xfrm>
            <a:custGeom>
              <a:avLst/>
              <a:gdLst/>
              <a:ahLst/>
              <a:cxnLst/>
              <a:rect l="l" t="t" r="r" b="b"/>
              <a:pathLst>
                <a:path w="4013" h="6716" extrusionOk="0">
                  <a:moveTo>
                    <a:pt x="691" y="1"/>
                  </a:moveTo>
                  <a:lnTo>
                    <a:pt x="0" y="6716"/>
                  </a:lnTo>
                  <a:lnTo>
                    <a:pt x="0" y="6716"/>
                  </a:lnTo>
                  <a:lnTo>
                    <a:pt x="4013" y="5883"/>
                  </a:lnTo>
                  <a:lnTo>
                    <a:pt x="6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86;p4"/>
            <p:cNvSpPr/>
            <p:nvPr/>
          </p:nvSpPr>
          <p:spPr>
            <a:xfrm>
              <a:off x="8690327" y="358538"/>
              <a:ext cx="447171" cy="288535"/>
            </a:xfrm>
            <a:custGeom>
              <a:avLst/>
              <a:gdLst/>
              <a:ahLst/>
              <a:cxnLst/>
              <a:rect l="l" t="t" r="r" b="b"/>
              <a:pathLst>
                <a:path w="3859" h="2490" extrusionOk="0">
                  <a:moveTo>
                    <a:pt x="3858" y="1"/>
                  </a:moveTo>
                  <a:lnTo>
                    <a:pt x="1" y="775"/>
                  </a:lnTo>
                  <a:lnTo>
                    <a:pt x="3858" y="2489"/>
                  </a:lnTo>
                  <a:lnTo>
                    <a:pt x="3858"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87" name="Google Shape;287;p4"/>
          <p:cNvSpPr/>
          <p:nvPr/>
        </p:nvSpPr>
        <p:spPr>
          <a:xfrm rot="-6510779">
            <a:off x="-466138" y="-40623"/>
            <a:ext cx="1238527" cy="1012637"/>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67B5A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4"/>
          <p:cNvSpPr/>
          <p:nvPr/>
        </p:nvSpPr>
        <p:spPr>
          <a:xfrm rot="-7532834">
            <a:off x="138817" y="-367819"/>
            <a:ext cx="1244059" cy="1053069"/>
          </a:xfrm>
          <a:custGeom>
            <a:avLst/>
            <a:gdLst/>
            <a:ahLst/>
            <a:cxnLst/>
            <a:rect l="l" t="t" r="r" b="b"/>
            <a:pathLst>
              <a:path w="29768" h="25198" extrusionOk="0">
                <a:moveTo>
                  <a:pt x="28706" y="0"/>
                </a:moveTo>
                <a:cubicBezTo>
                  <a:pt x="28706" y="0"/>
                  <a:pt x="28683" y="107"/>
                  <a:pt x="28647" y="286"/>
                </a:cubicBezTo>
                <a:cubicBezTo>
                  <a:pt x="28635" y="369"/>
                  <a:pt x="28611" y="488"/>
                  <a:pt x="28575" y="631"/>
                </a:cubicBezTo>
                <a:cubicBezTo>
                  <a:pt x="28552" y="762"/>
                  <a:pt x="28516" y="905"/>
                  <a:pt x="28456" y="1072"/>
                </a:cubicBezTo>
                <a:cubicBezTo>
                  <a:pt x="28397" y="1238"/>
                  <a:pt x="28337" y="1429"/>
                  <a:pt x="28278" y="1619"/>
                </a:cubicBezTo>
                <a:cubicBezTo>
                  <a:pt x="28218" y="1834"/>
                  <a:pt x="28111" y="2036"/>
                  <a:pt x="28028" y="2262"/>
                </a:cubicBezTo>
                <a:cubicBezTo>
                  <a:pt x="27980" y="2369"/>
                  <a:pt x="27933" y="2477"/>
                  <a:pt x="27897" y="2596"/>
                </a:cubicBezTo>
                <a:cubicBezTo>
                  <a:pt x="26399" y="2354"/>
                  <a:pt x="20976" y="1508"/>
                  <a:pt x="18281" y="1508"/>
                </a:cubicBezTo>
                <a:cubicBezTo>
                  <a:pt x="17119" y="1508"/>
                  <a:pt x="16464" y="1665"/>
                  <a:pt x="16848" y="2096"/>
                </a:cubicBezTo>
                <a:cubicBezTo>
                  <a:pt x="17861" y="3230"/>
                  <a:pt x="22903" y="3406"/>
                  <a:pt x="25750" y="3406"/>
                </a:cubicBezTo>
                <a:cubicBezTo>
                  <a:pt x="26550" y="3406"/>
                  <a:pt x="27176" y="3392"/>
                  <a:pt x="27492" y="3381"/>
                </a:cubicBezTo>
                <a:lnTo>
                  <a:pt x="27492" y="3381"/>
                </a:lnTo>
                <a:cubicBezTo>
                  <a:pt x="27432" y="3501"/>
                  <a:pt x="27361" y="3620"/>
                  <a:pt x="27278" y="3739"/>
                </a:cubicBezTo>
                <a:cubicBezTo>
                  <a:pt x="27123" y="4001"/>
                  <a:pt x="26968" y="4286"/>
                  <a:pt x="26778" y="4560"/>
                </a:cubicBezTo>
                <a:cubicBezTo>
                  <a:pt x="26587" y="4822"/>
                  <a:pt x="26409" y="5120"/>
                  <a:pt x="26182" y="5394"/>
                </a:cubicBezTo>
                <a:cubicBezTo>
                  <a:pt x="25968" y="5667"/>
                  <a:pt x="25754" y="5965"/>
                  <a:pt x="25516" y="6239"/>
                </a:cubicBezTo>
                <a:cubicBezTo>
                  <a:pt x="25397" y="6382"/>
                  <a:pt x="25277" y="6525"/>
                  <a:pt x="25158" y="6668"/>
                </a:cubicBezTo>
                <a:cubicBezTo>
                  <a:pt x="25039" y="6822"/>
                  <a:pt x="24896" y="6953"/>
                  <a:pt x="24765" y="7096"/>
                </a:cubicBezTo>
                <a:cubicBezTo>
                  <a:pt x="24658" y="7215"/>
                  <a:pt x="24563" y="7334"/>
                  <a:pt x="24444" y="7453"/>
                </a:cubicBezTo>
                <a:cubicBezTo>
                  <a:pt x="22451" y="7037"/>
                  <a:pt x="16306" y="5777"/>
                  <a:pt x="13663" y="5777"/>
                </a:cubicBezTo>
                <a:cubicBezTo>
                  <a:pt x="12753" y="5777"/>
                  <a:pt x="12258" y="5926"/>
                  <a:pt x="12490" y="6310"/>
                </a:cubicBezTo>
                <a:cubicBezTo>
                  <a:pt x="13383" y="7787"/>
                  <a:pt x="21360" y="8096"/>
                  <a:pt x="23742" y="8156"/>
                </a:cubicBezTo>
                <a:cubicBezTo>
                  <a:pt x="23515" y="8382"/>
                  <a:pt x="23289" y="8584"/>
                  <a:pt x="23075" y="8799"/>
                </a:cubicBezTo>
                <a:cubicBezTo>
                  <a:pt x="22777" y="9085"/>
                  <a:pt x="22456" y="9346"/>
                  <a:pt x="22158" y="9632"/>
                </a:cubicBezTo>
                <a:cubicBezTo>
                  <a:pt x="21848" y="9894"/>
                  <a:pt x="21539" y="10168"/>
                  <a:pt x="21206" y="10430"/>
                </a:cubicBezTo>
                <a:cubicBezTo>
                  <a:pt x="20717" y="10835"/>
                  <a:pt x="20217" y="11228"/>
                  <a:pt x="19705" y="11597"/>
                </a:cubicBezTo>
                <a:cubicBezTo>
                  <a:pt x="18173" y="10937"/>
                  <a:pt x="11342" y="8009"/>
                  <a:pt x="9539" y="8009"/>
                </a:cubicBezTo>
                <a:cubicBezTo>
                  <a:pt x="9030" y="8009"/>
                  <a:pt x="8921" y="8242"/>
                  <a:pt x="9442" y="8823"/>
                </a:cubicBezTo>
                <a:cubicBezTo>
                  <a:pt x="11204" y="10811"/>
                  <a:pt x="17372" y="11894"/>
                  <a:pt x="18979" y="12144"/>
                </a:cubicBezTo>
                <a:cubicBezTo>
                  <a:pt x="18408" y="12561"/>
                  <a:pt x="17836" y="12954"/>
                  <a:pt x="17276" y="13335"/>
                </a:cubicBezTo>
                <a:cubicBezTo>
                  <a:pt x="16824" y="13645"/>
                  <a:pt x="16372" y="13930"/>
                  <a:pt x="15931" y="14204"/>
                </a:cubicBezTo>
                <a:cubicBezTo>
                  <a:pt x="14714" y="13877"/>
                  <a:pt x="8313" y="12201"/>
                  <a:pt x="6010" y="12201"/>
                </a:cubicBezTo>
                <a:cubicBezTo>
                  <a:pt x="5385" y="12201"/>
                  <a:pt x="5062" y="12325"/>
                  <a:pt x="5227" y="12633"/>
                </a:cubicBezTo>
                <a:cubicBezTo>
                  <a:pt x="5954" y="13990"/>
                  <a:pt x="13276" y="14585"/>
                  <a:pt x="15121" y="14704"/>
                </a:cubicBezTo>
                <a:cubicBezTo>
                  <a:pt x="14598" y="15014"/>
                  <a:pt x="14109" y="15312"/>
                  <a:pt x="13645" y="15573"/>
                </a:cubicBezTo>
                <a:cubicBezTo>
                  <a:pt x="12562" y="16193"/>
                  <a:pt x="11645" y="16681"/>
                  <a:pt x="10990" y="17014"/>
                </a:cubicBezTo>
                <a:cubicBezTo>
                  <a:pt x="9274" y="16537"/>
                  <a:pt x="4757" y="15316"/>
                  <a:pt x="3092" y="15316"/>
                </a:cubicBezTo>
                <a:cubicBezTo>
                  <a:pt x="2469" y="15316"/>
                  <a:pt x="2245" y="15487"/>
                  <a:pt x="2715" y="15931"/>
                </a:cubicBezTo>
                <a:cubicBezTo>
                  <a:pt x="4356" y="17469"/>
                  <a:pt x="8286" y="17610"/>
                  <a:pt x="9787" y="17610"/>
                </a:cubicBezTo>
                <a:cubicBezTo>
                  <a:pt x="9865" y="17610"/>
                  <a:pt x="9937" y="17610"/>
                  <a:pt x="10002" y="17609"/>
                </a:cubicBezTo>
                <a:lnTo>
                  <a:pt x="10061" y="17728"/>
                </a:lnTo>
                <a:cubicBezTo>
                  <a:pt x="8311" y="18443"/>
                  <a:pt x="0" y="21848"/>
                  <a:pt x="1382" y="22265"/>
                </a:cubicBezTo>
                <a:cubicBezTo>
                  <a:pt x="1598" y="22330"/>
                  <a:pt x="1836" y="22360"/>
                  <a:pt x="2092" y="22360"/>
                </a:cubicBezTo>
                <a:cubicBezTo>
                  <a:pt x="5099" y="22360"/>
                  <a:pt x="10490" y="18193"/>
                  <a:pt x="10490" y="18193"/>
                </a:cubicBezTo>
                <a:lnTo>
                  <a:pt x="10490" y="18193"/>
                </a:lnTo>
                <a:cubicBezTo>
                  <a:pt x="10490" y="18193"/>
                  <a:pt x="7895" y="25197"/>
                  <a:pt x="9271" y="25197"/>
                </a:cubicBezTo>
                <a:cubicBezTo>
                  <a:pt x="9406" y="25197"/>
                  <a:pt x="9580" y="25129"/>
                  <a:pt x="9799" y="24979"/>
                </a:cubicBezTo>
                <a:cubicBezTo>
                  <a:pt x="10752" y="24325"/>
                  <a:pt x="11597" y="17657"/>
                  <a:pt x="11657" y="17216"/>
                </a:cubicBezTo>
                <a:cubicBezTo>
                  <a:pt x="12264" y="16907"/>
                  <a:pt x="13026" y="16502"/>
                  <a:pt x="13907" y="16026"/>
                </a:cubicBezTo>
                <a:cubicBezTo>
                  <a:pt x="14348" y="15776"/>
                  <a:pt x="14824" y="15514"/>
                  <a:pt x="15336" y="15216"/>
                </a:cubicBezTo>
                <a:lnTo>
                  <a:pt x="15336" y="15216"/>
                </a:lnTo>
                <a:cubicBezTo>
                  <a:pt x="14228" y="18026"/>
                  <a:pt x="12966" y="24098"/>
                  <a:pt x="13978" y="24444"/>
                </a:cubicBezTo>
                <a:cubicBezTo>
                  <a:pt x="13997" y="24450"/>
                  <a:pt x="14015" y="24452"/>
                  <a:pt x="14033" y="24452"/>
                </a:cubicBezTo>
                <a:cubicBezTo>
                  <a:pt x="14954" y="24452"/>
                  <a:pt x="15852" y="16842"/>
                  <a:pt x="16074" y="14764"/>
                </a:cubicBezTo>
                <a:cubicBezTo>
                  <a:pt x="16562" y="14466"/>
                  <a:pt x="17074" y="14157"/>
                  <a:pt x="17598" y="13811"/>
                </a:cubicBezTo>
                <a:cubicBezTo>
                  <a:pt x="18086" y="13490"/>
                  <a:pt x="18586" y="13156"/>
                  <a:pt x="19098" y="12799"/>
                </a:cubicBezTo>
                <a:lnTo>
                  <a:pt x="19098" y="12799"/>
                </a:lnTo>
                <a:cubicBezTo>
                  <a:pt x="18205" y="14811"/>
                  <a:pt x="15479" y="21241"/>
                  <a:pt x="17145" y="21681"/>
                </a:cubicBezTo>
                <a:cubicBezTo>
                  <a:pt x="17194" y="21694"/>
                  <a:pt x="17243" y="21701"/>
                  <a:pt x="17290" y="21701"/>
                </a:cubicBezTo>
                <a:cubicBezTo>
                  <a:pt x="18934" y="21701"/>
                  <a:pt x="19783" y="14101"/>
                  <a:pt x="19991" y="12180"/>
                </a:cubicBezTo>
                <a:cubicBezTo>
                  <a:pt x="20539" y="11775"/>
                  <a:pt x="21086" y="11359"/>
                  <a:pt x="21622" y="10942"/>
                </a:cubicBezTo>
                <a:lnTo>
                  <a:pt x="22610" y="10132"/>
                </a:lnTo>
                <a:cubicBezTo>
                  <a:pt x="22920" y="9858"/>
                  <a:pt x="23253" y="9585"/>
                  <a:pt x="23551" y="9299"/>
                </a:cubicBezTo>
                <a:lnTo>
                  <a:pt x="24265" y="8632"/>
                </a:lnTo>
                <a:lnTo>
                  <a:pt x="24265" y="8632"/>
                </a:lnTo>
                <a:cubicBezTo>
                  <a:pt x="23134" y="11859"/>
                  <a:pt x="21968" y="19050"/>
                  <a:pt x="23158" y="19383"/>
                </a:cubicBezTo>
                <a:cubicBezTo>
                  <a:pt x="23176" y="19388"/>
                  <a:pt x="23194" y="19391"/>
                  <a:pt x="23212" y="19391"/>
                </a:cubicBezTo>
                <a:cubicBezTo>
                  <a:pt x="24345" y="19391"/>
                  <a:pt x="24981" y="9417"/>
                  <a:pt x="25075" y="7811"/>
                </a:cubicBezTo>
                <a:cubicBezTo>
                  <a:pt x="25158" y="7739"/>
                  <a:pt x="25230" y="7668"/>
                  <a:pt x="25289" y="7596"/>
                </a:cubicBezTo>
                <a:cubicBezTo>
                  <a:pt x="25420" y="7441"/>
                  <a:pt x="25551" y="7311"/>
                  <a:pt x="25694" y="7156"/>
                </a:cubicBezTo>
                <a:cubicBezTo>
                  <a:pt x="25825" y="7013"/>
                  <a:pt x="25944" y="6858"/>
                  <a:pt x="26063" y="6715"/>
                </a:cubicBezTo>
                <a:cubicBezTo>
                  <a:pt x="26313" y="6429"/>
                  <a:pt x="26540" y="6132"/>
                  <a:pt x="26766" y="5834"/>
                </a:cubicBezTo>
                <a:cubicBezTo>
                  <a:pt x="27004" y="5548"/>
                  <a:pt x="27194" y="5251"/>
                  <a:pt x="27385" y="4977"/>
                </a:cubicBezTo>
                <a:cubicBezTo>
                  <a:pt x="27432" y="4917"/>
                  <a:pt x="27480" y="4858"/>
                  <a:pt x="27516" y="4774"/>
                </a:cubicBezTo>
                <a:lnTo>
                  <a:pt x="27516" y="4774"/>
                </a:lnTo>
                <a:cubicBezTo>
                  <a:pt x="27135" y="8584"/>
                  <a:pt x="27397" y="15109"/>
                  <a:pt x="28611" y="15216"/>
                </a:cubicBezTo>
                <a:cubicBezTo>
                  <a:pt x="28617" y="15217"/>
                  <a:pt x="28623" y="15217"/>
                  <a:pt x="28629" y="15217"/>
                </a:cubicBezTo>
                <a:cubicBezTo>
                  <a:pt x="29767" y="15217"/>
                  <a:pt x="28705" y="5940"/>
                  <a:pt x="28385" y="3322"/>
                </a:cubicBezTo>
                <a:lnTo>
                  <a:pt x="28385" y="3310"/>
                </a:lnTo>
                <a:cubicBezTo>
                  <a:pt x="28456" y="3167"/>
                  <a:pt x="28516" y="3048"/>
                  <a:pt x="28575" y="2917"/>
                </a:cubicBezTo>
                <a:cubicBezTo>
                  <a:pt x="28635" y="2786"/>
                  <a:pt x="28683" y="2667"/>
                  <a:pt x="28742" y="2548"/>
                </a:cubicBezTo>
                <a:cubicBezTo>
                  <a:pt x="28849" y="2310"/>
                  <a:pt x="28945" y="2084"/>
                  <a:pt x="29028" y="1857"/>
                </a:cubicBezTo>
                <a:cubicBezTo>
                  <a:pt x="29099" y="1643"/>
                  <a:pt x="29171" y="1441"/>
                  <a:pt x="29230" y="1262"/>
                </a:cubicBezTo>
                <a:cubicBezTo>
                  <a:pt x="29290" y="1084"/>
                  <a:pt x="29337" y="929"/>
                  <a:pt x="29361" y="774"/>
                </a:cubicBezTo>
                <a:cubicBezTo>
                  <a:pt x="29397" y="631"/>
                  <a:pt x="29421" y="512"/>
                  <a:pt x="29457" y="405"/>
                </a:cubicBezTo>
                <a:cubicBezTo>
                  <a:pt x="29504" y="214"/>
                  <a:pt x="29528" y="107"/>
                  <a:pt x="29528" y="107"/>
                </a:cubicBezTo>
                <a:lnTo>
                  <a:pt x="2870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4"/>
          <p:cNvSpPr/>
          <p:nvPr/>
        </p:nvSpPr>
        <p:spPr>
          <a:xfrm>
            <a:off x="9136766" y="131741"/>
            <a:ext cx="1623807" cy="376265"/>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4"/>
          <p:cNvSpPr/>
          <p:nvPr/>
        </p:nvSpPr>
        <p:spPr>
          <a:xfrm flipH="1">
            <a:off x="-14" y="6402700"/>
            <a:ext cx="8342148" cy="45529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4"/>
          <p:cNvSpPr txBox="1">
            <a:spLocks noGrp="1"/>
          </p:cNvSpPr>
          <p:nvPr>
            <p:ph type="title"/>
          </p:nvPr>
        </p:nvSpPr>
        <p:spPr>
          <a:xfrm>
            <a:off x="950967" y="650367"/>
            <a:ext cx="8101600" cy="956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2" name="Google Shape;292;p4"/>
          <p:cNvSpPr txBox="1">
            <a:spLocks noGrp="1"/>
          </p:cNvSpPr>
          <p:nvPr>
            <p:ph type="body" idx="1"/>
          </p:nvPr>
        </p:nvSpPr>
        <p:spPr>
          <a:xfrm>
            <a:off x="950967" y="1596036"/>
            <a:ext cx="10290000" cy="44536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accent5"/>
              </a:buClr>
              <a:buSzPts val="1200"/>
              <a:buFont typeface="Fredoka One"/>
              <a:buChar char="●"/>
              <a:defRPr sz="1600"/>
            </a:lvl1pPr>
            <a:lvl2pPr marL="1219170" lvl="1" indent="-406390" rtl="0">
              <a:spcBef>
                <a:spcPts val="0"/>
              </a:spcBef>
              <a:spcAft>
                <a:spcPts val="0"/>
              </a:spcAft>
              <a:buClr>
                <a:schemeClr val="accent5"/>
              </a:buClr>
              <a:buSzPts val="1200"/>
              <a:buChar char="○"/>
              <a:defRPr sz="1600"/>
            </a:lvl2pPr>
            <a:lvl3pPr marL="1828754" lvl="2" indent="-406390" rtl="0">
              <a:spcBef>
                <a:spcPts val="0"/>
              </a:spcBef>
              <a:spcAft>
                <a:spcPts val="0"/>
              </a:spcAft>
              <a:buClr>
                <a:schemeClr val="accent5"/>
              </a:buClr>
              <a:buSzPts val="1200"/>
              <a:buChar char="■"/>
              <a:defRPr sz="1600"/>
            </a:lvl3pPr>
            <a:lvl4pPr marL="2438339" lvl="3" indent="-406390" rtl="0">
              <a:spcBef>
                <a:spcPts val="0"/>
              </a:spcBef>
              <a:spcAft>
                <a:spcPts val="0"/>
              </a:spcAft>
              <a:buClr>
                <a:schemeClr val="accent5"/>
              </a:buClr>
              <a:buSzPts val="1200"/>
              <a:buChar char="●"/>
              <a:defRPr sz="1600"/>
            </a:lvl4pPr>
            <a:lvl5pPr marL="3047924" lvl="4" indent="-406390" rtl="0">
              <a:spcBef>
                <a:spcPts val="0"/>
              </a:spcBef>
              <a:spcAft>
                <a:spcPts val="0"/>
              </a:spcAft>
              <a:buClr>
                <a:schemeClr val="accent5"/>
              </a:buClr>
              <a:buSzPts val="1200"/>
              <a:buChar char="○"/>
              <a:defRPr sz="1600"/>
            </a:lvl5pPr>
            <a:lvl6pPr marL="3657509" lvl="5" indent="-406390" rtl="0">
              <a:spcBef>
                <a:spcPts val="0"/>
              </a:spcBef>
              <a:spcAft>
                <a:spcPts val="0"/>
              </a:spcAft>
              <a:buClr>
                <a:schemeClr val="accent5"/>
              </a:buClr>
              <a:buSzPts val="1200"/>
              <a:buChar char="■"/>
              <a:defRPr sz="1600"/>
            </a:lvl6pPr>
            <a:lvl7pPr marL="4267093" lvl="6" indent="-406390" rtl="0">
              <a:spcBef>
                <a:spcPts val="0"/>
              </a:spcBef>
              <a:spcAft>
                <a:spcPts val="0"/>
              </a:spcAft>
              <a:buClr>
                <a:schemeClr val="accent5"/>
              </a:buClr>
              <a:buSzPts val="1200"/>
              <a:buChar char="●"/>
              <a:defRPr sz="1600"/>
            </a:lvl7pPr>
            <a:lvl8pPr marL="4876678" lvl="7" indent="-406390" rtl="0">
              <a:spcBef>
                <a:spcPts val="0"/>
              </a:spcBef>
              <a:spcAft>
                <a:spcPts val="0"/>
              </a:spcAft>
              <a:buClr>
                <a:schemeClr val="accent5"/>
              </a:buClr>
              <a:buSzPts val="1200"/>
              <a:buChar char="○"/>
              <a:defRPr sz="1600"/>
            </a:lvl8pPr>
            <a:lvl9pPr marL="5486263" lvl="8" indent="-406390" rtl="0">
              <a:spcBef>
                <a:spcPts val="0"/>
              </a:spcBef>
              <a:spcAft>
                <a:spcPts val="0"/>
              </a:spcAft>
              <a:buClr>
                <a:schemeClr val="accent5"/>
              </a:buClr>
              <a:buSzPts val="1200"/>
              <a:buChar char="■"/>
              <a:defRPr sz="1600"/>
            </a:lvl9pPr>
          </a:lstStyle>
          <a:p>
            <a:endParaRPr/>
          </a:p>
        </p:txBody>
      </p:sp>
    </p:spTree>
    <p:extLst>
      <p:ext uri="{BB962C8B-B14F-4D97-AF65-F5344CB8AC3E}">
        <p14:creationId xmlns:p14="http://schemas.microsoft.com/office/powerpoint/2010/main" val="36635235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838200" y="365127"/>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838200" y="1825625"/>
            <a:ext cx="5181600" cy="4351338"/>
          </a:xfrm>
          <a:prstGeom prst="rect">
            <a:avLst/>
          </a:prstGeom>
          <a:noFill/>
          <a:ln>
            <a:noFill/>
          </a:ln>
        </p:spPr>
        <p:txBody>
          <a:bodyPr spcFirstLastPara="1">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9" name="Google Shape;39;p40"/>
          <p:cNvSpPr txBox="1">
            <a:spLocks noGrp="1"/>
          </p:cNvSpPr>
          <p:nvPr>
            <p:ph type="body" idx="2"/>
          </p:nvPr>
        </p:nvSpPr>
        <p:spPr>
          <a:xfrm>
            <a:off x="6172200" y="1825625"/>
            <a:ext cx="5181600" cy="4351338"/>
          </a:xfrm>
          <a:prstGeom prst="rect">
            <a:avLst/>
          </a:prstGeom>
          <a:noFill/>
          <a:ln>
            <a:noFill/>
          </a:ln>
        </p:spPr>
        <p:txBody>
          <a:bodyPr spcFirstLastPara="1">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 name="Google Shape;40;p40"/>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41;p40"/>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42;p40"/>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D881CCBE-35F9-47D6-9D13-30A9A8F5383B}" type="slidenum">
              <a:rPr lang="en-US"/>
              <a:pPr>
                <a:defRPr/>
              </a:pPr>
              <a:t>‹#›</a:t>
            </a:fld>
            <a:endParaRPr lang="en-US"/>
          </a:p>
        </p:txBody>
      </p:sp>
    </p:spTree>
    <p:extLst>
      <p:ext uri="{BB962C8B-B14F-4D97-AF65-F5344CB8AC3E}">
        <p14:creationId xmlns:p14="http://schemas.microsoft.com/office/powerpoint/2010/main" val="1297675883"/>
      </p:ext>
    </p:extLst>
  </p:cSld>
  <p:clrMapOvr>
    <a:masterClrMapping/>
  </p:clrMapOvr>
  <p:transition spd="slow">
    <p:blinds dir="vert"/>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9788" y="365127"/>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1"/>
          <p:cNvSpPr txBox="1">
            <a:spLocks noGrp="1"/>
          </p:cNvSpPr>
          <p:nvPr>
            <p:ph type="body" idx="1"/>
          </p:nvPr>
        </p:nvSpPr>
        <p:spPr>
          <a:xfrm>
            <a:off x="839789" y="1681163"/>
            <a:ext cx="5157787" cy="823912"/>
          </a:xfrm>
          <a:prstGeom prst="rect">
            <a:avLst/>
          </a:prstGeom>
          <a:noFill/>
          <a:ln>
            <a:noFill/>
          </a:ln>
        </p:spPr>
        <p:txBody>
          <a:bodyPr spcFirstLastPara="1" anchor="b">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6" name="Google Shape;46;p41"/>
          <p:cNvSpPr txBox="1">
            <a:spLocks noGrp="1"/>
          </p:cNvSpPr>
          <p:nvPr>
            <p:ph type="body" idx="2"/>
          </p:nvPr>
        </p:nvSpPr>
        <p:spPr>
          <a:xfrm>
            <a:off x="839789" y="2505075"/>
            <a:ext cx="5157787" cy="3684588"/>
          </a:xfrm>
          <a:prstGeom prst="rect">
            <a:avLst/>
          </a:prstGeom>
          <a:noFill/>
          <a:ln>
            <a:noFill/>
          </a:ln>
        </p:spPr>
        <p:txBody>
          <a:bodyPr spcFirstLastPara="1">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7" name="Google Shape;47;p41"/>
          <p:cNvSpPr txBox="1">
            <a:spLocks noGrp="1"/>
          </p:cNvSpPr>
          <p:nvPr>
            <p:ph type="body" idx="3"/>
          </p:nvPr>
        </p:nvSpPr>
        <p:spPr>
          <a:xfrm>
            <a:off x="6172201" y="1681163"/>
            <a:ext cx="5183188" cy="823912"/>
          </a:xfrm>
          <a:prstGeom prst="rect">
            <a:avLst/>
          </a:prstGeom>
          <a:noFill/>
          <a:ln>
            <a:noFill/>
          </a:ln>
        </p:spPr>
        <p:txBody>
          <a:bodyPr spcFirstLastPara="1" anchor="b">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8" name="Google Shape;48;p41"/>
          <p:cNvSpPr txBox="1">
            <a:spLocks noGrp="1"/>
          </p:cNvSpPr>
          <p:nvPr>
            <p:ph type="body" idx="4"/>
          </p:nvPr>
        </p:nvSpPr>
        <p:spPr>
          <a:xfrm>
            <a:off x="6172201" y="2505075"/>
            <a:ext cx="5183188" cy="3684588"/>
          </a:xfrm>
          <a:prstGeom prst="rect">
            <a:avLst/>
          </a:prstGeom>
          <a:noFill/>
          <a:ln>
            <a:noFill/>
          </a:ln>
        </p:spPr>
        <p:txBody>
          <a:bodyPr spcFirstLastPara="1">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 name="Google Shape;49;p41"/>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8" name="Google Shape;50;p41"/>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9" name="Google Shape;51;p41"/>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6D1DE17C-4C3F-4681-893C-C77AE1C457F2}" type="slidenum">
              <a:rPr lang="en-US"/>
              <a:pPr>
                <a:defRPr/>
              </a:pPr>
              <a:t>‹#›</a:t>
            </a:fld>
            <a:endParaRPr lang="en-US"/>
          </a:p>
        </p:txBody>
      </p:sp>
    </p:spTree>
    <p:extLst>
      <p:ext uri="{BB962C8B-B14F-4D97-AF65-F5344CB8AC3E}">
        <p14:creationId xmlns:p14="http://schemas.microsoft.com/office/powerpoint/2010/main" val="1607935331"/>
      </p:ext>
    </p:extLst>
  </p:cSld>
  <p:clrMapOvr>
    <a:masterClrMapping/>
  </p:clrMapOvr>
  <p:transition spd="slow">
    <p:blinds dir="vert"/>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2"/>
        <p:cNvGrpSpPr/>
        <p:nvPr/>
      </p:nvGrpSpPr>
      <p:grpSpPr>
        <a:xfrm>
          <a:off x="0" y="0"/>
          <a:ext cx="0" cy="0"/>
          <a:chOff x="0" y="0"/>
          <a:chExt cx="0" cy="0"/>
        </a:xfrm>
      </p:grpSpPr>
      <p:sp>
        <p:nvSpPr>
          <p:cNvPr id="53" name="Google Shape;53;p42"/>
          <p:cNvSpPr txBox="1">
            <a:spLocks noGrp="1"/>
          </p:cNvSpPr>
          <p:nvPr>
            <p:ph type="title"/>
          </p:nvPr>
        </p:nvSpPr>
        <p:spPr>
          <a:xfrm>
            <a:off x="838200" y="365127"/>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Google Shape;54;p42"/>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4" name="Google Shape;55;p42"/>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5" name="Google Shape;56;p42"/>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EDB2AE94-7502-4231-AED2-5B8A7B6A9A90}" type="slidenum">
              <a:rPr lang="en-US"/>
              <a:pPr>
                <a:defRPr/>
              </a:pPr>
              <a:t>‹#›</a:t>
            </a:fld>
            <a:endParaRPr lang="en-US"/>
          </a:p>
        </p:txBody>
      </p:sp>
    </p:spTree>
    <p:extLst>
      <p:ext uri="{BB962C8B-B14F-4D97-AF65-F5344CB8AC3E}">
        <p14:creationId xmlns:p14="http://schemas.microsoft.com/office/powerpoint/2010/main" val="2737494460"/>
      </p:ext>
    </p:extLst>
  </p:cSld>
  <p:clrMapOvr>
    <a:masterClrMapping/>
  </p:clrMapOvr>
  <p:transition spd="slow">
    <p:blinds dir="ver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2" name="Google Shape;58;p43"/>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3" name="Google Shape;59;p43"/>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4" name="Google Shape;60;p43"/>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B489936A-9923-4796-AA9A-4D8032376768}" type="slidenum">
              <a:rPr lang="en-US"/>
              <a:pPr>
                <a:defRPr/>
              </a:pPr>
              <a:t>‹#›</a:t>
            </a:fld>
            <a:endParaRPr lang="en-US"/>
          </a:p>
        </p:txBody>
      </p:sp>
    </p:spTree>
    <p:extLst>
      <p:ext uri="{BB962C8B-B14F-4D97-AF65-F5344CB8AC3E}">
        <p14:creationId xmlns:p14="http://schemas.microsoft.com/office/powerpoint/2010/main" val="3352514973"/>
      </p:ext>
    </p:extLst>
  </p:cSld>
  <p:clrMapOvr>
    <a:masterClrMapping/>
  </p:clrMapOvr>
  <p:transition spd="slow">
    <p:blinds dir="ver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839788" y="457200"/>
            <a:ext cx="3932237" cy="1600200"/>
          </a:xfrm>
          <a:prstGeom prst="rect">
            <a:avLst/>
          </a:prstGeom>
          <a:noFill/>
          <a:ln>
            <a:noFill/>
          </a:ln>
        </p:spPr>
        <p:txBody>
          <a:bodyPr spcFirstLastPara="1" anchor="b">
            <a:normAutofit/>
          </a:bodyPr>
          <a:lstStyle>
            <a:lvl1pPr lvl="0" algn="l">
              <a:lnSpc>
                <a:spcPct val="90000"/>
              </a:lnSpc>
              <a:spcBef>
                <a:spcPts val="0"/>
              </a:spcBef>
              <a:spcAft>
                <a:spcPts val="0"/>
              </a:spcAft>
              <a:buClr>
                <a:schemeClr val="dk1"/>
              </a:buClr>
              <a:buSzPts val="3200"/>
              <a:buFont typeface="Calibri" panose="020F0502020204030204"/>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txBox="1">
            <a:spLocks noGrp="1"/>
          </p:cNvSpPr>
          <p:nvPr>
            <p:ph type="body" idx="1"/>
          </p:nvPr>
        </p:nvSpPr>
        <p:spPr>
          <a:xfrm>
            <a:off x="5183188" y="987427"/>
            <a:ext cx="6172200" cy="4873625"/>
          </a:xfrm>
          <a:prstGeom prst="rect">
            <a:avLst/>
          </a:prstGeom>
          <a:noFill/>
          <a:ln>
            <a:noFill/>
          </a:ln>
        </p:spPr>
        <p:txBody>
          <a:bodyPr spcFirstLastPara="1">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64" name="Google Shape;64;p44"/>
          <p:cNvSpPr txBox="1">
            <a:spLocks noGrp="1"/>
          </p:cNvSpPr>
          <p:nvPr>
            <p:ph type="body" idx="2"/>
          </p:nvPr>
        </p:nvSpPr>
        <p:spPr>
          <a:xfrm>
            <a:off x="839788" y="2057400"/>
            <a:ext cx="3932237" cy="3811588"/>
          </a:xfrm>
          <a:prstGeom prst="rect">
            <a:avLst/>
          </a:prstGeom>
          <a:noFill/>
          <a:ln>
            <a:noFill/>
          </a:ln>
        </p:spPr>
        <p:txBody>
          <a:bodyPr spcFirstLastPara="1">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 name="Google Shape;65;p44"/>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66;p44"/>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67;p44"/>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7D891AFF-A76D-4CCB-8F10-B847A0199DCD}" type="slidenum">
              <a:rPr lang="en-US"/>
              <a:pPr>
                <a:defRPr/>
              </a:pPr>
              <a:t>‹#›</a:t>
            </a:fld>
            <a:endParaRPr lang="en-US"/>
          </a:p>
        </p:txBody>
      </p:sp>
    </p:spTree>
    <p:extLst>
      <p:ext uri="{BB962C8B-B14F-4D97-AF65-F5344CB8AC3E}">
        <p14:creationId xmlns:p14="http://schemas.microsoft.com/office/powerpoint/2010/main" val="877185165"/>
      </p:ext>
    </p:extLst>
  </p:cSld>
  <p:clrMapOvr>
    <a:masterClrMapping/>
  </p:clrMapOvr>
  <p:transition spd="slow">
    <p:blinds dir="ver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839788" y="457200"/>
            <a:ext cx="3932237" cy="1600200"/>
          </a:xfrm>
          <a:prstGeom prst="rect">
            <a:avLst/>
          </a:prstGeom>
          <a:noFill/>
          <a:ln>
            <a:noFill/>
          </a:ln>
        </p:spPr>
        <p:txBody>
          <a:bodyPr spcFirstLastPara="1" anchor="b">
            <a:normAutofit/>
          </a:bodyPr>
          <a:lstStyle>
            <a:lvl1pPr lvl="0" algn="l">
              <a:lnSpc>
                <a:spcPct val="90000"/>
              </a:lnSpc>
              <a:spcBef>
                <a:spcPts val="0"/>
              </a:spcBef>
              <a:spcAft>
                <a:spcPts val="0"/>
              </a:spcAft>
              <a:buClr>
                <a:schemeClr val="dk1"/>
              </a:buClr>
              <a:buSzPts val="3200"/>
              <a:buFont typeface="Calibri" panose="020F0502020204030204"/>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a:spLocks noGrp="1"/>
          </p:cNvSpPr>
          <p:nvPr>
            <p:ph type="pic" idx="2"/>
          </p:nvPr>
        </p:nvSpPr>
        <p:spPr>
          <a:xfrm>
            <a:off x="5183188" y="987427"/>
            <a:ext cx="6172200" cy="4873625"/>
          </a:xfrm>
          <a:prstGeom prst="rect">
            <a:avLst/>
          </a:prstGeom>
          <a:noFill/>
          <a:ln>
            <a:noFill/>
          </a:ln>
        </p:spPr>
        <p:txBody>
          <a:bodyPr spcFirstLastPara="1">
            <a:normAutofit/>
          </a:bodyPr>
          <a:lstStyle>
            <a:lvl1pPr marR="0" lvl="0" algn="l" rtl="0">
              <a:lnSpc>
                <a:spcPct val="90000"/>
              </a:lnSpc>
              <a:spcBef>
                <a:spcPts val="750"/>
              </a:spcBef>
              <a:spcAft>
                <a:spcPts val="0"/>
              </a:spcAft>
              <a:buClr>
                <a:schemeClr val="dk1"/>
              </a:buClr>
              <a:buSzPts val="3200"/>
              <a:buFont typeface="Arial" panose="020B0604020202020204"/>
              <a:buNone/>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375"/>
              </a:spcBef>
              <a:spcAft>
                <a:spcPts val="0"/>
              </a:spcAft>
              <a:buClr>
                <a:schemeClr val="dk1"/>
              </a:buClr>
              <a:buSzPts val="2800"/>
              <a:buFont typeface="Arial" panose="020B0604020202020204"/>
              <a:buNone/>
              <a:defRPr sz="21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375"/>
              </a:spcBef>
              <a:spcAft>
                <a:spcPts val="0"/>
              </a:spcAft>
              <a:buClr>
                <a:schemeClr val="dk1"/>
              </a:buClr>
              <a:buSzPts val="2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375"/>
              </a:spcBef>
              <a:spcAft>
                <a:spcPts val="0"/>
              </a:spcAft>
              <a:buClr>
                <a:schemeClr val="dk1"/>
              </a:buClr>
              <a:buSzPts val="20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375"/>
              </a:spcBef>
              <a:spcAft>
                <a:spcPts val="0"/>
              </a:spcAft>
              <a:buClr>
                <a:schemeClr val="dk1"/>
              </a:buClr>
              <a:buSzPts val="20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375"/>
              </a:spcBef>
              <a:spcAft>
                <a:spcPts val="0"/>
              </a:spcAft>
              <a:buClr>
                <a:schemeClr val="dk1"/>
              </a:buClr>
              <a:buSzPts val="20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375"/>
              </a:spcBef>
              <a:spcAft>
                <a:spcPts val="0"/>
              </a:spcAft>
              <a:buClr>
                <a:schemeClr val="dk1"/>
              </a:buClr>
              <a:buSzPts val="20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375"/>
              </a:spcBef>
              <a:spcAft>
                <a:spcPts val="0"/>
              </a:spcAft>
              <a:buClr>
                <a:schemeClr val="dk1"/>
              </a:buClr>
              <a:buSzPts val="20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375"/>
              </a:spcBef>
              <a:spcAft>
                <a:spcPts val="0"/>
              </a:spcAft>
              <a:buClr>
                <a:schemeClr val="dk1"/>
              </a:buClr>
              <a:buSzPts val="2000"/>
              <a:buFont typeface="Arial" panose="020B0604020202020204"/>
              <a:buNone/>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lvl="0"/>
            <a:endParaRPr noProof="0">
              <a:sym typeface="Calibri" panose="020F0502020204030204"/>
            </a:endParaRPr>
          </a:p>
        </p:txBody>
      </p:sp>
      <p:sp>
        <p:nvSpPr>
          <p:cNvPr id="71" name="Google Shape;71;p45"/>
          <p:cNvSpPr txBox="1">
            <a:spLocks noGrp="1"/>
          </p:cNvSpPr>
          <p:nvPr>
            <p:ph type="body" idx="1"/>
          </p:nvPr>
        </p:nvSpPr>
        <p:spPr>
          <a:xfrm>
            <a:off x="839788" y="2057400"/>
            <a:ext cx="3932237" cy="3811588"/>
          </a:xfrm>
          <a:prstGeom prst="rect">
            <a:avLst/>
          </a:prstGeom>
          <a:noFill/>
          <a:ln>
            <a:noFill/>
          </a:ln>
        </p:spPr>
        <p:txBody>
          <a:bodyPr spcFirstLastPara="1">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 name="Google Shape;72;p45"/>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73;p45"/>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7" name="Google Shape;74;p45"/>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A12C3126-6CA2-4195-ADE8-95FBC89E1F19}" type="slidenum">
              <a:rPr lang="en-US"/>
              <a:pPr>
                <a:defRPr/>
              </a:pPr>
              <a:t>‹#›</a:t>
            </a:fld>
            <a:endParaRPr lang="en-US"/>
          </a:p>
        </p:txBody>
      </p:sp>
    </p:spTree>
    <p:extLst>
      <p:ext uri="{BB962C8B-B14F-4D97-AF65-F5344CB8AC3E}">
        <p14:creationId xmlns:p14="http://schemas.microsoft.com/office/powerpoint/2010/main" val="2750481816"/>
      </p:ext>
    </p:extLst>
  </p:cSld>
  <p:clrMapOvr>
    <a:masterClrMapping/>
  </p:clrMapOvr>
  <p:transition spd="slow">
    <p:blinds dir="ver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5"/>
        <p:cNvGrpSpPr/>
        <p:nvPr/>
      </p:nvGrpSpPr>
      <p:grpSpPr>
        <a:xfrm>
          <a:off x="0" y="0"/>
          <a:ext cx="0" cy="0"/>
          <a:chOff x="0" y="0"/>
          <a:chExt cx="0" cy="0"/>
        </a:xfrm>
      </p:grpSpPr>
      <p:sp>
        <p:nvSpPr>
          <p:cNvPr id="76" name="Google Shape;76;p46"/>
          <p:cNvSpPr txBox="1">
            <a:spLocks noGrp="1"/>
          </p:cNvSpPr>
          <p:nvPr>
            <p:ph type="title"/>
          </p:nvPr>
        </p:nvSpPr>
        <p:spPr>
          <a:xfrm>
            <a:off x="838200" y="365127"/>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6"/>
          <p:cNvSpPr txBox="1">
            <a:spLocks noGrp="1"/>
          </p:cNvSpPr>
          <p:nvPr>
            <p:ph type="body" idx="1"/>
          </p:nvPr>
        </p:nvSpPr>
        <p:spPr>
          <a:xfrm rot="5400000">
            <a:off x="3920331" y="-1256506"/>
            <a:ext cx="4351338" cy="10515600"/>
          </a:xfrm>
          <a:prstGeom prst="rect">
            <a:avLst/>
          </a:prstGeom>
          <a:noFill/>
          <a:ln>
            <a:noFill/>
          </a:ln>
        </p:spPr>
        <p:txBody>
          <a:bodyPr spcFirstLastPara="1">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 name="Google Shape;78;p46"/>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5" name="Google Shape;79;p46"/>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80;p46"/>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BEBF6D9B-9A37-4014-AE6D-3C2F46079DB8}" type="slidenum">
              <a:rPr lang="en-US"/>
              <a:pPr>
                <a:defRPr/>
              </a:pPr>
              <a:t>‹#›</a:t>
            </a:fld>
            <a:endParaRPr lang="en-US"/>
          </a:p>
        </p:txBody>
      </p:sp>
    </p:spTree>
    <p:extLst>
      <p:ext uri="{BB962C8B-B14F-4D97-AF65-F5344CB8AC3E}">
        <p14:creationId xmlns:p14="http://schemas.microsoft.com/office/powerpoint/2010/main" val="718929521"/>
      </p:ext>
    </p:extLst>
  </p:cSld>
  <p:clrMapOvr>
    <a:masterClrMapping/>
  </p:clrMapOvr>
  <p:transition spd="slow">
    <p:blinds dir="vert"/>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1"/>
        <p:cNvGrpSpPr/>
        <p:nvPr/>
      </p:nvGrpSpPr>
      <p:grpSpPr>
        <a:xfrm>
          <a:off x="0" y="0"/>
          <a:ext cx="0" cy="0"/>
          <a:chOff x="0" y="0"/>
          <a:chExt cx="0" cy="0"/>
        </a:xfrm>
      </p:grpSpPr>
      <p:sp>
        <p:nvSpPr>
          <p:cNvPr id="82" name="Google Shape;82;p47"/>
          <p:cNvSpPr txBox="1">
            <a:spLocks noGrp="1"/>
          </p:cNvSpPr>
          <p:nvPr>
            <p:ph type="title"/>
          </p:nvPr>
        </p:nvSpPr>
        <p:spPr>
          <a:xfrm rot="5400000">
            <a:off x="7133432" y="1956595"/>
            <a:ext cx="5811838" cy="2628900"/>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7"/>
          <p:cNvSpPr txBox="1">
            <a:spLocks noGrp="1"/>
          </p:cNvSpPr>
          <p:nvPr>
            <p:ph type="body" idx="1"/>
          </p:nvPr>
        </p:nvSpPr>
        <p:spPr>
          <a:xfrm rot="5400000">
            <a:off x="1799432" y="-596105"/>
            <a:ext cx="5811838" cy="7734300"/>
          </a:xfrm>
          <a:prstGeom prst="rect">
            <a:avLst/>
          </a:prstGeom>
          <a:noFill/>
          <a:ln>
            <a:noFill/>
          </a:ln>
        </p:spPr>
        <p:txBody>
          <a:bodyPr spcFirstLastPara="1">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 name="Google Shape;84;p47"/>
          <p:cNvSpPr txBox="1">
            <a:spLocks noGrp="1"/>
          </p:cNvSpPr>
          <p:nvPr>
            <p:ph type="dt" idx="10"/>
          </p:nvPr>
        </p:nvSpPr>
        <p:spPr/>
        <p:txBody>
          <a:bodyPr spcFirstLastPara="1">
            <a:noAutofit/>
          </a:bodyPr>
          <a:lstStyle>
            <a:lvl1pPr lvl="0" algn="l"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5" name="Google Shape;85;p47"/>
          <p:cNvSpPr txBox="1">
            <a:spLocks noGrp="1"/>
          </p:cNvSpPr>
          <p:nvPr>
            <p:ph type="ftr" idx="11"/>
          </p:nvPr>
        </p:nvSpPr>
        <p:spPr/>
        <p:txBody>
          <a:bodyPr spcFirstLastPara="1">
            <a:noAutofit/>
          </a:bodyPr>
          <a:lstStyle>
            <a:lvl1pPr lvl="0" algn="ctr" eaLnBrk="0" hangingPunct="0">
              <a:spcBef>
                <a:spcPts val="0"/>
              </a:spcBef>
              <a:spcAft>
                <a:spcPts val="0"/>
              </a:spcAft>
              <a:buClrTx/>
              <a:buSzPts val="1400"/>
              <a:buFontTx/>
              <a:buNone/>
              <a:defRPr>
                <a:latin typeface="Calibri" panose="020F0502020204030204"/>
                <a:ea typeface="Calibri" panose="020F0502020204030204"/>
                <a:cs typeface="Calibri" panose="020F0502020204030204"/>
                <a:sym typeface="Calibri" panose="020F0502020204030204"/>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defRPr/>
            </a:pPr>
            <a:endParaRPr/>
          </a:p>
        </p:txBody>
      </p:sp>
      <p:sp>
        <p:nvSpPr>
          <p:cNvPr id="6" name="Google Shape;86;p47"/>
          <p:cNvSpPr txBox="1">
            <a:spLocks noGrp="1"/>
          </p:cNvSpPr>
          <p:nvPr>
            <p:ph type="sldNum" idx="12"/>
          </p:nvPr>
        </p:nvSpPr>
        <p:spPr/>
        <p:txBody>
          <a:bodyPr spcFirstLastPara="1">
            <a:noAutofit/>
          </a:bodyPr>
          <a:lstStyle>
            <a:lvl1pPr marL="0" lvl="0" indent="0" algn="r" eaLnBrk="0" hangingPunct="0">
              <a:spcBef>
                <a:spcPts val="0"/>
              </a:spcBef>
              <a:buClrTx/>
              <a:buNone/>
              <a:defRPr>
                <a:latin typeface="Calibri" panose="020F0502020204030204"/>
                <a:ea typeface="Calibri" panose="020F0502020204030204"/>
                <a:cs typeface="Calibri" panose="020F0502020204030204"/>
                <a:sym typeface="Calibri" panose="020F0502020204030204"/>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defRPr/>
            </a:pPr>
            <a:fld id="{586F5B34-2BEC-48AB-BD19-74E07519CA25}" type="slidenum">
              <a:rPr lang="en-US"/>
              <a:pPr>
                <a:defRPr/>
              </a:pPr>
              <a:t>‹#›</a:t>
            </a:fld>
            <a:endParaRPr lang="en-US"/>
          </a:p>
        </p:txBody>
      </p:sp>
    </p:spTree>
    <p:extLst>
      <p:ext uri="{BB962C8B-B14F-4D97-AF65-F5344CB8AC3E}">
        <p14:creationId xmlns:p14="http://schemas.microsoft.com/office/powerpoint/2010/main" val="912086492"/>
      </p:ext>
    </p:extLst>
  </p:cSld>
  <p:clrMapOvr>
    <a:masterClrMapping/>
  </p:clrMapOvr>
  <p:transition spd="slow">
    <p:blinds dir="vert"/>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2196847451"/>
      </p:ext>
    </p:extLst>
  </p:cSld>
  <p:clrMapOvr>
    <a:masterClrMapping/>
  </p:clrMapOvr>
  <p:transition spd="slow">
    <p:blinds dir="ver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spcFirstLastPara="1">
            <a:noAutofit/>
          </a:bodyPr>
          <a:lstStyle>
            <a:lvl1pPr eaLnBrk="0" hangingPunct="0">
              <a:spcBef>
                <a:spcPts val="0"/>
              </a:spcBef>
              <a:spcAft>
                <a:spcPts val="0"/>
              </a:spcAft>
              <a:buClrTx/>
              <a:buFontTx/>
              <a:buNone/>
              <a:defRPr>
                <a:solidFill>
                  <a:prstClr val="black">
                    <a:tint val="75000"/>
                  </a:prstClr>
                </a:solidFill>
                <a:latin typeface="Calibri" panose="020F0502020204030204"/>
                <a:ea typeface="Calibri" panose="020F0502020204030204"/>
                <a:cs typeface="Calibri" panose="020F0502020204030204"/>
                <a:sym typeface="Calibri" panose="020F0502020204030204"/>
              </a:defRPr>
            </a:lvl1pPr>
          </a:lstStyle>
          <a:p>
            <a:pPr>
              <a:defRPr/>
            </a:pPr>
            <a:fld id="{7139A644-E195-4D91-8DE4-FD4CBDBEF670}" type="datetime1">
              <a:rPr lang="en-US" altLang="zh-CN"/>
              <a:pPr>
                <a:defRPr/>
              </a:pPr>
              <a:t>11/7/2023</a:t>
            </a:fld>
            <a:endParaRPr lang="en-US" dirty="0"/>
          </a:p>
        </p:txBody>
      </p:sp>
      <p:sp>
        <p:nvSpPr>
          <p:cNvPr id="5" name="Footer Placeholder 4"/>
          <p:cNvSpPr>
            <a:spLocks noGrp="1"/>
          </p:cNvSpPr>
          <p:nvPr>
            <p:ph type="ftr" sz="quarter" idx="11"/>
          </p:nvPr>
        </p:nvSpPr>
        <p:spPr/>
        <p:txBody>
          <a:bodyPr spcFirstLastPara="1">
            <a:noAutofit/>
          </a:bodyPr>
          <a:lstStyle>
            <a:lvl1pPr eaLnBrk="0" hangingPunct="0">
              <a:spcBef>
                <a:spcPts val="0"/>
              </a:spcBef>
              <a:spcAft>
                <a:spcPts val="0"/>
              </a:spcAft>
              <a:buClrTx/>
              <a:buFontTx/>
              <a:buNone/>
              <a:defRPr>
                <a:solidFill>
                  <a:prstClr val="black">
                    <a:tint val="75000"/>
                  </a:prstClr>
                </a:solidFill>
                <a:latin typeface="Calibri" panose="020F0502020204030204"/>
                <a:ea typeface="Calibri" panose="020F0502020204030204"/>
                <a:cs typeface="Calibri" panose="020F0502020204030204"/>
                <a:sym typeface="Calibri" panose="020F0502020204030204"/>
              </a:defRPr>
            </a:lvl1pPr>
          </a:lstStyle>
          <a:p>
            <a:pPr>
              <a:defRPr/>
            </a:pPr>
            <a:endParaRPr lang="en-US"/>
          </a:p>
        </p:txBody>
      </p:sp>
      <p:sp>
        <p:nvSpPr>
          <p:cNvPr id="6" name="Slide Number Placeholder 5"/>
          <p:cNvSpPr>
            <a:spLocks noGrp="1"/>
          </p:cNvSpPr>
          <p:nvPr>
            <p:ph type="sldNum" sz="quarter" idx="12"/>
          </p:nvPr>
        </p:nvSpPr>
        <p:spPr/>
        <p:txBody>
          <a:bodyPr spcFirstLastPara="1">
            <a:noAutofit/>
          </a:bodyPr>
          <a:lstStyle>
            <a:lvl1pPr eaLnBrk="0" hangingPunct="0">
              <a:spcBef>
                <a:spcPts val="0"/>
              </a:spcBef>
              <a:buClrTx/>
              <a:defRPr>
                <a:solidFill>
                  <a:prstClr val="black">
                    <a:tint val="75000"/>
                  </a:prstClr>
                </a:solidFill>
                <a:latin typeface="Calibri" panose="020F0502020204030204"/>
                <a:ea typeface="Calibri" panose="020F0502020204030204"/>
                <a:cs typeface="Calibri" panose="020F0502020204030204"/>
                <a:sym typeface="Calibri" panose="020F0502020204030204"/>
              </a:defRPr>
            </a:lvl1pPr>
          </a:lstStyle>
          <a:p>
            <a:pPr>
              <a:defRPr/>
            </a:pPr>
            <a:fld id="{F674B3DA-128B-45A3-8D82-71EE5A69A866}" type="slidenum">
              <a:rPr lang="en-US"/>
              <a:pPr>
                <a:defRPr/>
              </a:pPr>
              <a:t>‹#›</a:t>
            </a:fld>
            <a:endParaRPr lang="en-US" dirty="0"/>
          </a:p>
        </p:txBody>
      </p:sp>
    </p:spTree>
    <p:extLst>
      <p:ext uri="{BB962C8B-B14F-4D97-AF65-F5344CB8AC3E}">
        <p14:creationId xmlns:p14="http://schemas.microsoft.com/office/powerpoint/2010/main" val="288102755"/>
      </p:ext>
    </p:extLst>
  </p:cSld>
  <p:clrMapOvr>
    <a:masterClrMapping/>
  </p:clrMapOvr>
  <p:transition spd="slow">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2"/>
        <p:cNvGrpSpPr/>
        <p:nvPr/>
      </p:nvGrpSpPr>
      <p:grpSpPr>
        <a:xfrm>
          <a:off x="0" y="0"/>
          <a:ext cx="0" cy="0"/>
          <a:chOff x="0" y="0"/>
          <a:chExt cx="0" cy="0"/>
        </a:xfrm>
      </p:grpSpPr>
      <p:grpSp>
        <p:nvGrpSpPr>
          <p:cNvPr id="413" name="Google Shape;413;p7"/>
          <p:cNvGrpSpPr/>
          <p:nvPr/>
        </p:nvGrpSpPr>
        <p:grpSpPr>
          <a:xfrm>
            <a:off x="5384571" y="-33"/>
            <a:ext cx="6807301" cy="7636656"/>
            <a:chOff x="4419482" y="-22"/>
            <a:chExt cx="4724668" cy="5727492"/>
          </a:xfrm>
        </p:grpSpPr>
        <p:grpSp>
          <p:nvGrpSpPr>
            <p:cNvPr id="414" name="Google Shape;414;p7"/>
            <p:cNvGrpSpPr/>
            <p:nvPr/>
          </p:nvGrpSpPr>
          <p:grpSpPr>
            <a:xfrm rot="-5400000">
              <a:off x="2147888" y="2272020"/>
              <a:ext cx="5727045" cy="1183855"/>
              <a:chOff x="1321202" y="3526247"/>
              <a:chExt cx="7822763" cy="1617068"/>
            </a:xfrm>
          </p:grpSpPr>
          <p:sp>
            <p:nvSpPr>
              <p:cNvPr id="415" name="Google Shape;415;p7"/>
              <p:cNvSpPr/>
              <p:nvPr/>
            </p:nvSpPr>
            <p:spPr>
              <a:xfrm>
                <a:off x="1321202" y="3526247"/>
                <a:ext cx="7822725" cy="1613015"/>
              </a:xfrm>
              <a:custGeom>
                <a:avLst/>
                <a:gdLst/>
                <a:ahLst/>
                <a:cxnLst/>
                <a:rect l="l" t="t" r="r" b="b"/>
                <a:pathLst>
                  <a:path w="67462" h="13920" extrusionOk="0">
                    <a:moveTo>
                      <a:pt x="60681" y="1"/>
                    </a:moveTo>
                    <a:cubicBezTo>
                      <a:pt x="58623" y="1"/>
                      <a:pt x="56591" y="352"/>
                      <a:pt x="54936" y="1179"/>
                    </a:cubicBezTo>
                    <a:cubicBezTo>
                      <a:pt x="50483" y="3370"/>
                      <a:pt x="45828" y="6466"/>
                      <a:pt x="39851" y="7049"/>
                    </a:cubicBezTo>
                    <a:cubicBezTo>
                      <a:pt x="39110" y="7121"/>
                      <a:pt x="38399" y="7151"/>
                      <a:pt x="37706" y="7151"/>
                    </a:cubicBezTo>
                    <a:cubicBezTo>
                      <a:pt x="35422" y="7151"/>
                      <a:pt x="33325" y="6825"/>
                      <a:pt x="30969" y="6597"/>
                    </a:cubicBezTo>
                    <a:cubicBezTo>
                      <a:pt x="28654" y="6365"/>
                      <a:pt x="26459" y="6204"/>
                      <a:pt x="24236" y="6204"/>
                    </a:cubicBezTo>
                    <a:cubicBezTo>
                      <a:pt x="22572" y="6204"/>
                      <a:pt x="20892" y="6294"/>
                      <a:pt x="19134" y="6513"/>
                    </a:cubicBezTo>
                    <a:cubicBezTo>
                      <a:pt x="15086" y="7002"/>
                      <a:pt x="12026" y="7847"/>
                      <a:pt x="9121" y="9585"/>
                    </a:cubicBezTo>
                    <a:cubicBezTo>
                      <a:pt x="7216" y="10740"/>
                      <a:pt x="5311" y="11966"/>
                      <a:pt x="3096" y="12883"/>
                    </a:cubicBezTo>
                    <a:cubicBezTo>
                      <a:pt x="2108" y="13276"/>
                      <a:pt x="1084" y="13621"/>
                      <a:pt x="1" y="13919"/>
                    </a:cubicBezTo>
                    <a:lnTo>
                      <a:pt x="10800" y="13919"/>
                    </a:lnTo>
                    <a:cubicBezTo>
                      <a:pt x="10883" y="13871"/>
                      <a:pt x="10966" y="13848"/>
                      <a:pt x="11038" y="13800"/>
                    </a:cubicBezTo>
                    <a:cubicBezTo>
                      <a:pt x="13407" y="12657"/>
                      <a:pt x="16062" y="10776"/>
                      <a:pt x="19110" y="10419"/>
                    </a:cubicBezTo>
                    <a:cubicBezTo>
                      <a:pt x="20176" y="10294"/>
                      <a:pt x="21236" y="10242"/>
                      <a:pt x="22291" y="10242"/>
                    </a:cubicBezTo>
                    <a:cubicBezTo>
                      <a:pt x="27870" y="10242"/>
                      <a:pt x="33331" y="11702"/>
                      <a:pt x="38905" y="11702"/>
                    </a:cubicBezTo>
                    <a:cubicBezTo>
                      <a:pt x="40456" y="11702"/>
                      <a:pt x="42016" y="11589"/>
                      <a:pt x="43589" y="11300"/>
                    </a:cubicBezTo>
                    <a:cubicBezTo>
                      <a:pt x="47614" y="10561"/>
                      <a:pt x="50662" y="9418"/>
                      <a:pt x="53757" y="7668"/>
                    </a:cubicBezTo>
                    <a:cubicBezTo>
                      <a:pt x="55400" y="6738"/>
                      <a:pt x="56206" y="5837"/>
                      <a:pt x="58427" y="5837"/>
                    </a:cubicBezTo>
                    <a:cubicBezTo>
                      <a:pt x="58621" y="5837"/>
                      <a:pt x="58826" y="5844"/>
                      <a:pt x="59044" y="5859"/>
                    </a:cubicBezTo>
                    <a:cubicBezTo>
                      <a:pt x="61259" y="5989"/>
                      <a:pt x="63626" y="6786"/>
                      <a:pt x="65932" y="6786"/>
                    </a:cubicBezTo>
                    <a:cubicBezTo>
                      <a:pt x="66365" y="6786"/>
                      <a:pt x="66796" y="6758"/>
                      <a:pt x="67223" y="6692"/>
                    </a:cubicBezTo>
                    <a:cubicBezTo>
                      <a:pt x="67319" y="6668"/>
                      <a:pt x="67390" y="6656"/>
                      <a:pt x="67461" y="6644"/>
                    </a:cubicBezTo>
                    <a:lnTo>
                      <a:pt x="67461" y="1537"/>
                    </a:lnTo>
                    <a:cubicBezTo>
                      <a:pt x="65818" y="679"/>
                      <a:pt x="63342" y="108"/>
                      <a:pt x="61615" y="24"/>
                    </a:cubicBezTo>
                    <a:cubicBezTo>
                      <a:pt x="61304" y="9"/>
                      <a:pt x="60992" y="1"/>
                      <a:pt x="6068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7"/>
              <p:cNvSpPr/>
              <p:nvPr/>
            </p:nvSpPr>
            <p:spPr>
              <a:xfrm>
                <a:off x="1959100" y="3762634"/>
                <a:ext cx="7184843" cy="1380680"/>
              </a:xfrm>
              <a:custGeom>
                <a:avLst/>
                <a:gdLst/>
                <a:ahLst/>
                <a:cxnLst/>
                <a:rect l="l" t="t" r="r" b="b"/>
                <a:pathLst>
                  <a:path w="61961" h="11915" extrusionOk="0">
                    <a:moveTo>
                      <a:pt x="55567" y="0"/>
                    </a:moveTo>
                    <a:cubicBezTo>
                      <a:pt x="53497" y="0"/>
                      <a:pt x="51436" y="341"/>
                      <a:pt x="49768" y="1175"/>
                    </a:cubicBezTo>
                    <a:cubicBezTo>
                      <a:pt x="45327" y="3366"/>
                      <a:pt x="40660" y="6462"/>
                      <a:pt x="34695" y="7045"/>
                    </a:cubicBezTo>
                    <a:cubicBezTo>
                      <a:pt x="33954" y="7117"/>
                      <a:pt x="33243" y="7147"/>
                      <a:pt x="32548" y="7147"/>
                    </a:cubicBezTo>
                    <a:cubicBezTo>
                      <a:pt x="30262" y="7147"/>
                      <a:pt x="28160" y="6821"/>
                      <a:pt x="25813" y="6593"/>
                    </a:cubicBezTo>
                    <a:cubicBezTo>
                      <a:pt x="23483" y="6367"/>
                      <a:pt x="21275" y="6203"/>
                      <a:pt x="19037" y="6203"/>
                    </a:cubicBezTo>
                    <a:cubicBezTo>
                      <a:pt x="17387" y="6203"/>
                      <a:pt x="15721" y="6292"/>
                      <a:pt x="13978" y="6509"/>
                    </a:cubicBezTo>
                    <a:cubicBezTo>
                      <a:pt x="9930" y="6997"/>
                      <a:pt x="6858" y="7843"/>
                      <a:pt x="3965" y="9593"/>
                    </a:cubicBezTo>
                    <a:cubicBezTo>
                      <a:pt x="2679" y="10355"/>
                      <a:pt x="1381" y="11177"/>
                      <a:pt x="0" y="11915"/>
                    </a:cubicBezTo>
                    <a:lnTo>
                      <a:pt x="9501" y="11915"/>
                    </a:lnTo>
                    <a:cubicBezTo>
                      <a:pt x="10883" y="11224"/>
                      <a:pt x="12371" y="10617"/>
                      <a:pt x="13943" y="10438"/>
                    </a:cubicBezTo>
                    <a:cubicBezTo>
                      <a:pt x="15011" y="10314"/>
                      <a:pt x="16075" y="10261"/>
                      <a:pt x="17134" y="10261"/>
                    </a:cubicBezTo>
                    <a:cubicBezTo>
                      <a:pt x="22714" y="10261"/>
                      <a:pt x="28178" y="11717"/>
                      <a:pt x="33760" y="11717"/>
                    </a:cubicBezTo>
                    <a:cubicBezTo>
                      <a:pt x="35307" y="11717"/>
                      <a:pt x="36863" y="11605"/>
                      <a:pt x="38434" y="11319"/>
                    </a:cubicBezTo>
                    <a:cubicBezTo>
                      <a:pt x="42446" y="10569"/>
                      <a:pt x="45494" y="9438"/>
                      <a:pt x="48590" y="7688"/>
                    </a:cubicBezTo>
                    <a:cubicBezTo>
                      <a:pt x="50233" y="6757"/>
                      <a:pt x="51050" y="5845"/>
                      <a:pt x="53268" y="5845"/>
                    </a:cubicBezTo>
                    <a:cubicBezTo>
                      <a:pt x="53459" y="5845"/>
                      <a:pt x="53662" y="5852"/>
                      <a:pt x="53876" y="5866"/>
                    </a:cubicBezTo>
                    <a:cubicBezTo>
                      <a:pt x="56081" y="6008"/>
                      <a:pt x="58431" y="6794"/>
                      <a:pt x="60738" y="6794"/>
                    </a:cubicBezTo>
                    <a:cubicBezTo>
                      <a:pt x="61148" y="6794"/>
                      <a:pt x="61555" y="6769"/>
                      <a:pt x="61960" y="6712"/>
                    </a:cubicBezTo>
                    <a:lnTo>
                      <a:pt x="61960" y="1354"/>
                    </a:lnTo>
                    <a:cubicBezTo>
                      <a:pt x="60341" y="604"/>
                      <a:pt x="58055" y="92"/>
                      <a:pt x="56448" y="20"/>
                    </a:cubicBezTo>
                    <a:cubicBezTo>
                      <a:pt x="56155" y="7"/>
                      <a:pt x="55860" y="0"/>
                      <a:pt x="55567" y="0"/>
                    </a:cubicBezTo>
                    <a:close/>
                  </a:path>
                </a:pathLst>
              </a:custGeom>
              <a:solidFill>
                <a:srgbClr val="AED2C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417;p7"/>
              <p:cNvSpPr/>
              <p:nvPr/>
            </p:nvSpPr>
            <p:spPr>
              <a:xfrm>
                <a:off x="2884115" y="4152442"/>
                <a:ext cx="6259850" cy="986813"/>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18" name="Google Shape;418;p7"/>
            <p:cNvSpPr/>
            <p:nvPr/>
          </p:nvSpPr>
          <p:spPr>
            <a:xfrm>
              <a:off x="5581650" y="0"/>
              <a:ext cx="3562500" cy="5143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7"/>
            <p:cNvSpPr/>
            <p:nvPr/>
          </p:nvSpPr>
          <p:spPr>
            <a:xfrm rot="-5400000">
              <a:off x="5084461" y="1087772"/>
              <a:ext cx="5143461" cy="2967996"/>
            </a:xfrm>
            <a:custGeom>
              <a:avLst/>
              <a:gdLst/>
              <a:ahLst/>
              <a:cxnLst/>
              <a:rect l="l" t="t" r="r" b="b"/>
              <a:pathLst>
                <a:path w="53984" h="8516" extrusionOk="0">
                  <a:moveTo>
                    <a:pt x="46657" y="1"/>
                  </a:moveTo>
                  <a:cubicBezTo>
                    <a:pt x="46074" y="1"/>
                    <a:pt x="45488" y="51"/>
                    <a:pt x="44899" y="169"/>
                  </a:cubicBezTo>
                  <a:cubicBezTo>
                    <a:pt x="43542" y="431"/>
                    <a:pt x="42387" y="1407"/>
                    <a:pt x="41470" y="2038"/>
                  </a:cubicBezTo>
                  <a:cubicBezTo>
                    <a:pt x="39232" y="3574"/>
                    <a:pt x="37029" y="4872"/>
                    <a:pt x="33612" y="5336"/>
                  </a:cubicBezTo>
                  <a:cubicBezTo>
                    <a:pt x="32989" y="5416"/>
                    <a:pt x="32472" y="5460"/>
                    <a:pt x="31980" y="5460"/>
                  </a:cubicBezTo>
                  <a:cubicBezTo>
                    <a:pt x="31371" y="5460"/>
                    <a:pt x="30802" y="5392"/>
                    <a:pt x="30123" y="5241"/>
                  </a:cubicBezTo>
                  <a:cubicBezTo>
                    <a:pt x="29750" y="5162"/>
                    <a:pt x="28846" y="5072"/>
                    <a:pt x="27839" y="5072"/>
                  </a:cubicBezTo>
                  <a:cubicBezTo>
                    <a:pt x="26724" y="5072"/>
                    <a:pt x="25482" y="5182"/>
                    <a:pt x="24694" y="5538"/>
                  </a:cubicBezTo>
                  <a:cubicBezTo>
                    <a:pt x="23539" y="6071"/>
                    <a:pt x="22016" y="6265"/>
                    <a:pt x="20469" y="6265"/>
                  </a:cubicBezTo>
                  <a:cubicBezTo>
                    <a:pt x="19146" y="6265"/>
                    <a:pt x="17804" y="6123"/>
                    <a:pt x="16657" y="5931"/>
                  </a:cubicBezTo>
                  <a:cubicBezTo>
                    <a:pt x="14636" y="5589"/>
                    <a:pt x="12849" y="5387"/>
                    <a:pt x="11110" y="5387"/>
                  </a:cubicBezTo>
                  <a:cubicBezTo>
                    <a:pt x="8793" y="5387"/>
                    <a:pt x="6562" y="5746"/>
                    <a:pt x="3977" y="6610"/>
                  </a:cubicBezTo>
                  <a:cubicBezTo>
                    <a:pt x="2417" y="7134"/>
                    <a:pt x="1179" y="7801"/>
                    <a:pt x="0" y="8515"/>
                  </a:cubicBezTo>
                  <a:lnTo>
                    <a:pt x="53983" y="8515"/>
                  </a:lnTo>
                  <a:lnTo>
                    <a:pt x="53983" y="1574"/>
                  </a:lnTo>
                  <a:cubicBezTo>
                    <a:pt x="51696" y="973"/>
                    <a:pt x="49211" y="1"/>
                    <a:pt x="46657" y="1"/>
                  </a:cubicBezTo>
                  <a:close/>
                </a:path>
              </a:pathLst>
            </a:custGeom>
            <a:solidFill>
              <a:srgbClr val="8FC7C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0" name="Google Shape;420;p7"/>
            <p:cNvSpPr/>
            <p:nvPr/>
          </p:nvSpPr>
          <p:spPr>
            <a:xfrm rot="-5400000">
              <a:off x="7513169" y="92437"/>
              <a:ext cx="1723284" cy="1538367"/>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rgbClr val="67B5A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21" name="Google Shape;421;p7"/>
          <p:cNvSpPr txBox="1">
            <a:spLocks noGrp="1"/>
          </p:cNvSpPr>
          <p:nvPr>
            <p:ph type="title"/>
          </p:nvPr>
        </p:nvSpPr>
        <p:spPr>
          <a:xfrm>
            <a:off x="950800" y="914496"/>
            <a:ext cx="3785200" cy="1574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2" name="Google Shape;422;p7"/>
          <p:cNvSpPr txBox="1">
            <a:spLocks noGrp="1"/>
          </p:cNvSpPr>
          <p:nvPr>
            <p:ph type="subTitle" idx="1"/>
          </p:nvPr>
        </p:nvSpPr>
        <p:spPr>
          <a:xfrm>
            <a:off x="950933" y="2340929"/>
            <a:ext cx="4320800" cy="355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1400"/>
              <a:buChar char="●"/>
              <a:defRPr/>
            </a:lvl1pPr>
            <a:lvl2pPr lvl="1" rtl="0">
              <a:lnSpc>
                <a:spcPct val="100000"/>
              </a:lnSpc>
              <a:spcBef>
                <a:spcPts val="800"/>
              </a:spcBef>
              <a:spcAft>
                <a:spcPts val="0"/>
              </a:spcAft>
              <a:buSzPts val="2100"/>
              <a:buChar char="○"/>
              <a:defRPr sz="2800"/>
            </a:lvl2pPr>
            <a:lvl3pPr lvl="2" rtl="0">
              <a:lnSpc>
                <a:spcPct val="100000"/>
              </a:lnSpc>
              <a:spcBef>
                <a:spcPts val="0"/>
              </a:spcBef>
              <a:spcAft>
                <a:spcPts val="0"/>
              </a:spcAft>
              <a:buSzPts val="2100"/>
              <a:buChar char="■"/>
              <a:defRPr sz="2800"/>
            </a:lvl3pPr>
            <a:lvl4pPr lvl="3" rtl="0">
              <a:lnSpc>
                <a:spcPct val="100000"/>
              </a:lnSpc>
              <a:spcBef>
                <a:spcPts val="0"/>
              </a:spcBef>
              <a:spcAft>
                <a:spcPts val="0"/>
              </a:spcAft>
              <a:buSzPts val="2100"/>
              <a:buChar char="●"/>
              <a:defRPr sz="2800"/>
            </a:lvl4pPr>
            <a:lvl5pPr lvl="4" rtl="0">
              <a:lnSpc>
                <a:spcPct val="100000"/>
              </a:lnSpc>
              <a:spcBef>
                <a:spcPts val="0"/>
              </a:spcBef>
              <a:spcAft>
                <a:spcPts val="0"/>
              </a:spcAft>
              <a:buSzPts val="2100"/>
              <a:buChar char="○"/>
              <a:defRPr sz="2800"/>
            </a:lvl5pPr>
            <a:lvl6pPr lvl="5" rtl="0">
              <a:lnSpc>
                <a:spcPct val="100000"/>
              </a:lnSpc>
              <a:spcBef>
                <a:spcPts val="0"/>
              </a:spcBef>
              <a:spcAft>
                <a:spcPts val="0"/>
              </a:spcAft>
              <a:buSzPts val="2100"/>
              <a:buChar char="■"/>
              <a:defRPr sz="2800"/>
            </a:lvl6pPr>
            <a:lvl7pPr lvl="6" rtl="0">
              <a:lnSpc>
                <a:spcPct val="100000"/>
              </a:lnSpc>
              <a:spcBef>
                <a:spcPts val="0"/>
              </a:spcBef>
              <a:spcAft>
                <a:spcPts val="0"/>
              </a:spcAft>
              <a:buSzPts val="2100"/>
              <a:buChar char="●"/>
              <a:defRPr sz="2800"/>
            </a:lvl7pPr>
            <a:lvl8pPr lvl="7" rtl="0">
              <a:lnSpc>
                <a:spcPct val="100000"/>
              </a:lnSpc>
              <a:spcBef>
                <a:spcPts val="0"/>
              </a:spcBef>
              <a:spcAft>
                <a:spcPts val="0"/>
              </a:spcAft>
              <a:buSzPts val="2100"/>
              <a:buChar char="○"/>
              <a:defRPr sz="2800"/>
            </a:lvl8pPr>
            <a:lvl9pPr lvl="8" rtl="0">
              <a:lnSpc>
                <a:spcPct val="100000"/>
              </a:lnSpc>
              <a:spcBef>
                <a:spcPts val="0"/>
              </a:spcBef>
              <a:spcAft>
                <a:spcPts val="0"/>
              </a:spcAft>
              <a:buSzPts val="2100"/>
              <a:buChar char="■"/>
              <a:defRPr sz="2800"/>
            </a:lvl9pPr>
          </a:lstStyle>
          <a:p>
            <a:endParaRPr/>
          </a:p>
        </p:txBody>
      </p:sp>
    </p:spTree>
    <p:extLst>
      <p:ext uri="{BB962C8B-B14F-4D97-AF65-F5344CB8AC3E}">
        <p14:creationId xmlns:p14="http://schemas.microsoft.com/office/powerpoint/2010/main" val="2271631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7"/>
        <p:cNvGrpSpPr/>
        <p:nvPr/>
      </p:nvGrpSpPr>
      <p:grpSpPr>
        <a:xfrm>
          <a:off x="0" y="0"/>
          <a:ext cx="0" cy="0"/>
          <a:chOff x="0" y="0"/>
          <a:chExt cx="0" cy="0"/>
        </a:xfrm>
      </p:grpSpPr>
      <p:sp>
        <p:nvSpPr>
          <p:cNvPr id="68" name="Google Shape;68;p4"/>
          <p:cNvSpPr/>
          <p:nvPr/>
        </p:nvSpPr>
        <p:spPr>
          <a:xfrm>
            <a:off x="717335" y="4961986"/>
            <a:ext cx="4294581" cy="2365580"/>
          </a:xfrm>
          <a:custGeom>
            <a:avLst/>
            <a:gdLst/>
            <a:ahLst/>
            <a:cxnLst/>
            <a:rect l="l" t="t" r="r" b="b"/>
            <a:pathLst>
              <a:path w="42574" h="23451" extrusionOk="0">
                <a:moveTo>
                  <a:pt x="13151" y="0"/>
                </a:moveTo>
                <a:cubicBezTo>
                  <a:pt x="12816" y="0"/>
                  <a:pt x="12467" y="104"/>
                  <a:pt x="12104" y="331"/>
                </a:cubicBezTo>
                <a:cubicBezTo>
                  <a:pt x="8342" y="2690"/>
                  <a:pt x="15560" y="15878"/>
                  <a:pt x="14230" y="15980"/>
                </a:cubicBezTo>
                <a:cubicBezTo>
                  <a:pt x="14220" y="15980"/>
                  <a:pt x="14210" y="15981"/>
                  <a:pt x="14200" y="15981"/>
                </a:cubicBezTo>
                <a:cubicBezTo>
                  <a:pt x="12993" y="15981"/>
                  <a:pt x="10578" y="10364"/>
                  <a:pt x="8774" y="10364"/>
                </a:cubicBezTo>
                <a:cubicBezTo>
                  <a:pt x="8572" y="10364"/>
                  <a:pt x="8377" y="10435"/>
                  <a:pt x="8193" y="10592"/>
                </a:cubicBezTo>
                <a:cubicBezTo>
                  <a:pt x="6351" y="12162"/>
                  <a:pt x="11674" y="19458"/>
                  <a:pt x="10854" y="19562"/>
                </a:cubicBezTo>
                <a:cubicBezTo>
                  <a:pt x="10846" y="19563"/>
                  <a:pt x="10838" y="19563"/>
                  <a:pt x="10829" y="19563"/>
                </a:cubicBezTo>
                <a:cubicBezTo>
                  <a:pt x="10161" y="19563"/>
                  <a:pt x="7095" y="16813"/>
                  <a:pt x="4607" y="16813"/>
                </a:cubicBezTo>
                <a:cubicBezTo>
                  <a:pt x="3747" y="16813"/>
                  <a:pt x="2956" y="17141"/>
                  <a:pt x="2357" y="18026"/>
                </a:cubicBezTo>
                <a:cubicBezTo>
                  <a:pt x="0" y="21505"/>
                  <a:pt x="6453" y="23245"/>
                  <a:pt x="7988" y="23450"/>
                </a:cubicBezTo>
                <a:lnTo>
                  <a:pt x="31829" y="23450"/>
                </a:lnTo>
                <a:cubicBezTo>
                  <a:pt x="35411" y="22631"/>
                  <a:pt x="42574" y="16698"/>
                  <a:pt x="40213" y="14343"/>
                </a:cubicBezTo>
                <a:cubicBezTo>
                  <a:pt x="39785" y="13916"/>
                  <a:pt x="39261" y="13745"/>
                  <a:pt x="38683" y="13745"/>
                </a:cubicBezTo>
                <a:cubicBezTo>
                  <a:pt x="36326" y="13745"/>
                  <a:pt x="33087" y="16597"/>
                  <a:pt x="31924" y="16597"/>
                </a:cubicBezTo>
                <a:cubicBezTo>
                  <a:pt x="31798" y="16597"/>
                  <a:pt x="31697" y="16564"/>
                  <a:pt x="31624" y="16491"/>
                </a:cubicBezTo>
                <a:cubicBezTo>
                  <a:pt x="30703" y="15572"/>
                  <a:pt x="38787" y="8202"/>
                  <a:pt x="35308" y="5951"/>
                </a:cubicBezTo>
                <a:cubicBezTo>
                  <a:pt x="35010" y="5759"/>
                  <a:pt x="34694" y="5671"/>
                  <a:pt x="34363" y="5671"/>
                </a:cubicBezTo>
                <a:cubicBezTo>
                  <a:pt x="31212" y="5671"/>
                  <a:pt x="26778" y="13571"/>
                  <a:pt x="25628" y="13571"/>
                </a:cubicBezTo>
                <a:cubicBezTo>
                  <a:pt x="25486" y="13571"/>
                  <a:pt x="25394" y="13450"/>
                  <a:pt x="25361" y="13178"/>
                </a:cubicBezTo>
                <a:cubicBezTo>
                  <a:pt x="25048" y="10598"/>
                  <a:pt x="27877" y="1676"/>
                  <a:pt x="24983" y="1676"/>
                </a:cubicBezTo>
                <a:cubicBezTo>
                  <a:pt x="24849" y="1676"/>
                  <a:pt x="24703" y="1695"/>
                  <a:pt x="24544" y="1735"/>
                </a:cubicBezTo>
                <a:cubicBezTo>
                  <a:pt x="21302" y="2544"/>
                  <a:pt x="19934" y="11851"/>
                  <a:pt x="19171" y="11851"/>
                </a:cubicBezTo>
                <a:cubicBezTo>
                  <a:pt x="19085" y="11851"/>
                  <a:pt x="19008" y="11735"/>
                  <a:pt x="18936" y="11478"/>
                </a:cubicBezTo>
                <a:cubicBezTo>
                  <a:pt x="18289" y="9167"/>
                  <a:pt x="16304" y="0"/>
                  <a:pt x="13151"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69" name="Google Shape;69;p4"/>
          <p:cNvSpPr/>
          <p:nvPr/>
        </p:nvSpPr>
        <p:spPr>
          <a:xfrm>
            <a:off x="9760001" y="4680587"/>
            <a:ext cx="2783857" cy="2928377"/>
          </a:xfrm>
          <a:custGeom>
            <a:avLst/>
            <a:gdLst/>
            <a:ahLst/>
            <a:cxnLst/>
            <a:rect l="l" t="t" r="r" b="b"/>
            <a:pathLst>
              <a:path w="37855" h="39822" extrusionOk="0">
                <a:moveTo>
                  <a:pt x="23888" y="0"/>
                </a:moveTo>
                <a:cubicBezTo>
                  <a:pt x="16888" y="0"/>
                  <a:pt x="9919" y="5369"/>
                  <a:pt x="6966" y="9326"/>
                </a:cubicBezTo>
                <a:cubicBezTo>
                  <a:pt x="3238" y="14321"/>
                  <a:pt x="0" y="21076"/>
                  <a:pt x="563" y="22060"/>
                </a:cubicBezTo>
                <a:cubicBezTo>
                  <a:pt x="887" y="22626"/>
                  <a:pt x="5192" y="24666"/>
                  <a:pt x="7037" y="24666"/>
                </a:cubicBezTo>
                <a:cubicBezTo>
                  <a:pt x="7308" y="24666"/>
                  <a:pt x="7526" y="24622"/>
                  <a:pt x="7670" y="24522"/>
                </a:cubicBezTo>
                <a:cubicBezTo>
                  <a:pt x="8705" y="23812"/>
                  <a:pt x="14906" y="8669"/>
                  <a:pt x="20054" y="8669"/>
                </a:cubicBezTo>
                <a:cubicBezTo>
                  <a:pt x="20509" y="8669"/>
                  <a:pt x="20956" y="8787"/>
                  <a:pt x="21390" y="9045"/>
                </a:cubicBezTo>
                <a:cubicBezTo>
                  <a:pt x="26738" y="12209"/>
                  <a:pt x="22164" y="22202"/>
                  <a:pt x="21812" y="23959"/>
                </a:cubicBezTo>
                <a:cubicBezTo>
                  <a:pt x="21459" y="25719"/>
                  <a:pt x="17310" y="36062"/>
                  <a:pt x="17871" y="36695"/>
                </a:cubicBezTo>
                <a:cubicBezTo>
                  <a:pt x="18401" y="37292"/>
                  <a:pt x="24610" y="39821"/>
                  <a:pt x="26155" y="39821"/>
                </a:cubicBezTo>
                <a:cubicBezTo>
                  <a:pt x="26250" y="39821"/>
                  <a:pt x="26328" y="39812"/>
                  <a:pt x="26386" y="39791"/>
                </a:cubicBezTo>
                <a:cubicBezTo>
                  <a:pt x="27370" y="39439"/>
                  <a:pt x="30958" y="30714"/>
                  <a:pt x="32646" y="26000"/>
                </a:cubicBezTo>
                <a:cubicBezTo>
                  <a:pt x="34335" y="21287"/>
                  <a:pt x="37854" y="5386"/>
                  <a:pt x="29340" y="1235"/>
                </a:cubicBezTo>
                <a:cubicBezTo>
                  <a:pt x="27569" y="371"/>
                  <a:pt x="25727" y="0"/>
                  <a:pt x="23888"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70" name="Google Shape;70;p4"/>
          <p:cNvSpPr/>
          <p:nvPr/>
        </p:nvSpPr>
        <p:spPr>
          <a:xfrm flipH="1">
            <a:off x="-1042205" y="-352767"/>
            <a:ext cx="3619374" cy="2709981"/>
          </a:xfrm>
          <a:custGeom>
            <a:avLst/>
            <a:gdLst/>
            <a:ahLst/>
            <a:cxnLst/>
            <a:rect l="l" t="t" r="r" b="b"/>
            <a:pathLst>
              <a:path w="45563" h="34115" extrusionOk="0">
                <a:moveTo>
                  <a:pt x="40041" y="0"/>
                </a:moveTo>
                <a:cubicBezTo>
                  <a:pt x="37991" y="0"/>
                  <a:pt x="36011" y="2751"/>
                  <a:pt x="34845" y="4649"/>
                </a:cubicBezTo>
                <a:cubicBezTo>
                  <a:pt x="33646" y="6602"/>
                  <a:pt x="31557" y="13462"/>
                  <a:pt x="28390" y="13780"/>
                </a:cubicBezTo>
                <a:cubicBezTo>
                  <a:pt x="28307" y="13788"/>
                  <a:pt x="28225" y="13792"/>
                  <a:pt x="28145" y="13792"/>
                </a:cubicBezTo>
                <a:cubicBezTo>
                  <a:pt x="25427" y="13792"/>
                  <a:pt x="24573" y="9133"/>
                  <a:pt x="21467" y="9133"/>
                </a:cubicBezTo>
                <a:cubicBezTo>
                  <a:pt x="21190" y="9133"/>
                  <a:pt x="20896" y="9170"/>
                  <a:pt x="20581" y="9250"/>
                </a:cubicBezTo>
                <a:cubicBezTo>
                  <a:pt x="16623" y="10261"/>
                  <a:pt x="16803" y="18082"/>
                  <a:pt x="16623" y="19380"/>
                </a:cubicBezTo>
                <a:cubicBezTo>
                  <a:pt x="16430" y="20783"/>
                  <a:pt x="15534" y="21497"/>
                  <a:pt x="14397" y="21497"/>
                </a:cubicBezTo>
                <a:cubicBezTo>
                  <a:pt x="13059" y="21497"/>
                  <a:pt x="11388" y="20510"/>
                  <a:pt x="10133" y="18496"/>
                </a:cubicBezTo>
                <a:cubicBezTo>
                  <a:pt x="8582" y="16008"/>
                  <a:pt x="7324" y="14069"/>
                  <a:pt x="5100" y="14069"/>
                </a:cubicBezTo>
                <a:cubicBezTo>
                  <a:pt x="4583" y="14069"/>
                  <a:pt x="4014" y="14174"/>
                  <a:pt x="3378" y="14400"/>
                </a:cubicBezTo>
                <a:cubicBezTo>
                  <a:pt x="0" y="15603"/>
                  <a:pt x="213" y="21636"/>
                  <a:pt x="213" y="22591"/>
                </a:cubicBezTo>
                <a:cubicBezTo>
                  <a:pt x="213" y="27975"/>
                  <a:pt x="3537" y="32566"/>
                  <a:pt x="12244" y="33889"/>
                </a:cubicBezTo>
                <a:cubicBezTo>
                  <a:pt x="13265" y="34044"/>
                  <a:pt x="14272" y="34114"/>
                  <a:pt x="15260" y="34114"/>
                </a:cubicBezTo>
                <a:cubicBezTo>
                  <a:pt x="22699" y="34114"/>
                  <a:pt x="28983" y="30136"/>
                  <a:pt x="30661" y="28534"/>
                </a:cubicBezTo>
                <a:cubicBezTo>
                  <a:pt x="32560" y="26717"/>
                  <a:pt x="40634" y="18951"/>
                  <a:pt x="43098" y="9928"/>
                </a:cubicBezTo>
                <a:cubicBezTo>
                  <a:pt x="45562" y="904"/>
                  <a:pt x="42323" y="167"/>
                  <a:pt x="40211" y="6"/>
                </a:cubicBezTo>
                <a:cubicBezTo>
                  <a:pt x="40154" y="2"/>
                  <a:pt x="40098" y="0"/>
                  <a:pt x="40041"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71" name="Google Shape;71;p4"/>
          <p:cNvSpPr/>
          <p:nvPr/>
        </p:nvSpPr>
        <p:spPr>
          <a:xfrm>
            <a:off x="8409770" y="-659665"/>
            <a:ext cx="3178913" cy="3016871"/>
          </a:xfrm>
          <a:custGeom>
            <a:avLst/>
            <a:gdLst/>
            <a:ahLst/>
            <a:cxnLst/>
            <a:rect l="l" t="t" r="r" b="b"/>
            <a:pathLst>
              <a:path w="49123" h="46619" extrusionOk="0">
                <a:moveTo>
                  <a:pt x="21498" y="1"/>
                </a:moveTo>
                <a:cubicBezTo>
                  <a:pt x="16874" y="1"/>
                  <a:pt x="13106" y="5392"/>
                  <a:pt x="11125" y="8626"/>
                </a:cubicBezTo>
                <a:cubicBezTo>
                  <a:pt x="11125" y="8626"/>
                  <a:pt x="6250" y="16562"/>
                  <a:pt x="3937" y="20437"/>
                </a:cubicBezTo>
                <a:cubicBezTo>
                  <a:pt x="1626" y="24312"/>
                  <a:pt x="1" y="27812"/>
                  <a:pt x="4751" y="27937"/>
                </a:cubicBezTo>
                <a:cubicBezTo>
                  <a:pt x="4895" y="27940"/>
                  <a:pt x="5040" y="27942"/>
                  <a:pt x="5184" y="27942"/>
                </a:cubicBezTo>
                <a:cubicBezTo>
                  <a:pt x="7157" y="27942"/>
                  <a:pt x="9123" y="27613"/>
                  <a:pt x="10699" y="27613"/>
                </a:cubicBezTo>
                <a:cubicBezTo>
                  <a:pt x="12802" y="27613"/>
                  <a:pt x="14208" y="28200"/>
                  <a:pt x="14001" y="30937"/>
                </a:cubicBezTo>
                <a:cubicBezTo>
                  <a:pt x="13734" y="34425"/>
                  <a:pt x="8375" y="43935"/>
                  <a:pt x="14001" y="46248"/>
                </a:cubicBezTo>
                <a:cubicBezTo>
                  <a:pt x="14622" y="46503"/>
                  <a:pt x="15224" y="46618"/>
                  <a:pt x="15807" y="46618"/>
                </a:cubicBezTo>
                <a:cubicBezTo>
                  <a:pt x="20894" y="46618"/>
                  <a:pt x="24570" y="37904"/>
                  <a:pt x="27376" y="37904"/>
                </a:cubicBezTo>
                <a:cubicBezTo>
                  <a:pt x="27589" y="37904"/>
                  <a:pt x="27796" y="37954"/>
                  <a:pt x="27998" y="38061"/>
                </a:cubicBezTo>
                <a:cubicBezTo>
                  <a:pt x="31186" y="39748"/>
                  <a:pt x="26811" y="44921"/>
                  <a:pt x="30998" y="46428"/>
                </a:cubicBezTo>
                <a:cubicBezTo>
                  <a:pt x="31347" y="46553"/>
                  <a:pt x="31707" y="46612"/>
                  <a:pt x="32076" y="46612"/>
                </a:cubicBezTo>
                <a:cubicBezTo>
                  <a:pt x="36145" y="46612"/>
                  <a:pt x="41277" y="39514"/>
                  <a:pt x="42997" y="36935"/>
                </a:cubicBezTo>
                <a:cubicBezTo>
                  <a:pt x="44874" y="34123"/>
                  <a:pt x="49122" y="26876"/>
                  <a:pt x="46246" y="24937"/>
                </a:cubicBezTo>
                <a:cubicBezTo>
                  <a:pt x="45801" y="24636"/>
                  <a:pt x="45352" y="24513"/>
                  <a:pt x="44901" y="24513"/>
                </a:cubicBezTo>
                <a:cubicBezTo>
                  <a:pt x="42801" y="24513"/>
                  <a:pt x="40668" y="27194"/>
                  <a:pt x="38727" y="27194"/>
                </a:cubicBezTo>
                <a:cubicBezTo>
                  <a:pt x="38438" y="27194"/>
                  <a:pt x="38153" y="27135"/>
                  <a:pt x="37874" y="26999"/>
                </a:cubicBezTo>
                <a:cubicBezTo>
                  <a:pt x="35310" y="25748"/>
                  <a:pt x="37747" y="20686"/>
                  <a:pt x="38747" y="17749"/>
                </a:cubicBezTo>
                <a:cubicBezTo>
                  <a:pt x="39748" y="14812"/>
                  <a:pt x="41623" y="9438"/>
                  <a:pt x="38622" y="7937"/>
                </a:cubicBezTo>
                <a:cubicBezTo>
                  <a:pt x="38237" y="7744"/>
                  <a:pt x="37819" y="7660"/>
                  <a:pt x="37378" y="7660"/>
                </a:cubicBezTo>
                <a:cubicBezTo>
                  <a:pt x="34383" y="7660"/>
                  <a:pt x="30326" y="11548"/>
                  <a:pt x="28310" y="11875"/>
                </a:cubicBezTo>
                <a:cubicBezTo>
                  <a:pt x="28119" y="11906"/>
                  <a:pt x="27941" y="11921"/>
                  <a:pt x="27775" y="11921"/>
                </a:cubicBezTo>
                <a:cubicBezTo>
                  <a:pt x="25933" y="11921"/>
                  <a:pt x="25594" y="10046"/>
                  <a:pt x="25936" y="7064"/>
                </a:cubicBezTo>
                <a:cubicBezTo>
                  <a:pt x="26310" y="3813"/>
                  <a:pt x="26124" y="1"/>
                  <a:pt x="21498" y="1"/>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72" name="Google Shape;72;p4"/>
          <p:cNvGrpSpPr/>
          <p:nvPr/>
        </p:nvGrpSpPr>
        <p:grpSpPr>
          <a:xfrm>
            <a:off x="1607486" y="5189353"/>
            <a:ext cx="998967" cy="1030933"/>
            <a:chOff x="3348600" y="614425"/>
            <a:chExt cx="749225" cy="773200"/>
          </a:xfrm>
        </p:grpSpPr>
        <p:sp>
          <p:nvSpPr>
            <p:cNvPr id="73" name="Google Shape;73;p4"/>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4" name="Google Shape;74;p4"/>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5" name="Google Shape;75;p4"/>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6" name="Google Shape;76;p4"/>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 name="Google Shape;77;p4"/>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 name="Google Shape;78;p4"/>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 name="Google Shape;79;p4"/>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 name="Google Shape;80;p4"/>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1" name="Google Shape;81;p4"/>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2" name="Google Shape;82;p4"/>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3" name="Google Shape;83;p4"/>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4" name="Google Shape;84;p4"/>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5" name="Google Shape;85;p4"/>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6" name="Google Shape;86;p4"/>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grpSp>
        <p:nvGrpSpPr>
          <p:cNvPr id="87" name="Google Shape;87;p4"/>
          <p:cNvGrpSpPr/>
          <p:nvPr/>
        </p:nvGrpSpPr>
        <p:grpSpPr>
          <a:xfrm>
            <a:off x="10348141" y="299633"/>
            <a:ext cx="756409" cy="925165"/>
            <a:chOff x="4457500" y="728725"/>
            <a:chExt cx="641750" cy="784925"/>
          </a:xfrm>
        </p:grpSpPr>
        <p:sp>
          <p:nvSpPr>
            <p:cNvPr id="88" name="Google Shape;88;p4"/>
            <p:cNvSpPr/>
            <p:nvPr/>
          </p:nvSpPr>
          <p:spPr>
            <a:xfrm>
              <a:off x="4457500" y="728725"/>
              <a:ext cx="171100" cy="156775"/>
            </a:xfrm>
            <a:custGeom>
              <a:avLst/>
              <a:gdLst/>
              <a:ahLst/>
              <a:cxnLst/>
              <a:rect l="l" t="t" r="r" b="b"/>
              <a:pathLst>
                <a:path w="6844" h="6271" extrusionOk="0">
                  <a:moveTo>
                    <a:pt x="3530" y="1838"/>
                  </a:moveTo>
                  <a:cubicBezTo>
                    <a:pt x="4035" y="1838"/>
                    <a:pt x="4356" y="2129"/>
                    <a:pt x="4676" y="2895"/>
                  </a:cubicBezTo>
                  <a:cubicBezTo>
                    <a:pt x="4879" y="3380"/>
                    <a:pt x="4422" y="3814"/>
                    <a:pt x="4217" y="3977"/>
                  </a:cubicBezTo>
                  <a:cubicBezTo>
                    <a:pt x="3855" y="4264"/>
                    <a:pt x="3409" y="4423"/>
                    <a:pt x="3048" y="4423"/>
                  </a:cubicBezTo>
                  <a:cubicBezTo>
                    <a:pt x="2866" y="4423"/>
                    <a:pt x="2706" y="4383"/>
                    <a:pt x="2587" y="4299"/>
                  </a:cubicBezTo>
                  <a:cubicBezTo>
                    <a:pt x="2090" y="3941"/>
                    <a:pt x="1938" y="3309"/>
                    <a:pt x="2009" y="2840"/>
                  </a:cubicBezTo>
                  <a:cubicBezTo>
                    <a:pt x="2044" y="2602"/>
                    <a:pt x="2166" y="2183"/>
                    <a:pt x="2587" y="2041"/>
                  </a:cubicBezTo>
                  <a:cubicBezTo>
                    <a:pt x="2966" y="1914"/>
                    <a:pt x="3272" y="1838"/>
                    <a:pt x="3530" y="1838"/>
                  </a:cubicBezTo>
                  <a:close/>
                  <a:moveTo>
                    <a:pt x="3531" y="1"/>
                  </a:moveTo>
                  <a:cubicBezTo>
                    <a:pt x="2882" y="1"/>
                    <a:pt x="2312" y="193"/>
                    <a:pt x="2000" y="299"/>
                  </a:cubicBezTo>
                  <a:cubicBezTo>
                    <a:pt x="1031" y="625"/>
                    <a:pt x="353" y="1473"/>
                    <a:pt x="188" y="2568"/>
                  </a:cubicBezTo>
                  <a:cubicBezTo>
                    <a:pt x="1" y="3816"/>
                    <a:pt x="521" y="5082"/>
                    <a:pt x="1513" y="5794"/>
                  </a:cubicBezTo>
                  <a:cubicBezTo>
                    <a:pt x="1981" y="6130"/>
                    <a:pt x="2509" y="6270"/>
                    <a:pt x="3039" y="6270"/>
                  </a:cubicBezTo>
                  <a:cubicBezTo>
                    <a:pt x="3338" y="6270"/>
                    <a:pt x="3637" y="6226"/>
                    <a:pt x="3926" y="6146"/>
                  </a:cubicBezTo>
                  <a:cubicBezTo>
                    <a:pt x="4448" y="6003"/>
                    <a:pt x="4937" y="5754"/>
                    <a:pt x="5362" y="5417"/>
                  </a:cubicBezTo>
                  <a:cubicBezTo>
                    <a:pt x="6455" y="4548"/>
                    <a:pt x="6843" y="3309"/>
                    <a:pt x="6374" y="2187"/>
                  </a:cubicBezTo>
                  <a:cubicBezTo>
                    <a:pt x="5638" y="425"/>
                    <a:pt x="4497" y="1"/>
                    <a:pt x="353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9" name="Google Shape;89;p4"/>
            <p:cNvSpPr/>
            <p:nvPr/>
          </p:nvSpPr>
          <p:spPr>
            <a:xfrm>
              <a:off x="4551950" y="963675"/>
              <a:ext cx="297300" cy="271125"/>
            </a:xfrm>
            <a:custGeom>
              <a:avLst/>
              <a:gdLst/>
              <a:ahLst/>
              <a:cxnLst/>
              <a:rect l="l" t="t" r="r" b="b"/>
              <a:pathLst>
                <a:path w="11892" h="10845" extrusionOk="0">
                  <a:moveTo>
                    <a:pt x="6190" y="1843"/>
                  </a:moveTo>
                  <a:cubicBezTo>
                    <a:pt x="7530" y="1843"/>
                    <a:pt x="8567" y="2557"/>
                    <a:pt x="9409" y="4573"/>
                  </a:cubicBezTo>
                  <a:cubicBezTo>
                    <a:pt x="10090" y="6207"/>
                    <a:pt x="8645" y="7526"/>
                    <a:pt x="8185" y="7891"/>
                  </a:cubicBezTo>
                  <a:cubicBezTo>
                    <a:pt x="7371" y="8541"/>
                    <a:pt x="6236" y="9012"/>
                    <a:pt x="5203" y="9012"/>
                  </a:cubicBezTo>
                  <a:cubicBezTo>
                    <a:pt x="4658" y="9012"/>
                    <a:pt x="4141" y="8880"/>
                    <a:pt x="3715" y="8575"/>
                  </a:cubicBezTo>
                  <a:cubicBezTo>
                    <a:pt x="2537" y="7729"/>
                    <a:pt x="1922" y="6203"/>
                    <a:pt x="2150" y="4684"/>
                  </a:cubicBezTo>
                  <a:cubicBezTo>
                    <a:pt x="2328" y="3495"/>
                    <a:pt x="2991" y="2624"/>
                    <a:pt x="3967" y="2295"/>
                  </a:cubicBezTo>
                  <a:cubicBezTo>
                    <a:pt x="4791" y="2018"/>
                    <a:pt x="5528" y="1843"/>
                    <a:pt x="6190" y="1843"/>
                  </a:cubicBezTo>
                  <a:close/>
                  <a:moveTo>
                    <a:pt x="6234" y="0"/>
                  </a:moveTo>
                  <a:cubicBezTo>
                    <a:pt x="5260" y="0"/>
                    <a:pt x="4282" y="249"/>
                    <a:pt x="3381" y="553"/>
                  </a:cubicBezTo>
                  <a:cubicBezTo>
                    <a:pt x="1750" y="1100"/>
                    <a:pt x="611" y="2544"/>
                    <a:pt x="330" y="4413"/>
                  </a:cubicBezTo>
                  <a:cubicBezTo>
                    <a:pt x="0" y="6605"/>
                    <a:pt x="908" y="8826"/>
                    <a:pt x="2642" y="10070"/>
                  </a:cubicBezTo>
                  <a:cubicBezTo>
                    <a:pt x="3399" y="10612"/>
                    <a:pt x="4283" y="10845"/>
                    <a:pt x="5190" y="10845"/>
                  </a:cubicBezTo>
                  <a:cubicBezTo>
                    <a:pt x="5718" y="10845"/>
                    <a:pt x="6253" y="10766"/>
                    <a:pt x="6774" y="10624"/>
                  </a:cubicBezTo>
                  <a:cubicBezTo>
                    <a:pt x="7705" y="10369"/>
                    <a:pt x="8574" y="9929"/>
                    <a:pt x="9330" y="9331"/>
                  </a:cubicBezTo>
                  <a:cubicBezTo>
                    <a:pt x="11210" y="7836"/>
                    <a:pt x="11892" y="5741"/>
                    <a:pt x="11107" y="3863"/>
                  </a:cubicBezTo>
                  <a:cubicBezTo>
                    <a:pt x="9857" y="869"/>
                    <a:pt x="8054" y="0"/>
                    <a:pt x="623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90" name="Google Shape;90;p4"/>
            <p:cNvSpPr/>
            <p:nvPr/>
          </p:nvSpPr>
          <p:spPr>
            <a:xfrm>
              <a:off x="4885750" y="980150"/>
              <a:ext cx="144875" cy="132600"/>
            </a:xfrm>
            <a:custGeom>
              <a:avLst/>
              <a:gdLst/>
              <a:ahLst/>
              <a:cxnLst/>
              <a:rect l="l" t="t" r="r" b="b"/>
              <a:pathLst>
                <a:path w="5795" h="5304" extrusionOk="0">
                  <a:moveTo>
                    <a:pt x="2970" y="1832"/>
                  </a:moveTo>
                  <a:cubicBezTo>
                    <a:pt x="3311" y="1832"/>
                    <a:pt x="3484" y="2040"/>
                    <a:pt x="3692" y="2538"/>
                  </a:cubicBezTo>
                  <a:cubicBezTo>
                    <a:pt x="3803" y="2802"/>
                    <a:pt x="3489" y="3078"/>
                    <a:pt x="3391" y="3156"/>
                  </a:cubicBezTo>
                  <a:cubicBezTo>
                    <a:pt x="3133" y="3362"/>
                    <a:pt x="2824" y="3462"/>
                    <a:pt x="2597" y="3462"/>
                  </a:cubicBezTo>
                  <a:cubicBezTo>
                    <a:pt x="2494" y="3462"/>
                    <a:pt x="2408" y="3442"/>
                    <a:pt x="2352" y="3401"/>
                  </a:cubicBezTo>
                  <a:cubicBezTo>
                    <a:pt x="2030" y="3170"/>
                    <a:pt x="1933" y="2754"/>
                    <a:pt x="1978" y="2448"/>
                  </a:cubicBezTo>
                  <a:cubicBezTo>
                    <a:pt x="2000" y="2306"/>
                    <a:pt x="2070" y="2057"/>
                    <a:pt x="2300" y="1979"/>
                  </a:cubicBezTo>
                  <a:cubicBezTo>
                    <a:pt x="2583" y="1885"/>
                    <a:pt x="2798" y="1832"/>
                    <a:pt x="2970" y="1832"/>
                  </a:cubicBezTo>
                  <a:close/>
                  <a:moveTo>
                    <a:pt x="2987" y="1"/>
                  </a:moveTo>
                  <a:cubicBezTo>
                    <a:pt x="2598" y="1"/>
                    <a:pt x="2173" y="79"/>
                    <a:pt x="1712" y="234"/>
                  </a:cubicBezTo>
                  <a:cubicBezTo>
                    <a:pt x="880" y="516"/>
                    <a:pt x="299" y="1240"/>
                    <a:pt x="160" y="2174"/>
                  </a:cubicBezTo>
                  <a:cubicBezTo>
                    <a:pt x="1" y="3227"/>
                    <a:pt x="441" y="4295"/>
                    <a:pt x="1280" y="4897"/>
                  </a:cubicBezTo>
                  <a:cubicBezTo>
                    <a:pt x="1661" y="5170"/>
                    <a:pt x="2123" y="5304"/>
                    <a:pt x="2608" y="5304"/>
                  </a:cubicBezTo>
                  <a:cubicBezTo>
                    <a:pt x="2853" y="5304"/>
                    <a:pt x="3105" y="5269"/>
                    <a:pt x="3355" y="5201"/>
                  </a:cubicBezTo>
                  <a:cubicBezTo>
                    <a:pt x="3786" y="5082"/>
                    <a:pt x="4188" y="4875"/>
                    <a:pt x="4536" y="4596"/>
                  </a:cubicBezTo>
                  <a:cubicBezTo>
                    <a:pt x="5467" y="3855"/>
                    <a:pt x="5794" y="2796"/>
                    <a:pt x="5390" y="1829"/>
                  </a:cubicBezTo>
                  <a:cubicBezTo>
                    <a:pt x="4883" y="614"/>
                    <a:pt x="4079" y="1"/>
                    <a:pt x="298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91" name="Google Shape;91;p4"/>
            <p:cNvSpPr/>
            <p:nvPr/>
          </p:nvSpPr>
          <p:spPr>
            <a:xfrm>
              <a:off x="4863250" y="1186800"/>
              <a:ext cx="236000" cy="215250"/>
            </a:xfrm>
            <a:custGeom>
              <a:avLst/>
              <a:gdLst/>
              <a:ahLst/>
              <a:cxnLst/>
              <a:rect l="l" t="t" r="r" b="b"/>
              <a:pathLst>
                <a:path w="9440" h="8610" extrusionOk="0">
                  <a:moveTo>
                    <a:pt x="4914" y="1466"/>
                  </a:moveTo>
                  <a:cubicBezTo>
                    <a:pt x="5978" y="1466"/>
                    <a:pt x="6800" y="2032"/>
                    <a:pt x="7468" y="3632"/>
                  </a:cubicBezTo>
                  <a:cubicBezTo>
                    <a:pt x="8010" y="4928"/>
                    <a:pt x="6863" y="5978"/>
                    <a:pt x="6497" y="6267"/>
                  </a:cubicBezTo>
                  <a:cubicBezTo>
                    <a:pt x="5849" y="6780"/>
                    <a:pt x="4949" y="7154"/>
                    <a:pt x="4130" y="7154"/>
                  </a:cubicBezTo>
                  <a:cubicBezTo>
                    <a:pt x="3698" y="7154"/>
                    <a:pt x="3288" y="7050"/>
                    <a:pt x="2949" y="6807"/>
                  </a:cubicBezTo>
                  <a:lnTo>
                    <a:pt x="2949" y="6809"/>
                  </a:lnTo>
                  <a:cubicBezTo>
                    <a:pt x="2013" y="6137"/>
                    <a:pt x="1525" y="4925"/>
                    <a:pt x="1707" y="3720"/>
                  </a:cubicBezTo>
                  <a:cubicBezTo>
                    <a:pt x="1848" y="2776"/>
                    <a:pt x="2373" y="2085"/>
                    <a:pt x="3148" y="1825"/>
                  </a:cubicBezTo>
                  <a:cubicBezTo>
                    <a:pt x="3803" y="1604"/>
                    <a:pt x="4388" y="1466"/>
                    <a:pt x="4914" y="1466"/>
                  </a:cubicBezTo>
                  <a:close/>
                  <a:moveTo>
                    <a:pt x="4947" y="1"/>
                  </a:moveTo>
                  <a:cubicBezTo>
                    <a:pt x="4175" y="1"/>
                    <a:pt x="3399" y="197"/>
                    <a:pt x="2683" y="439"/>
                  </a:cubicBezTo>
                  <a:cubicBezTo>
                    <a:pt x="1389" y="873"/>
                    <a:pt x="483" y="2020"/>
                    <a:pt x="261" y="3502"/>
                  </a:cubicBezTo>
                  <a:cubicBezTo>
                    <a:pt x="1" y="5242"/>
                    <a:pt x="721" y="7006"/>
                    <a:pt x="2097" y="7994"/>
                  </a:cubicBezTo>
                  <a:cubicBezTo>
                    <a:pt x="2698" y="8425"/>
                    <a:pt x="3401" y="8609"/>
                    <a:pt x="4121" y="8609"/>
                  </a:cubicBezTo>
                  <a:cubicBezTo>
                    <a:pt x="4539" y="8609"/>
                    <a:pt x="4964" y="8547"/>
                    <a:pt x="5377" y="8434"/>
                  </a:cubicBezTo>
                  <a:cubicBezTo>
                    <a:pt x="6116" y="8231"/>
                    <a:pt x="6805" y="7883"/>
                    <a:pt x="7407" y="7408"/>
                  </a:cubicBezTo>
                  <a:cubicBezTo>
                    <a:pt x="8900" y="6221"/>
                    <a:pt x="9440" y="4557"/>
                    <a:pt x="8818" y="3067"/>
                  </a:cubicBezTo>
                  <a:cubicBezTo>
                    <a:pt x="7824" y="690"/>
                    <a:pt x="6392" y="1"/>
                    <a:pt x="49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92" name="Google Shape;92;p4"/>
            <p:cNvSpPr/>
            <p:nvPr/>
          </p:nvSpPr>
          <p:spPr>
            <a:xfrm>
              <a:off x="4734750" y="770725"/>
              <a:ext cx="107000" cy="98025"/>
            </a:xfrm>
            <a:custGeom>
              <a:avLst/>
              <a:gdLst/>
              <a:ahLst/>
              <a:cxnLst/>
              <a:rect l="l" t="t" r="r" b="b"/>
              <a:pathLst>
                <a:path w="4280" h="3921" extrusionOk="0">
                  <a:moveTo>
                    <a:pt x="2207" y="1149"/>
                  </a:moveTo>
                  <a:cubicBezTo>
                    <a:pt x="2523" y="1149"/>
                    <a:pt x="2724" y="1331"/>
                    <a:pt x="2924" y="1811"/>
                  </a:cubicBezTo>
                  <a:cubicBezTo>
                    <a:pt x="3050" y="2115"/>
                    <a:pt x="2765" y="2385"/>
                    <a:pt x="2637" y="2489"/>
                  </a:cubicBezTo>
                  <a:cubicBezTo>
                    <a:pt x="2409" y="2667"/>
                    <a:pt x="2130" y="2767"/>
                    <a:pt x="1904" y="2767"/>
                  </a:cubicBezTo>
                  <a:cubicBezTo>
                    <a:pt x="1791" y="2767"/>
                    <a:pt x="1691" y="2742"/>
                    <a:pt x="1618" y="2690"/>
                  </a:cubicBezTo>
                  <a:cubicBezTo>
                    <a:pt x="1308" y="2466"/>
                    <a:pt x="1212" y="2069"/>
                    <a:pt x="1256" y="1776"/>
                  </a:cubicBezTo>
                  <a:cubicBezTo>
                    <a:pt x="1277" y="1627"/>
                    <a:pt x="1354" y="1365"/>
                    <a:pt x="1616" y="1277"/>
                  </a:cubicBezTo>
                  <a:cubicBezTo>
                    <a:pt x="1853" y="1197"/>
                    <a:pt x="2045" y="1149"/>
                    <a:pt x="2207" y="1149"/>
                  </a:cubicBezTo>
                  <a:close/>
                  <a:moveTo>
                    <a:pt x="2209" y="1"/>
                  </a:moveTo>
                  <a:cubicBezTo>
                    <a:pt x="1803" y="1"/>
                    <a:pt x="1446" y="121"/>
                    <a:pt x="1250" y="187"/>
                  </a:cubicBezTo>
                  <a:cubicBezTo>
                    <a:pt x="643" y="390"/>
                    <a:pt x="222" y="921"/>
                    <a:pt x="119" y="1606"/>
                  </a:cubicBezTo>
                  <a:cubicBezTo>
                    <a:pt x="0" y="2385"/>
                    <a:pt x="326" y="3178"/>
                    <a:pt x="946" y="3624"/>
                  </a:cubicBezTo>
                  <a:cubicBezTo>
                    <a:pt x="1239" y="3833"/>
                    <a:pt x="1568" y="3921"/>
                    <a:pt x="1900" y="3921"/>
                  </a:cubicBezTo>
                  <a:cubicBezTo>
                    <a:pt x="2086" y="3921"/>
                    <a:pt x="2273" y="3893"/>
                    <a:pt x="2455" y="3844"/>
                  </a:cubicBezTo>
                  <a:cubicBezTo>
                    <a:pt x="2782" y="3754"/>
                    <a:pt x="3086" y="3599"/>
                    <a:pt x="3353" y="3388"/>
                  </a:cubicBezTo>
                  <a:cubicBezTo>
                    <a:pt x="4036" y="2845"/>
                    <a:pt x="4279" y="2069"/>
                    <a:pt x="3986" y="1367"/>
                  </a:cubicBezTo>
                  <a:cubicBezTo>
                    <a:pt x="3526" y="266"/>
                    <a:pt x="2813" y="1"/>
                    <a:pt x="220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93" name="Google Shape;93;p4"/>
            <p:cNvSpPr/>
            <p:nvPr/>
          </p:nvSpPr>
          <p:spPr>
            <a:xfrm>
              <a:off x="4702950" y="1415625"/>
              <a:ext cx="107000" cy="98025"/>
            </a:xfrm>
            <a:custGeom>
              <a:avLst/>
              <a:gdLst/>
              <a:ahLst/>
              <a:cxnLst/>
              <a:rect l="l" t="t" r="r" b="b"/>
              <a:pathLst>
                <a:path w="4280" h="3921" extrusionOk="0">
                  <a:moveTo>
                    <a:pt x="2206" y="1150"/>
                  </a:moveTo>
                  <a:cubicBezTo>
                    <a:pt x="2522" y="1150"/>
                    <a:pt x="2722" y="1331"/>
                    <a:pt x="2922" y="1810"/>
                  </a:cubicBezTo>
                  <a:cubicBezTo>
                    <a:pt x="3051" y="2115"/>
                    <a:pt x="2764" y="2385"/>
                    <a:pt x="2635" y="2488"/>
                  </a:cubicBezTo>
                  <a:cubicBezTo>
                    <a:pt x="2410" y="2668"/>
                    <a:pt x="2132" y="2767"/>
                    <a:pt x="1906" y="2767"/>
                  </a:cubicBezTo>
                  <a:cubicBezTo>
                    <a:pt x="1792" y="2767"/>
                    <a:pt x="1691" y="2742"/>
                    <a:pt x="1617" y="2689"/>
                  </a:cubicBezTo>
                  <a:cubicBezTo>
                    <a:pt x="1307" y="2465"/>
                    <a:pt x="1211" y="2069"/>
                    <a:pt x="1255" y="1776"/>
                  </a:cubicBezTo>
                  <a:cubicBezTo>
                    <a:pt x="1278" y="1628"/>
                    <a:pt x="1354" y="1366"/>
                    <a:pt x="1617" y="1276"/>
                  </a:cubicBezTo>
                  <a:cubicBezTo>
                    <a:pt x="1854" y="1197"/>
                    <a:pt x="2045" y="1150"/>
                    <a:pt x="2206" y="1150"/>
                  </a:cubicBezTo>
                  <a:close/>
                  <a:moveTo>
                    <a:pt x="2207" y="0"/>
                  </a:moveTo>
                  <a:cubicBezTo>
                    <a:pt x="1801" y="0"/>
                    <a:pt x="1445" y="120"/>
                    <a:pt x="1249" y="187"/>
                  </a:cubicBezTo>
                  <a:cubicBezTo>
                    <a:pt x="644" y="390"/>
                    <a:pt x="221" y="920"/>
                    <a:pt x="118" y="1605"/>
                  </a:cubicBezTo>
                  <a:cubicBezTo>
                    <a:pt x="1" y="2385"/>
                    <a:pt x="326" y="3177"/>
                    <a:pt x="947" y="3623"/>
                  </a:cubicBezTo>
                  <a:cubicBezTo>
                    <a:pt x="1238" y="3833"/>
                    <a:pt x="1568" y="3920"/>
                    <a:pt x="1900" y="3920"/>
                  </a:cubicBezTo>
                  <a:cubicBezTo>
                    <a:pt x="2086" y="3920"/>
                    <a:pt x="2273" y="3893"/>
                    <a:pt x="2453" y="3844"/>
                  </a:cubicBezTo>
                  <a:cubicBezTo>
                    <a:pt x="2781" y="3754"/>
                    <a:pt x="3085" y="3599"/>
                    <a:pt x="3351" y="3388"/>
                  </a:cubicBezTo>
                  <a:cubicBezTo>
                    <a:pt x="4037" y="2844"/>
                    <a:pt x="4280" y="2071"/>
                    <a:pt x="3985" y="1368"/>
                  </a:cubicBezTo>
                  <a:cubicBezTo>
                    <a:pt x="3525" y="266"/>
                    <a:pt x="2811" y="0"/>
                    <a:pt x="220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94" name="Google Shape;94;p4"/>
          <p:cNvSpPr txBox="1">
            <a:spLocks noGrp="1"/>
          </p:cNvSpPr>
          <p:nvPr>
            <p:ph type="title"/>
          </p:nvPr>
        </p:nvSpPr>
        <p:spPr>
          <a:xfrm>
            <a:off x="2432001" y="2357200"/>
            <a:ext cx="7328000" cy="9432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5599"/>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95" name="Google Shape;95;p4"/>
          <p:cNvSpPr txBox="1">
            <a:spLocks noGrp="1"/>
          </p:cNvSpPr>
          <p:nvPr>
            <p:ph type="body" idx="1"/>
          </p:nvPr>
        </p:nvSpPr>
        <p:spPr>
          <a:xfrm>
            <a:off x="2432001" y="3402833"/>
            <a:ext cx="7328000" cy="1332400"/>
          </a:xfrm>
          <a:prstGeom prst="rect">
            <a:avLst/>
          </a:prstGeom>
        </p:spPr>
        <p:txBody>
          <a:bodyPr spcFirstLastPara="1" wrap="square" lIns="91425" tIns="91425" rIns="91425" bIns="91425" anchor="t" anchorCtr="0">
            <a:noAutofit/>
          </a:bodyPr>
          <a:lstStyle>
            <a:lvl1pPr marL="609458" lvl="0" indent="-423235" algn="ctr">
              <a:spcBef>
                <a:spcPts val="0"/>
              </a:spcBef>
              <a:spcAft>
                <a:spcPts val="0"/>
              </a:spcAft>
              <a:buSzPts val="1400"/>
              <a:buChar char="●"/>
              <a:defRPr/>
            </a:lvl1pPr>
            <a:lvl2pPr marL="1218915" lvl="1" indent="-423235" algn="ctr">
              <a:spcBef>
                <a:spcPts val="0"/>
              </a:spcBef>
              <a:spcAft>
                <a:spcPts val="0"/>
              </a:spcAft>
              <a:buSzPts val="1400"/>
              <a:buChar char="○"/>
              <a:defRPr/>
            </a:lvl2pPr>
            <a:lvl3pPr marL="1828373" lvl="2" indent="-423235" algn="ctr">
              <a:spcBef>
                <a:spcPts val="0"/>
              </a:spcBef>
              <a:spcAft>
                <a:spcPts val="0"/>
              </a:spcAft>
              <a:buSzPts val="1400"/>
              <a:buChar char="■"/>
              <a:defRPr/>
            </a:lvl3pPr>
            <a:lvl4pPr marL="2437830" lvl="3" indent="-423235" algn="ctr">
              <a:spcBef>
                <a:spcPts val="0"/>
              </a:spcBef>
              <a:spcAft>
                <a:spcPts val="0"/>
              </a:spcAft>
              <a:buSzPts val="1400"/>
              <a:buChar char="●"/>
              <a:defRPr/>
            </a:lvl4pPr>
            <a:lvl5pPr marL="3047289" lvl="4" indent="-423235" algn="ctr">
              <a:spcBef>
                <a:spcPts val="0"/>
              </a:spcBef>
              <a:spcAft>
                <a:spcPts val="0"/>
              </a:spcAft>
              <a:buSzPts val="1400"/>
              <a:buChar char="○"/>
              <a:defRPr/>
            </a:lvl5pPr>
            <a:lvl6pPr marL="3656747" lvl="5" indent="-423235" algn="ctr">
              <a:spcBef>
                <a:spcPts val="0"/>
              </a:spcBef>
              <a:spcAft>
                <a:spcPts val="0"/>
              </a:spcAft>
              <a:buSzPts val="1400"/>
              <a:buChar char="■"/>
              <a:defRPr/>
            </a:lvl6pPr>
            <a:lvl7pPr marL="4266204" lvl="6" indent="-423235" algn="ctr">
              <a:spcBef>
                <a:spcPts val="0"/>
              </a:spcBef>
              <a:spcAft>
                <a:spcPts val="0"/>
              </a:spcAft>
              <a:buSzPts val="1400"/>
              <a:buChar char="●"/>
              <a:defRPr/>
            </a:lvl7pPr>
            <a:lvl8pPr marL="4875662" lvl="7" indent="-423235" algn="ctr">
              <a:spcBef>
                <a:spcPts val="0"/>
              </a:spcBef>
              <a:spcAft>
                <a:spcPts val="0"/>
              </a:spcAft>
              <a:buSzPts val="1400"/>
              <a:buChar char="○"/>
              <a:defRPr/>
            </a:lvl8pPr>
            <a:lvl9pPr marL="5485119" lvl="8" indent="-423235" algn="ctr">
              <a:spcBef>
                <a:spcPts val="0"/>
              </a:spcBef>
              <a:spcAft>
                <a:spcPts val="0"/>
              </a:spcAft>
              <a:buSzPts val="1400"/>
              <a:buChar char="■"/>
              <a:defRPr/>
            </a:lvl9pPr>
          </a:lstStyle>
          <a:p>
            <a:endParaRPr/>
          </a:p>
        </p:txBody>
      </p:sp>
    </p:spTree>
    <p:extLst>
      <p:ext uri="{BB962C8B-B14F-4D97-AF65-F5344CB8AC3E}">
        <p14:creationId xmlns:p14="http://schemas.microsoft.com/office/powerpoint/2010/main" val="30669895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14"/>
        <p:cNvGrpSpPr/>
        <p:nvPr/>
      </p:nvGrpSpPr>
      <p:grpSpPr>
        <a:xfrm>
          <a:off x="0" y="0"/>
          <a:ext cx="0" cy="0"/>
          <a:chOff x="0" y="0"/>
          <a:chExt cx="0" cy="0"/>
        </a:xfrm>
      </p:grpSpPr>
      <p:sp>
        <p:nvSpPr>
          <p:cNvPr id="215" name="Google Shape;215;p9"/>
          <p:cNvSpPr/>
          <p:nvPr/>
        </p:nvSpPr>
        <p:spPr>
          <a:xfrm>
            <a:off x="7738050" y="-753767"/>
            <a:ext cx="3858355" cy="3678453"/>
          </a:xfrm>
          <a:custGeom>
            <a:avLst/>
            <a:gdLst/>
            <a:ahLst/>
            <a:cxnLst/>
            <a:rect l="l" t="t" r="r" b="b"/>
            <a:pathLst>
              <a:path w="20868" h="19895" extrusionOk="0">
                <a:moveTo>
                  <a:pt x="10517" y="0"/>
                </a:moveTo>
                <a:cubicBezTo>
                  <a:pt x="6460" y="0"/>
                  <a:pt x="8779" y="6937"/>
                  <a:pt x="8779" y="6937"/>
                </a:cubicBezTo>
                <a:cubicBezTo>
                  <a:pt x="8189" y="5687"/>
                  <a:pt x="6427" y="3878"/>
                  <a:pt x="4863" y="3878"/>
                </a:cubicBezTo>
                <a:cubicBezTo>
                  <a:pt x="4228" y="3878"/>
                  <a:pt x="3626" y="4176"/>
                  <a:pt x="3148" y="4930"/>
                </a:cubicBezTo>
                <a:cubicBezTo>
                  <a:pt x="1492" y="7542"/>
                  <a:pt x="6956" y="8943"/>
                  <a:pt x="6956" y="8943"/>
                </a:cubicBezTo>
                <a:cubicBezTo>
                  <a:pt x="6956" y="8943"/>
                  <a:pt x="0" y="10517"/>
                  <a:pt x="1633" y="13747"/>
                </a:cubicBezTo>
                <a:cubicBezTo>
                  <a:pt x="1978" y="14427"/>
                  <a:pt x="2498" y="14696"/>
                  <a:pt x="3104" y="14696"/>
                </a:cubicBezTo>
                <a:cubicBezTo>
                  <a:pt x="5376" y="14696"/>
                  <a:pt x="8861" y="10931"/>
                  <a:pt x="8861" y="10931"/>
                </a:cubicBezTo>
                <a:lnTo>
                  <a:pt x="8861" y="10931"/>
                </a:lnTo>
                <a:cubicBezTo>
                  <a:pt x="8861" y="10931"/>
                  <a:pt x="3562" y="18631"/>
                  <a:pt x="7867" y="19797"/>
                </a:cubicBezTo>
                <a:cubicBezTo>
                  <a:pt x="8113" y="19864"/>
                  <a:pt x="8343" y="19895"/>
                  <a:pt x="8558" y="19895"/>
                </a:cubicBezTo>
                <a:cubicBezTo>
                  <a:pt x="12105" y="19895"/>
                  <a:pt x="11563" y="11345"/>
                  <a:pt x="11563" y="11344"/>
                </a:cubicBezTo>
                <a:lnTo>
                  <a:pt x="11563" y="11344"/>
                </a:lnTo>
                <a:cubicBezTo>
                  <a:pt x="11563" y="11345"/>
                  <a:pt x="13756" y="17978"/>
                  <a:pt x="16475" y="17978"/>
                </a:cubicBezTo>
                <a:cubicBezTo>
                  <a:pt x="16854" y="17978"/>
                  <a:pt x="17243" y="17849"/>
                  <a:pt x="17638" y="17555"/>
                </a:cubicBezTo>
                <a:cubicBezTo>
                  <a:pt x="20868" y="15154"/>
                  <a:pt x="14243" y="10370"/>
                  <a:pt x="14243" y="10370"/>
                </a:cubicBezTo>
                <a:lnTo>
                  <a:pt x="14243" y="10370"/>
                </a:lnTo>
                <a:cubicBezTo>
                  <a:pt x="15376" y="10882"/>
                  <a:pt x="16870" y="11423"/>
                  <a:pt x="18090" y="11423"/>
                </a:cubicBezTo>
                <a:cubicBezTo>
                  <a:pt x="19278" y="11423"/>
                  <a:pt x="20206" y="10910"/>
                  <a:pt x="20287" y="9357"/>
                </a:cubicBezTo>
                <a:cubicBezTo>
                  <a:pt x="20367" y="7863"/>
                  <a:pt x="19044" y="7470"/>
                  <a:pt x="17634" y="7470"/>
                </a:cubicBezTo>
                <a:cubicBezTo>
                  <a:pt x="16789" y="7470"/>
                  <a:pt x="15912" y="7611"/>
                  <a:pt x="15287" y="7740"/>
                </a:cubicBezTo>
                <a:lnTo>
                  <a:pt x="15287" y="7740"/>
                </a:lnTo>
                <a:cubicBezTo>
                  <a:pt x="17424" y="6938"/>
                  <a:pt x="20821" y="4028"/>
                  <a:pt x="18384" y="2236"/>
                </a:cubicBezTo>
                <a:cubicBezTo>
                  <a:pt x="17982" y="1941"/>
                  <a:pt x="17561" y="1814"/>
                  <a:pt x="17135" y="1814"/>
                </a:cubicBezTo>
                <a:cubicBezTo>
                  <a:pt x="15074" y="1814"/>
                  <a:pt x="12893" y="4784"/>
                  <a:pt x="12128" y="5932"/>
                </a:cubicBezTo>
                <a:lnTo>
                  <a:pt x="12128" y="5932"/>
                </a:lnTo>
                <a:cubicBezTo>
                  <a:pt x="13052" y="4252"/>
                  <a:pt x="14180" y="0"/>
                  <a:pt x="10517"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216" name="Google Shape;216;p9"/>
          <p:cNvSpPr/>
          <p:nvPr/>
        </p:nvSpPr>
        <p:spPr>
          <a:xfrm rot="-7199897">
            <a:off x="178558" y="-404433"/>
            <a:ext cx="3471253" cy="3692332"/>
          </a:xfrm>
          <a:custGeom>
            <a:avLst/>
            <a:gdLst/>
            <a:ahLst/>
            <a:cxnLst/>
            <a:rect l="l" t="t" r="r" b="b"/>
            <a:pathLst>
              <a:path w="31736" h="33759" extrusionOk="0">
                <a:moveTo>
                  <a:pt x="15606" y="0"/>
                </a:moveTo>
                <a:cubicBezTo>
                  <a:pt x="12325" y="0"/>
                  <a:pt x="9051" y="842"/>
                  <a:pt x="5771" y="4616"/>
                </a:cubicBezTo>
                <a:cubicBezTo>
                  <a:pt x="2042" y="8907"/>
                  <a:pt x="1" y="9330"/>
                  <a:pt x="142" y="14186"/>
                </a:cubicBezTo>
                <a:cubicBezTo>
                  <a:pt x="276" y="18760"/>
                  <a:pt x="3845" y="21960"/>
                  <a:pt x="10620" y="21960"/>
                </a:cubicBezTo>
                <a:cubicBezTo>
                  <a:pt x="11033" y="21960"/>
                  <a:pt x="11458" y="21949"/>
                  <a:pt x="11894" y="21924"/>
                </a:cubicBezTo>
                <a:cubicBezTo>
                  <a:pt x="12443" y="21894"/>
                  <a:pt x="12956" y="21879"/>
                  <a:pt x="13434" y="21879"/>
                </a:cubicBezTo>
                <a:cubicBezTo>
                  <a:pt x="19576" y="21879"/>
                  <a:pt x="20076" y="24279"/>
                  <a:pt x="19880" y="26261"/>
                </a:cubicBezTo>
                <a:cubicBezTo>
                  <a:pt x="19668" y="28398"/>
                  <a:pt x="17945" y="33534"/>
                  <a:pt x="20688" y="33745"/>
                </a:cubicBezTo>
                <a:cubicBezTo>
                  <a:pt x="20808" y="33754"/>
                  <a:pt x="20929" y="33759"/>
                  <a:pt x="21053" y="33759"/>
                </a:cubicBezTo>
                <a:cubicBezTo>
                  <a:pt x="23772" y="33759"/>
                  <a:pt x="27439" y="31579"/>
                  <a:pt x="28921" y="28819"/>
                </a:cubicBezTo>
                <a:cubicBezTo>
                  <a:pt x="30470" y="25935"/>
                  <a:pt x="31735" y="23894"/>
                  <a:pt x="31314" y="19531"/>
                </a:cubicBezTo>
                <a:cubicBezTo>
                  <a:pt x="30891" y="15170"/>
                  <a:pt x="28042" y="4827"/>
                  <a:pt x="26777" y="3280"/>
                </a:cubicBezTo>
                <a:cubicBezTo>
                  <a:pt x="25509" y="1733"/>
                  <a:pt x="23009" y="393"/>
                  <a:pt x="16959" y="42"/>
                </a:cubicBezTo>
                <a:cubicBezTo>
                  <a:pt x="16508" y="16"/>
                  <a:pt x="16057" y="0"/>
                  <a:pt x="15606"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217" name="Google Shape;217;p9"/>
          <p:cNvSpPr/>
          <p:nvPr/>
        </p:nvSpPr>
        <p:spPr>
          <a:xfrm>
            <a:off x="830229" y="4784614"/>
            <a:ext cx="3944770" cy="2305355"/>
          </a:xfrm>
          <a:custGeom>
            <a:avLst/>
            <a:gdLst/>
            <a:ahLst/>
            <a:cxnLst/>
            <a:rect l="l" t="t" r="r" b="b"/>
            <a:pathLst>
              <a:path w="30874" h="18043" extrusionOk="0">
                <a:moveTo>
                  <a:pt x="15380" y="0"/>
                </a:moveTo>
                <a:cubicBezTo>
                  <a:pt x="11021" y="0"/>
                  <a:pt x="7438" y="2596"/>
                  <a:pt x="4423" y="5354"/>
                </a:cubicBezTo>
                <a:cubicBezTo>
                  <a:pt x="1" y="9402"/>
                  <a:pt x="1036" y="16932"/>
                  <a:pt x="2070" y="17684"/>
                </a:cubicBezTo>
                <a:cubicBezTo>
                  <a:pt x="2440" y="17953"/>
                  <a:pt x="3637" y="18043"/>
                  <a:pt x="5123" y="18043"/>
                </a:cubicBezTo>
                <a:cubicBezTo>
                  <a:pt x="7799" y="18043"/>
                  <a:pt x="11410" y="17751"/>
                  <a:pt x="12802" y="17684"/>
                </a:cubicBezTo>
                <a:cubicBezTo>
                  <a:pt x="16472" y="17508"/>
                  <a:pt x="29744" y="16932"/>
                  <a:pt x="30309" y="16273"/>
                </a:cubicBezTo>
                <a:cubicBezTo>
                  <a:pt x="30874" y="15615"/>
                  <a:pt x="29554" y="6296"/>
                  <a:pt x="22024" y="1952"/>
                </a:cubicBezTo>
                <a:cubicBezTo>
                  <a:pt x="19626" y="568"/>
                  <a:pt x="17418" y="0"/>
                  <a:pt x="15380" y="0"/>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218" name="Google Shape;218;p9"/>
          <p:cNvSpPr/>
          <p:nvPr/>
        </p:nvSpPr>
        <p:spPr>
          <a:xfrm>
            <a:off x="7574582" y="4873236"/>
            <a:ext cx="4185308" cy="2305389"/>
          </a:xfrm>
          <a:custGeom>
            <a:avLst/>
            <a:gdLst/>
            <a:ahLst/>
            <a:cxnLst/>
            <a:rect l="l" t="t" r="r" b="b"/>
            <a:pathLst>
              <a:path w="42574" h="23451" extrusionOk="0">
                <a:moveTo>
                  <a:pt x="13151" y="0"/>
                </a:moveTo>
                <a:cubicBezTo>
                  <a:pt x="12816" y="0"/>
                  <a:pt x="12467" y="104"/>
                  <a:pt x="12104" y="331"/>
                </a:cubicBezTo>
                <a:cubicBezTo>
                  <a:pt x="8342" y="2690"/>
                  <a:pt x="15560" y="15878"/>
                  <a:pt x="14230" y="15980"/>
                </a:cubicBezTo>
                <a:cubicBezTo>
                  <a:pt x="14220" y="15980"/>
                  <a:pt x="14210" y="15981"/>
                  <a:pt x="14200" y="15981"/>
                </a:cubicBezTo>
                <a:cubicBezTo>
                  <a:pt x="12993" y="15981"/>
                  <a:pt x="10578" y="10364"/>
                  <a:pt x="8774" y="10364"/>
                </a:cubicBezTo>
                <a:cubicBezTo>
                  <a:pt x="8572" y="10364"/>
                  <a:pt x="8377" y="10435"/>
                  <a:pt x="8193" y="10592"/>
                </a:cubicBezTo>
                <a:cubicBezTo>
                  <a:pt x="6351" y="12162"/>
                  <a:pt x="11674" y="19458"/>
                  <a:pt x="10854" y="19562"/>
                </a:cubicBezTo>
                <a:cubicBezTo>
                  <a:pt x="10846" y="19563"/>
                  <a:pt x="10838" y="19563"/>
                  <a:pt x="10829" y="19563"/>
                </a:cubicBezTo>
                <a:cubicBezTo>
                  <a:pt x="10161" y="19563"/>
                  <a:pt x="7095" y="16813"/>
                  <a:pt x="4607" y="16813"/>
                </a:cubicBezTo>
                <a:cubicBezTo>
                  <a:pt x="3747" y="16813"/>
                  <a:pt x="2956" y="17141"/>
                  <a:pt x="2357" y="18026"/>
                </a:cubicBezTo>
                <a:cubicBezTo>
                  <a:pt x="0" y="21505"/>
                  <a:pt x="6453" y="23245"/>
                  <a:pt x="7988" y="23450"/>
                </a:cubicBezTo>
                <a:lnTo>
                  <a:pt x="31829" y="23450"/>
                </a:lnTo>
                <a:cubicBezTo>
                  <a:pt x="35411" y="22631"/>
                  <a:pt x="42574" y="16698"/>
                  <a:pt x="40213" y="14343"/>
                </a:cubicBezTo>
                <a:cubicBezTo>
                  <a:pt x="39785" y="13916"/>
                  <a:pt x="39261" y="13745"/>
                  <a:pt x="38683" y="13745"/>
                </a:cubicBezTo>
                <a:cubicBezTo>
                  <a:pt x="36326" y="13745"/>
                  <a:pt x="33087" y="16597"/>
                  <a:pt x="31924" y="16597"/>
                </a:cubicBezTo>
                <a:cubicBezTo>
                  <a:pt x="31798" y="16597"/>
                  <a:pt x="31697" y="16564"/>
                  <a:pt x="31624" y="16491"/>
                </a:cubicBezTo>
                <a:cubicBezTo>
                  <a:pt x="30703" y="15572"/>
                  <a:pt x="38787" y="8202"/>
                  <a:pt x="35308" y="5951"/>
                </a:cubicBezTo>
                <a:cubicBezTo>
                  <a:pt x="35010" y="5759"/>
                  <a:pt x="34694" y="5671"/>
                  <a:pt x="34363" y="5671"/>
                </a:cubicBezTo>
                <a:cubicBezTo>
                  <a:pt x="31212" y="5671"/>
                  <a:pt x="26778" y="13571"/>
                  <a:pt x="25628" y="13571"/>
                </a:cubicBezTo>
                <a:cubicBezTo>
                  <a:pt x="25486" y="13571"/>
                  <a:pt x="25394" y="13450"/>
                  <a:pt x="25361" y="13178"/>
                </a:cubicBezTo>
                <a:cubicBezTo>
                  <a:pt x="25048" y="10598"/>
                  <a:pt x="27877" y="1676"/>
                  <a:pt x="24983" y="1676"/>
                </a:cubicBezTo>
                <a:cubicBezTo>
                  <a:pt x="24849" y="1676"/>
                  <a:pt x="24703" y="1695"/>
                  <a:pt x="24544" y="1735"/>
                </a:cubicBezTo>
                <a:cubicBezTo>
                  <a:pt x="21302" y="2544"/>
                  <a:pt x="19934" y="11851"/>
                  <a:pt x="19171" y="11851"/>
                </a:cubicBezTo>
                <a:cubicBezTo>
                  <a:pt x="19085" y="11851"/>
                  <a:pt x="19008" y="11735"/>
                  <a:pt x="18936" y="11478"/>
                </a:cubicBezTo>
                <a:cubicBezTo>
                  <a:pt x="18289" y="9167"/>
                  <a:pt x="16304" y="0"/>
                  <a:pt x="13151"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219" name="Google Shape;219;p9"/>
          <p:cNvGrpSpPr/>
          <p:nvPr/>
        </p:nvGrpSpPr>
        <p:grpSpPr>
          <a:xfrm>
            <a:off x="-47998" y="1604001"/>
            <a:ext cx="998967" cy="1030933"/>
            <a:chOff x="3348600" y="614425"/>
            <a:chExt cx="749225" cy="773200"/>
          </a:xfrm>
        </p:grpSpPr>
        <p:sp>
          <p:nvSpPr>
            <p:cNvPr id="220" name="Google Shape;220;p9"/>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1" name="Google Shape;221;p9"/>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2" name="Google Shape;222;p9"/>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3" name="Google Shape;223;p9"/>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4" name="Google Shape;224;p9"/>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5" name="Google Shape;225;p9"/>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6" name="Google Shape;226;p9"/>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7" name="Google Shape;227;p9"/>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8" name="Google Shape;228;p9"/>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29" name="Google Shape;229;p9"/>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0" name="Google Shape;230;p9"/>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1" name="Google Shape;231;p9"/>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2" name="Google Shape;232;p9"/>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3" name="Google Shape;233;p9"/>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grpSp>
        <p:nvGrpSpPr>
          <p:cNvPr id="234" name="Google Shape;234;p9"/>
          <p:cNvGrpSpPr/>
          <p:nvPr/>
        </p:nvGrpSpPr>
        <p:grpSpPr>
          <a:xfrm>
            <a:off x="10812632" y="4968557"/>
            <a:ext cx="657480" cy="1141837"/>
            <a:chOff x="6373500" y="3085625"/>
            <a:chExt cx="424875" cy="737875"/>
          </a:xfrm>
        </p:grpSpPr>
        <p:sp>
          <p:nvSpPr>
            <p:cNvPr id="235" name="Google Shape;235;p9"/>
            <p:cNvSpPr/>
            <p:nvPr/>
          </p:nvSpPr>
          <p:spPr>
            <a:xfrm>
              <a:off x="6373500" y="3173450"/>
              <a:ext cx="181200" cy="135100"/>
            </a:xfrm>
            <a:custGeom>
              <a:avLst/>
              <a:gdLst/>
              <a:ahLst/>
              <a:cxnLst/>
              <a:rect l="l" t="t" r="r" b="b"/>
              <a:pathLst>
                <a:path w="7248" h="5404" extrusionOk="0">
                  <a:moveTo>
                    <a:pt x="3820" y="986"/>
                  </a:moveTo>
                  <a:cubicBezTo>
                    <a:pt x="3824" y="988"/>
                    <a:pt x="3828" y="990"/>
                    <a:pt x="3832" y="994"/>
                  </a:cubicBezTo>
                  <a:cubicBezTo>
                    <a:pt x="3849" y="1003"/>
                    <a:pt x="3853" y="1005"/>
                    <a:pt x="3859" y="1009"/>
                  </a:cubicBezTo>
                  <a:cubicBezTo>
                    <a:pt x="3859" y="1009"/>
                    <a:pt x="3861" y="1015"/>
                    <a:pt x="3876" y="1026"/>
                  </a:cubicBezTo>
                  <a:cubicBezTo>
                    <a:pt x="3918" y="1063"/>
                    <a:pt x="3958" y="1099"/>
                    <a:pt x="4000" y="1137"/>
                  </a:cubicBezTo>
                  <a:cubicBezTo>
                    <a:pt x="4205" y="1329"/>
                    <a:pt x="4397" y="1532"/>
                    <a:pt x="4578" y="1746"/>
                  </a:cubicBezTo>
                  <a:cubicBezTo>
                    <a:pt x="4988" y="2223"/>
                    <a:pt x="5356" y="2734"/>
                    <a:pt x="5676" y="3278"/>
                  </a:cubicBezTo>
                  <a:cubicBezTo>
                    <a:pt x="5810" y="3507"/>
                    <a:pt x="5953" y="3779"/>
                    <a:pt x="6016" y="3961"/>
                  </a:cubicBezTo>
                  <a:cubicBezTo>
                    <a:pt x="6045" y="4047"/>
                    <a:pt x="6068" y="4135"/>
                    <a:pt x="6087" y="4225"/>
                  </a:cubicBezTo>
                  <a:cubicBezTo>
                    <a:pt x="6087" y="4235"/>
                    <a:pt x="6089" y="4250"/>
                    <a:pt x="6091" y="4268"/>
                  </a:cubicBezTo>
                  <a:cubicBezTo>
                    <a:pt x="6089" y="4269"/>
                    <a:pt x="6085" y="4271"/>
                    <a:pt x="6081" y="4273"/>
                  </a:cubicBezTo>
                  <a:cubicBezTo>
                    <a:pt x="6068" y="4279"/>
                    <a:pt x="6051" y="4283"/>
                    <a:pt x="6030" y="4289"/>
                  </a:cubicBezTo>
                  <a:cubicBezTo>
                    <a:pt x="5938" y="4314"/>
                    <a:pt x="5846" y="4337"/>
                    <a:pt x="5752" y="4356"/>
                  </a:cubicBezTo>
                  <a:cubicBezTo>
                    <a:pt x="5710" y="4363"/>
                    <a:pt x="5668" y="4371"/>
                    <a:pt x="5626" y="4377"/>
                  </a:cubicBezTo>
                  <a:cubicBezTo>
                    <a:pt x="5626" y="4377"/>
                    <a:pt x="5625" y="4377"/>
                    <a:pt x="5625" y="4377"/>
                  </a:cubicBezTo>
                  <a:cubicBezTo>
                    <a:pt x="5613" y="4377"/>
                    <a:pt x="5496" y="4392"/>
                    <a:pt x="5476" y="4394"/>
                  </a:cubicBezTo>
                  <a:cubicBezTo>
                    <a:pt x="5179" y="4423"/>
                    <a:pt x="4878" y="4435"/>
                    <a:pt x="4578" y="4435"/>
                  </a:cubicBezTo>
                  <a:cubicBezTo>
                    <a:pt x="4283" y="4435"/>
                    <a:pt x="3989" y="4423"/>
                    <a:pt x="3696" y="4405"/>
                  </a:cubicBezTo>
                  <a:cubicBezTo>
                    <a:pt x="3012" y="4363"/>
                    <a:pt x="2388" y="4296"/>
                    <a:pt x="1726" y="4141"/>
                  </a:cubicBezTo>
                  <a:cubicBezTo>
                    <a:pt x="1594" y="4113"/>
                    <a:pt x="1463" y="4078"/>
                    <a:pt x="1335" y="4040"/>
                  </a:cubicBezTo>
                  <a:cubicBezTo>
                    <a:pt x="1276" y="4021"/>
                    <a:pt x="1215" y="4001"/>
                    <a:pt x="1157" y="3980"/>
                  </a:cubicBezTo>
                  <a:cubicBezTo>
                    <a:pt x="1132" y="3973"/>
                    <a:pt x="1109" y="3963"/>
                    <a:pt x="1084" y="3954"/>
                  </a:cubicBezTo>
                  <a:cubicBezTo>
                    <a:pt x="1067" y="3944"/>
                    <a:pt x="1050" y="3934"/>
                    <a:pt x="1033" y="3925"/>
                  </a:cubicBezTo>
                  <a:cubicBezTo>
                    <a:pt x="1077" y="3839"/>
                    <a:pt x="1125" y="3753"/>
                    <a:pt x="1178" y="3666"/>
                  </a:cubicBezTo>
                  <a:lnTo>
                    <a:pt x="1180" y="3666"/>
                  </a:lnTo>
                  <a:cubicBezTo>
                    <a:pt x="1331" y="3435"/>
                    <a:pt x="1498" y="3213"/>
                    <a:pt x="1678" y="3004"/>
                  </a:cubicBezTo>
                  <a:cubicBezTo>
                    <a:pt x="2112" y="2483"/>
                    <a:pt x="2585" y="1995"/>
                    <a:pt x="3091" y="1541"/>
                  </a:cubicBezTo>
                  <a:cubicBezTo>
                    <a:pt x="3198" y="1445"/>
                    <a:pt x="3305" y="1352"/>
                    <a:pt x="3416" y="1262"/>
                  </a:cubicBezTo>
                  <a:cubicBezTo>
                    <a:pt x="3495" y="1197"/>
                    <a:pt x="3577" y="1135"/>
                    <a:pt x="3663" y="1078"/>
                  </a:cubicBezTo>
                  <a:cubicBezTo>
                    <a:pt x="3715" y="1045"/>
                    <a:pt x="3769" y="1017"/>
                    <a:pt x="3820" y="986"/>
                  </a:cubicBezTo>
                  <a:close/>
                  <a:moveTo>
                    <a:pt x="3843" y="1"/>
                  </a:moveTo>
                  <a:cubicBezTo>
                    <a:pt x="3545" y="1"/>
                    <a:pt x="3262" y="170"/>
                    <a:pt x="2989" y="375"/>
                  </a:cubicBezTo>
                  <a:cubicBezTo>
                    <a:pt x="2308" y="886"/>
                    <a:pt x="1697" y="1503"/>
                    <a:pt x="1140" y="2146"/>
                  </a:cubicBezTo>
                  <a:cubicBezTo>
                    <a:pt x="724" y="2625"/>
                    <a:pt x="175" y="3211"/>
                    <a:pt x="37" y="3864"/>
                  </a:cubicBezTo>
                  <a:cubicBezTo>
                    <a:pt x="16" y="3917"/>
                    <a:pt x="6" y="3973"/>
                    <a:pt x="4" y="4028"/>
                  </a:cubicBezTo>
                  <a:cubicBezTo>
                    <a:pt x="1" y="4078"/>
                    <a:pt x="8" y="4126"/>
                    <a:pt x="24" y="4172"/>
                  </a:cubicBezTo>
                  <a:cubicBezTo>
                    <a:pt x="112" y="4622"/>
                    <a:pt x="642" y="4838"/>
                    <a:pt x="1036" y="4963"/>
                  </a:cubicBezTo>
                  <a:cubicBezTo>
                    <a:pt x="1682" y="5167"/>
                    <a:pt x="2371" y="5254"/>
                    <a:pt x="3043" y="5321"/>
                  </a:cubicBezTo>
                  <a:cubicBezTo>
                    <a:pt x="3540" y="5371"/>
                    <a:pt x="4041" y="5403"/>
                    <a:pt x="4540" y="5403"/>
                  </a:cubicBezTo>
                  <a:cubicBezTo>
                    <a:pt x="4759" y="5403"/>
                    <a:pt x="4977" y="5397"/>
                    <a:pt x="5195" y="5384"/>
                  </a:cubicBezTo>
                  <a:cubicBezTo>
                    <a:pt x="5706" y="5355"/>
                    <a:pt x="6378" y="5326"/>
                    <a:pt x="6784" y="4966"/>
                  </a:cubicBezTo>
                  <a:cubicBezTo>
                    <a:pt x="7247" y="4557"/>
                    <a:pt x="7039" y="3890"/>
                    <a:pt x="6828" y="3408"/>
                  </a:cubicBezTo>
                  <a:cubicBezTo>
                    <a:pt x="6529" y="2721"/>
                    <a:pt x="6089" y="2100"/>
                    <a:pt x="5632" y="1512"/>
                  </a:cubicBezTo>
                  <a:cubicBezTo>
                    <a:pt x="5254" y="1028"/>
                    <a:pt x="4839" y="502"/>
                    <a:pt x="4320" y="155"/>
                  </a:cubicBezTo>
                  <a:cubicBezTo>
                    <a:pt x="4157" y="46"/>
                    <a:pt x="3998" y="1"/>
                    <a:pt x="384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6" name="Google Shape;236;p9"/>
            <p:cNvSpPr/>
            <p:nvPr/>
          </p:nvSpPr>
          <p:spPr>
            <a:xfrm>
              <a:off x="6558700" y="3085625"/>
              <a:ext cx="119300" cy="91100"/>
            </a:xfrm>
            <a:custGeom>
              <a:avLst/>
              <a:gdLst/>
              <a:ahLst/>
              <a:cxnLst/>
              <a:rect l="l" t="t" r="r" b="b"/>
              <a:pathLst>
                <a:path w="4772" h="3644" extrusionOk="0">
                  <a:moveTo>
                    <a:pt x="1222" y="2288"/>
                  </a:moveTo>
                  <a:cubicBezTo>
                    <a:pt x="1214" y="2296"/>
                    <a:pt x="1208" y="2304"/>
                    <a:pt x="1209" y="2304"/>
                  </a:cubicBezTo>
                  <a:cubicBezTo>
                    <a:pt x="1209" y="2304"/>
                    <a:pt x="1213" y="2299"/>
                    <a:pt x="1222" y="2288"/>
                  </a:cubicBezTo>
                  <a:close/>
                  <a:moveTo>
                    <a:pt x="2482" y="1024"/>
                  </a:moveTo>
                  <a:cubicBezTo>
                    <a:pt x="2600" y="1137"/>
                    <a:pt x="2713" y="1256"/>
                    <a:pt x="2820" y="1382"/>
                  </a:cubicBezTo>
                  <a:cubicBezTo>
                    <a:pt x="2880" y="1453"/>
                    <a:pt x="2939" y="1524"/>
                    <a:pt x="2997" y="1596"/>
                  </a:cubicBezTo>
                  <a:cubicBezTo>
                    <a:pt x="3008" y="1612"/>
                    <a:pt x="3012" y="1616"/>
                    <a:pt x="3016" y="1619"/>
                  </a:cubicBezTo>
                  <a:cubicBezTo>
                    <a:pt x="3020" y="1623"/>
                    <a:pt x="3018" y="1623"/>
                    <a:pt x="3025" y="1635"/>
                  </a:cubicBezTo>
                  <a:cubicBezTo>
                    <a:pt x="3062" y="1683"/>
                    <a:pt x="3096" y="1727"/>
                    <a:pt x="3131" y="1774"/>
                  </a:cubicBezTo>
                  <a:cubicBezTo>
                    <a:pt x="3246" y="1933"/>
                    <a:pt x="3355" y="2098"/>
                    <a:pt x="3452" y="2268"/>
                  </a:cubicBezTo>
                  <a:cubicBezTo>
                    <a:pt x="3496" y="2343"/>
                    <a:pt x="3538" y="2420"/>
                    <a:pt x="3579" y="2496"/>
                  </a:cubicBezTo>
                  <a:cubicBezTo>
                    <a:pt x="3592" y="2527"/>
                    <a:pt x="3605" y="2558"/>
                    <a:pt x="3621" y="2588"/>
                  </a:cubicBezTo>
                  <a:cubicBezTo>
                    <a:pt x="3627" y="2603"/>
                    <a:pt x="3632" y="2617"/>
                    <a:pt x="3638" y="2632"/>
                  </a:cubicBezTo>
                  <a:cubicBezTo>
                    <a:pt x="3630" y="2634"/>
                    <a:pt x="3623" y="2636"/>
                    <a:pt x="3613" y="2638"/>
                  </a:cubicBezTo>
                  <a:cubicBezTo>
                    <a:pt x="3605" y="2638"/>
                    <a:pt x="3594" y="2642"/>
                    <a:pt x="3583" y="2646"/>
                  </a:cubicBezTo>
                  <a:lnTo>
                    <a:pt x="3569" y="2646"/>
                  </a:lnTo>
                  <a:cubicBezTo>
                    <a:pt x="3546" y="2648"/>
                    <a:pt x="3521" y="2651"/>
                    <a:pt x="3498" y="2653"/>
                  </a:cubicBezTo>
                  <a:cubicBezTo>
                    <a:pt x="3320" y="2671"/>
                    <a:pt x="3141" y="2678"/>
                    <a:pt x="2961" y="2678"/>
                  </a:cubicBezTo>
                  <a:cubicBezTo>
                    <a:pt x="2782" y="2678"/>
                    <a:pt x="2602" y="2671"/>
                    <a:pt x="2424" y="2659"/>
                  </a:cubicBezTo>
                  <a:cubicBezTo>
                    <a:pt x="2217" y="2648"/>
                    <a:pt x="2011" y="2626"/>
                    <a:pt x="1806" y="2602"/>
                  </a:cubicBezTo>
                  <a:cubicBezTo>
                    <a:pt x="1777" y="2598"/>
                    <a:pt x="1722" y="2590"/>
                    <a:pt x="1706" y="2588"/>
                  </a:cubicBezTo>
                  <a:cubicBezTo>
                    <a:pt x="1656" y="2581"/>
                    <a:pt x="1605" y="2571"/>
                    <a:pt x="1553" y="2563"/>
                  </a:cubicBezTo>
                  <a:cubicBezTo>
                    <a:pt x="1463" y="2546"/>
                    <a:pt x="1373" y="2529"/>
                    <a:pt x="1285" y="2508"/>
                  </a:cubicBezTo>
                  <a:cubicBezTo>
                    <a:pt x="1222" y="2494"/>
                    <a:pt x="1161" y="2477"/>
                    <a:pt x="1099" y="2460"/>
                  </a:cubicBezTo>
                  <a:cubicBezTo>
                    <a:pt x="1132" y="2412"/>
                    <a:pt x="1164" y="2364"/>
                    <a:pt x="1199" y="2316"/>
                  </a:cubicBezTo>
                  <a:cubicBezTo>
                    <a:pt x="1208" y="2303"/>
                    <a:pt x="1216" y="2293"/>
                    <a:pt x="1224" y="2282"/>
                  </a:cubicBezTo>
                  <a:lnTo>
                    <a:pt x="1233" y="2272"/>
                  </a:lnTo>
                  <a:cubicBezTo>
                    <a:pt x="1270" y="2228"/>
                    <a:pt x="1304" y="2184"/>
                    <a:pt x="1341" y="2140"/>
                  </a:cubicBezTo>
                  <a:cubicBezTo>
                    <a:pt x="1603" y="1826"/>
                    <a:pt x="1888" y="1529"/>
                    <a:pt x="2194" y="1258"/>
                  </a:cubicBezTo>
                  <a:cubicBezTo>
                    <a:pt x="2260" y="1200"/>
                    <a:pt x="2325" y="1145"/>
                    <a:pt x="2392" y="1089"/>
                  </a:cubicBezTo>
                  <a:cubicBezTo>
                    <a:pt x="2399" y="1081"/>
                    <a:pt x="2409" y="1076"/>
                    <a:pt x="2417" y="1068"/>
                  </a:cubicBezTo>
                  <a:cubicBezTo>
                    <a:pt x="2438" y="1053"/>
                    <a:pt x="2459" y="1039"/>
                    <a:pt x="2482" y="1024"/>
                  </a:cubicBezTo>
                  <a:close/>
                  <a:moveTo>
                    <a:pt x="965" y="2695"/>
                  </a:moveTo>
                  <a:cubicBezTo>
                    <a:pt x="958" y="2756"/>
                    <a:pt x="955" y="2776"/>
                    <a:pt x="954" y="2776"/>
                  </a:cubicBezTo>
                  <a:cubicBezTo>
                    <a:pt x="952" y="2776"/>
                    <a:pt x="957" y="2716"/>
                    <a:pt x="963" y="2705"/>
                  </a:cubicBezTo>
                  <a:cubicBezTo>
                    <a:pt x="963" y="2701"/>
                    <a:pt x="963" y="2699"/>
                    <a:pt x="965" y="2695"/>
                  </a:cubicBezTo>
                  <a:close/>
                  <a:moveTo>
                    <a:pt x="3674" y="2760"/>
                  </a:moveTo>
                  <a:lnTo>
                    <a:pt x="3682" y="2783"/>
                  </a:lnTo>
                  <a:lnTo>
                    <a:pt x="3682" y="2793"/>
                  </a:lnTo>
                  <a:cubicBezTo>
                    <a:pt x="3681" y="2804"/>
                    <a:pt x="3681" y="2808"/>
                    <a:pt x="3682" y="2808"/>
                  </a:cubicBezTo>
                  <a:cubicBezTo>
                    <a:pt x="3683" y="2808"/>
                    <a:pt x="3684" y="2804"/>
                    <a:pt x="3686" y="2797"/>
                  </a:cubicBezTo>
                  <a:cubicBezTo>
                    <a:pt x="3688" y="2803"/>
                    <a:pt x="3690" y="2810"/>
                    <a:pt x="3690" y="2816"/>
                  </a:cubicBezTo>
                  <a:cubicBezTo>
                    <a:pt x="3689" y="2816"/>
                    <a:pt x="3689" y="2816"/>
                    <a:pt x="3688" y="2816"/>
                  </a:cubicBezTo>
                  <a:cubicBezTo>
                    <a:pt x="3667" y="2816"/>
                    <a:pt x="3671" y="2779"/>
                    <a:pt x="3674" y="2760"/>
                  </a:cubicBezTo>
                  <a:close/>
                  <a:moveTo>
                    <a:pt x="2519" y="0"/>
                  </a:moveTo>
                  <a:cubicBezTo>
                    <a:pt x="2303" y="0"/>
                    <a:pt x="2094" y="107"/>
                    <a:pt x="1901" y="252"/>
                  </a:cubicBezTo>
                  <a:cubicBezTo>
                    <a:pt x="1476" y="572"/>
                    <a:pt x="1094" y="949"/>
                    <a:pt x="745" y="1351"/>
                  </a:cubicBezTo>
                  <a:cubicBezTo>
                    <a:pt x="467" y="1671"/>
                    <a:pt x="136" y="2041"/>
                    <a:pt x="33" y="2468"/>
                  </a:cubicBezTo>
                  <a:cubicBezTo>
                    <a:pt x="16" y="2517"/>
                    <a:pt x="6" y="2571"/>
                    <a:pt x="4" y="2625"/>
                  </a:cubicBezTo>
                  <a:cubicBezTo>
                    <a:pt x="0" y="2669"/>
                    <a:pt x="6" y="2713"/>
                    <a:pt x="18" y="2755"/>
                  </a:cubicBezTo>
                  <a:cubicBezTo>
                    <a:pt x="90" y="3096"/>
                    <a:pt x="456" y="3272"/>
                    <a:pt x="768" y="3371"/>
                  </a:cubicBezTo>
                  <a:cubicBezTo>
                    <a:pt x="1174" y="3500"/>
                    <a:pt x="1609" y="3553"/>
                    <a:pt x="2030" y="3595"/>
                  </a:cubicBezTo>
                  <a:cubicBezTo>
                    <a:pt x="2325" y="3628"/>
                    <a:pt x="2621" y="3644"/>
                    <a:pt x="2917" y="3644"/>
                  </a:cubicBezTo>
                  <a:cubicBezTo>
                    <a:pt x="3055" y="3644"/>
                    <a:pt x="3192" y="3640"/>
                    <a:pt x="3330" y="3634"/>
                  </a:cubicBezTo>
                  <a:cubicBezTo>
                    <a:pt x="3690" y="3612"/>
                    <a:pt x="4143" y="3584"/>
                    <a:pt x="4425" y="3325"/>
                  </a:cubicBezTo>
                  <a:cubicBezTo>
                    <a:pt x="4771" y="3006"/>
                    <a:pt x="4645" y="2525"/>
                    <a:pt x="4480" y="2152"/>
                  </a:cubicBezTo>
                  <a:cubicBezTo>
                    <a:pt x="4293" y="1723"/>
                    <a:pt x="4015" y="1338"/>
                    <a:pt x="3728" y="970"/>
                  </a:cubicBezTo>
                  <a:cubicBezTo>
                    <a:pt x="3489" y="662"/>
                    <a:pt x="3226" y="339"/>
                    <a:pt x="2897" y="120"/>
                  </a:cubicBezTo>
                  <a:cubicBezTo>
                    <a:pt x="2770" y="36"/>
                    <a:pt x="2643" y="0"/>
                    <a:pt x="251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7" name="Google Shape;237;p9"/>
            <p:cNvSpPr/>
            <p:nvPr/>
          </p:nvSpPr>
          <p:spPr>
            <a:xfrm>
              <a:off x="6558600" y="3248125"/>
              <a:ext cx="239775" cy="176675"/>
            </a:xfrm>
            <a:custGeom>
              <a:avLst/>
              <a:gdLst/>
              <a:ahLst/>
              <a:cxnLst/>
              <a:rect l="l" t="t" r="r" b="b"/>
              <a:pathLst>
                <a:path w="9591" h="7067" extrusionOk="0">
                  <a:moveTo>
                    <a:pt x="5134" y="934"/>
                  </a:moveTo>
                  <a:cubicBezTo>
                    <a:pt x="5137" y="934"/>
                    <a:pt x="5140" y="934"/>
                    <a:pt x="5141" y="936"/>
                  </a:cubicBezTo>
                  <a:cubicBezTo>
                    <a:pt x="5132" y="936"/>
                    <a:pt x="5120" y="936"/>
                    <a:pt x="5111" y="938"/>
                  </a:cubicBezTo>
                  <a:cubicBezTo>
                    <a:pt x="5120" y="936"/>
                    <a:pt x="5128" y="934"/>
                    <a:pt x="5134" y="934"/>
                  </a:cubicBezTo>
                  <a:close/>
                  <a:moveTo>
                    <a:pt x="5072" y="955"/>
                  </a:moveTo>
                  <a:cubicBezTo>
                    <a:pt x="5072" y="955"/>
                    <a:pt x="5074" y="955"/>
                    <a:pt x="5074" y="957"/>
                  </a:cubicBezTo>
                  <a:cubicBezTo>
                    <a:pt x="5071" y="958"/>
                    <a:pt x="5069" y="958"/>
                    <a:pt x="5068" y="958"/>
                  </a:cubicBezTo>
                  <a:cubicBezTo>
                    <a:pt x="5067" y="958"/>
                    <a:pt x="5069" y="957"/>
                    <a:pt x="5072" y="955"/>
                  </a:cubicBezTo>
                  <a:close/>
                  <a:moveTo>
                    <a:pt x="8393" y="5771"/>
                  </a:moveTo>
                  <a:cubicBezTo>
                    <a:pt x="8397" y="5771"/>
                    <a:pt x="8401" y="5773"/>
                    <a:pt x="8404" y="5774"/>
                  </a:cubicBezTo>
                  <a:cubicBezTo>
                    <a:pt x="8403" y="5774"/>
                    <a:pt x="8402" y="5774"/>
                    <a:pt x="8401" y="5774"/>
                  </a:cubicBezTo>
                  <a:cubicBezTo>
                    <a:pt x="8397" y="5774"/>
                    <a:pt x="8393" y="5777"/>
                    <a:pt x="8388" y="5782"/>
                  </a:cubicBezTo>
                  <a:lnTo>
                    <a:pt x="8388" y="5772"/>
                  </a:lnTo>
                  <a:cubicBezTo>
                    <a:pt x="8390" y="5772"/>
                    <a:pt x="8392" y="5771"/>
                    <a:pt x="8393" y="5771"/>
                  </a:cubicBezTo>
                  <a:close/>
                  <a:moveTo>
                    <a:pt x="8384" y="5779"/>
                  </a:moveTo>
                  <a:cubicBezTo>
                    <a:pt x="8383" y="5780"/>
                    <a:pt x="8383" y="5782"/>
                    <a:pt x="8383" y="5784"/>
                  </a:cubicBezTo>
                  <a:cubicBezTo>
                    <a:pt x="8383" y="5782"/>
                    <a:pt x="8383" y="5781"/>
                    <a:pt x="8384" y="5779"/>
                  </a:cubicBezTo>
                  <a:close/>
                  <a:moveTo>
                    <a:pt x="5076" y="959"/>
                  </a:moveTo>
                  <a:cubicBezTo>
                    <a:pt x="5112" y="980"/>
                    <a:pt x="5147" y="1001"/>
                    <a:pt x="5181" y="1024"/>
                  </a:cubicBezTo>
                  <a:cubicBezTo>
                    <a:pt x="5269" y="1083"/>
                    <a:pt x="5336" y="1147"/>
                    <a:pt x="5449" y="1250"/>
                  </a:cubicBezTo>
                  <a:cubicBezTo>
                    <a:pt x="5731" y="1514"/>
                    <a:pt x="5995" y="1794"/>
                    <a:pt x="6244" y="2089"/>
                  </a:cubicBezTo>
                  <a:cubicBezTo>
                    <a:pt x="6820" y="2755"/>
                    <a:pt x="7335" y="3473"/>
                    <a:pt x="7783" y="4231"/>
                  </a:cubicBezTo>
                  <a:cubicBezTo>
                    <a:pt x="7965" y="4547"/>
                    <a:pt x="8145" y="4870"/>
                    <a:pt x="8268" y="5215"/>
                  </a:cubicBezTo>
                  <a:cubicBezTo>
                    <a:pt x="8316" y="5351"/>
                    <a:pt x="8363" y="5493"/>
                    <a:pt x="8383" y="5634"/>
                  </a:cubicBezTo>
                  <a:cubicBezTo>
                    <a:pt x="8381" y="5622"/>
                    <a:pt x="8380" y="5617"/>
                    <a:pt x="8380" y="5617"/>
                  </a:cubicBezTo>
                  <a:lnTo>
                    <a:pt x="8380" y="5617"/>
                  </a:lnTo>
                  <a:cubicBezTo>
                    <a:pt x="8378" y="5617"/>
                    <a:pt x="8388" y="5727"/>
                    <a:pt x="8386" y="5745"/>
                  </a:cubicBezTo>
                  <a:lnTo>
                    <a:pt x="8386" y="5767"/>
                  </a:lnTo>
                  <a:cubicBezTo>
                    <a:pt x="8386" y="5772"/>
                    <a:pt x="8385" y="5775"/>
                    <a:pt x="8384" y="5779"/>
                  </a:cubicBezTo>
                  <a:lnTo>
                    <a:pt x="8384" y="5779"/>
                  </a:lnTo>
                  <a:cubicBezTo>
                    <a:pt x="8385" y="5778"/>
                    <a:pt x="8386" y="5778"/>
                    <a:pt x="8386" y="5778"/>
                  </a:cubicBezTo>
                  <a:cubicBezTo>
                    <a:pt x="8386" y="5780"/>
                    <a:pt x="8386" y="5782"/>
                    <a:pt x="8386" y="5784"/>
                  </a:cubicBezTo>
                  <a:cubicBezTo>
                    <a:pt x="8381" y="5790"/>
                    <a:pt x="8379" y="5796"/>
                    <a:pt x="8381" y="5796"/>
                  </a:cubicBezTo>
                  <a:cubicBezTo>
                    <a:pt x="8382" y="5796"/>
                    <a:pt x="8382" y="5795"/>
                    <a:pt x="8383" y="5795"/>
                  </a:cubicBezTo>
                  <a:cubicBezTo>
                    <a:pt x="8383" y="5797"/>
                    <a:pt x="8383" y="5799"/>
                    <a:pt x="8383" y="5799"/>
                  </a:cubicBezTo>
                  <a:cubicBezTo>
                    <a:pt x="8385" y="5826"/>
                    <a:pt x="8385" y="5835"/>
                    <a:pt x="8384" y="5835"/>
                  </a:cubicBezTo>
                  <a:cubicBezTo>
                    <a:pt x="8382" y="5835"/>
                    <a:pt x="8380" y="5826"/>
                    <a:pt x="8379" y="5814"/>
                  </a:cubicBezTo>
                  <a:cubicBezTo>
                    <a:pt x="8379" y="5809"/>
                    <a:pt x="8379" y="5803"/>
                    <a:pt x="8379" y="5797"/>
                  </a:cubicBezTo>
                  <a:cubicBezTo>
                    <a:pt x="8229" y="5868"/>
                    <a:pt x="8318" y="5847"/>
                    <a:pt x="8162" y="5891"/>
                  </a:cubicBezTo>
                  <a:cubicBezTo>
                    <a:pt x="7896" y="5966"/>
                    <a:pt x="7626" y="6015"/>
                    <a:pt x="7353" y="6042"/>
                  </a:cubicBezTo>
                  <a:cubicBezTo>
                    <a:pt x="6950" y="6082"/>
                    <a:pt x="6544" y="6098"/>
                    <a:pt x="6138" y="6098"/>
                  </a:cubicBezTo>
                  <a:cubicBezTo>
                    <a:pt x="5726" y="6098"/>
                    <a:pt x="5314" y="6082"/>
                    <a:pt x="4904" y="6058"/>
                  </a:cubicBezTo>
                  <a:cubicBezTo>
                    <a:pt x="3977" y="6000"/>
                    <a:pt x="3049" y="5899"/>
                    <a:pt x="2145" y="5690"/>
                  </a:cubicBezTo>
                  <a:cubicBezTo>
                    <a:pt x="1846" y="5621"/>
                    <a:pt x="1421" y="5504"/>
                    <a:pt x="1218" y="5412"/>
                  </a:cubicBezTo>
                  <a:cubicBezTo>
                    <a:pt x="1159" y="5384"/>
                    <a:pt x="1101" y="5353"/>
                    <a:pt x="1044" y="5320"/>
                  </a:cubicBezTo>
                  <a:cubicBezTo>
                    <a:pt x="1036" y="5317"/>
                    <a:pt x="1023" y="5309"/>
                    <a:pt x="1009" y="5299"/>
                  </a:cubicBezTo>
                  <a:cubicBezTo>
                    <a:pt x="1019" y="5273"/>
                    <a:pt x="1025" y="5244"/>
                    <a:pt x="1031" y="5215"/>
                  </a:cubicBezTo>
                  <a:cubicBezTo>
                    <a:pt x="1103" y="5058"/>
                    <a:pt x="1188" y="4909"/>
                    <a:pt x="1285" y="4767"/>
                  </a:cubicBezTo>
                  <a:cubicBezTo>
                    <a:pt x="1502" y="4436"/>
                    <a:pt x="1741" y="4118"/>
                    <a:pt x="1997" y="3817"/>
                  </a:cubicBezTo>
                  <a:cubicBezTo>
                    <a:pt x="2597" y="3101"/>
                    <a:pt x="3246" y="2429"/>
                    <a:pt x="3943" y="1807"/>
                  </a:cubicBezTo>
                  <a:cubicBezTo>
                    <a:pt x="4205" y="1572"/>
                    <a:pt x="4473" y="1340"/>
                    <a:pt x="4766" y="1143"/>
                  </a:cubicBezTo>
                  <a:cubicBezTo>
                    <a:pt x="4865" y="1072"/>
                    <a:pt x="4969" y="1011"/>
                    <a:pt x="5076" y="959"/>
                  </a:cubicBezTo>
                  <a:close/>
                  <a:moveTo>
                    <a:pt x="5098" y="0"/>
                  </a:moveTo>
                  <a:cubicBezTo>
                    <a:pt x="4722" y="0"/>
                    <a:pt x="4368" y="227"/>
                    <a:pt x="4023" y="488"/>
                  </a:cubicBezTo>
                  <a:cubicBezTo>
                    <a:pt x="3100" y="1185"/>
                    <a:pt x="2273" y="2023"/>
                    <a:pt x="1515" y="2895"/>
                  </a:cubicBezTo>
                  <a:cubicBezTo>
                    <a:pt x="969" y="3523"/>
                    <a:pt x="211" y="4323"/>
                    <a:pt x="41" y="5186"/>
                  </a:cubicBezTo>
                  <a:cubicBezTo>
                    <a:pt x="22" y="5242"/>
                    <a:pt x="10" y="5299"/>
                    <a:pt x="8" y="5357"/>
                  </a:cubicBezTo>
                  <a:cubicBezTo>
                    <a:pt x="0" y="5431"/>
                    <a:pt x="10" y="5506"/>
                    <a:pt x="39" y="5577"/>
                  </a:cubicBezTo>
                  <a:cubicBezTo>
                    <a:pt x="182" y="6082"/>
                    <a:pt x="843" y="6324"/>
                    <a:pt x="1293" y="6465"/>
                  </a:cubicBezTo>
                  <a:cubicBezTo>
                    <a:pt x="2168" y="6741"/>
                    <a:pt x="3098" y="6862"/>
                    <a:pt x="4006" y="6954"/>
                  </a:cubicBezTo>
                  <a:cubicBezTo>
                    <a:pt x="4689" y="7023"/>
                    <a:pt x="5377" y="7066"/>
                    <a:pt x="6064" y="7066"/>
                  </a:cubicBezTo>
                  <a:cubicBezTo>
                    <a:pt x="6365" y="7066"/>
                    <a:pt x="6666" y="7058"/>
                    <a:pt x="6966" y="7040"/>
                  </a:cubicBezTo>
                  <a:cubicBezTo>
                    <a:pt x="7615" y="7001"/>
                    <a:pt x="8505" y="6975"/>
                    <a:pt x="9022" y="6519"/>
                  </a:cubicBezTo>
                  <a:cubicBezTo>
                    <a:pt x="9591" y="6019"/>
                    <a:pt x="9309" y="5181"/>
                    <a:pt x="9055" y="4595"/>
                  </a:cubicBezTo>
                  <a:cubicBezTo>
                    <a:pt x="8653" y="3664"/>
                    <a:pt x="8057" y="2822"/>
                    <a:pt x="7437" y="2027"/>
                  </a:cubicBezTo>
                  <a:cubicBezTo>
                    <a:pt x="6928" y="1372"/>
                    <a:pt x="6367" y="656"/>
                    <a:pt x="5670" y="187"/>
                  </a:cubicBezTo>
                  <a:cubicBezTo>
                    <a:pt x="5472" y="55"/>
                    <a:pt x="5282" y="0"/>
                    <a:pt x="5098"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8" name="Google Shape;238;p9"/>
            <p:cNvSpPr/>
            <p:nvPr/>
          </p:nvSpPr>
          <p:spPr>
            <a:xfrm>
              <a:off x="6768100" y="3392650"/>
              <a:ext cx="75" cy="425"/>
            </a:xfrm>
            <a:custGeom>
              <a:avLst/>
              <a:gdLst/>
              <a:ahLst/>
              <a:cxnLst/>
              <a:rect l="l" t="t" r="r" b="b"/>
              <a:pathLst>
                <a:path w="3" h="17" extrusionOk="0">
                  <a:moveTo>
                    <a:pt x="1" y="1"/>
                  </a:moveTo>
                  <a:cubicBezTo>
                    <a:pt x="1" y="3"/>
                    <a:pt x="1" y="6"/>
                    <a:pt x="1" y="10"/>
                  </a:cubicBezTo>
                  <a:cubicBezTo>
                    <a:pt x="1" y="12"/>
                    <a:pt x="1" y="14"/>
                    <a:pt x="1" y="16"/>
                  </a:cubicBezTo>
                  <a:lnTo>
                    <a:pt x="3" y="16"/>
                  </a:lnTo>
                  <a:lnTo>
                    <a:pt x="3" y="7"/>
                  </a:lnTo>
                  <a:cubicBezTo>
                    <a:pt x="3" y="5"/>
                    <a:pt x="3" y="3"/>
                    <a:pt x="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39" name="Google Shape;239;p9"/>
            <p:cNvSpPr/>
            <p:nvPr/>
          </p:nvSpPr>
          <p:spPr>
            <a:xfrm>
              <a:off x="6389450" y="3446050"/>
              <a:ext cx="178800" cy="133400"/>
            </a:xfrm>
            <a:custGeom>
              <a:avLst/>
              <a:gdLst/>
              <a:ahLst/>
              <a:cxnLst/>
              <a:rect l="l" t="t" r="r" b="b"/>
              <a:pathLst>
                <a:path w="7152" h="5336" extrusionOk="0">
                  <a:moveTo>
                    <a:pt x="3768" y="984"/>
                  </a:moveTo>
                  <a:cubicBezTo>
                    <a:pt x="3770" y="986"/>
                    <a:pt x="3774" y="988"/>
                    <a:pt x="3776" y="989"/>
                  </a:cubicBezTo>
                  <a:lnTo>
                    <a:pt x="3801" y="1005"/>
                  </a:lnTo>
                  <a:cubicBezTo>
                    <a:pt x="3801" y="1005"/>
                    <a:pt x="3803" y="1009"/>
                    <a:pt x="3816" y="1020"/>
                  </a:cubicBezTo>
                  <a:cubicBezTo>
                    <a:pt x="3858" y="1056"/>
                    <a:pt x="3900" y="1093"/>
                    <a:pt x="3940" y="1129"/>
                  </a:cubicBezTo>
                  <a:cubicBezTo>
                    <a:pt x="4142" y="1317"/>
                    <a:pt x="4331" y="1518"/>
                    <a:pt x="4509" y="1728"/>
                  </a:cubicBezTo>
                  <a:cubicBezTo>
                    <a:pt x="4913" y="2198"/>
                    <a:pt x="5275" y="2703"/>
                    <a:pt x="5589" y="3237"/>
                  </a:cubicBezTo>
                  <a:cubicBezTo>
                    <a:pt x="5660" y="3360"/>
                    <a:pt x="5729" y="3484"/>
                    <a:pt x="5792" y="3611"/>
                  </a:cubicBezTo>
                  <a:cubicBezTo>
                    <a:pt x="5844" y="3706"/>
                    <a:pt x="5888" y="3806"/>
                    <a:pt x="5922" y="3909"/>
                  </a:cubicBezTo>
                  <a:cubicBezTo>
                    <a:pt x="5951" y="3993"/>
                    <a:pt x="5976" y="4080"/>
                    <a:pt x="5995" y="4166"/>
                  </a:cubicBezTo>
                  <a:cubicBezTo>
                    <a:pt x="5995" y="4175"/>
                    <a:pt x="5997" y="4191"/>
                    <a:pt x="5999" y="4204"/>
                  </a:cubicBezTo>
                  <a:cubicBezTo>
                    <a:pt x="5997" y="4206"/>
                    <a:pt x="5993" y="4208"/>
                    <a:pt x="5991" y="4208"/>
                  </a:cubicBezTo>
                  <a:cubicBezTo>
                    <a:pt x="5980" y="4214"/>
                    <a:pt x="5962" y="4217"/>
                    <a:pt x="5943" y="4223"/>
                  </a:cubicBezTo>
                  <a:cubicBezTo>
                    <a:pt x="5851" y="4248"/>
                    <a:pt x="5763" y="4271"/>
                    <a:pt x="5669" y="4288"/>
                  </a:cubicBezTo>
                  <a:cubicBezTo>
                    <a:pt x="5629" y="4296"/>
                    <a:pt x="5589" y="4304"/>
                    <a:pt x="5547" y="4309"/>
                  </a:cubicBezTo>
                  <a:cubicBezTo>
                    <a:pt x="5547" y="4309"/>
                    <a:pt x="5547" y="4309"/>
                    <a:pt x="5546" y="4309"/>
                  </a:cubicBezTo>
                  <a:cubicBezTo>
                    <a:pt x="5536" y="4309"/>
                    <a:pt x="5419" y="4325"/>
                    <a:pt x="5399" y="4327"/>
                  </a:cubicBezTo>
                  <a:cubicBezTo>
                    <a:pt x="5108" y="4355"/>
                    <a:pt x="4816" y="4367"/>
                    <a:pt x="4523" y="4367"/>
                  </a:cubicBezTo>
                  <a:cubicBezTo>
                    <a:pt x="4231" y="4367"/>
                    <a:pt x="3938" y="4355"/>
                    <a:pt x="3646" y="4338"/>
                  </a:cubicBezTo>
                  <a:cubicBezTo>
                    <a:pt x="2972" y="4296"/>
                    <a:pt x="2363" y="4231"/>
                    <a:pt x="1708" y="4080"/>
                  </a:cubicBezTo>
                  <a:cubicBezTo>
                    <a:pt x="1580" y="4049"/>
                    <a:pt x="1451" y="4016"/>
                    <a:pt x="1325" y="3978"/>
                  </a:cubicBezTo>
                  <a:cubicBezTo>
                    <a:pt x="1266" y="3961"/>
                    <a:pt x="1208" y="3940"/>
                    <a:pt x="1149" y="3921"/>
                  </a:cubicBezTo>
                  <a:cubicBezTo>
                    <a:pt x="1124" y="3911"/>
                    <a:pt x="1101" y="3902"/>
                    <a:pt x="1076" y="3894"/>
                  </a:cubicBezTo>
                  <a:cubicBezTo>
                    <a:pt x="1063" y="3886"/>
                    <a:pt x="1048" y="3879"/>
                    <a:pt x="1032" y="3869"/>
                  </a:cubicBezTo>
                  <a:cubicBezTo>
                    <a:pt x="1076" y="3785"/>
                    <a:pt x="1122" y="3701"/>
                    <a:pt x="1174" y="3620"/>
                  </a:cubicBezTo>
                  <a:cubicBezTo>
                    <a:pt x="1323" y="3392"/>
                    <a:pt x="1486" y="3174"/>
                    <a:pt x="1662" y="2967"/>
                  </a:cubicBezTo>
                  <a:cubicBezTo>
                    <a:pt x="2093" y="2454"/>
                    <a:pt x="2558" y="1974"/>
                    <a:pt x="3056" y="1527"/>
                  </a:cubicBezTo>
                  <a:cubicBezTo>
                    <a:pt x="3270" y="1336"/>
                    <a:pt x="3418" y="1208"/>
                    <a:pt x="3619" y="1074"/>
                  </a:cubicBezTo>
                  <a:cubicBezTo>
                    <a:pt x="3667" y="1041"/>
                    <a:pt x="3718" y="1012"/>
                    <a:pt x="3768" y="984"/>
                  </a:cubicBezTo>
                  <a:close/>
                  <a:moveTo>
                    <a:pt x="3791" y="0"/>
                  </a:moveTo>
                  <a:cubicBezTo>
                    <a:pt x="3496" y="0"/>
                    <a:pt x="3216" y="167"/>
                    <a:pt x="2947" y="369"/>
                  </a:cubicBezTo>
                  <a:cubicBezTo>
                    <a:pt x="2277" y="875"/>
                    <a:pt x="1674" y="1482"/>
                    <a:pt x="1124" y="2115"/>
                  </a:cubicBezTo>
                  <a:cubicBezTo>
                    <a:pt x="714" y="2586"/>
                    <a:pt x="174" y="3166"/>
                    <a:pt x="37" y="3810"/>
                  </a:cubicBezTo>
                  <a:cubicBezTo>
                    <a:pt x="16" y="3861"/>
                    <a:pt x="6" y="3917"/>
                    <a:pt x="4" y="3974"/>
                  </a:cubicBezTo>
                  <a:cubicBezTo>
                    <a:pt x="0" y="4022"/>
                    <a:pt x="6" y="4072"/>
                    <a:pt x="21" y="4118"/>
                  </a:cubicBezTo>
                  <a:cubicBezTo>
                    <a:pt x="111" y="4562"/>
                    <a:pt x="636" y="4777"/>
                    <a:pt x="1026" y="4899"/>
                  </a:cubicBezTo>
                  <a:cubicBezTo>
                    <a:pt x="1662" y="5102"/>
                    <a:pt x="2342" y="5186"/>
                    <a:pt x="3004" y="5255"/>
                  </a:cubicBezTo>
                  <a:cubicBezTo>
                    <a:pt x="3493" y="5304"/>
                    <a:pt x="3986" y="5335"/>
                    <a:pt x="4478" y="5335"/>
                  </a:cubicBezTo>
                  <a:cubicBezTo>
                    <a:pt x="4694" y="5335"/>
                    <a:pt x="4909" y="5329"/>
                    <a:pt x="5124" y="5316"/>
                  </a:cubicBezTo>
                  <a:cubicBezTo>
                    <a:pt x="5629" y="5286"/>
                    <a:pt x="6292" y="5259"/>
                    <a:pt x="6694" y="4903"/>
                  </a:cubicBezTo>
                  <a:cubicBezTo>
                    <a:pt x="7151" y="4497"/>
                    <a:pt x="6946" y="3836"/>
                    <a:pt x="6738" y="3358"/>
                  </a:cubicBezTo>
                  <a:cubicBezTo>
                    <a:pt x="6443" y="2682"/>
                    <a:pt x="6008" y="2069"/>
                    <a:pt x="5558" y="1491"/>
                  </a:cubicBezTo>
                  <a:cubicBezTo>
                    <a:pt x="5185" y="1012"/>
                    <a:pt x="4775" y="495"/>
                    <a:pt x="4266" y="155"/>
                  </a:cubicBezTo>
                  <a:cubicBezTo>
                    <a:pt x="4103" y="46"/>
                    <a:pt x="3945" y="0"/>
                    <a:pt x="379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40" name="Google Shape;240;p9"/>
            <p:cNvSpPr/>
            <p:nvPr/>
          </p:nvSpPr>
          <p:spPr>
            <a:xfrm>
              <a:off x="6629050" y="3597325"/>
              <a:ext cx="119300" cy="91125"/>
            </a:xfrm>
            <a:custGeom>
              <a:avLst/>
              <a:gdLst/>
              <a:ahLst/>
              <a:cxnLst/>
              <a:rect l="l" t="t" r="r" b="b"/>
              <a:pathLst>
                <a:path w="4772" h="3645" extrusionOk="0">
                  <a:moveTo>
                    <a:pt x="2480" y="1023"/>
                  </a:moveTo>
                  <a:cubicBezTo>
                    <a:pt x="2601" y="1136"/>
                    <a:pt x="2714" y="1257"/>
                    <a:pt x="2821" y="1383"/>
                  </a:cubicBezTo>
                  <a:cubicBezTo>
                    <a:pt x="2880" y="1452"/>
                    <a:pt x="2940" y="1525"/>
                    <a:pt x="2995" y="1596"/>
                  </a:cubicBezTo>
                  <a:lnTo>
                    <a:pt x="3016" y="1620"/>
                  </a:lnTo>
                  <a:lnTo>
                    <a:pt x="3026" y="1634"/>
                  </a:lnTo>
                  <a:cubicBezTo>
                    <a:pt x="3060" y="1682"/>
                    <a:pt x="3095" y="1728"/>
                    <a:pt x="3129" y="1776"/>
                  </a:cubicBezTo>
                  <a:cubicBezTo>
                    <a:pt x="3244" y="1934"/>
                    <a:pt x="3353" y="2099"/>
                    <a:pt x="3453" y="2268"/>
                  </a:cubicBezTo>
                  <a:cubicBezTo>
                    <a:pt x="3497" y="2344"/>
                    <a:pt x="3539" y="2419"/>
                    <a:pt x="3577" y="2497"/>
                  </a:cubicBezTo>
                  <a:cubicBezTo>
                    <a:pt x="3593" y="2528"/>
                    <a:pt x="3606" y="2559"/>
                    <a:pt x="3621" y="2589"/>
                  </a:cubicBezTo>
                  <a:cubicBezTo>
                    <a:pt x="3627" y="2603"/>
                    <a:pt x="3633" y="2618"/>
                    <a:pt x="3637" y="2633"/>
                  </a:cubicBezTo>
                  <a:cubicBezTo>
                    <a:pt x="3629" y="2633"/>
                    <a:pt x="3621" y="2637"/>
                    <a:pt x="3614" y="2637"/>
                  </a:cubicBezTo>
                  <a:cubicBezTo>
                    <a:pt x="3604" y="2639"/>
                    <a:pt x="3594" y="2643"/>
                    <a:pt x="3581" y="2647"/>
                  </a:cubicBezTo>
                  <a:lnTo>
                    <a:pt x="3570" y="2647"/>
                  </a:lnTo>
                  <a:cubicBezTo>
                    <a:pt x="3547" y="2649"/>
                    <a:pt x="3522" y="2650"/>
                    <a:pt x="3499" y="2654"/>
                  </a:cubicBezTo>
                  <a:cubicBezTo>
                    <a:pt x="3320" y="2672"/>
                    <a:pt x="3140" y="2679"/>
                    <a:pt x="2961" y="2679"/>
                  </a:cubicBezTo>
                  <a:cubicBezTo>
                    <a:pt x="2781" y="2679"/>
                    <a:pt x="2602" y="2672"/>
                    <a:pt x="2423" y="2660"/>
                  </a:cubicBezTo>
                  <a:cubicBezTo>
                    <a:pt x="2216" y="2649"/>
                    <a:pt x="2011" y="2626"/>
                    <a:pt x="1806" y="2603"/>
                  </a:cubicBezTo>
                  <a:cubicBezTo>
                    <a:pt x="1776" y="2599"/>
                    <a:pt x="1722" y="2591"/>
                    <a:pt x="1707" y="2589"/>
                  </a:cubicBezTo>
                  <a:cubicBezTo>
                    <a:pt x="1655" y="2582"/>
                    <a:pt x="1605" y="2572"/>
                    <a:pt x="1554" y="2564"/>
                  </a:cubicBezTo>
                  <a:cubicBezTo>
                    <a:pt x="1464" y="2547"/>
                    <a:pt x="1374" y="2530"/>
                    <a:pt x="1285" y="2509"/>
                  </a:cubicBezTo>
                  <a:cubicBezTo>
                    <a:pt x="1222" y="2495"/>
                    <a:pt x="1161" y="2478"/>
                    <a:pt x="1100" y="2461"/>
                  </a:cubicBezTo>
                  <a:cubicBezTo>
                    <a:pt x="1132" y="2413"/>
                    <a:pt x="1165" y="2365"/>
                    <a:pt x="1199" y="2317"/>
                  </a:cubicBezTo>
                  <a:cubicBezTo>
                    <a:pt x="1207" y="2306"/>
                    <a:pt x="1217" y="2294"/>
                    <a:pt x="1224" y="2283"/>
                  </a:cubicBezTo>
                  <a:cubicBezTo>
                    <a:pt x="1226" y="2279"/>
                    <a:pt x="1230" y="2275"/>
                    <a:pt x="1232" y="2273"/>
                  </a:cubicBezTo>
                  <a:cubicBezTo>
                    <a:pt x="1268" y="2227"/>
                    <a:pt x="1305" y="2183"/>
                    <a:pt x="1341" y="2141"/>
                  </a:cubicBezTo>
                  <a:cubicBezTo>
                    <a:pt x="1603" y="1825"/>
                    <a:pt x="1889" y="1530"/>
                    <a:pt x="2195" y="1257"/>
                  </a:cubicBezTo>
                  <a:cubicBezTo>
                    <a:pt x="2258" y="1199"/>
                    <a:pt x="2325" y="1144"/>
                    <a:pt x="2390" y="1090"/>
                  </a:cubicBezTo>
                  <a:cubicBezTo>
                    <a:pt x="2400" y="1082"/>
                    <a:pt x="2407" y="1077"/>
                    <a:pt x="2417" y="1069"/>
                  </a:cubicBezTo>
                  <a:cubicBezTo>
                    <a:pt x="2438" y="1054"/>
                    <a:pt x="2459" y="1038"/>
                    <a:pt x="2480" y="1023"/>
                  </a:cubicBezTo>
                  <a:close/>
                  <a:moveTo>
                    <a:pt x="963" y="2703"/>
                  </a:moveTo>
                  <a:cubicBezTo>
                    <a:pt x="957" y="2759"/>
                    <a:pt x="954" y="2777"/>
                    <a:pt x="953" y="2777"/>
                  </a:cubicBezTo>
                  <a:cubicBezTo>
                    <a:pt x="951" y="2777"/>
                    <a:pt x="956" y="2717"/>
                    <a:pt x="962" y="2706"/>
                  </a:cubicBezTo>
                  <a:cubicBezTo>
                    <a:pt x="962" y="2705"/>
                    <a:pt x="963" y="2704"/>
                    <a:pt x="963" y="2703"/>
                  </a:cubicBezTo>
                  <a:close/>
                  <a:moveTo>
                    <a:pt x="3675" y="2760"/>
                  </a:moveTo>
                  <a:lnTo>
                    <a:pt x="3675" y="2762"/>
                  </a:lnTo>
                  <a:cubicBezTo>
                    <a:pt x="3677" y="2769"/>
                    <a:pt x="3681" y="2779"/>
                    <a:pt x="3683" y="2785"/>
                  </a:cubicBezTo>
                  <a:lnTo>
                    <a:pt x="3683" y="2792"/>
                  </a:lnTo>
                  <a:cubicBezTo>
                    <a:pt x="3681" y="2804"/>
                    <a:pt x="3681" y="2809"/>
                    <a:pt x="3681" y="2809"/>
                  </a:cubicBezTo>
                  <a:cubicBezTo>
                    <a:pt x="3682" y="2809"/>
                    <a:pt x="3684" y="2804"/>
                    <a:pt x="3684" y="2798"/>
                  </a:cubicBezTo>
                  <a:cubicBezTo>
                    <a:pt x="3686" y="2807"/>
                    <a:pt x="3690" y="2817"/>
                    <a:pt x="3690" y="2817"/>
                  </a:cubicBezTo>
                  <a:cubicBezTo>
                    <a:pt x="3690" y="2817"/>
                    <a:pt x="3689" y="2817"/>
                    <a:pt x="3689" y="2817"/>
                  </a:cubicBezTo>
                  <a:cubicBezTo>
                    <a:pt x="3667" y="2817"/>
                    <a:pt x="3669" y="2780"/>
                    <a:pt x="3675" y="2760"/>
                  </a:cubicBezTo>
                  <a:close/>
                  <a:moveTo>
                    <a:pt x="2519" y="0"/>
                  </a:moveTo>
                  <a:cubicBezTo>
                    <a:pt x="2303" y="0"/>
                    <a:pt x="2093" y="107"/>
                    <a:pt x="1900" y="251"/>
                  </a:cubicBezTo>
                  <a:cubicBezTo>
                    <a:pt x="1475" y="573"/>
                    <a:pt x="1094" y="950"/>
                    <a:pt x="746" y="1350"/>
                  </a:cubicBezTo>
                  <a:cubicBezTo>
                    <a:pt x="466" y="1672"/>
                    <a:pt x="135" y="2040"/>
                    <a:pt x="33" y="2467"/>
                  </a:cubicBezTo>
                  <a:cubicBezTo>
                    <a:pt x="14" y="2518"/>
                    <a:pt x="5" y="2570"/>
                    <a:pt x="5" y="2624"/>
                  </a:cubicBezTo>
                  <a:cubicBezTo>
                    <a:pt x="1" y="2668"/>
                    <a:pt x="5" y="2714"/>
                    <a:pt x="18" y="2756"/>
                  </a:cubicBezTo>
                  <a:cubicBezTo>
                    <a:pt x="91" y="3097"/>
                    <a:pt x="456" y="3273"/>
                    <a:pt x="767" y="3372"/>
                  </a:cubicBezTo>
                  <a:cubicBezTo>
                    <a:pt x="1174" y="3501"/>
                    <a:pt x="1609" y="3552"/>
                    <a:pt x="2030" y="3596"/>
                  </a:cubicBezTo>
                  <a:cubicBezTo>
                    <a:pt x="2324" y="3629"/>
                    <a:pt x="2620" y="3645"/>
                    <a:pt x="2916" y="3645"/>
                  </a:cubicBezTo>
                  <a:cubicBezTo>
                    <a:pt x="3053" y="3645"/>
                    <a:pt x="3191" y="3641"/>
                    <a:pt x="3328" y="3635"/>
                  </a:cubicBezTo>
                  <a:cubicBezTo>
                    <a:pt x="3690" y="3614"/>
                    <a:pt x="4142" y="3585"/>
                    <a:pt x="4424" y="3326"/>
                  </a:cubicBezTo>
                  <a:cubicBezTo>
                    <a:pt x="4772" y="3007"/>
                    <a:pt x="4646" y="2526"/>
                    <a:pt x="4481" y="2151"/>
                  </a:cubicBezTo>
                  <a:cubicBezTo>
                    <a:pt x="4293" y="1722"/>
                    <a:pt x="4016" y="1337"/>
                    <a:pt x="3729" y="969"/>
                  </a:cubicBezTo>
                  <a:cubicBezTo>
                    <a:pt x="3489" y="663"/>
                    <a:pt x="3225" y="338"/>
                    <a:pt x="2898" y="119"/>
                  </a:cubicBezTo>
                  <a:cubicBezTo>
                    <a:pt x="2770" y="35"/>
                    <a:pt x="2643" y="0"/>
                    <a:pt x="2519"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41" name="Google Shape;241;p9"/>
            <p:cNvSpPr/>
            <p:nvPr/>
          </p:nvSpPr>
          <p:spPr>
            <a:xfrm>
              <a:off x="6407825" y="3688425"/>
              <a:ext cx="181200" cy="135075"/>
            </a:xfrm>
            <a:custGeom>
              <a:avLst/>
              <a:gdLst/>
              <a:ahLst/>
              <a:cxnLst/>
              <a:rect l="l" t="t" r="r" b="b"/>
              <a:pathLst>
                <a:path w="7248" h="5403" extrusionOk="0">
                  <a:moveTo>
                    <a:pt x="3820" y="986"/>
                  </a:moveTo>
                  <a:cubicBezTo>
                    <a:pt x="3824" y="988"/>
                    <a:pt x="3828" y="990"/>
                    <a:pt x="3832" y="992"/>
                  </a:cubicBezTo>
                  <a:cubicBezTo>
                    <a:pt x="3849" y="1003"/>
                    <a:pt x="3851" y="1005"/>
                    <a:pt x="3858" y="1009"/>
                  </a:cubicBezTo>
                  <a:cubicBezTo>
                    <a:pt x="3858" y="1009"/>
                    <a:pt x="3860" y="1013"/>
                    <a:pt x="3874" y="1024"/>
                  </a:cubicBezTo>
                  <a:cubicBezTo>
                    <a:pt x="3916" y="1063"/>
                    <a:pt x="3960" y="1097"/>
                    <a:pt x="4000" y="1136"/>
                  </a:cubicBezTo>
                  <a:cubicBezTo>
                    <a:pt x="4203" y="1327"/>
                    <a:pt x="4396" y="1530"/>
                    <a:pt x="4578" y="1744"/>
                  </a:cubicBezTo>
                  <a:cubicBezTo>
                    <a:pt x="4988" y="2221"/>
                    <a:pt x="5356" y="2734"/>
                    <a:pt x="5675" y="3276"/>
                  </a:cubicBezTo>
                  <a:cubicBezTo>
                    <a:pt x="5809" y="3506"/>
                    <a:pt x="5951" y="3780"/>
                    <a:pt x="6014" y="3961"/>
                  </a:cubicBezTo>
                  <a:cubicBezTo>
                    <a:pt x="6045" y="4048"/>
                    <a:pt x="6068" y="4136"/>
                    <a:pt x="6087" y="4226"/>
                  </a:cubicBezTo>
                  <a:cubicBezTo>
                    <a:pt x="6087" y="4235"/>
                    <a:pt x="6089" y="4252"/>
                    <a:pt x="6091" y="4268"/>
                  </a:cubicBezTo>
                  <a:lnTo>
                    <a:pt x="6081" y="4275"/>
                  </a:lnTo>
                  <a:cubicBezTo>
                    <a:pt x="6068" y="4279"/>
                    <a:pt x="6051" y="4283"/>
                    <a:pt x="6030" y="4289"/>
                  </a:cubicBezTo>
                  <a:cubicBezTo>
                    <a:pt x="5938" y="4314"/>
                    <a:pt x="5848" y="4337"/>
                    <a:pt x="5754" y="4356"/>
                  </a:cubicBezTo>
                  <a:cubicBezTo>
                    <a:pt x="5710" y="4364"/>
                    <a:pt x="5668" y="4371"/>
                    <a:pt x="5626" y="4377"/>
                  </a:cubicBezTo>
                  <a:cubicBezTo>
                    <a:pt x="5626" y="4377"/>
                    <a:pt x="5625" y="4377"/>
                    <a:pt x="5625" y="4377"/>
                  </a:cubicBezTo>
                  <a:cubicBezTo>
                    <a:pt x="5612" y="4377"/>
                    <a:pt x="5496" y="4392"/>
                    <a:pt x="5476" y="4394"/>
                  </a:cubicBezTo>
                  <a:cubicBezTo>
                    <a:pt x="5180" y="4424"/>
                    <a:pt x="4883" y="4436"/>
                    <a:pt x="4586" y="4436"/>
                  </a:cubicBezTo>
                  <a:cubicBezTo>
                    <a:pt x="4289" y="4436"/>
                    <a:pt x="3991" y="4424"/>
                    <a:pt x="3696" y="4406"/>
                  </a:cubicBezTo>
                  <a:cubicBezTo>
                    <a:pt x="3014" y="4364"/>
                    <a:pt x="2388" y="4297"/>
                    <a:pt x="1725" y="4141"/>
                  </a:cubicBezTo>
                  <a:cubicBezTo>
                    <a:pt x="1593" y="4113"/>
                    <a:pt x="1463" y="4078"/>
                    <a:pt x="1335" y="4040"/>
                  </a:cubicBezTo>
                  <a:cubicBezTo>
                    <a:pt x="1276" y="4021"/>
                    <a:pt x="1214" y="4002"/>
                    <a:pt x="1157" y="3981"/>
                  </a:cubicBezTo>
                  <a:cubicBezTo>
                    <a:pt x="1132" y="3973"/>
                    <a:pt x="1109" y="3963"/>
                    <a:pt x="1084" y="3954"/>
                  </a:cubicBezTo>
                  <a:cubicBezTo>
                    <a:pt x="1067" y="3944"/>
                    <a:pt x="1050" y="3935"/>
                    <a:pt x="1032" y="3927"/>
                  </a:cubicBezTo>
                  <a:cubicBezTo>
                    <a:pt x="1076" y="3839"/>
                    <a:pt x="1124" y="3751"/>
                    <a:pt x="1178" y="3667"/>
                  </a:cubicBezTo>
                  <a:lnTo>
                    <a:pt x="1180" y="3667"/>
                  </a:lnTo>
                  <a:cubicBezTo>
                    <a:pt x="1331" y="3435"/>
                    <a:pt x="1498" y="3213"/>
                    <a:pt x="1678" y="3002"/>
                  </a:cubicBezTo>
                  <a:cubicBezTo>
                    <a:pt x="2112" y="2481"/>
                    <a:pt x="2585" y="1993"/>
                    <a:pt x="3091" y="1540"/>
                  </a:cubicBezTo>
                  <a:cubicBezTo>
                    <a:pt x="3198" y="1444"/>
                    <a:pt x="3305" y="1352"/>
                    <a:pt x="3416" y="1262"/>
                  </a:cubicBezTo>
                  <a:cubicBezTo>
                    <a:pt x="3495" y="1195"/>
                    <a:pt x="3577" y="1134"/>
                    <a:pt x="3663" y="1078"/>
                  </a:cubicBezTo>
                  <a:cubicBezTo>
                    <a:pt x="3715" y="1044"/>
                    <a:pt x="3768" y="1015"/>
                    <a:pt x="3820" y="986"/>
                  </a:cubicBezTo>
                  <a:close/>
                  <a:moveTo>
                    <a:pt x="3843" y="1"/>
                  </a:moveTo>
                  <a:cubicBezTo>
                    <a:pt x="3545" y="1"/>
                    <a:pt x="3262" y="169"/>
                    <a:pt x="2991" y="374"/>
                  </a:cubicBezTo>
                  <a:cubicBezTo>
                    <a:pt x="2309" y="887"/>
                    <a:pt x="1699" y="1501"/>
                    <a:pt x="1140" y="2145"/>
                  </a:cubicBezTo>
                  <a:cubicBezTo>
                    <a:pt x="724" y="2623"/>
                    <a:pt x="175" y="3211"/>
                    <a:pt x="37" y="3862"/>
                  </a:cubicBezTo>
                  <a:cubicBezTo>
                    <a:pt x="16" y="3916"/>
                    <a:pt x="6" y="3971"/>
                    <a:pt x="4" y="4028"/>
                  </a:cubicBezTo>
                  <a:cubicBezTo>
                    <a:pt x="0" y="4076"/>
                    <a:pt x="6" y="4126"/>
                    <a:pt x="23" y="4172"/>
                  </a:cubicBezTo>
                  <a:cubicBezTo>
                    <a:pt x="113" y="4620"/>
                    <a:pt x="642" y="4838"/>
                    <a:pt x="1036" y="4963"/>
                  </a:cubicBezTo>
                  <a:cubicBezTo>
                    <a:pt x="1681" y="5166"/>
                    <a:pt x="2373" y="5254"/>
                    <a:pt x="3043" y="5321"/>
                  </a:cubicBezTo>
                  <a:cubicBezTo>
                    <a:pt x="3540" y="5372"/>
                    <a:pt x="4042" y="5403"/>
                    <a:pt x="4543" y="5403"/>
                  </a:cubicBezTo>
                  <a:cubicBezTo>
                    <a:pt x="4761" y="5403"/>
                    <a:pt x="4979" y="5397"/>
                    <a:pt x="5197" y="5384"/>
                  </a:cubicBezTo>
                  <a:cubicBezTo>
                    <a:pt x="5706" y="5353"/>
                    <a:pt x="6378" y="5325"/>
                    <a:pt x="6784" y="4967"/>
                  </a:cubicBezTo>
                  <a:cubicBezTo>
                    <a:pt x="7247" y="4557"/>
                    <a:pt x="7039" y="3889"/>
                    <a:pt x="6828" y="3406"/>
                  </a:cubicBezTo>
                  <a:cubicBezTo>
                    <a:pt x="6531" y="2721"/>
                    <a:pt x="6089" y="2100"/>
                    <a:pt x="5631" y="1513"/>
                  </a:cubicBezTo>
                  <a:cubicBezTo>
                    <a:pt x="5254" y="1026"/>
                    <a:pt x="4839" y="502"/>
                    <a:pt x="4320" y="155"/>
                  </a:cubicBezTo>
                  <a:cubicBezTo>
                    <a:pt x="4156" y="46"/>
                    <a:pt x="3998" y="1"/>
                    <a:pt x="3843"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242" name="Google Shape;242;p9"/>
          <p:cNvSpPr txBox="1">
            <a:spLocks noGrp="1"/>
          </p:cNvSpPr>
          <p:nvPr>
            <p:ph type="title"/>
          </p:nvPr>
        </p:nvSpPr>
        <p:spPr>
          <a:xfrm>
            <a:off x="2723201" y="2400900"/>
            <a:ext cx="6745600" cy="1013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599"/>
            </a:lvl1pPr>
            <a:lvl2pPr lvl="1" algn="ctr">
              <a:spcBef>
                <a:spcPts val="0"/>
              </a:spcBef>
              <a:spcAft>
                <a:spcPts val="0"/>
              </a:spcAft>
              <a:buSzPts val="4200"/>
              <a:buNone/>
              <a:defRPr sz="5599"/>
            </a:lvl2pPr>
            <a:lvl3pPr lvl="2" algn="ctr">
              <a:spcBef>
                <a:spcPts val="0"/>
              </a:spcBef>
              <a:spcAft>
                <a:spcPts val="0"/>
              </a:spcAft>
              <a:buSzPts val="4200"/>
              <a:buNone/>
              <a:defRPr sz="5599"/>
            </a:lvl3pPr>
            <a:lvl4pPr lvl="3" algn="ctr">
              <a:spcBef>
                <a:spcPts val="0"/>
              </a:spcBef>
              <a:spcAft>
                <a:spcPts val="0"/>
              </a:spcAft>
              <a:buSzPts val="4200"/>
              <a:buNone/>
              <a:defRPr sz="5599"/>
            </a:lvl4pPr>
            <a:lvl5pPr lvl="4" algn="ctr">
              <a:spcBef>
                <a:spcPts val="0"/>
              </a:spcBef>
              <a:spcAft>
                <a:spcPts val="0"/>
              </a:spcAft>
              <a:buSzPts val="4200"/>
              <a:buNone/>
              <a:defRPr sz="5599"/>
            </a:lvl5pPr>
            <a:lvl6pPr lvl="5" algn="ctr">
              <a:spcBef>
                <a:spcPts val="0"/>
              </a:spcBef>
              <a:spcAft>
                <a:spcPts val="0"/>
              </a:spcAft>
              <a:buSzPts val="4200"/>
              <a:buNone/>
              <a:defRPr sz="5599"/>
            </a:lvl6pPr>
            <a:lvl7pPr lvl="6" algn="ctr">
              <a:spcBef>
                <a:spcPts val="0"/>
              </a:spcBef>
              <a:spcAft>
                <a:spcPts val="0"/>
              </a:spcAft>
              <a:buSzPts val="4200"/>
              <a:buNone/>
              <a:defRPr sz="5599"/>
            </a:lvl7pPr>
            <a:lvl8pPr lvl="7" algn="ctr">
              <a:spcBef>
                <a:spcPts val="0"/>
              </a:spcBef>
              <a:spcAft>
                <a:spcPts val="0"/>
              </a:spcAft>
              <a:buSzPts val="4200"/>
              <a:buNone/>
              <a:defRPr sz="5599"/>
            </a:lvl8pPr>
            <a:lvl9pPr lvl="8" algn="ctr">
              <a:spcBef>
                <a:spcPts val="0"/>
              </a:spcBef>
              <a:spcAft>
                <a:spcPts val="0"/>
              </a:spcAft>
              <a:buSzPts val="4200"/>
              <a:buNone/>
              <a:defRPr sz="5599"/>
            </a:lvl9pPr>
          </a:lstStyle>
          <a:p>
            <a:endParaRPr/>
          </a:p>
        </p:txBody>
      </p:sp>
      <p:sp>
        <p:nvSpPr>
          <p:cNvPr id="243" name="Google Shape;243;p9"/>
          <p:cNvSpPr txBox="1">
            <a:spLocks noGrp="1"/>
          </p:cNvSpPr>
          <p:nvPr>
            <p:ph type="subTitle" idx="1"/>
          </p:nvPr>
        </p:nvSpPr>
        <p:spPr>
          <a:xfrm>
            <a:off x="2723201" y="3530967"/>
            <a:ext cx="6745600" cy="143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799"/>
            </a:lvl2pPr>
            <a:lvl3pPr lvl="2" algn="ctr">
              <a:lnSpc>
                <a:spcPct val="100000"/>
              </a:lnSpc>
              <a:spcBef>
                <a:spcPts val="0"/>
              </a:spcBef>
              <a:spcAft>
                <a:spcPts val="0"/>
              </a:spcAft>
              <a:buSzPts val="2100"/>
              <a:buNone/>
              <a:defRPr sz="2799"/>
            </a:lvl3pPr>
            <a:lvl4pPr lvl="3" algn="ctr">
              <a:lnSpc>
                <a:spcPct val="100000"/>
              </a:lnSpc>
              <a:spcBef>
                <a:spcPts val="0"/>
              </a:spcBef>
              <a:spcAft>
                <a:spcPts val="0"/>
              </a:spcAft>
              <a:buSzPts val="2100"/>
              <a:buNone/>
              <a:defRPr sz="2799"/>
            </a:lvl4pPr>
            <a:lvl5pPr lvl="4" algn="ctr">
              <a:lnSpc>
                <a:spcPct val="100000"/>
              </a:lnSpc>
              <a:spcBef>
                <a:spcPts val="0"/>
              </a:spcBef>
              <a:spcAft>
                <a:spcPts val="0"/>
              </a:spcAft>
              <a:buSzPts val="2100"/>
              <a:buNone/>
              <a:defRPr sz="2799"/>
            </a:lvl5pPr>
            <a:lvl6pPr lvl="5" algn="ctr">
              <a:lnSpc>
                <a:spcPct val="100000"/>
              </a:lnSpc>
              <a:spcBef>
                <a:spcPts val="0"/>
              </a:spcBef>
              <a:spcAft>
                <a:spcPts val="0"/>
              </a:spcAft>
              <a:buSzPts val="2100"/>
              <a:buNone/>
              <a:defRPr sz="2799"/>
            </a:lvl6pPr>
            <a:lvl7pPr lvl="6" algn="ctr">
              <a:lnSpc>
                <a:spcPct val="100000"/>
              </a:lnSpc>
              <a:spcBef>
                <a:spcPts val="0"/>
              </a:spcBef>
              <a:spcAft>
                <a:spcPts val="0"/>
              </a:spcAft>
              <a:buSzPts val="2100"/>
              <a:buNone/>
              <a:defRPr sz="2799"/>
            </a:lvl7pPr>
            <a:lvl8pPr lvl="7" algn="ctr">
              <a:lnSpc>
                <a:spcPct val="100000"/>
              </a:lnSpc>
              <a:spcBef>
                <a:spcPts val="0"/>
              </a:spcBef>
              <a:spcAft>
                <a:spcPts val="0"/>
              </a:spcAft>
              <a:buSzPts val="2100"/>
              <a:buNone/>
              <a:defRPr sz="2799"/>
            </a:lvl8pPr>
            <a:lvl9pPr lvl="8" algn="ctr">
              <a:lnSpc>
                <a:spcPct val="100000"/>
              </a:lnSpc>
              <a:spcBef>
                <a:spcPts val="0"/>
              </a:spcBef>
              <a:spcAft>
                <a:spcPts val="0"/>
              </a:spcAft>
              <a:buSzPts val="2100"/>
              <a:buNone/>
              <a:defRPr sz="2799"/>
            </a:lvl9pPr>
          </a:lstStyle>
          <a:p>
            <a:endParaRPr/>
          </a:p>
        </p:txBody>
      </p:sp>
    </p:spTree>
    <p:extLst>
      <p:ext uri="{BB962C8B-B14F-4D97-AF65-F5344CB8AC3E}">
        <p14:creationId xmlns:p14="http://schemas.microsoft.com/office/powerpoint/2010/main" val="5656978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74"/>
        <p:cNvGrpSpPr/>
        <p:nvPr/>
      </p:nvGrpSpPr>
      <p:grpSpPr>
        <a:xfrm>
          <a:off x="0" y="0"/>
          <a:ext cx="0" cy="0"/>
          <a:chOff x="0" y="0"/>
          <a:chExt cx="0" cy="0"/>
        </a:xfrm>
      </p:grpSpPr>
    </p:spTree>
    <p:extLst>
      <p:ext uri="{BB962C8B-B14F-4D97-AF65-F5344CB8AC3E}">
        <p14:creationId xmlns:p14="http://schemas.microsoft.com/office/powerpoint/2010/main" val="24488938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75"/>
        <p:cNvGrpSpPr/>
        <p:nvPr/>
      </p:nvGrpSpPr>
      <p:grpSpPr>
        <a:xfrm>
          <a:off x="0" y="0"/>
          <a:ext cx="0" cy="0"/>
          <a:chOff x="0" y="0"/>
          <a:chExt cx="0" cy="0"/>
        </a:xfrm>
      </p:grpSpPr>
      <p:sp>
        <p:nvSpPr>
          <p:cNvPr id="276" name="Google Shape;276;p13"/>
          <p:cNvSpPr/>
          <p:nvPr/>
        </p:nvSpPr>
        <p:spPr>
          <a:xfrm>
            <a:off x="-2138467" y="5260069"/>
            <a:ext cx="4219685" cy="1137317"/>
          </a:xfrm>
          <a:custGeom>
            <a:avLst/>
            <a:gdLst/>
            <a:ahLst/>
            <a:cxnLst/>
            <a:rect l="l" t="t" r="r" b="b"/>
            <a:pathLst>
              <a:path w="56295" h="15173" extrusionOk="0">
                <a:moveTo>
                  <a:pt x="28848" y="1972"/>
                </a:moveTo>
                <a:lnTo>
                  <a:pt x="28848" y="1972"/>
                </a:lnTo>
                <a:cubicBezTo>
                  <a:pt x="28850" y="1974"/>
                  <a:pt x="28851" y="1977"/>
                  <a:pt x="28853" y="1979"/>
                </a:cubicBezTo>
                <a:lnTo>
                  <a:pt x="28853" y="1979"/>
                </a:lnTo>
                <a:cubicBezTo>
                  <a:pt x="28855" y="1979"/>
                  <a:pt x="28857" y="1979"/>
                  <a:pt x="28859" y="1979"/>
                </a:cubicBezTo>
                <a:cubicBezTo>
                  <a:pt x="28859" y="1979"/>
                  <a:pt x="28860" y="1979"/>
                  <a:pt x="28860" y="1979"/>
                </a:cubicBezTo>
                <a:lnTo>
                  <a:pt x="28860" y="1979"/>
                </a:lnTo>
                <a:cubicBezTo>
                  <a:pt x="28858" y="1978"/>
                  <a:pt x="28856" y="1976"/>
                  <a:pt x="28854" y="1975"/>
                </a:cubicBezTo>
                <a:lnTo>
                  <a:pt x="28848" y="1972"/>
                </a:lnTo>
                <a:close/>
                <a:moveTo>
                  <a:pt x="28820" y="1955"/>
                </a:moveTo>
                <a:cubicBezTo>
                  <a:pt x="28826" y="1957"/>
                  <a:pt x="28833" y="1959"/>
                  <a:pt x="28839" y="1961"/>
                </a:cubicBezTo>
                <a:lnTo>
                  <a:pt x="28839" y="1961"/>
                </a:lnTo>
                <a:cubicBezTo>
                  <a:pt x="28840" y="1962"/>
                  <a:pt x="28841" y="1964"/>
                  <a:pt x="28842" y="1965"/>
                </a:cubicBezTo>
                <a:cubicBezTo>
                  <a:pt x="28844" y="1967"/>
                  <a:pt x="28846" y="1970"/>
                  <a:pt x="28847" y="1971"/>
                </a:cubicBezTo>
                <a:lnTo>
                  <a:pt x="28847" y="1971"/>
                </a:lnTo>
                <a:lnTo>
                  <a:pt x="28823" y="1959"/>
                </a:lnTo>
                <a:lnTo>
                  <a:pt x="28823" y="1959"/>
                </a:lnTo>
                <a:cubicBezTo>
                  <a:pt x="28829" y="1968"/>
                  <a:pt x="28839" y="1977"/>
                  <a:pt x="28853" y="1979"/>
                </a:cubicBezTo>
                <a:lnTo>
                  <a:pt x="28853" y="1979"/>
                </a:lnTo>
                <a:cubicBezTo>
                  <a:pt x="28851" y="1977"/>
                  <a:pt x="28849" y="1974"/>
                  <a:pt x="28847" y="1971"/>
                </a:cubicBezTo>
                <a:lnTo>
                  <a:pt x="28847" y="1971"/>
                </a:lnTo>
                <a:lnTo>
                  <a:pt x="28848" y="1972"/>
                </a:lnTo>
                <a:lnTo>
                  <a:pt x="28848" y="1972"/>
                </a:lnTo>
                <a:cubicBezTo>
                  <a:pt x="28845" y="1969"/>
                  <a:pt x="28843" y="1965"/>
                  <a:pt x="28840" y="1961"/>
                </a:cubicBezTo>
                <a:lnTo>
                  <a:pt x="28840" y="1961"/>
                </a:lnTo>
                <a:cubicBezTo>
                  <a:pt x="28842" y="1962"/>
                  <a:pt x="28844" y="1963"/>
                  <a:pt x="28846" y="1963"/>
                </a:cubicBezTo>
                <a:cubicBezTo>
                  <a:pt x="28873" y="1974"/>
                  <a:pt x="28877" y="1980"/>
                  <a:pt x="28870" y="1982"/>
                </a:cubicBezTo>
                <a:lnTo>
                  <a:pt x="28870" y="1982"/>
                </a:lnTo>
                <a:cubicBezTo>
                  <a:pt x="28869" y="1981"/>
                  <a:pt x="28867" y="1980"/>
                  <a:pt x="28865" y="1979"/>
                </a:cubicBezTo>
                <a:cubicBezTo>
                  <a:pt x="28864" y="1979"/>
                  <a:pt x="28862" y="1979"/>
                  <a:pt x="28860" y="1979"/>
                </a:cubicBezTo>
                <a:lnTo>
                  <a:pt x="28860" y="1979"/>
                </a:lnTo>
                <a:cubicBezTo>
                  <a:pt x="28862" y="1981"/>
                  <a:pt x="28864" y="1982"/>
                  <a:pt x="28867" y="1984"/>
                </a:cubicBezTo>
                <a:lnTo>
                  <a:pt x="28867" y="1984"/>
                </a:lnTo>
                <a:cubicBezTo>
                  <a:pt x="28864" y="1984"/>
                  <a:pt x="28861" y="1984"/>
                  <a:pt x="28857" y="1984"/>
                </a:cubicBezTo>
                <a:lnTo>
                  <a:pt x="28857" y="1984"/>
                </a:lnTo>
                <a:cubicBezTo>
                  <a:pt x="28856" y="1983"/>
                  <a:pt x="28855" y="1981"/>
                  <a:pt x="28853" y="1979"/>
                </a:cubicBezTo>
                <a:lnTo>
                  <a:pt x="28853" y="1979"/>
                </a:lnTo>
                <a:cubicBezTo>
                  <a:pt x="28853" y="1979"/>
                  <a:pt x="28853" y="1979"/>
                  <a:pt x="28853" y="1979"/>
                </a:cubicBezTo>
                <a:lnTo>
                  <a:pt x="28853" y="1979"/>
                </a:lnTo>
                <a:cubicBezTo>
                  <a:pt x="28854" y="1981"/>
                  <a:pt x="28856" y="1983"/>
                  <a:pt x="28857" y="1985"/>
                </a:cubicBezTo>
                <a:lnTo>
                  <a:pt x="28857" y="1985"/>
                </a:lnTo>
                <a:cubicBezTo>
                  <a:pt x="28856" y="1985"/>
                  <a:pt x="28855" y="1985"/>
                  <a:pt x="28854" y="1985"/>
                </a:cubicBezTo>
                <a:cubicBezTo>
                  <a:pt x="28842" y="1985"/>
                  <a:pt x="28826" y="1983"/>
                  <a:pt x="28814" y="1979"/>
                </a:cubicBezTo>
                <a:lnTo>
                  <a:pt x="28814" y="1979"/>
                </a:lnTo>
                <a:cubicBezTo>
                  <a:pt x="28814" y="1973"/>
                  <a:pt x="28814" y="1966"/>
                  <a:pt x="28814" y="1959"/>
                </a:cubicBezTo>
                <a:lnTo>
                  <a:pt x="28814" y="1959"/>
                </a:lnTo>
                <a:cubicBezTo>
                  <a:pt x="28816" y="1959"/>
                  <a:pt x="28817" y="1958"/>
                  <a:pt x="28819" y="1958"/>
                </a:cubicBezTo>
                <a:lnTo>
                  <a:pt x="28819" y="1958"/>
                </a:lnTo>
                <a:lnTo>
                  <a:pt x="28823" y="1959"/>
                </a:lnTo>
                <a:lnTo>
                  <a:pt x="28823" y="1959"/>
                </a:lnTo>
                <a:cubicBezTo>
                  <a:pt x="28822" y="1958"/>
                  <a:pt x="28821" y="1956"/>
                  <a:pt x="28820" y="1955"/>
                </a:cubicBezTo>
                <a:close/>
                <a:moveTo>
                  <a:pt x="14164" y="3204"/>
                </a:moveTo>
                <a:lnTo>
                  <a:pt x="14164" y="3204"/>
                </a:lnTo>
                <a:cubicBezTo>
                  <a:pt x="14166" y="3205"/>
                  <a:pt x="14167" y="3205"/>
                  <a:pt x="14169" y="3206"/>
                </a:cubicBezTo>
                <a:cubicBezTo>
                  <a:pt x="14167" y="3205"/>
                  <a:pt x="14165" y="3205"/>
                  <a:pt x="14164" y="3204"/>
                </a:cubicBezTo>
                <a:close/>
                <a:moveTo>
                  <a:pt x="51390" y="3935"/>
                </a:moveTo>
                <a:cubicBezTo>
                  <a:pt x="51386" y="3995"/>
                  <a:pt x="51383" y="4018"/>
                  <a:pt x="51382" y="4018"/>
                </a:cubicBezTo>
                <a:cubicBezTo>
                  <a:pt x="51382" y="4018"/>
                  <a:pt x="51384" y="3983"/>
                  <a:pt x="51390" y="3935"/>
                </a:cubicBezTo>
                <a:close/>
                <a:moveTo>
                  <a:pt x="36148" y="5918"/>
                </a:moveTo>
                <a:cubicBezTo>
                  <a:pt x="36146" y="5919"/>
                  <a:pt x="36143" y="5919"/>
                  <a:pt x="36141" y="5919"/>
                </a:cubicBezTo>
                <a:cubicBezTo>
                  <a:pt x="36143" y="5919"/>
                  <a:pt x="36145" y="5919"/>
                  <a:pt x="36148" y="5918"/>
                </a:cubicBezTo>
                <a:close/>
                <a:moveTo>
                  <a:pt x="15915" y="10683"/>
                </a:moveTo>
                <a:cubicBezTo>
                  <a:pt x="15915" y="10683"/>
                  <a:pt x="15915" y="10686"/>
                  <a:pt x="15916" y="10689"/>
                </a:cubicBezTo>
                <a:lnTo>
                  <a:pt x="15916" y="10689"/>
                </a:lnTo>
                <a:cubicBezTo>
                  <a:pt x="15916" y="10687"/>
                  <a:pt x="15915" y="10685"/>
                  <a:pt x="15915" y="10683"/>
                </a:cubicBezTo>
                <a:close/>
                <a:moveTo>
                  <a:pt x="16018" y="11176"/>
                </a:moveTo>
                <a:lnTo>
                  <a:pt x="16018" y="11176"/>
                </a:lnTo>
                <a:cubicBezTo>
                  <a:pt x="16023" y="11186"/>
                  <a:pt x="16027" y="11195"/>
                  <a:pt x="16031" y="11203"/>
                </a:cubicBezTo>
                <a:lnTo>
                  <a:pt x="16031" y="11203"/>
                </a:lnTo>
                <a:cubicBezTo>
                  <a:pt x="16027" y="11194"/>
                  <a:pt x="16022" y="11185"/>
                  <a:pt x="16018" y="11176"/>
                </a:cubicBezTo>
                <a:close/>
                <a:moveTo>
                  <a:pt x="28161" y="11379"/>
                </a:moveTo>
                <a:cubicBezTo>
                  <a:pt x="28161" y="11379"/>
                  <a:pt x="28156" y="11383"/>
                  <a:pt x="28148" y="11389"/>
                </a:cubicBezTo>
                <a:lnTo>
                  <a:pt x="28148" y="11389"/>
                </a:lnTo>
                <a:cubicBezTo>
                  <a:pt x="28157" y="11382"/>
                  <a:pt x="28161" y="11379"/>
                  <a:pt x="28161" y="11379"/>
                </a:cubicBezTo>
                <a:close/>
                <a:moveTo>
                  <a:pt x="28132" y="11402"/>
                </a:moveTo>
                <a:cubicBezTo>
                  <a:pt x="28126" y="11407"/>
                  <a:pt x="28119" y="11412"/>
                  <a:pt x="28113" y="11418"/>
                </a:cubicBezTo>
                <a:cubicBezTo>
                  <a:pt x="28120" y="11412"/>
                  <a:pt x="28127" y="11406"/>
                  <a:pt x="28132" y="11402"/>
                </a:cubicBezTo>
                <a:close/>
                <a:moveTo>
                  <a:pt x="27549" y="11712"/>
                </a:moveTo>
                <a:lnTo>
                  <a:pt x="27549" y="11712"/>
                </a:lnTo>
                <a:cubicBezTo>
                  <a:pt x="27548" y="11712"/>
                  <a:pt x="27548" y="11713"/>
                  <a:pt x="27548" y="11713"/>
                </a:cubicBezTo>
                <a:cubicBezTo>
                  <a:pt x="27548" y="11713"/>
                  <a:pt x="27548" y="11712"/>
                  <a:pt x="27549" y="11712"/>
                </a:cubicBezTo>
                <a:close/>
                <a:moveTo>
                  <a:pt x="27688" y="11711"/>
                </a:moveTo>
                <a:lnTo>
                  <a:pt x="27688" y="11711"/>
                </a:lnTo>
                <a:cubicBezTo>
                  <a:pt x="27688" y="11711"/>
                  <a:pt x="27688" y="11711"/>
                  <a:pt x="27688" y="11711"/>
                </a:cubicBezTo>
                <a:lnTo>
                  <a:pt x="27688" y="11711"/>
                </a:lnTo>
                <a:cubicBezTo>
                  <a:pt x="27693" y="11712"/>
                  <a:pt x="27698" y="11713"/>
                  <a:pt x="27702" y="11714"/>
                </a:cubicBezTo>
                <a:lnTo>
                  <a:pt x="27702" y="11714"/>
                </a:lnTo>
                <a:cubicBezTo>
                  <a:pt x="27702" y="11714"/>
                  <a:pt x="27702" y="11715"/>
                  <a:pt x="27703" y="11715"/>
                </a:cubicBezTo>
                <a:lnTo>
                  <a:pt x="27703" y="11715"/>
                </a:lnTo>
                <a:cubicBezTo>
                  <a:pt x="27693" y="11712"/>
                  <a:pt x="27687" y="11711"/>
                  <a:pt x="27688" y="11711"/>
                </a:cubicBezTo>
                <a:close/>
                <a:moveTo>
                  <a:pt x="27712" y="11717"/>
                </a:moveTo>
                <a:cubicBezTo>
                  <a:pt x="27720" y="11719"/>
                  <a:pt x="27728" y="11720"/>
                  <a:pt x="27734" y="11722"/>
                </a:cubicBezTo>
                <a:lnTo>
                  <a:pt x="27734" y="11722"/>
                </a:lnTo>
                <a:cubicBezTo>
                  <a:pt x="27735" y="11723"/>
                  <a:pt x="27736" y="11723"/>
                  <a:pt x="27737" y="11723"/>
                </a:cubicBezTo>
                <a:lnTo>
                  <a:pt x="27737" y="11723"/>
                </a:lnTo>
                <a:cubicBezTo>
                  <a:pt x="27728" y="11721"/>
                  <a:pt x="27720" y="11719"/>
                  <a:pt x="27713" y="11717"/>
                </a:cubicBezTo>
                <a:lnTo>
                  <a:pt x="27713" y="11717"/>
                </a:lnTo>
                <a:cubicBezTo>
                  <a:pt x="27712" y="11717"/>
                  <a:pt x="27712" y="11717"/>
                  <a:pt x="27712" y="11717"/>
                </a:cubicBezTo>
                <a:close/>
                <a:moveTo>
                  <a:pt x="27786" y="11735"/>
                </a:moveTo>
                <a:cubicBezTo>
                  <a:pt x="27799" y="11738"/>
                  <a:pt x="27804" y="11740"/>
                  <a:pt x="27803" y="11740"/>
                </a:cubicBezTo>
                <a:cubicBezTo>
                  <a:pt x="27803" y="11740"/>
                  <a:pt x="27796" y="11738"/>
                  <a:pt x="27786" y="11736"/>
                </a:cubicBezTo>
                <a:lnTo>
                  <a:pt x="27786" y="11736"/>
                </a:lnTo>
                <a:cubicBezTo>
                  <a:pt x="27786" y="11735"/>
                  <a:pt x="27786" y="11735"/>
                  <a:pt x="27786" y="11735"/>
                </a:cubicBezTo>
                <a:close/>
                <a:moveTo>
                  <a:pt x="27745" y="11749"/>
                </a:moveTo>
                <a:cubicBezTo>
                  <a:pt x="27748" y="11754"/>
                  <a:pt x="27751" y="11759"/>
                  <a:pt x="27754" y="11763"/>
                </a:cubicBezTo>
                <a:lnTo>
                  <a:pt x="27754" y="11763"/>
                </a:lnTo>
                <a:cubicBezTo>
                  <a:pt x="27754" y="11763"/>
                  <a:pt x="27754" y="11763"/>
                  <a:pt x="27754" y="11763"/>
                </a:cubicBezTo>
                <a:lnTo>
                  <a:pt x="27754" y="11763"/>
                </a:lnTo>
                <a:cubicBezTo>
                  <a:pt x="27751" y="11759"/>
                  <a:pt x="27748" y="11754"/>
                  <a:pt x="27745" y="11749"/>
                </a:cubicBezTo>
                <a:close/>
                <a:moveTo>
                  <a:pt x="2443" y="11783"/>
                </a:moveTo>
                <a:cubicBezTo>
                  <a:pt x="2445" y="11783"/>
                  <a:pt x="2432" y="11786"/>
                  <a:pt x="2416" y="11789"/>
                </a:cubicBezTo>
                <a:lnTo>
                  <a:pt x="2416" y="11789"/>
                </a:lnTo>
                <a:cubicBezTo>
                  <a:pt x="2415" y="11788"/>
                  <a:pt x="2415" y="11788"/>
                  <a:pt x="2415" y="11788"/>
                </a:cubicBezTo>
                <a:lnTo>
                  <a:pt x="2415" y="11788"/>
                </a:lnTo>
                <a:cubicBezTo>
                  <a:pt x="2433" y="11784"/>
                  <a:pt x="2441" y="11783"/>
                  <a:pt x="2443" y="11783"/>
                </a:cubicBezTo>
                <a:close/>
                <a:moveTo>
                  <a:pt x="2386" y="11779"/>
                </a:moveTo>
                <a:cubicBezTo>
                  <a:pt x="2390" y="11781"/>
                  <a:pt x="2396" y="11784"/>
                  <a:pt x="2402" y="11787"/>
                </a:cubicBezTo>
                <a:lnTo>
                  <a:pt x="2402" y="11787"/>
                </a:lnTo>
                <a:cubicBezTo>
                  <a:pt x="2399" y="11788"/>
                  <a:pt x="2396" y="11789"/>
                  <a:pt x="2394" y="11789"/>
                </a:cubicBezTo>
                <a:lnTo>
                  <a:pt x="2394" y="11789"/>
                </a:lnTo>
                <a:cubicBezTo>
                  <a:pt x="2393" y="11789"/>
                  <a:pt x="2393" y="11789"/>
                  <a:pt x="2393" y="11789"/>
                </a:cubicBezTo>
                <a:lnTo>
                  <a:pt x="2393" y="11789"/>
                </a:lnTo>
                <a:cubicBezTo>
                  <a:pt x="2391" y="11786"/>
                  <a:pt x="2389" y="11782"/>
                  <a:pt x="2386" y="11779"/>
                </a:cubicBezTo>
                <a:close/>
                <a:moveTo>
                  <a:pt x="2404" y="11796"/>
                </a:moveTo>
                <a:cubicBezTo>
                  <a:pt x="2410" y="11797"/>
                  <a:pt x="2416" y="11798"/>
                  <a:pt x="2421" y="11799"/>
                </a:cubicBezTo>
                <a:lnTo>
                  <a:pt x="2421" y="11799"/>
                </a:lnTo>
                <a:cubicBezTo>
                  <a:pt x="2441" y="11813"/>
                  <a:pt x="2460" y="11827"/>
                  <a:pt x="2458" y="11827"/>
                </a:cubicBezTo>
                <a:cubicBezTo>
                  <a:pt x="2456" y="11827"/>
                  <a:pt x="2441" y="11819"/>
                  <a:pt x="2404" y="11796"/>
                </a:cubicBezTo>
                <a:close/>
                <a:moveTo>
                  <a:pt x="27783" y="11814"/>
                </a:moveTo>
                <a:cubicBezTo>
                  <a:pt x="27818" y="11876"/>
                  <a:pt x="27828" y="11901"/>
                  <a:pt x="27825" y="11901"/>
                </a:cubicBezTo>
                <a:cubicBezTo>
                  <a:pt x="27822" y="11901"/>
                  <a:pt x="27800" y="11864"/>
                  <a:pt x="27783" y="11814"/>
                </a:cubicBezTo>
                <a:close/>
                <a:moveTo>
                  <a:pt x="37831" y="13167"/>
                </a:moveTo>
                <a:lnTo>
                  <a:pt x="37831" y="13167"/>
                </a:lnTo>
                <a:cubicBezTo>
                  <a:pt x="37831" y="13167"/>
                  <a:pt x="37832" y="13168"/>
                  <a:pt x="37832" y="13169"/>
                </a:cubicBezTo>
                <a:lnTo>
                  <a:pt x="37832" y="13169"/>
                </a:lnTo>
                <a:cubicBezTo>
                  <a:pt x="37832" y="13169"/>
                  <a:pt x="37832" y="13168"/>
                  <a:pt x="37832" y="13168"/>
                </a:cubicBezTo>
                <a:lnTo>
                  <a:pt x="37832" y="13168"/>
                </a:lnTo>
                <a:cubicBezTo>
                  <a:pt x="37831" y="13168"/>
                  <a:pt x="37831" y="13167"/>
                  <a:pt x="37831" y="13167"/>
                </a:cubicBezTo>
                <a:close/>
                <a:moveTo>
                  <a:pt x="37859" y="13194"/>
                </a:moveTo>
                <a:cubicBezTo>
                  <a:pt x="37865" y="13200"/>
                  <a:pt x="37872" y="13206"/>
                  <a:pt x="37881" y="13213"/>
                </a:cubicBezTo>
                <a:lnTo>
                  <a:pt x="37881" y="13213"/>
                </a:lnTo>
                <a:cubicBezTo>
                  <a:pt x="37881" y="13213"/>
                  <a:pt x="37880" y="13213"/>
                  <a:pt x="37880" y="13213"/>
                </a:cubicBezTo>
                <a:lnTo>
                  <a:pt x="37880" y="13213"/>
                </a:lnTo>
                <a:cubicBezTo>
                  <a:pt x="37873" y="13207"/>
                  <a:pt x="37866" y="13201"/>
                  <a:pt x="37859" y="13194"/>
                </a:cubicBezTo>
                <a:close/>
                <a:moveTo>
                  <a:pt x="37882" y="13214"/>
                </a:moveTo>
                <a:lnTo>
                  <a:pt x="37882" y="13214"/>
                </a:lnTo>
                <a:cubicBezTo>
                  <a:pt x="37883" y="13214"/>
                  <a:pt x="37883" y="13214"/>
                  <a:pt x="37883" y="13215"/>
                </a:cubicBezTo>
                <a:lnTo>
                  <a:pt x="37883" y="13215"/>
                </a:lnTo>
                <a:cubicBezTo>
                  <a:pt x="37885" y="13216"/>
                  <a:pt x="37887" y="13218"/>
                  <a:pt x="37889" y="13219"/>
                </a:cubicBezTo>
                <a:cubicBezTo>
                  <a:pt x="37887" y="13218"/>
                  <a:pt x="37885" y="13216"/>
                  <a:pt x="37882" y="13214"/>
                </a:cubicBezTo>
                <a:close/>
                <a:moveTo>
                  <a:pt x="28684" y="1"/>
                </a:moveTo>
                <a:cubicBezTo>
                  <a:pt x="28606" y="1"/>
                  <a:pt x="28528" y="4"/>
                  <a:pt x="28450" y="12"/>
                </a:cubicBezTo>
                <a:cubicBezTo>
                  <a:pt x="27205" y="141"/>
                  <a:pt x="26131" y="952"/>
                  <a:pt x="25207" y="1736"/>
                </a:cubicBezTo>
                <a:cubicBezTo>
                  <a:pt x="23338" y="3323"/>
                  <a:pt x="21833" y="5239"/>
                  <a:pt x="20583" y="7332"/>
                </a:cubicBezTo>
                <a:cubicBezTo>
                  <a:pt x="19995" y="8316"/>
                  <a:pt x="19386" y="9373"/>
                  <a:pt x="18676" y="10204"/>
                </a:cubicBezTo>
                <a:cubicBezTo>
                  <a:pt x="18335" y="10606"/>
                  <a:pt x="17952" y="10989"/>
                  <a:pt x="17613" y="11205"/>
                </a:cubicBezTo>
                <a:cubicBezTo>
                  <a:pt x="17230" y="11451"/>
                  <a:pt x="16952" y="11544"/>
                  <a:pt x="16622" y="11544"/>
                </a:cubicBezTo>
                <a:cubicBezTo>
                  <a:pt x="16613" y="11544"/>
                  <a:pt x="16603" y="11544"/>
                  <a:pt x="16593" y="11544"/>
                </a:cubicBezTo>
                <a:cubicBezTo>
                  <a:pt x="16555" y="11544"/>
                  <a:pt x="16407" y="11522"/>
                  <a:pt x="16381" y="11522"/>
                </a:cubicBezTo>
                <a:cubicBezTo>
                  <a:pt x="16377" y="11522"/>
                  <a:pt x="16377" y="11523"/>
                  <a:pt x="16380" y="11524"/>
                </a:cubicBezTo>
                <a:lnTo>
                  <a:pt x="16380" y="11524"/>
                </a:lnTo>
                <a:cubicBezTo>
                  <a:pt x="16339" y="11513"/>
                  <a:pt x="16297" y="11501"/>
                  <a:pt x="16256" y="11488"/>
                </a:cubicBezTo>
                <a:lnTo>
                  <a:pt x="16256" y="11488"/>
                </a:lnTo>
                <a:cubicBezTo>
                  <a:pt x="16235" y="11473"/>
                  <a:pt x="16210" y="11452"/>
                  <a:pt x="16188" y="11444"/>
                </a:cubicBezTo>
                <a:lnTo>
                  <a:pt x="16188" y="11444"/>
                </a:lnTo>
                <a:cubicBezTo>
                  <a:pt x="16174" y="11431"/>
                  <a:pt x="16159" y="11419"/>
                  <a:pt x="16145" y="11406"/>
                </a:cubicBezTo>
                <a:cubicBezTo>
                  <a:pt x="16139" y="11402"/>
                  <a:pt x="16133" y="11398"/>
                  <a:pt x="16128" y="11395"/>
                </a:cubicBezTo>
                <a:lnTo>
                  <a:pt x="16128" y="11395"/>
                </a:lnTo>
                <a:cubicBezTo>
                  <a:pt x="16126" y="11387"/>
                  <a:pt x="16122" y="11378"/>
                  <a:pt x="16118" y="11368"/>
                </a:cubicBezTo>
                <a:cubicBezTo>
                  <a:pt x="16102" y="11330"/>
                  <a:pt x="16081" y="11293"/>
                  <a:pt x="16060" y="11256"/>
                </a:cubicBezTo>
                <a:lnTo>
                  <a:pt x="16060" y="11256"/>
                </a:lnTo>
                <a:cubicBezTo>
                  <a:pt x="16051" y="11231"/>
                  <a:pt x="16019" y="11155"/>
                  <a:pt x="16003" y="11100"/>
                </a:cubicBezTo>
                <a:cubicBezTo>
                  <a:pt x="15978" y="11010"/>
                  <a:pt x="15959" y="10918"/>
                  <a:pt x="15940" y="10828"/>
                </a:cubicBezTo>
                <a:cubicBezTo>
                  <a:pt x="15935" y="10808"/>
                  <a:pt x="15931" y="10787"/>
                  <a:pt x="15928" y="10766"/>
                </a:cubicBezTo>
                <a:lnTo>
                  <a:pt x="15928" y="10766"/>
                </a:lnTo>
                <a:cubicBezTo>
                  <a:pt x="15927" y="10762"/>
                  <a:pt x="15927" y="10757"/>
                  <a:pt x="15926" y="10751"/>
                </a:cubicBezTo>
                <a:cubicBezTo>
                  <a:pt x="15917" y="10646"/>
                  <a:pt x="15907" y="10541"/>
                  <a:pt x="15901" y="10434"/>
                </a:cubicBezTo>
                <a:cubicBezTo>
                  <a:pt x="15892" y="10206"/>
                  <a:pt x="15892" y="9978"/>
                  <a:pt x="15900" y="9750"/>
                </a:cubicBezTo>
                <a:cubicBezTo>
                  <a:pt x="15917" y="9279"/>
                  <a:pt x="15963" y="8808"/>
                  <a:pt x="16018" y="8339"/>
                </a:cubicBezTo>
                <a:cubicBezTo>
                  <a:pt x="16135" y="7334"/>
                  <a:pt x="16302" y="6333"/>
                  <a:pt x="16386" y="5322"/>
                </a:cubicBezTo>
                <a:cubicBezTo>
                  <a:pt x="16455" y="4500"/>
                  <a:pt x="16491" y="3598"/>
                  <a:pt x="16204" y="2813"/>
                </a:cubicBezTo>
                <a:cubicBezTo>
                  <a:pt x="15840" y="1818"/>
                  <a:pt x="14958" y="1251"/>
                  <a:pt x="13906" y="1209"/>
                </a:cubicBezTo>
                <a:cubicBezTo>
                  <a:pt x="13865" y="1207"/>
                  <a:pt x="13824" y="1207"/>
                  <a:pt x="13783" y="1207"/>
                </a:cubicBezTo>
                <a:cubicBezTo>
                  <a:pt x="12637" y="1207"/>
                  <a:pt x="11514" y="1840"/>
                  <a:pt x="10621" y="2501"/>
                </a:cubicBezTo>
                <a:cubicBezTo>
                  <a:pt x="9392" y="3411"/>
                  <a:pt x="8329" y="4510"/>
                  <a:pt x="7389" y="5712"/>
                </a:cubicBezTo>
                <a:cubicBezTo>
                  <a:pt x="6323" y="7079"/>
                  <a:pt x="5549" y="8640"/>
                  <a:pt x="4483" y="10003"/>
                </a:cubicBezTo>
                <a:cubicBezTo>
                  <a:pt x="4100" y="10493"/>
                  <a:pt x="3673" y="10968"/>
                  <a:pt x="3190" y="11362"/>
                </a:cubicBezTo>
                <a:cubicBezTo>
                  <a:pt x="3095" y="11441"/>
                  <a:pt x="2890" y="11567"/>
                  <a:pt x="2696" y="11684"/>
                </a:cubicBezTo>
                <a:cubicBezTo>
                  <a:pt x="2676" y="11696"/>
                  <a:pt x="2654" y="11707"/>
                  <a:pt x="2633" y="11718"/>
                </a:cubicBezTo>
                <a:lnTo>
                  <a:pt x="2633" y="11718"/>
                </a:lnTo>
                <a:cubicBezTo>
                  <a:pt x="2660" y="11705"/>
                  <a:pt x="2671" y="11701"/>
                  <a:pt x="2672" y="11701"/>
                </a:cubicBezTo>
                <a:cubicBezTo>
                  <a:pt x="2674" y="11701"/>
                  <a:pt x="2634" y="11720"/>
                  <a:pt x="2606" y="11731"/>
                </a:cubicBezTo>
                <a:lnTo>
                  <a:pt x="2606" y="11731"/>
                </a:lnTo>
                <a:cubicBezTo>
                  <a:pt x="2615" y="11727"/>
                  <a:pt x="2624" y="11722"/>
                  <a:pt x="2633" y="11718"/>
                </a:cubicBezTo>
                <a:lnTo>
                  <a:pt x="2633" y="11718"/>
                </a:lnTo>
                <a:cubicBezTo>
                  <a:pt x="2624" y="11722"/>
                  <a:pt x="2614" y="11727"/>
                  <a:pt x="2603" y="11732"/>
                </a:cubicBezTo>
                <a:lnTo>
                  <a:pt x="2603" y="11732"/>
                </a:lnTo>
                <a:cubicBezTo>
                  <a:pt x="2604" y="11732"/>
                  <a:pt x="2605" y="11731"/>
                  <a:pt x="2606" y="11731"/>
                </a:cubicBezTo>
                <a:lnTo>
                  <a:pt x="2606" y="11731"/>
                </a:lnTo>
                <a:cubicBezTo>
                  <a:pt x="2599" y="11734"/>
                  <a:pt x="2591" y="11738"/>
                  <a:pt x="2583" y="11741"/>
                </a:cubicBezTo>
                <a:cubicBezTo>
                  <a:pt x="2590" y="11738"/>
                  <a:pt x="2597" y="11735"/>
                  <a:pt x="2603" y="11732"/>
                </a:cubicBezTo>
                <a:lnTo>
                  <a:pt x="2603" y="11732"/>
                </a:lnTo>
                <a:cubicBezTo>
                  <a:pt x="2599" y="11734"/>
                  <a:pt x="2596" y="11735"/>
                  <a:pt x="2593" y="11736"/>
                </a:cubicBezTo>
                <a:cubicBezTo>
                  <a:pt x="2569" y="11742"/>
                  <a:pt x="2475" y="11767"/>
                  <a:pt x="2409" y="11785"/>
                </a:cubicBezTo>
                <a:lnTo>
                  <a:pt x="2409" y="11785"/>
                </a:lnTo>
                <a:cubicBezTo>
                  <a:pt x="2398" y="11781"/>
                  <a:pt x="2390" y="11777"/>
                  <a:pt x="2384" y="11775"/>
                </a:cubicBezTo>
                <a:lnTo>
                  <a:pt x="2384" y="11775"/>
                </a:lnTo>
                <a:cubicBezTo>
                  <a:pt x="2364" y="11743"/>
                  <a:pt x="2345" y="11709"/>
                  <a:pt x="2327" y="11675"/>
                </a:cubicBezTo>
                <a:lnTo>
                  <a:pt x="2327" y="11675"/>
                </a:lnTo>
                <a:cubicBezTo>
                  <a:pt x="2318" y="11646"/>
                  <a:pt x="2296" y="11583"/>
                  <a:pt x="2292" y="11567"/>
                </a:cubicBezTo>
                <a:cubicBezTo>
                  <a:pt x="2269" y="11460"/>
                  <a:pt x="2229" y="11356"/>
                  <a:pt x="2212" y="11249"/>
                </a:cubicBezTo>
                <a:cubicBezTo>
                  <a:pt x="2162" y="10937"/>
                  <a:pt x="2189" y="10598"/>
                  <a:pt x="2252" y="10294"/>
                </a:cubicBezTo>
                <a:cubicBezTo>
                  <a:pt x="2373" y="9729"/>
                  <a:pt x="2612" y="9180"/>
                  <a:pt x="2968" y="8724"/>
                </a:cubicBezTo>
                <a:cubicBezTo>
                  <a:pt x="3095" y="8561"/>
                  <a:pt x="3355" y="8306"/>
                  <a:pt x="3434" y="8249"/>
                </a:cubicBezTo>
                <a:cubicBezTo>
                  <a:pt x="3700" y="8054"/>
                  <a:pt x="3703" y="8061"/>
                  <a:pt x="3977" y="8019"/>
                </a:cubicBezTo>
                <a:cubicBezTo>
                  <a:pt x="4494" y="7939"/>
                  <a:pt x="4781" y="7292"/>
                  <a:pt x="4653" y="6828"/>
                </a:cubicBezTo>
                <a:cubicBezTo>
                  <a:pt x="4523" y="6353"/>
                  <a:pt x="4118" y="6134"/>
                  <a:pt x="3676" y="6134"/>
                </a:cubicBezTo>
                <a:cubicBezTo>
                  <a:pt x="3606" y="6134"/>
                  <a:pt x="3534" y="6140"/>
                  <a:pt x="3462" y="6151"/>
                </a:cubicBezTo>
                <a:lnTo>
                  <a:pt x="3460" y="6154"/>
                </a:lnTo>
                <a:cubicBezTo>
                  <a:pt x="2122" y="6363"/>
                  <a:pt x="1153" y="7734"/>
                  <a:pt x="673" y="8889"/>
                </a:cubicBezTo>
                <a:cubicBezTo>
                  <a:pt x="173" y="10095"/>
                  <a:pt x="1" y="11730"/>
                  <a:pt x="784" y="12863"/>
                </a:cubicBezTo>
                <a:cubicBezTo>
                  <a:pt x="1189" y="13451"/>
                  <a:pt x="1768" y="13702"/>
                  <a:pt x="2381" y="13702"/>
                </a:cubicBezTo>
                <a:cubicBezTo>
                  <a:pt x="2799" y="13702"/>
                  <a:pt x="3232" y="13585"/>
                  <a:pt x="3636" y="13378"/>
                </a:cubicBezTo>
                <a:cubicBezTo>
                  <a:pt x="4848" y="12758"/>
                  <a:pt x="5773" y="11554"/>
                  <a:pt x="6537" y="10464"/>
                </a:cubicBezTo>
                <a:cubicBezTo>
                  <a:pt x="7510" y="9074"/>
                  <a:pt x="8289" y="7592"/>
                  <a:pt x="9403" y="6300"/>
                </a:cubicBezTo>
                <a:cubicBezTo>
                  <a:pt x="10301" y="5257"/>
                  <a:pt x="11312" y="4244"/>
                  <a:pt x="12524" y="3572"/>
                </a:cubicBezTo>
                <a:cubicBezTo>
                  <a:pt x="12775" y="3432"/>
                  <a:pt x="12932" y="3355"/>
                  <a:pt x="13129" y="3288"/>
                </a:cubicBezTo>
                <a:cubicBezTo>
                  <a:pt x="13252" y="3246"/>
                  <a:pt x="13378" y="3212"/>
                  <a:pt x="13504" y="3181"/>
                </a:cubicBezTo>
                <a:cubicBezTo>
                  <a:pt x="13551" y="3169"/>
                  <a:pt x="13599" y="3159"/>
                  <a:pt x="13647" y="3151"/>
                </a:cubicBezTo>
                <a:lnTo>
                  <a:pt x="13647" y="3151"/>
                </a:lnTo>
                <a:cubicBezTo>
                  <a:pt x="13659" y="3150"/>
                  <a:pt x="13675" y="3149"/>
                  <a:pt x="13694" y="3149"/>
                </a:cubicBezTo>
                <a:cubicBezTo>
                  <a:pt x="13734" y="3146"/>
                  <a:pt x="13774" y="3145"/>
                  <a:pt x="13814" y="3145"/>
                </a:cubicBezTo>
                <a:cubicBezTo>
                  <a:pt x="13861" y="3145"/>
                  <a:pt x="13908" y="3147"/>
                  <a:pt x="13956" y="3150"/>
                </a:cubicBezTo>
                <a:lnTo>
                  <a:pt x="13956" y="3150"/>
                </a:lnTo>
                <a:cubicBezTo>
                  <a:pt x="13938" y="3152"/>
                  <a:pt x="14027" y="3171"/>
                  <a:pt x="14098" y="3188"/>
                </a:cubicBezTo>
                <a:lnTo>
                  <a:pt x="14098" y="3188"/>
                </a:lnTo>
                <a:cubicBezTo>
                  <a:pt x="14100" y="3194"/>
                  <a:pt x="14215" y="3241"/>
                  <a:pt x="14261" y="3263"/>
                </a:cubicBezTo>
                <a:cubicBezTo>
                  <a:pt x="14264" y="3265"/>
                  <a:pt x="14267" y="3267"/>
                  <a:pt x="14270" y="3268"/>
                </a:cubicBezTo>
                <a:lnTo>
                  <a:pt x="14270" y="3268"/>
                </a:lnTo>
                <a:cubicBezTo>
                  <a:pt x="14267" y="3271"/>
                  <a:pt x="14275" y="3281"/>
                  <a:pt x="14303" y="3304"/>
                </a:cubicBezTo>
                <a:lnTo>
                  <a:pt x="14303" y="3304"/>
                </a:lnTo>
                <a:cubicBezTo>
                  <a:pt x="14310" y="3316"/>
                  <a:pt x="14320" y="3330"/>
                  <a:pt x="14333" y="3350"/>
                </a:cubicBezTo>
                <a:cubicBezTo>
                  <a:pt x="14341" y="3360"/>
                  <a:pt x="14347" y="3369"/>
                  <a:pt x="14353" y="3377"/>
                </a:cubicBezTo>
                <a:lnTo>
                  <a:pt x="14353" y="3377"/>
                </a:lnTo>
                <a:cubicBezTo>
                  <a:pt x="14398" y="3525"/>
                  <a:pt x="14436" y="3675"/>
                  <a:pt x="14466" y="3828"/>
                </a:cubicBezTo>
                <a:lnTo>
                  <a:pt x="14466" y="3828"/>
                </a:lnTo>
                <a:cubicBezTo>
                  <a:pt x="14470" y="3875"/>
                  <a:pt x="14475" y="3923"/>
                  <a:pt x="14479" y="3970"/>
                </a:cubicBezTo>
                <a:cubicBezTo>
                  <a:pt x="14483" y="4062"/>
                  <a:pt x="14489" y="4154"/>
                  <a:pt x="14490" y="4244"/>
                </a:cubicBezTo>
                <a:cubicBezTo>
                  <a:pt x="14496" y="4470"/>
                  <a:pt x="14490" y="4694"/>
                  <a:pt x="14477" y="4920"/>
                </a:cubicBezTo>
                <a:cubicBezTo>
                  <a:pt x="14374" y="6863"/>
                  <a:pt x="13774" y="8837"/>
                  <a:pt x="13993" y="10790"/>
                </a:cubicBezTo>
                <a:cubicBezTo>
                  <a:pt x="14096" y="11709"/>
                  <a:pt x="14393" y="12614"/>
                  <a:pt x="15218" y="13129"/>
                </a:cubicBezTo>
                <a:cubicBezTo>
                  <a:pt x="15622" y="13380"/>
                  <a:pt x="16087" y="13486"/>
                  <a:pt x="16559" y="13486"/>
                </a:cubicBezTo>
                <a:cubicBezTo>
                  <a:pt x="17182" y="13486"/>
                  <a:pt x="17819" y="13302"/>
                  <a:pt x="18345" y="13022"/>
                </a:cubicBezTo>
                <a:cubicBezTo>
                  <a:pt x="19415" y="12454"/>
                  <a:pt x="20211" y="11441"/>
                  <a:pt x="20895" y="10468"/>
                </a:cubicBezTo>
                <a:cubicBezTo>
                  <a:pt x="21597" y="9465"/>
                  <a:pt x="22189" y="8391"/>
                  <a:pt x="22832" y="7351"/>
                </a:cubicBezTo>
                <a:cubicBezTo>
                  <a:pt x="23453" y="6354"/>
                  <a:pt x="23983" y="5720"/>
                  <a:pt x="24833" y="4801"/>
                </a:cubicBezTo>
                <a:cubicBezTo>
                  <a:pt x="25681" y="3880"/>
                  <a:pt x="26598" y="2944"/>
                  <a:pt x="27686" y="2304"/>
                </a:cubicBezTo>
                <a:cubicBezTo>
                  <a:pt x="27808" y="2233"/>
                  <a:pt x="27933" y="2166"/>
                  <a:pt x="28059" y="2105"/>
                </a:cubicBezTo>
                <a:cubicBezTo>
                  <a:pt x="28072" y="2098"/>
                  <a:pt x="28156" y="2062"/>
                  <a:pt x="28153" y="2062"/>
                </a:cubicBezTo>
                <a:lnTo>
                  <a:pt x="28153" y="2062"/>
                </a:lnTo>
                <a:cubicBezTo>
                  <a:pt x="28152" y="2062"/>
                  <a:pt x="28138" y="2067"/>
                  <a:pt x="28101" y="2082"/>
                </a:cubicBezTo>
                <a:cubicBezTo>
                  <a:pt x="28159" y="2057"/>
                  <a:pt x="28220" y="2034"/>
                  <a:pt x="28279" y="2017"/>
                </a:cubicBezTo>
                <a:cubicBezTo>
                  <a:pt x="28379" y="1986"/>
                  <a:pt x="28479" y="1960"/>
                  <a:pt x="28580" y="1937"/>
                </a:cubicBezTo>
                <a:cubicBezTo>
                  <a:pt x="28580" y="1936"/>
                  <a:pt x="28581" y="1936"/>
                  <a:pt x="28581" y="1936"/>
                </a:cubicBezTo>
                <a:lnTo>
                  <a:pt x="28581" y="1936"/>
                </a:lnTo>
                <a:cubicBezTo>
                  <a:pt x="28620" y="1935"/>
                  <a:pt x="28657" y="1935"/>
                  <a:pt x="28695" y="1935"/>
                </a:cubicBezTo>
                <a:lnTo>
                  <a:pt x="28695" y="1935"/>
                </a:lnTo>
                <a:cubicBezTo>
                  <a:pt x="28714" y="1937"/>
                  <a:pt x="28754" y="1941"/>
                  <a:pt x="28794" y="1949"/>
                </a:cubicBezTo>
                <a:lnTo>
                  <a:pt x="28794" y="1949"/>
                </a:lnTo>
                <a:cubicBezTo>
                  <a:pt x="28796" y="1955"/>
                  <a:pt x="28798" y="1960"/>
                  <a:pt x="28799" y="1966"/>
                </a:cubicBezTo>
                <a:lnTo>
                  <a:pt x="28799" y="1966"/>
                </a:lnTo>
                <a:cubicBezTo>
                  <a:pt x="28800" y="1966"/>
                  <a:pt x="28800" y="1966"/>
                  <a:pt x="28800" y="1965"/>
                </a:cubicBezTo>
                <a:lnTo>
                  <a:pt x="28800" y="1965"/>
                </a:lnTo>
                <a:cubicBezTo>
                  <a:pt x="28800" y="1966"/>
                  <a:pt x="28800" y="1967"/>
                  <a:pt x="28800" y="1968"/>
                </a:cubicBezTo>
                <a:lnTo>
                  <a:pt x="28800" y="1968"/>
                </a:lnTo>
                <a:cubicBezTo>
                  <a:pt x="28800" y="1967"/>
                  <a:pt x="28800" y="1967"/>
                  <a:pt x="28799" y="1966"/>
                </a:cubicBezTo>
                <a:lnTo>
                  <a:pt x="28799" y="1966"/>
                </a:lnTo>
                <a:cubicBezTo>
                  <a:pt x="28797" y="1968"/>
                  <a:pt x="28797" y="1971"/>
                  <a:pt x="28800" y="1973"/>
                </a:cubicBezTo>
                <a:lnTo>
                  <a:pt x="28800" y="1973"/>
                </a:lnTo>
                <a:cubicBezTo>
                  <a:pt x="28800" y="1971"/>
                  <a:pt x="28800" y="1970"/>
                  <a:pt x="28800" y="1968"/>
                </a:cubicBezTo>
                <a:lnTo>
                  <a:pt x="28800" y="1968"/>
                </a:lnTo>
                <a:cubicBezTo>
                  <a:pt x="28801" y="1970"/>
                  <a:pt x="28801" y="1972"/>
                  <a:pt x="28802" y="1974"/>
                </a:cubicBezTo>
                <a:lnTo>
                  <a:pt x="28802" y="1974"/>
                </a:lnTo>
                <a:cubicBezTo>
                  <a:pt x="28801" y="1974"/>
                  <a:pt x="28800" y="1973"/>
                  <a:pt x="28800" y="1973"/>
                </a:cubicBezTo>
                <a:lnTo>
                  <a:pt x="28800" y="1973"/>
                </a:lnTo>
                <a:cubicBezTo>
                  <a:pt x="28799" y="1978"/>
                  <a:pt x="28799" y="1984"/>
                  <a:pt x="28798" y="1990"/>
                </a:cubicBezTo>
                <a:cubicBezTo>
                  <a:pt x="28789" y="2112"/>
                  <a:pt x="28787" y="2234"/>
                  <a:pt x="28781" y="2357"/>
                </a:cubicBezTo>
                <a:lnTo>
                  <a:pt x="28781" y="2357"/>
                </a:lnTo>
                <a:cubicBezTo>
                  <a:pt x="28776" y="2393"/>
                  <a:pt x="28763" y="2511"/>
                  <a:pt x="28756" y="2547"/>
                </a:cubicBezTo>
                <a:cubicBezTo>
                  <a:pt x="28739" y="2632"/>
                  <a:pt x="28722" y="2716"/>
                  <a:pt x="28703" y="2800"/>
                </a:cubicBezTo>
                <a:cubicBezTo>
                  <a:pt x="28653" y="3022"/>
                  <a:pt x="28593" y="3240"/>
                  <a:pt x="28530" y="3459"/>
                </a:cubicBezTo>
                <a:cubicBezTo>
                  <a:pt x="27964" y="5385"/>
                  <a:pt x="27089" y="7206"/>
                  <a:pt x="26428" y="9097"/>
                </a:cubicBezTo>
                <a:cubicBezTo>
                  <a:pt x="25946" y="10474"/>
                  <a:pt x="25124" y="13024"/>
                  <a:pt x="27169" y="13579"/>
                </a:cubicBezTo>
                <a:cubicBezTo>
                  <a:pt x="27322" y="13621"/>
                  <a:pt x="27473" y="13640"/>
                  <a:pt x="27623" y="13640"/>
                </a:cubicBezTo>
                <a:cubicBezTo>
                  <a:pt x="28543" y="13640"/>
                  <a:pt x="29394" y="12922"/>
                  <a:pt x="30005" y="12304"/>
                </a:cubicBezTo>
                <a:cubicBezTo>
                  <a:pt x="30834" y="11467"/>
                  <a:pt x="31529" y="10497"/>
                  <a:pt x="32224" y="9547"/>
                </a:cubicBezTo>
                <a:cubicBezTo>
                  <a:pt x="32827" y="8720"/>
                  <a:pt x="33411" y="7958"/>
                  <a:pt x="34222" y="7163"/>
                </a:cubicBezTo>
                <a:cubicBezTo>
                  <a:pt x="34647" y="6746"/>
                  <a:pt x="35097" y="6359"/>
                  <a:pt x="35632" y="6089"/>
                </a:cubicBezTo>
                <a:cubicBezTo>
                  <a:pt x="35716" y="6042"/>
                  <a:pt x="35808" y="6005"/>
                  <a:pt x="35902" y="5978"/>
                </a:cubicBezTo>
                <a:cubicBezTo>
                  <a:pt x="35964" y="5960"/>
                  <a:pt x="36205" y="5920"/>
                  <a:pt x="36170" y="5918"/>
                </a:cubicBezTo>
                <a:lnTo>
                  <a:pt x="36170" y="5918"/>
                </a:lnTo>
                <a:cubicBezTo>
                  <a:pt x="36173" y="5918"/>
                  <a:pt x="36177" y="5918"/>
                  <a:pt x="36181" y="5918"/>
                </a:cubicBezTo>
                <a:cubicBezTo>
                  <a:pt x="36248" y="5918"/>
                  <a:pt x="36356" y="5924"/>
                  <a:pt x="36393" y="5924"/>
                </a:cubicBezTo>
                <a:cubicBezTo>
                  <a:pt x="36403" y="5924"/>
                  <a:pt x="36408" y="5923"/>
                  <a:pt x="36406" y="5922"/>
                </a:cubicBezTo>
                <a:lnTo>
                  <a:pt x="36406" y="5922"/>
                </a:lnTo>
                <a:cubicBezTo>
                  <a:pt x="36471" y="5941"/>
                  <a:pt x="36533" y="5968"/>
                  <a:pt x="36589" y="6005"/>
                </a:cubicBezTo>
                <a:cubicBezTo>
                  <a:pt x="36677" y="6061"/>
                  <a:pt x="36711" y="6114"/>
                  <a:pt x="36752" y="6206"/>
                </a:cubicBezTo>
                <a:cubicBezTo>
                  <a:pt x="36813" y="6352"/>
                  <a:pt x="36832" y="6511"/>
                  <a:pt x="36838" y="6731"/>
                </a:cubicBezTo>
                <a:cubicBezTo>
                  <a:pt x="36855" y="7317"/>
                  <a:pt x="36761" y="7763"/>
                  <a:pt x="36619" y="8352"/>
                </a:cubicBezTo>
                <a:cubicBezTo>
                  <a:pt x="36348" y="9486"/>
                  <a:pt x="35926" y="10577"/>
                  <a:pt x="35789" y="11739"/>
                </a:cubicBezTo>
                <a:cubicBezTo>
                  <a:pt x="35666" y="12783"/>
                  <a:pt x="35785" y="14018"/>
                  <a:pt x="36671" y="14711"/>
                </a:cubicBezTo>
                <a:cubicBezTo>
                  <a:pt x="37089" y="15038"/>
                  <a:pt x="37593" y="15172"/>
                  <a:pt x="38111" y="15172"/>
                </a:cubicBezTo>
                <a:cubicBezTo>
                  <a:pt x="38817" y="15172"/>
                  <a:pt x="39549" y="14924"/>
                  <a:pt x="40125" y="14577"/>
                </a:cubicBezTo>
                <a:cubicBezTo>
                  <a:pt x="40950" y="14081"/>
                  <a:pt x="41638" y="13350"/>
                  <a:pt x="42256" y="12622"/>
                </a:cubicBezTo>
                <a:cubicBezTo>
                  <a:pt x="43068" y="11665"/>
                  <a:pt x="43805" y="10644"/>
                  <a:pt x="44513" y="9610"/>
                </a:cubicBezTo>
                <a:cubicBezTo>
                  <a:pt x="45787" y="7755"/>
                  <a:pt x="46926" y="5802"/>
                  <a:pt x="48247" y="3978"/>
                </a:cubicBezTo>
                <a:cubicBezTo>
                  <a:pt x="48304" y="3899"/>
                  <a:pt x="48364" y="3821"/>
                  <a:pt x="48423" y="3740"/>
                </a:cubicBezTo>
                <a:cubicBezTo>
                  <a:pt x="48427" y="3735"/>
                  <a:pt x="48431" y="3730"/>
                  <a:pt x="48434" y="3725"/>
                </a:cubicBezTo>
                <a:lnTo>
                  <a:pt x="48434" y="3725"/>
                </a:lnTo>
                <a:cubicBezTo>
                  <a:pt x="48440" y="3718"/>
                  <a:pt x="48447" y="3710"/>
                  <a:pt x="48456" y="3700"/>
                </a:cubicBezTo>
                <a:cubicBezTo>
                  <a:pt x="48638" y="3480"/>
                  <a:pt x="48825" y="3267"/>
                  <a:pt x="49036" y="3072"/>
                </a:cubicBezTo>
                <a:cubicBezTo>
                  <a:pt x="49443" y="2697"/>
                  <a:pt x="49938" y="2431"/>
                  <a:pt x="50421" y="2431"/>
                </a:cubicBezTo>
                <a:cubicBezTo>
                  <a:pt x="50443" y="2431"/>
                  <a:pt x="50466" y="2431"/>
                  <a:pt x="50489" y="2432"/>
                </a:cubicBezTo>
                <a:cubicBezTo>
                  <a:pt x="50644" y="2442"/>
                  <a:pt x="50788" y="2494"/>
                  <a:pt x="50954" y="2611"/>
                </a:cubicBezTo>
                <a:cubicBezTo>
                  <a:pt x="51015" y="2655"/>
                  <a:pt x="51182" y="2840"/>
                  <a:pt x="51276" y="3047"/>
                </a:cubicBezTo>
                <a:cubicBezTo>
                  <a:pt x="51373" y="3265"/>
                  <a:pt x="51414" y="3609"/>
                  <a:pt x="51391" y="3924"/>
                </a:cubicBezTo>
                <a:lnTo>
                  <a:pt x="51391" y="3924"/>
                </a:lnTo>
                <a:cubicBezTo>
                  <a:pt x="51382" y="3979"/>
                  <a:pt x="51375" y="4036"/>
                  <a:pt x="51366" y="4092"/>
                </a:cubicBezTo>
                <a:cubicBezTo>
                  <a:pt x="51339" y="4251"/>
                  <a:pt x="51306" y="4410"/>
                  <a:pt x="51276" y="4569"/>
                </a:cubicBezTo>
                <a:cubicBezTo>
                  <a:pt x="51199" y="4944"/>
                  <a:pt x="51117" y="5318"/>
                  <a:pt x="51038" y="5693"/>
                </a:cubicBezTo>
                <a:cubicBezTo>
                  <a:pt x="50855" y="6574"/>
                  <a:pt x="50690" y="7458"/>
                  <a:pt x="50600" y="8354"/>
                </a:cubicBezTo>
                <a:cubicBezTo>
                  <a:pt x="50441" y="9936"/>
                  <a:pt x="50590" y="11971"/>
                  <a:pt x="52277" y="12679"/>
                </a:cubicBezTo>
                <a:cubicBezTo>
                  <a:pt x="52669" y="12843"/>
                  <a:pt x="53082" y="12909"/>
                  <a:pt x="53499" y="12909"/>
                </a:cubicBezTo>
                <a:cubicBezTo>
                  <a:pt x="54079" y="12909"/>
                  <a:pt x="54667" y="12781"/>
                  <a:pt x="55214" y="12611"/>
                </a:cubicBezTo>
                <a:cubicBezTo>
                  <a:pt x="56295" y="12276"/>
                  <a:pt x="55973" y="10695"/>
                  <a:pt x="55005" y="10695"/>
                </a:cubicBezTo>
                <a:cubicBezTo>
                  <a:pt x="54909" y="10695"/>
                  <a:pt x="54808" y="10711"/>
                  <a:pt x="54701" y="10744"/>
                </a:cubicBezTo>
                <a:cubicBezTo>
                  <a:pt x="54446" y="10822"/>
                  <a:pt x="54190" y="10887"/>
                  <a:pt x="53929" y="10941"/>
                </a:cubicBezTo>
                <a:cubicBezTo>
                  <a:pt x="53917" y="10944"/>
                  <a:pt x="53862" y="10952"/>
                  <a:pt x="53825" y="10958"/>
                </a:cubicBezTo>
                <a:lnTo>
                  <a:pt x="53825" y="10958"/>
                </a:lnTo>
                <a:cubicBezTo>
                  <a:pt x="53805" y="10960"/>
                  <a:pt x="53785" y="10962"/>
                  <a:pt x="53780" y="10962"/>
                </a:cubicBezTo>
                <a:cubicBezTo>
                  <a:pt x="53658" y="10972"/>
                  <a:pt x="53537" y="10975"/>
                  <a:pt x="53414" y="10975"/>
                </a:cubicBezTo>
                <a:cubicBezTo>
                  <a:pt x="53365" y="10975"/>
                  <a:pt x="53295" y="10968"/>
                  <a:pt x="53265" y="10965"/>
                </a:cubicBezTo>
                <a:lnTo>
                  <a:pt x="53265" y="10965"/>
                </a:lnTo>
                <a:cubicBezTo>
                  <a:pt x="53205" y="10952"/>
                  <a:pt x="53145" y="10937"/>
                  <a:pt x="53085" y="10924"/>
                </a:cubicBezTo>
                <a:cubicBezTo>
                  <a:pt x="53066" y="10920"/>
                  <a:pt x="53047" y="10913"/>
                  <a:pt x="53028" y="10906"/>
                </a:cubicBezTo>
                <a:lnTo>
                  <a:pt x="53028" y="10906"/>
                </a:lnTo>
                <a:cubicBezTo>
                  <a:pt x="52965" y="10869"/>
                  <a:pt x="52903" y="10834"/>
                  <a:pt x="52840" y="10794"/>
                </a:cubicBezTo>
                <a:lnTo>
                  <a:pt x="52840" y="10794"/>
                </a:lnTo>
                <a:cubicBezTo>
                  <a:pt x="52880" y="10819"/>
                  <a:pt x="52902" y="10829"/>
                  <a:pt x="52911" y="10829"/>
                </a:cubicBezTo>
                <a:cubicBezTo>
                  <a:pt x="52949" y="10829"/>
                  <a:pt x="52811" y="10686"/>
                  <a:pt x="52783" y="10686"/>
                </a:cubicBezTo>
                <a:cubicBezTo>
                  <a:pt x="52771" y="10686"/>
                  <a:pt x="52777" y="10709"/>
                  <a:pt x="52819" y="10772"/>
                </a:cubicBezTo>
                <a:cubicBezTo>
                  <a:pt x="52777" y="10709"/>
                  <a:pt x="52739" y="10638"/>
                  <a:pt x="52696" y="10575"/>
                </a:cubicBezTo>
                <a:cubicBezTo>
                  <a:pt x="52687" y="10561"/>
                  <a:pt x="52679" y="10550"/>
                  <a:pt x="52672" y="10541"/>
                </a:cubicBezTo>
                <a:lnTo>
                  <a:pt x="52672" y="10541"/>
                </a:lnTo>
                <a:cubicBezTo>
                  <a:pt x="52671" y="10538"/>
                  <a:pt x="52671" y="10536"/>
                  <a:pt x="52670" y="10533"/>
                </a:cubicBezTo>
                <a:cubicBezTo>
                  <a:pt x="52622" y="10380"/>
                  <a:pt x="52574" y="10229"/>
                  <a:pt x="52539" y="10072"/>
                </a:cubicBezTo>
                <a:cubicBezTo>
                  <a:pt x="52529" y="10025"/>
                  <a:pt x="52521" y="9976"/>
                  <a:pt x="52516" y="9949"/>
                </a:cubicBezTo>
                <a:lnTo>
                  <a:pt x="52516" y="9949"/>
                </a:lnTo>
                <a:cubicBezTo>
                  <a:pt x="52508" y="9868"/>
                  <a:pt x="52501" y="9787"/>
                  <a:pt x="52495" y="9706"/>
                </a:cubicBezTo>
                <a:cubicBezTo>
                  <a:pt x="52474" y="9310"/>
                  <a:pt x="52484" y="8911"/>
                  <a:pt x="52522" y="8515"/>
                </a:cubicBezTo>
                <a:cubicBezTo>
                  <a:pt x="52538" y="8328"/>
                  <a:pt x="52559" y="8138"/>
                  <a:pt x="52584" y="7950"/>
                </a:cubicBezTo>
                <a:lnTo>
                  <a:pt x="52584" y="7950"/>
                </a:lnTo>
                <a:cubicBezTo>
                  <a:pt x="52576" y="8009"/>
                  <a:pt x="52573" y="8032"/>
                  <a:pt x="52573" y="8032"/>
                </a:cubicBezTo>
                <a:cubicBezTo>
                  <a:pt x="52574" y="8032"/>
                  <a:pt x="52603" y="7833"/>
                  <a:pt x="52608" y="7799"/>
                </a:cubicBezTo>
                <a:cubicBezTo>
                  <a:pt x="52626" y="7692"/>
                  <a:pt x="52643" y="7583"/>
                  <a:pt x="52662" y="7474"/>
                </a:cubicBezTo>
                <a:cubicBezTo>
                  <a:pt x="52794" y="6694"/>
                  <a:pt x="52972" y="5925"/>
                  <a:pt x="53129" y="5149"/>
                </a:cubicBezTo>
                <a:cubicBezTo>
                  <a:pt x="53275" y="4435"/>
                  <a:pt x="53399" y="3754"/>
                  <a:pt x="53271" y="3028"/>
                </a:cubicBezTo>
                <a:cubicBezTo>
                  <a:pt x="53028" y="1669"/>
                  <a:pt x="51980" y="627"/>
                  <a:pt x="50592" y="506"/>
                </a:cubicBezTo>
                <a:cubicBezTo>
                  <a:pt x="50494" y="498"/>
                  <a:pt x="50397" y="494"/>
                  <a:pt x="50302" y="494"/>
                </a:cubicBezTo>
                <a:cubicBezTo>
                  <a:pt x="48007" y="494"/>
                  <a:pt x="46581" y="2932"/>
                  <a:pt x="45469" y="4634"/>
                </a:cubicBezTo>
                <a:cubicBezTo>
                  <a:pt x="44188" y="6595"/>
                  <a:pt x="42896" y="8695"/>
                  <a:pt x="41504" y="10493"/>
                </a:cubicBezTo>
                <a:cubicBezTo>
                  <a:pt x="40895" y="11280"/>
                  <a:pt x="40242" y="12048"/>
                  <a:pt x="39474" y="12687"/>
                </a:cubicBezTo>
                <a:cubicBezTo>
                  <a:pt x="39471" y="12690"/>
                  <a:pt x="39467" y="12693"/>
                  <a:pt x="39464" y="12695"/>
                </a:cubicBezTo>
                <a:lnTo>
                  <a:pt x="39464" y="12695"/>
                </a:lnTo>
                <a:cubicBezTo>
                  <a:pt x="39440" y="12713"/>
                  <a:pt x="39416" y="12732"/>
                  <a:pt x="39390" y="12748"/>
                </a:cubicBezTo>
                <a:cubicBezTo>
                  <a:pt x="39311" y="12802"/>
                  <a:pt x="39233" y="12857"/>
                  <a:pt x="39149" y="12907"/>
                </a:cubicBezTo>
                <a:cubicBezTo>
                  <a:pt x="39082" y="12947"/>
                  <a:pt x="39011" y="12980"/>
                  <a:pt x="38944" y="13020"/>
                </a:cubicBezTo>
                <a:cubicBezTo>
                  <a:pt x="38944" y="13020"/>
                  <a:pt x="38943" y="13021"/>
                  <a:pt x="38943" y="13021"/>
                </a:cubicBezTo>
                <a:lnTo>
                  <a:pt x="38943" y="13021"/>
                </a:lnTo>
                <a:cubicBezTo>
                  <a:pt x="38885" y="13040"/>
                  <a:pt x="38696" y="13114"/>
                  <a:pt x="38697" y="13114"/>
                </a:cubicBezTo>
                <a:cubicBezTo>
                  <a:pt x="38406" y="13210"/>
                  <a:pt x="38260" y="13237"/>
                  <a:pt x="38031" y="13239"/>
                </a:cubicBezTo>
                <a:cubicBezTo>
                  <a:pt x="38012" y="13239"/>
                  <a:pt x="37997" y="13239"/>
                  <a:pt x="37984" y="13239"/>
                </a:cubicBezTo>
                <a:lnTo>
                  <a:pt x="37984" y="13239"/>
                </a:lnTo>
                <a:cubicBezTo>
                  <a:pt x="37962" y="13235"/>
                  <a:pt x="37940" y="13230"/>
                  <a:pt x="37918" y="13224"/>
                </a:cubicBezTo>
                <a:lnTo>
                  <a:pt x="37918" y="13224"/>
                </a:lnTo>
                <a:cubicBezTo>
                  <a:pt x="37939" y="13223"/>
                  <a:pt x="37847" y="13163"/>
                  <a:pt x="37832" y="13163"/>
                </a:cubicBezTo>
                <a:cubicBezTo>
                  <a:pt x="37831" y="13163"/>
                  <a:pt x="37830" y="13164"/>
                  <a:pt x="37830" y="13165"/>
                </a:cubicBezTo>
                <a:lnTo>
                  <a:pt x="37830" y="13165"/>
                </a:lnTo>
                <a:cubicBezTo>
                  <a:pt x="37826" y="13154"/>
                  <a:pt x="37819" y="13140"/>
                  <a:pt x="37810" y="13122"/>
                </a:cubicBezTo>
                <a:cubicBezTo>
                  <a:pt x="37794" y="13088"/>
                  <a:pt x="37786" y="13077"/>
                  <a:pt x="37783" y="13077"/>
                </a:cubicBezTo>
                <a:cubicBezTo>
                  <a:pt x="37782" y="13077"/>
                  <a:pt x="37782" y="13077"/>
                  <a:pt x="37781" y="13079"/>
                </a:cubicBezTo>
                <a:lnTo>
                  <a:pt x="37781" y="13079"/>
                </a:lnTo>
                <a:cubicBezTo>
                  <a:pt x="37778" y="13066"/>
                  <a:pt x="37774" y="13048"/>
                  <a:pt x="37768" y="13026"/>
                </a:cubicBezTo>
                <a:cubicBezTo>
                  <a:pt x="37743" y="12930"/>
                  <a:pt x="37717" y="12836"/>
                  <a:pt x="37697" y="12739"/>
                </a:cubicBezTo>
                <a:lnTo>
                  <a:pt x="37697" y="12739"/>
                </a:lnTo>
                <a:cubicBezTo>
                  <a:pt x="37705" y="12778"/>
                  <a:pt x="37709" y="12794"/>
                  <a:pt x="37711" y="12794"/>
                </a:cubicBezTo>
                <a:cubicBezTo>
                  <a:pt x="37717" y="12794"/>
                  <a:pt x="37686" y="12552"/>
                  <a:pt x="37686" y="12505"/>
                </a:cubicBezTo>
                <a:cubicBezTo>
                  <a:pt x="37680" y="12266"/>
                  <a:pt x="37692" y="12027"/>
                  <a:pt x="37720" y="11789"/>
                </a:cubicBezTo>
                <a:lnTo>
                  <a:pt x="37720" y="11789"/>
                </a:lnTo>
                <a:cubicBezTo>
                  <a:pt x="37716" y="11825"/>
                  <a:pt x="37715" y="11839"/>
                  <a:pt x="37716" y="11839"/>
                </a:cubicBezTo>
                <a:cubicBezTo>
                  <a:pt x="37719" y="11839"/>
                  <a:pt x="37747" y="11649"/>
                  <a:pt x="37753" y="11615"/>
                </a:cubicBezTo>
                <a:cubicBezTo>
                  <a:pt x="37780" y="11473"/>
                  <a:pt x="37810" y="11335"/>
                  <a:pt x="37845" y="11196"/>
                </a:cubicBezTo>
                <a:cubicBezTo>
                  <a:pt x="38119" y="10085"/>
                  <a:pt x="38515" y="9011"/>
                  <a:pt x="38683" y="7874"/>
                </a:cubicBezTo>
                <a:cubicBezTo>
                  <a:pt x="38865" y="6645"/>
                  <a:pt x="38827" y="5232"/>
                  <a:pt x="37717" y="4435"/>
                </a:cubicBezTo>
                <a:cubicBezTo>
                  <a:pt x="37276" y="4119"/>
                  <a:pt x="36787" y="3987"/>
                  <a:pt x="36292" y="3987"/>
                </a:cubicBezTo>
                <a:cubicBezTo>
                  <a:pt x="35544" y="3987"/>
                  <a:pt x="34782" y="4290"/>
                  <a:pt x="34153" y="4717"/>
                </a:cubicBezTo>
                <a:cubicBezTo>
                  <a:pt x="32260" y="6001"/>
                  <a:pt x="31006" y="8065"/>
                  <a:pt x="29662" y="9758"/>
                </a:cubicBezTo>
                <a:cubicBezTo>
                  <a:pt x="29306" y="10208"/>
                  <a:pt x="28934" y="10648"/>
                  <a:pt x="28523" y="11048"/>
                </a:cubicBezTo>
                <a:cubicBezTo>
                  <a:pt x="28436" y="11131"/>
                  <a:pt x="28350" y="11213"/>
                  <a:pt x="28260" y="11291"/>
                </a:cubicBezTo>
                <a:cubicBezTo>
                  <a:pt x="28221" y="11327"/>
                  <a:pt x="28181" y="11362"/>
                  <a:pt x="28141" y="11395"/>
                </a:cubicBezTo>
                <a:lnTo>
                  <a:pt x="28141" y="11395"/>
                </a:lnTo>
                <a:cubicBezTo>
                  <a:pt x="28122" y="11410"/>
                  <a:pt x="28095" y="11431"/>
                  <a:pt x="28086" y="11437"/>
                </a:cubicBezTo>
                <a:cubicBezTo>
                  <a:pt x="28004" y="11496"/>
                  <a:pt x="27921" y="11552"/>
                  <a:pt x="27833" y="11602"/>
                </a:cubicBezTo>
                <a:cubicBezTo>
                  <a:pt x="27818" y="11610"/>
                  <a:pt x="27803" y="11618"/>
                  <a:pt x="27789" y="11626"/>
                </a:cubicBezTo>
                <a:lnTo>
                  <a:pt x="27789" y="11626"/>
                </a:lnTo>
                <a:cubicBezTo>
                  <a:pt x="27790" y="11551"/>
                  <a:pt x="27790" y="11476"/>
                  <a:pt x="27793" y="11402"/>
                </a:cubicBezTo>
                <a:cubicBezTo>
                  <a:pt x="27793" y="11402"/>
                  <a:pt x="27793" y="11401"/>
                  <a:pt x="27793" y="11400"/>
                </a:cubicBezTo>
                <a:lnTo>
                  <a:pt x="27793" y="11400"/>
                </a:lnTo>
                <a:cubicBezTo>
                  <a:pt x="27794" y="11393"/>
                  <a:pt x="27796" y="11385"/>
                  <a:pt x="27797" y="11378"/>
                </a:cubicBezTo>
                <a:cubicBezTo>
                  <a:pt x="27816" y="11288"/>
                  <a:pt x="27831" y="11198"/>
                  <a:pt x="27851" y="11108"/>
                </a:cubicBezTo>
                <a:cubicBezTo>
                  <a:pt x="27895" y="10908"/>
                  <a:pt x="27946" y="10711"/>
                  <a:pt x="28004" y="10516"/>
                </a:cubicBezTo>
                <a:cubicBezTo>
                  <a:pt x="28126" y="10095"/>
                  <a:pt x="28272" y="9679"/>
                  <a:pt x="28421" y="9264"/>
                </a:cubicBezTo>
                <a:cubicBezTo>
                  <a:pt x="28775" y="8295"/>
                  <a:pt x="29168" y="7342"/>
                  <a:pt x="29545" y="6380"/>
                </a:cubicBezTo>
                <a:cubicBezTo>
                  <a:pt x="29888" y="5498"/>
                  <a:pt x="30232" y="4609"/>
                  <a:pt x="30477" y="3696"/>
                </a:cubicBezTo>
                <a:cubicBezTo>
                  <a:pt x="30673" y="2970"/>
                  <a:pt x="30860" y="2132"/>
                  <a:pt x="30654" y="1387"/>
                </a:cubicBezTo>
                <a:cubicBezTo>
                  <a:pt x="30409" y="502"/>
                  <a:pt x="29563" y="1"/>
                  <a:pt x="28684" y="1"/>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277" name="Google Shape;277;p13"/>
          <p:cNvGrpSpPr/>
          <p:nvPr/>
        </p:nvGrpSpPr>
        <p:grpSpPr>
          <a:xfrm rot="-5400000">
            <a:off x="10842443" y="992866"/>
            <a:ext cx="1381731" cy="1689996"/>
            <a:chOff x="4457500" y="728725"/>
            <a:chExt cx="641750" cy="784925"/>
          </a:xfrm>
        </p:grpSpPr>
        <p:sp>
          <p:nvSpPr>
            <p:cNvPr id="278" name="Google Shape;278;p13"/>
            <p:cNvSpPr/>
            <p:nvPr/>
          </p:nvSpPr>
          <p:spPr>
            <a:xfrm>
              <a:off x="4457500" y="728725"/>
              <a:ext cx="171100" cy="156775"/>
            </a:xfrm>
            <a:custGeom>
              <a:avLst/>
              <a:gdLst/>
              <a:ahLst/>
              <a:cxnLst/>
              <a:rect l="l" t="t" r="r" b="b"/>
              <a:pathLst>
                <a:path w="6844" h="6271" extrusionOk="0">
                  <a:moveTo>
                    <a:pt x="3530" y="1838"/>
                  </a:moveTo>
                  <a:cubicBezTo>
                    <a:pt x="4035" y="1838"/>
                    <a:pt x="4356" y="2129"/>
                    <a:pt x="4676" y="2895"/>
                  </a:cubicBezTo>
                  <a:cubicBezTo>
                    <a:pt x="4879" y="3380"/>
                    <a:pt x="4422" y="3814"/>
                    <a:pt x="4217" y="3977"/>
                  </a:cubicBezTo>
                  <a:cubicBezTo>
                    <a:pt x="3855" y="4264"/>
                    <a:pt x="3409" y="4423"/>
                    <a:pt x="3048" y="4423"/>
                  </a:cubicBezTo>
                  <a:cubicBezTo>
                    <a:pt x="2866" y="4423"/>
                    <a:pt x="2706" y="4383"/>
                    <a:pt x="2587" y="4299"/>
                  </a:cubicBezTo>
                  <a:cubicBezTo>
                    <a:pt x="2090" y="3941"/>
                    <a:pt x="1938" y="3309"/>
                    <a:pt x="2009" y="2840"/>
                  </a:cubicBezTo>
                  <a:cubicBezTo>
                    <a:pt x="2044" y="2602"/>
                    <a:pt x="2166" y="2183"/>
                    <a:pt x="2587" y="2041"/>
                  </a:cubicBezTo>
                  <a:cubicBezTo>
                    <a:pt x="2966" y="1914"/>
                    <a:pt x="3272" y="1838"/>
                    <a:pt x="3530" y="1838"/>
                  </a:cubicBezTo>
                  <a:close/>
                  <a:moveTo>
                    <a:pt x="3531" y="1"/>
                  </a:moveTo>
                  <a:cubicBezTo>
                    <a:pt x="2882" y="1"/>
                    <a:pt x="2312" y="193"/>
                    <a:pt x="2000" y="299"/>
                  </a:cubicBezTo>
                  <a:cubicBezTo>
                    <a:pt x="1031" y="625"/>
                    <a:pt x="353" y="1473"/>
                    <a:pt x="188" y="2568"/>
                  </a:cubicBezTo>
                  <a:cubicBezTo>
                    <a:pt x="1" y="3816"/>
                    <a:pt x="521" y="5082"/>
                    <a:pt x="1513" y="5794"/>
                  </a:cubicBezTo>
                  <a:cubicBezTo>
                    <a:pt x="1981" y="6130"/>
                    <a:pt x="2509" y="6270"/>
                    <a:pt x="3039" y="6270"/>
                  </a:cubicBezTo>
                  <a:cubicBezTo>
                    <a:pt x="3338" y="6270"/>
                    <a:pt x="3637" y="6226"/>
                    <a:pt x="3926" y="6146"/>
                  </a:cubicBezTo>
                  <a:cubicBezTo>
                    <a:pt x="4448" y="6003"/>
                    <a:pt x="4937" y="5754"/>
                    <a:pt x="5362" y="5417"/>
                  </a:cubicBezTo>
                  <a:cubicBezTo>
                    <a:pt x="6455" y="4548"/>
                    <a:pt x="6843" y="3309"/>
                    <a:pt x="6374" y="2187"/>
                  </a:cubicBezTo>
                  <a:cubicBezTo>
                    <a:pt x="5638" y="425"/>
                    <a:pt x="4497" y="1"/>
                    <a:pt x="353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79" name="Google Shape;279;p13"/>
            <p:cNvSpPr/>
            <p:nvPr/>
          </p:nvSpPr>
          <p:spPr>
            <a:xfrm>
              <a:off x="4551950" y="963675"/>
              <a:ext cx="297300" cy="271125"/>
            </a:xfrm>
            <a:custGeom>
              <a:avLst/>
              <a:gdLst/>
              <a:ahLst/>
              <a:cxnLst/>
              <a:rect l="l" t="t" r="r" b="b"/>
              <a:pathLst>
                <a:path w="11892" h="10845" extrusionOk="0">
                  <a:moveTo>
                    <a:pt x="6190" y="1843"/>
                  </a:moveTo>
                  <a:cubicBezTo>
                    <a:pt x="7530" y="1843"/>
                    <a:pt x="8567" y="2557"/>
                    <a:pt x="9409" y="4573"/>
                  </a:cubicBezTo>
                  <a:cubicBezTo>
                    <a:pt x="10090" y="6207"/>
                    <a:pt x="8645" y="7526"/>
                    <a:pt x="8185" y="7891"/>
                  </a:cubicBezTo>
                  <a:cubicBezTo>
                    <a:pt x="7371" y="8541"/>
                    <a:pt x="6236" y="9012"/>
                    <a:pt x="5203" y="9012"/>
                  </a:cubicBezTo>
                  <a:cubicBezTo>
                    <a:pt x="4658" y="9012"/>
                    <a:pt x="4141" y="8880"/>
                    <a:pt x="3715" y="8575"/>
                  </a:cubicBezTo>
                  <a:cubicBezTo>
                    <a:pt x="2537" y="7729"/>
                    <a:pt x="1922" y="6203"/>
                    <a:pt x="2150" y="4684"/>
                  </a:cubicBezTo>
                  <a:cubicBezTo>
                    <a:pt x="2328" y="3495"/>
                    <a:pt x="2991" y="2624"/>
                    <a:pt x="3967" y="2295"/>
                  </a:cubicBezTo>
                  <a:cubicBezTo>
                    <a:pt x="4791" y="2018"/>
                    <a:pt x="5528" y="1843"/>
                    <a:pt x="6190" y="1843"/>
                  </a:cubicBezTo>
                  <a:close/>
                  <a:moveTo>
                    <a:pt x="6234" y="0"/>
                  </a:moveTo>
                  <a:cubicBezTo>
                    <a:pt x="5260" y="0"/>
                    <a:pt x="4282" y="249"/>
                    <a:pt x="3381" y="553"/>
                  </a:cubicBezTo>
                  <a:cubicBezTo>
                    <a:pt x="1750" y="1100"/>
                    <a:pt x="611" y="2544"/>
                    <a:pt x="330" y="4413"/>
                  </a:cubicBezTo>
                  <a:cubicBezTo>
                    <a:pt x="0" y="6605"/>
                    <a:pt x="908" y="8826"/>
                    <a:pt x="2642" y="10070"/>
                  </a:cubicBezTo>
                  <a:cubicBezTo>
                    <a:pt x="3399" y="10612"/>
                    <a:pt x="4283" y="10845"/>
                    <a:pt x="5190" y="10845"/>
                  </a:cubicBezTo>
                  <a:cubicBezTo>
                    <a:pt x="5718" y="10845"/>
                    <a:pt x="6253" y="10766"/>
                    <a:pt x="6774" y="10624"/>
                  </a:cubicBezTo>
                  <a:cubicBezTo>
                    <a:pt x="7705" y="10369"/>
                    <a:pt x="8574" y="9929"/>
                    <a:pt x="9330" y="9331"/>
                  </a:cubicBezTo>
                  <a:cubicBezTo>
                    <a:pt x="11210" y="7836"/>
                    <a:pt x="11892" y="5741"/>
                    <a:pt x="11107" y="3863"/>
                  </a:cubicBezTo>
                  <a:cubicBezTo>
                    <a:pt x="9857" y="869"/>
                    <a:pt x="8054" y="0"/>
                    <a:pt x="623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80" name="Google Shape;280;p13"/>
            <p:cNvSpPr/>
            <p:nvPr/>
          </p:nvSpPr>
          <p:spPr>
            <a:xfrm>
              <a:off x="4885750" y="980150"/>
              <a:ext cx="144875" cy="132600"/>
            </a:xfrm>
            <a:custGeom>
              <a:avLst/>
              <a:gdLst/>
              <a:ahLst/>
              <a:cxnLst/>
              <a:rect l="l" t="t" r="r" b="b"/>
              <a:pathLst>
                <a:path w="5795" h="5304" extrusionOk="0">
                  <a:moveTo>
                    <a:pt x="2970" y="1832"/>
                  </a:moveTo>
                  <a:cubicBezTo>
                    <a:pt x="3311" y="1832"/>
                    <a:pt x="3484" y="2040"/>
                    <a:pt x="3692" y="2538"/>
                  </a:cubicBezTo>
                  <a:cubicBezTo>
                    <a:pt x="3803" y="2802"/>
                    <a:pt x="3489" y="3078"/>
                    <a:pt x="3391" y="3156"/>
                  </a:cubicBezTo>
                  <a:cubicBezTo>
                    <a:pt x="3133" y="3362"/>
                    <a:pt x="2824" y="3462"/>
                    <a:pt x="2597" y="3462"/>
                  </a:cubicBezTo>
                  <a:cubicBezTo>
                    <a:pt x="2494" y="3462"/>
                    <a:pt x="2408" y="3442"/>
                    <a:pt x="2352" y="3401"/>
                  </a:cubicBezTo>
                  <a:cubicBezTo>
                    <a:pt x="2030" y="3170"/>
                    <a:pt x="1933" y="2754"/>
                    <a:pt x="1978" y="2448"/>
                  </a:cubicBezTo>
                  <a:cubicBezTo>
                    <a:pt x="2000" y="2306"/>
                    <a:pt x="2070" y="2057"/>
                    <a:pt x="2300" y="1979"/>
                  </a:cubicBezTo>
                  <a:cubicBezTo>
                    <a:pt x="2583" y="1885"/>
                    <a:pt x="2798" y="1832"/>
                    <a:pt x="2970" y="1832"/>
                  </a:cubicBezTo>
                  <a:close/>
                  <a:moveTo>
                    <a:pt x="2987" y="1"/>
                  </a:moveTo>
                  <a:cubicBezTo>
                    <a:pt x="2598" y="1"/>
                    <a:pt x="2173" y="79"/>
                    <a:pt x="1712" y="234"/>
                  </a:cubicBezTo>
                  <a:cubicBezTo>
                    <a:pt x="880" y="516"/>
                    <a:pt x="299" y="1240"/>
                    <a:pt x="160" y="2174"/>
                  </a:cubicBezTo>
                  <a:cubicBezTo>
                    <a:pt x="1" y="3227"/>
                    <a:pt x="441" y="4295"/>
                    <a:pt x="1280" y="4897"/>
                  </a:cubicBezTo>
                  <a:cubicBezTo>
                    <a:pt x="1661" y="5170"/>
                    <a:pt x="2123" y="5304"/>
                    <a:pt x="2608" y="5304"/>
                  </a:cubicBezTo>
                  <a:cubicBezTo>
                    <a:pt x="2853" y="5304"/>
                    <a:pt x="3105" y="5269"/>
                    <a:pt x="3355" y="5201"/>
                  </a:cubicBezTo>
                  <a:cubicBezTo>
                    <a:pt x="3786" y="5082"/>
                    <a:pt x="4188" y="4875"/>
                    <a:pt x="4536" y="4596"/>
                  </a:cubicBezTo>
                  <a:cubicBezTo>
                    <a:pt x="5467" y="3855"/>
                    <a:pt x="5794" y="2796"/>
                    <a:pt x="5390" y="1829"/>
                  </a:cubicBezTo>
                  <a:cubicBezTo>
                    <a:pt x="4883" y="614"/>
                    <a:pt x="4079" y="1"/>
                    <a:pt x="298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81" name="Google Shape;281;p13"/>
            <p:cNvSpPr/>
            <p:nvPr/>
          </p:nvSpPr>
          <p:spPr>
            <a:xfrm>
              <a:off x="4863250" y="1186800"/>
              <a:ext cx="236000" cy="215250"/>
            </a:xfrm>
            <a:custGeom>
              <a:avLst/>
              <a:gdLst/>
              <a:ahLst/>
              <a:cxnLst/>
              <a:rect l="l" t="t" r="r" b="b"/>
              <a:pathLst>
                <a:path w="9440" h="8610" extrusionOk="0">
                  <a:moveTo>
                    <a:pt x="4914" y="1466"/>
                  </a:moveTo>
                  <a:cubicBezTo>
                    <a:pt x="5978" y="1466"/>
                    <a:pt x="6800" y="2032"/>
                    <a:pt x="7468" y="3632"/>
                  </a:cubicBezTo>
                  <a:cubicBezTo>
                    <a:pt x="8010" y="4928"/>
                    <a:pt x="6863" y="5978"/>
                    <a:pt x="6497" y="6267"/>
                  </a:cubicBezTo>
                  <a:cubicBezTo>
                    <a:pt x="5849" y="6780"/>
                    <a:pt x="4949" y="7154"/>
                    <a:pt x="4130" y="7154"/>
                  </a:cubicBezTo>
                  <a:cubicBezTo>
                    <a:pt x="3698" y="7154"/>
                    <a:pt x="3288" y="7050"/>
                    <a:pt x="2949" y="6807"/>
                  </a:cubicBezTo>
                  <a:lnTo>
                    <a:pt x="2949" y="6809"/>
                  </a:lnTo>
                  <a:cubicBezTo>
                    <a:pt x="2013" y="6137"/>
                    <a:pt x="1525" y="4925"/>
                    <a:pt x="1707" y="3720"/>
                  </a:cubicBezTo>
                  <a:cubicBezTo>
                    <a:pt x="1848" y="2776"/>
                    <a:pt x="2373" y="2085"/>
                    <a:pt x="3148" y="1825"/>
                  </a:cubicBezTo>
                  <a:cubicBezTo>
                    <a:pt x="3803" y="1604"/>
                    <a:pt x="4388" y="1466"/>
                    <a:pt x="4914" y="1466"/>
                  </a:cubicBezTo>
                  <a:close/>
                  <a:moveTo>
                    <a:pt x="4947" y="1"/>
                  </a:moveTo>
                  <a:cubicBezTo>
                    <a:pt x="4175" y="1"/>
                    <a:pt x="3399" y="197"/>
                    <a:pt x="2683" y="439"/>
                  </a:cubicBezTo>
                  <a:cubicBezTo>
                    <a:pt x="1389" y="873"/>
                    <a:pt x="483" y="2020"/>
                    <a:pt x="261" y="3502"/>
                  </a:cubicBezTo>
                  <a:cubicBezTo>
                    <a:pt x="1" y="5242"/>
                    <a:pt x="721" y="7006"/>
                    <a:pt x="2097" y="7994"/>
                  </a:cubicBezTo>
                  <a:cubicBezTo>
                    <a:pt x="2698" y="8425"/>
                    <a:pt x="3401" y="8609"/>
                    <a:pt x="4121" y="8609"/>
                  </a:cubicBezTo>
                  <a:cubicBezTo>
                    <a:pt x="4539" y="8609"/>
                    <a:pt x="4964" y="8547"/>
                    <a:pt x="5377" y="8434"/>
                  </a:cubicBezTo>
                  <a:cubicBezTo>
                    <a:pt x="6116" y="8231"/>
                    <a:pt x="6805" y="7883"/>
                    <a:pt x="7407" y="7408"/>
                  </a:cubicBezTo>
                  <a:cubicBezTo>
                    <a:pt x="8900" y="6221"/>
                    <a:pt x="9440" y="4557"/>
                    <a:pt x="8818" y="3067"/>
                  </a:cubicBezTo>
                  <a:cubicBezTo>
                    <a:pt x="7824" y="690"/>
                    <a:pt x="6392" y="1"/>
                    <a:pt x="49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82" name="Google Shape;282;p13"/>
            <p:cNvSpPr/>
            <p:nvPr/>
          </p:nvSpPr>
          <p:spPr>
            <a:xfrm>
              <a:off x="4734750" y="770725"/>
              <a:ext cx="107000" cy="98025"/>
            </a:xfrm>
            <a:custGeom>
              <a:avLst/>
              <a:gdLst/>
              <a:ahLst/>
              <a:cxnLst/>
              <a:rect l="l" t="t" r="r" b="b"/>
              <a:pathLst>
                <a:path w="4280" h="3921" extrusionOk="0">
                  <a:moveTo>
                    <a:pt x="2207" y="1149"/>
                  </a:moveTo>
                  <a:cubicBezTo>
                    <a:pt x="2523" y="1149"/>
                    <a:pt x="2724" y="1331"/>
                    <a:pt x="2924" y="1811"/>
                  </a:cubicBezTo>
                  <a:cubicBezTo>
                    <a:pt x="3050" y="2115"/>
                    <a:pt x="2765" y="2385"/>
                    <a:pt x="2637" y="2489"/>
                  </a:cubicBezTo>
                  <a:cubicBezTo>
                    <a:pt x="2409" y="2667"/>
                    <a:pt x="2130" y="2767"/>
                    <a:pt x="1904" y="2767"/>
                  </a:cubicBezTo>
                  <a:cubicBezTo>
                    <a:pt x="1791" y="2767"/>
                    <a:pt x="1691" y="2742"/>
                    <a:pt x="1618" y="2690"/>
                  </a:cubicBezTo>
                  <a:cubicBezTo>
                    <a:pt x="1308" y="2466"/>
                    <a:pt x="1212" y="2069"/>
                    <a:pt x="1256" y="1776"/>
                  </a:cubicBezTo>
                  <a:cubicBezTo>
                    <a:pt x="1277" y="1627"/>
                    <a:pt x="1354" y="1365"/>
                    <a:pt x="1616" y="1277"/>
                  </a:cubicBezTo>
                  <a:cubicBezTo>
                    <a:pt x="1853" y="1197"/>
                    <a:pt x="2045" y="1149"/>
                    <a:pt x="2207" y="1149"/>
                  </a:cubicBezTo>
                  <a:close/>
                  <a:moveTo>
                    <a:pt x="2209" y="1"/>
                  </a:moveTo>
                  <a:cubicBezTo>
                    <a:pt x="1803" y="1"/>
                    <a:pt x="1446" y="121"/>
                    <a:pt x="1250" y="187"/>
                  </a:cubicBezTo>
                  <a:cubicBezTo>
                    <a:pt x="643" y="390"/>
                    <a:pt x="222" y="921"/>
                    <a:pt x="119" y="1606"/>
                  </a:cubicBezTo>
                  <a:cubicBezTo>
                    <a:pt x="0" y="2385"/>
                    <a:pt x="326" y="3178"/>
                    <a:pt x="946" y="3624"/>
                  </a:cubicBezTo>
                  <a:cubicBezTo>
                    <a:pt x="1239" y="3833"/>
                    <a:pt x="1568" y="3921"/>
                    <a:pt x="1900" y="3921"/>
                  </a:cubicBezTo>
                  <a:cubicBezTo>
                    <a:pt x="2086" y="3921"/>
                    <a:pt x="2273" y="3893"/>
                    <a:pt x="2455" y="3844"/>
                  </a:cubicBezTo>
                  <a:cubicBezTo>
                    <a:pt x="2782" y="3754"/>
                    <a:pt x="3086" y="3599"/>
                    <a:pt x="3353" y="3388"/>
                  </a:cubicBezTo>
                  <a:cubicBezTo>
                    <a:pt x="4036" y="2845"/>
                    <a:pt x="4279" y="2069"/>
                    <a:pt x="3986" y="1367"/>
                  </a:cubicBezTo>
                  <a:cubicBezTo>
                    <a:pt x="3526" y="266"/>
                    <a:pt x="2813" y="1"/>
                    <a:pt x="220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283" name="Google Shape;283;p13"/>
            <p:cNvSpPr/>
            <p:nvPr/>
          </p:nvSpPr>
          <p:spPr>
            <a:xfrm>
              <a:off x="4702950" y="1415625"/>
              <a:ext cx="107000" cy="98025"/>
            </a:xfrm>
            <a:custGeom>
              <a:avLst/>
              <a:gdLst/>
              <a:ahLst/>
              <a:cxnLst/>
              <a:rect l="l" t="t" r="r" b="b"/>
              <a:pathLst>
                <a:path w="4280" h="3921" extrusionOk="0">
                  <a:moveTo>
                    <a:pt x="2206" y="1150"/>
                  </a:moveTo>
                  <a:cubicBezTo>
                    <a:pt x="2522" y="1150"/>
                    <a:pt x="2722" y="1331"/>
                    <a:pt x="2922" y="1810"/>
                  </a:cubicBezTo>
                  <a:cubicBezTo>
                    <a:pt x="3051" y="2115"/>
                    <a:pt x="2764" y="2385"/>
                    <a:pt x="2635" y="2488"/>
                  </a:cubicBezTo>
                  <a:cubicBezTo>
                    <a:pt x="2410" y="2668"/>
                    <a:pt x="2132" y="2767"/>
                    <a:pt x="1906" y="2767"/>
                  </a:cubicBezTo>
                  <a:cubicBezTo>
                    <a:pt x="1792" y="2767"/>
                    <a:pt x="1691" y="2742"/>
                    <a:pt x="1617" y="2689"/>
                  </a:cubicBezTo>
                  <a:cubicBezTo>
                    <a:pt x="1307" y="2465"/>
                    <a:pt x="1211" y="2069"/>
                    <a:pt x="1255" y="1776"/>
                  </a:cubicBezTo>
                  <a:cubicBezTo>
                    <a:pt x="1278" y="1628"/>
                    <a:pt x="1354" y="1366"/>
                    <a:pt x="1617" y="1276"/>
                  </a:cubicBezTo>
                  <a:cubicBezTo>
                    <a:pt x="1854" y="1197"/>
                    <a:pt x="2045" y="1150"/>
                    <a:pt x="2206" y="1150"/>
                  </a:cubicBezTo>
                  <a:close/>
                  <a:moveTo>
                    <a:pt x="2207" y="0"/>
                  </a:moveTo>
                  <a:cubicBezTo>
                    <a:pt x="1801" y="0"/>
                    <a:pt x="1445" y="120"/>
                    <a:pt x="1249" y="187"/>
                  </a:cubicBezTo>
                  <a:cubicBezTo>
                    <a:pt x="644" y="390"/>
                    <a:pt x="221" y="920"/>
                    <a:pt x="118" y="1605"/>
                  </a:cubicBezTo>
                  <a:cubicBezTo>
                    <a:pt x="1" y="2385"/>
                    <a:pt x="326" y="3177"/>
                    <a:pt x="947" y="3623"/>
                  </a:cubicBezTo>
                  <a:cubicBezTo>
                    <a:pt x="1238" y="3833"/>
                    <a:pt x="1568" y="3920"/>
                    <a:pt x="1900" y="3920"/>
                  </a:cubicBezTo>
                  <a:cubicBezTo>
                    <a:pt x="2086" y="3920"/>
                    <a:pt x="2273" y="3893"/>
                    <a:pt x="2453" y="3844"/>
                  </a:cubicBezTo>
                  <a:cubicBezTo>
                    <a:pt x="2781" y="3754"/>
                    <a:pt x="3085" y="3599"/>
                    <a:pt x="3351" y="3388"/>
                  </a:cubicBezTo>
                  <a:cubicBezTo>
                    <a:pt x="4037" y="2844"/>
                    <a:pt x="4280" y="2071"/>
                    <a:pt x="3985" y="1368"/>
                  </a:cubicBezTo>
                  <a:cubicBezTo>
                    <a:pt x="3525" y="266"/>
                    <a:pt x="2811" y="0"/>
                    <a:pt x="220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284" name="Google Shape;284;p13"/>
          <p:cNvSpPr txBox="1">
            <a:spLocks noGrp="1"/>
          </p:cNvSpPr>
          <p:nvPr>
            <p:ph type="ctrTitle"/>
          </p:nvPr>
        </p:nvSpPr>
        <p:spPr>
          <a:xfrm flipH="1">
            <a:off x="6565200" y="2416917"/>
            <a:ext cx="4291600" cy="4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666"/>
            </a:lvl1pPr>
            <a:lvl2pPr lvl="1"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2pPr>
            <a:lvl3pPr lvl="2"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3pPr>
            <a:lvl4pPr lvl="3"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4pPr>
            <a:lvl5pPr lvl="4"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5pPr>
            <a:lvl6pPr lvl="5"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6pPr>
            <a:lvl7pPr lvl="6"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7pPr>
            <a:lvl8pPr lvl="7"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8pPr>
            <a:lvl9pPr lvl="8"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9pPr>
          </a:lstStyle>
          <a:p>
            <a:endParaRPr/>
          </a:p>
        </p:txBody>
      </p:sp>
      <p:sp>
        <p:nvSpPr>
          <p:cNvPr id="285" name="Google Shape;285;p13"/>
          <p:cNvSpPr txBox="1">
            <a:spLocks noGrp="1"/>
          </p:cNvSpPr>
          <p:nvPr>
            <p:ph type="subTitle" idx="1"/>
          </p:nvPr>
        </p:nvSpPr>
        <p:spPr>
          <a:xfrm flipH="1">
            <a:off x="6565200" y="2987467"/>
            <a:ext cx="4291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86" name="Google Shape;286;p13"/>
          <p:cNvSpPr txBox="1">
            <a:spLocks noGrp="1"/>
          </p:cNvSpPr>
          <p:nvPr>
            <p:ph type="title" idx="2" hasCustomPrompt="1"/>
          </p:nvPr>
        </p:nvSpPr>
        <p:spPr>
          <a:xfrm flipH="1">
            <a:off x="8066584" y="1639333"/>
            <a:ext cx="12888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599"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9pPr>
          </a:lstStyle>
          <a:p>
            <a:r>
              <a:t>xx%</a:t>
            </a:r>
          </a:p>
        </p:txBody>
      </p:sp>
      <p:sp>
        <p:nvSpPr>
          <p:cNvPr id="287" name="Google Shape;287;p13"/>
          <p:cNvSpPr txBox="1">
            <a:spLocks noGrp="1"/>
          </p:cNvSpPr>
          <p:nvPr>
            <p:ph type="ctrTitle" idx="3"/>
          </p:nvPr>
        </p:nvSpPr>
        <p:spPr>
          <a:xfrm flipH="1">
            <a:off x="6564000" y="4810888"/>
            <a:ext cx="4294000" cy="4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666"/>
            </a:lvl1pPr>
            <a:lvl2pPr lvl="1"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2pPr>
            <a:lvl3pPr lvl="2"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3pPr>
            <a:lvl4pPr lvl="3"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4pPr>
            <a:lvl5pPr lvl="4"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5pPr>
            <a:lvl6pPr lvl="5"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6pPr>
            <a:lvl7pPr lvl="6"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7pPr>
            <a:lvl8pPr lvl="7"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8pPr>
            <a:lvl9pPr lvl="8"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9pPr>
          </a:lstStyle>
          <a:p>
            <a:endParaRPr/>
          </a:p>
        </p:txBody>
      </p:sp>
      <p:sp>
        <p:nvSpPr>
          <p:cNvPr id="288" name="Google Shape;288;p13"/>
          <p:cNvSpPr txBox="1">
            <a:spLocks noGrp="1"/>
          </p:cNvSpPr>
          <p:nvPr>
            <p:ph type="subTitle" idx="4"/>
          </p:nvPr>
        </p:nvSpPr>
        <p:spPr>
          <a:xfrm flipH="1">
            <a:off x="6565200" y="5381167"/>
            <a:ext cx="4291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89" name="Google Shape;289;p13"/>
          <p:cNvSpPr txBox="1">
            <a:spLocks noGrp="1"/>
          </p:cNvSpPr>
          <p:nvPr>
            <p:ph type="title" idx="5" hasCustomPrompt="1"/>
          </p:nvPr>
        </p:nvSpPr>
        <p:spPr>
          <a:xfrm flipH="1">
            <a:off x="8024984" y="4033433"/>
            <a:ext cx="13720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599"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9pPr>
          </a:lstStyle>
          <a:p>
            <a:r>
              <a:t>xx%</a:t>
            </a:r>
          </a:p>
        </p:txBody>
      </p:sp>
      <p:sp>
        <p:nvSpPr>
          <p:cNvPr id="290" name="Google Shape;290;p13"/>
          <p:cNvSpPr txBox="1">
            <a:spLocks noGrp="1"/>
          </p:cNvSpPr>
          <p:nvPr>
            <p:ph type="ctrTitle" idx="6"/>
          </p:nvPr>
        </p:nvSpPr>
        <p:spPr>
          <a:xfrm flipH="1">
            <a:off x="1335176" y="2416917"/>
            <a:ext cx="4291600" cy="4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666"/>
            </a:lvl1pPr>
            <a:lvl2pPr lvl="1"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2pPr>
            <a:lvl3pPr lvl="2"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3pPr>
            <a:lvl4pPr lvl="3"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4pPr>
            <a:lvl5pPr lvl="4"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5pPr>
            <a:lvl6pPr lvl="5"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6pPr>
            <a:lvl7pPr lvl="6"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7pPr>
            <a:lvl8pPr lvl="7"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8pPr>
            <a:lvl9pPr lvl="8"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9pPr>
          </a:lstStyle>
          <a:p>
            <a:endParaRPr/>
          </a:p>
        </p:txBody>
      </p:sp>
      <p:sp>
        <p:nvSpPr>
          <p:cNvPr id="291" name="Google Shape;291;p13"/>
          <p:cNvSpPr txBox="1">
            <a:spLocks noGrp="1"/>
          </p:cNvSpPr>
          <p:nvPr>
            <p:ph type="subTitle" idx="7"/>
          </p:nvPr>
        </p:nvSpPr>
        <p:spPr>
          <a:xfrm flipH="1">
            <a:off x="1335168" y="2987467"/>
            <a:ext cx="4291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92" name="Google Shape;292;p13"/>
          <p:cNvSpPr txBox="1">
            <a:spLocks noGrp="1"/>
          </p:cNvSpPr>
          <p:nvPr>
            <p:ph type="title" idx="8" hasCustomPrompt="1"/>
          </p:nvPr>
        </p:nvSpPr>
        <p:spPr>
          <a:xfrm flipH="1">
            <a:off x="2836553" y="1639333"/>
            <a:ext cx="12888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599"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9pPr>
          </a:lstStyle>
          <a:p>
            <a:r>
              <a:t>xx%</a:t>
            </a:r>
          </a:p>
        </p:txBody>
      </p:sp>
      <p:sp>
        <p:nvSpPr>
          <p:cNvPr id="293" name="Google Shape;293;p13"/>
          <p:cNvSpPr txBox="1">
            <a:spLocks noGrp="1"/>
          </p:cNvSpPr>
          <p:nvPr>
            <p:ph type="ctrTitle" idx="9"/>
          </p:nvPr>
        </p:nvSpPr>
        <p:spPr>
          <a:xfrm flipH="1">
            <a:off x="1335176" y="4810884"/>
            <a:ext cx="4291600" cy="4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666"/>
            </a:lvl1pPr>
            <a:lvl2pPr lvl="1"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2pPr>
            <a:lvl3pPr lvl="2"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3pPr>
            <a:lvl4pPr lvl="3"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4pPr>
            <a:lvl5pPr lvl="4"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5pPr>
            <a:lvl6pPr lvl="5"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6pPr>
            <a:lvl7pPr lvl="6"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7pPr>
            <a:lvl8pPr lvl="7"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8pPr>
            <a:lvl9pPr lvl="8"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9pPr>
          </a:lstStyle>
          <a:p>
            <a:endParaRPr/>
          </a:p>
        </p:txBody>
      </p:sp>
      <p:sp>
        <p:nvSpPr>
          <p:cNvPr id="294" name="Google Shape;294;p13"/>
          <p:cNvSpPr txBox="1">
            <a:spLocks noGrp="1"/>
          </p:cNvSpPr>
          <p:nvPr>
            <p:ph type="subTitle" idx="13"/>
          </p:nvPr>
        </p:nvSpPr>
        <p:spPr>
          <a:xfrm flipH="1">
            <a:off x="1335168" y="5381167"/>
            <a:ext cx="42916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295" name="Google Shape;295;p13"/>
          <p:cNvSpPr txBox="1">
            <a:spLocks noGrp="1"/>
          </p:cNvSpPr>
          <p:nvPr>
            <p:ph type="title" idx="14" hasCustomPrompt="1"/>
          </p:nvPr>
        </p:nvSpPr>
        <p:spPr>
          <a:xfrm flipH="1">
            <a:off x="2836553" y="4033433"/>
            <a:ext cx="1288800" cy="77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599"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6398">
                <a:latin typeface="Fira Sans Extra Condensed Medium"/>
                <a:ea typeface="Fira Sans Extra Condensed Medium"/>
                <a:cs typeface="Fira Sans Extra Condensed Medium"/>
                <a:sym typeface="Fira Sans Extra Condensed Medium"/>
              </a:defRPr>
            </a:lvl9pPr>
          </a:lstStyle>
          <a:p>
            <a:r>
              <a:t>xx%</a:t>
            </a:r>
          </a:p>
        </p:txBody>
      </p:sp>
      <p:sp>
        <p:nvSpPr>
          <p:cNvPr id="296" name="Google Shape;296;p13"/>
          <p:cNvSpPr txBox="1">
            <a:spLocks noGrp="1"/>
          </p:cNvSpPr>
          <p:nvPr>
            <p:ph type="title" idx="15"/>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6205794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97"/>
        <p:cNvGrpSpPr/>
        <p:nvPr/>
      </p:nvGrpSpPr>
      <p:grpSpPr>
        <a:xfrm>
          <a:off x="0" y="0"/>
          <a:ext cx="0" cy="0"/>
          <a:chOff x="0" y="0"/>
          <a:chExt cx="0" cy="0"/>
        </a:xfrm>
      </p:grpSpPr>
      <p:sp>
        <p:nvSpPr>
          <p:cNvPr id="298" name="Google Shape;298;p14"/>
          <p:cNvSpPr/>
          <p:nvPr/>
        </p:nvSpPr>
        <p:spPr>
          <a:xfrm>
            <a:off x="758936" y="5205069"/>
            <a:ext cx="3678535" cy="2149763"/>
          </a:xfrm>
          <a:custGeom>
            <a:avLst/>
            <a:gdLst/>
            <a:ahLst/>
            <a:cxnLst/>
            <a:rect l="l" t="t" r="r" b="b"/>
            <a:pathLst>
              <a:path w="30874" h="18043" extrusionOk="0">
                <a:moveTo>
                  <a:pt x="15380" y="0"/>
                </a:moveTo>
                <a:cubicBezTo>
                  <a:pt x="11021" y="0"/>
                  <a:pt x="7438" y="2596"/>
                  <a:pt x="4423" y="5354"/>
                </a:cubicBezTo>
                <a:cubicBezTo>
                  <a:pt x="1" y="9402"/>
                  <a:pt x="1036" y="16932"/>
                  <a:pt x="2070" y="17684"/>
                </a:cubicBezTo>
                <a:cubicBezTo>
                  <a:pt x="2440" y="17953"/>
                  <a:pt x="3637" y="18043"/>
                  <a:pt x="5123" y="18043"/>
                </a:cubicBezTo>
                <a:cubicBezTo>
                  <a:pt x="7799" y="18043"/>
                  <a:pt x="11410" y="17751"/>
                  <a:pt x="12802" y="17684"/>
                </a:cubicBezTo>
                <a:cubicBezTo>
                  <a:pt x="16472" y="17508"/>
                  <a:pt x="29744" y="16932"/>
                  <a:pt x="30309" y="16273"/>
                </a:cubicBezTo>
                <a:cubicBezTo>
                  <a:pt x="30874" y="15615"/>
                  <a:pt x="29554" y="6296"/>
                  <a:pt x="22024" y="1952"/>
                </a:cubicBezTo>
                <a:cubicBezTo>
                  <a:pt x="19626" y="568"/>
                  <a:pt x="17418" y="0"/>
                  <a:pt x="15380" y="0"/>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299" name="Google Shape;299;p14"/>
          <p:cNvSpPr/>
          <p:nvPr/>
        </p:nvSpPr>
        <p:spPr>
          <a:xfrm rot="-2025853" flipH="1">
            <a:off x="10054319" y="-365571"/>
            <a:ext cx="2629742" cy="2797373"/>
          </a:xfrm>
          <a:custGeom>
            <a:avLst/>
            <a:gdLst/>
            <a:ahLst/>
            <a:cxnLst/>
            <a:rect l="l" t="t" r="r" b="b"/>
            <a:pathLst>
              <a:path w="31736" h="33759" extrusionOk="0">
                <a:moveTo>
                  <a:pt x="15606" y="0"/>
                </a:moveTo>
                <a:cubicBezTo>
                  <a:pt x="12325" y="0"/>
                  <a:pt x="9051" y="842"/>
                  <a:pt x="5771" y="4616"/>
                </a:cubicBezTo>
                <a:cubicBezTo>
                  <a:pt x="2042" y="8907"/>
                  <a:pt x="1" y="9330"/>
                  <a:pt x="142" y="14186"/>
                </a:cubicBezTo>
                <a:cubicBezTo>
                  <a:pt x="276" y="18760"/>
                  <a:pt x="3845" y="21960"/>
                  <a:pt x="10620" y="21960"/>
                </a:cubicBezTo>
                <a:cubicBezTo>
                  <a:pt x="11033" y="21960"/>
                  <a:pt x="11458" y="21949"/>
                  <a:pt x="11894" y="21924"/>
                </a:cubicBezTo>
                <a:cubicBezTo>
                  <a:pt x="12443" y="21894"/>
                  <a:pt x="12956" y="21879"/>
                  <a:pt x="13434" y="21879"/>
                </a:cubicBezTo>
                <a:cubicBezTo>
                  <a:pt x="19576" y="21879"/>
                  <a:pt x="20076" y="24279"/>
                  <a:pt x="19880" y="26261"/>
                </a:cubicBezTo>
                <a:cubicBezTo>
                  <a:pt x="19668" y="28398"/>
                  <a:pt x="17945" y="33534"/>
                  <a:pt x="20688" y="33745"/>
                </a:cubicBezTo>
                <a:cubicBezTo>
                  <a:pt x="20808" y="33754"/>
                  <a:pt x="20929" y="33759"/>
                  <a:pt x="21053" y="33759"/>
                </a:cubicBezTo>
                <a:cubicBezTo>
                  <a:pt x="23772" y="33759"/>
                  <a:pt x="27439" y="31579"/>
                  <a:pt x="28921" y="28819"/>
                </a:cubicBezTo>
                <a:cubicBezTo>
                  <a:pt x="30470" y="25935"/>
                  <a:pt x="31735" y="23894"/>
                  <a:pt x="31314" y="19531"/>
                </a:cubicBezTo>
                <a:cubicBezTo>
                  <a:pt x="30891" y="15170"/>
                  <a:pt x="28042" y="4827"/>
                  <a:pt x="26777" y="3280"/>
                </a:cubicBezTo>
                <a:cubicBezTo>
                  <a:pt x="25509" y="1733"/>
                  <a:pt x="23009" y="393"/>
                  <a:pt x="16959" y="42"/>
                </a:cubicBezTo>
                <a:cubicBezTo>
                  <a:pt x="16508" y="16"/>
                  <a:pt x="16057" y="0"/>
                  <a:pt x="15606"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300" name="Google Shape;300;p14"/>
          <p:cNvSpPr/>
          <p:nvPr/>
        </p:nvSpPr>
        <p:spPr>
          <a:xfrm>
            <a:off x="-1005800" y="855367"/>
            <a:ext cx="2735912" cy="2914824"/>
          </a:xfrm>
          <a:custGeom>
            <a:avLst/>
            <a:gdLst/>
            <a:ahLst/>
            <a:cxnLst/>
            <a:rect l="l" t="t" r="r" b="b"/>
            <a:pathLst>
              <a:path w="37129" h="39557" extrusionOk="0">
                <a:moveTo>
                  <a:pt x="22745" y="0"/>
                </a:moveTo>
                <a:cubicBezTo>
                  <a:pt x="19817" y="0"/>
                  <a:pt x="19302" y="13150"/>
                  <a:pt x="19302" y="13150"/>
                </a:cubicBezTo>
                <a:cubicBezTo>
                  <a:pt x="19302" y="13150"/>
                  <a:pt x="13989" y="3515"/>
                  <a:pt x="11489" y="3515"/>
                </a:cubicBezTo>
                <a:cubicBezTo>
                  <a:pt x="11384" y="3515"/>
                  <a:pt x="11285" y="3532"/>
                  <a:pt x="11191" y="3567"/>
                </a:cubicBezTo>
                <a:cubicBezTo>
                  <a:pt x="8846" y="4438"/>
                  <a:pt x="15748" y="15497"/>
                  <a:pt x="15748" y="15497"/>
                </a:cubicBezTo>
                <a:cubicBezTo>
                  <a:pt x="15748" y="15497"/>
                  <a:pt x="7367" y="10003"/>
                  <a:pt x="3620" y="10003"/>
                </a:cubicBezTo>
                <a:cubicBezTo>
                  <a:pt x="2910" y="10003"/>
                  <a:pt x="2366" y="10200"/>
                  <a:pt x="2078" y="10670"/>
                </a:cubicBezTo>
                <a:cubicBezTo>
                  <a:pt x="268" y="13619"/>
                  <a:pt x="12599" y="18242"/>
                  <a:pt x="12599" y="18242"/>
                </a:cubicBezTo>
                <a:cubicBezTo>
                  <a:pt x="12599" y="18242"/>
                  <a:pt x="0" y="25683"/>
                  <a:pt x="1475" y="28162"/>
                </a:cubicBezTo>
                <a:cubicBezTo>
                  <a:pt x="1656" y="28467"/>
                  <a:pt x="1997" y="28601"/>
                  <a:pt x="2455" y="28601"/>
                </a:cubicBezTo>
                <a:cubicBezTo>
                  <a:pt x="5723" y="28601"/>
                  <a:pt x="14966" y="21796"/>
                  <a:pt x="14967" y="21796"/>
                </a:cubicBezTo>
                <a:lnTo>
                  <a:pt x="14967" y="21796"/>
                </a:lnTo>
                <a:cubicBezTo>
                  <a:pt x="14967" y="21797"/>
                  <a:pt x="11057" y="39489"/>
                  <a:pt x="14967" y="39556"/>
                </a:cubicBezTo>
                <a:cubicBezTo>
                  <a:pt x="14975" y="39556"/>
                  <a:pt x="14983" y="39556"/>
                  <a:pt x="14991" y="39556"/>
                </a:cubicBezTo>
                <a:cubicBezTo>
                  <a:pt x="18882" y="39556"/>
                  <a:pt x="20106" y="23069"/>
                  <a:pt x="20106" y="23069"/>
                </a:cubicBezTo>
                <a:cubicBezTo>
                  <a:pt x="20106" y="23069"/>
                  <a:pt x="24697" y="32480"/>
                  <a:pt x="27311" y="32480"/>
                </a:cubicBezTo>
                <a:cubicBezTo>
                  <a:pt x="27539" y="32480"/>
                  <a:pt x="27752" y="32408"/>
                  <a:pt x="27946" y="32252"/>
                </a:cubicBezTo>
                <a:cubicBezTo>
                  <a:pt x="30358" y="30308"/>
                  <a:pt x="23658" y="20389"/>
                  <a:pt x="23657" y="20389"/>
                </a:cubicBezTo>
                <a:lnTo>
                  <a:pt x="23657" y="20389"/>
                </a:lnTo>
                <a:cubicBezTo>
                  <a:pt x="23658" y="20389"/>
                  <a:pt x="32117" y="24695"/>
                  <a:pt x="35020" y="24695"/>
                </a:cubicBezTo>
                <a:cubicBezTo>
                  <a:pt x="35476" y="24695"/>
                  <a:pt x="35795" y="24588"/>
                  <a:pt x="35922" y="24342"/>
                </a:cubicBezTo>
                <a:cubicBezTo>
                  <a:pt x="36860" y="22533"/>
                  <a:pt x="25601" y="16167"/>
                  <a:pt x="25601" y="16167"/>
                </a:cubicBezTo>
                <a:cubicBezTo>
                  <a:pt x="25601" y="16167"/>
                  <a:pt x="37129" y="10603"/>
                  <a:pt x="35386" y="8593"/>
                </a:cubicBezTo>
                <a:cubicBezTo>
                  <a:pt x="35111" y="8275"/>
                  <a:pt x="34637" y="8142"/>
                  <a:pt x="34034" y="8142"/>
                </a:cubicBezTo>
                <a:cubicBezTo>
                  <a:pt x="30817" y="8142"/>
                  <a:pt x="23925" y="11943"/>
                  <a:pt x="23925" y="11943"/>
                </a:cubicBezTo>
                <a:cubicBezTo>
                  <a:pt x="23925" y="11943"/>
                  <a:pt x="26003" y="552"/>
                  <a:pt x="22920" y="15"/>
                </a:cubicBezTo>
                <a:cubicBezTo>
                  <a:pt x="22861" y="5"/>
                  <a:pt x="22803" y="0"/>
                  <a:pt x="22745"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301" name="Google Shape;301;p14"/>
          <p:cNvGrpSpPr/>
          <p:nvPr/>
        </p:nvGrpSpPr>
        <p:grpSpPr>
          <a:xfrm>
            <a:off x="950967" y="5098203"/>
            <a:ext cx="855667" cy="1046567"/>
            <a:chOff x="4457500" y="728725"/>
            <a:chExt cx="641750" cy="784925"/>
          </a:xfrm>
        </p:grpSpPr>
        <p:sp>
          <p:nvSpPr>
            <p:cNvPr id="302" name="Google Shape;302;p14"/>
            <p:cNvSpPr/>
            <p:nvPr/>
          </p:nvSpPr>
          <p:spPr>
            <a:xfrm>
              <a:off x="4457500" y="728725"/>
              <a:ext cx="171100" cy="156775"/>
            </a:xfrm>
            <a:custGeom>
              <a:avLst/>
              <a:gdLst/>
              <a:ahLst/>
              <a:cxnLst/>
              <a:rect l="l" t="t" r="r" b="b"/>
              <a:pathLst>
                <a:path w="6844" h="6271" extrusionOk="0">
                  <a:moveTo>
                    <a:pt x="3530" y="1838"/>
                  </a:moveTo>
                  <a:cubicBezTo>
                    <a:pt x="4035" y="1838"/>
                    <a:pt x="4356" y="2129"/>
                    <a:pt x="4676" y="2895"/>
                  </a:cubicBezTo>
                  <a:cubicBezTo>
                    <a:pt x="4879" y="3380"/>
                    <a:pt x="4422" y="3814"/>
                    <a:pt x="4217" y="3977"/>
                  </a:cubicBezTo>
                  <a:cubicBezTo>
                    <a:pt x="3855" y="4264"/>
                    <a:pt x="3409" y="4423"/>
                    <a:pt x="3048" y="4423"/>
                  </a:cubicBezTo>
                  <a:cubicBezTo>
                    <a:pt x="2866" y="4423"/>
                    <a:pt x="2706" y="4383"/>
                    <a:pt x="2587" y="4299"/>
                  </a:cubicBezTo>
                  <a:cubicBezTo>
                    <a:pt x="2090" y="3941"/>
                    <a:pt x="1938" y="3309"/>
                    <a:pt x="2009" y="2840"/>
                  </a:cubicBezTo>
                  <a:cubicBezTo>
                    <a:pt x="2044" y="2602"/>
                    <a:pt x="2166" y="2183"/>
                    <a:pt x="2587" y="2041"/>
                  </a:cubicBezTo>
                  <a:cubicBezTo>
                    <a:pt x="2966" y="1914"/>
                    <a:pt x="3272" y="1838"/>
                    <a:pt x="3530" y="1838"/>
                  </a:cubicBezTo>
                  <a:close/>
                  <a:moveTo>
                    <a:pt x="3531" y="1"/>
                  </a:moveTo>
                  <a:cubicBezTo>
                    <a:pt x="2882" y="1"/>
                    <a:pt x="2312" y="193"/>
                    <a:pt x="2000" y="299"/>
                  </a:cubicBezTo>
                  <a:cubicBezTo>
                    <a:pt x="1031" y="625"/>
                    <a:pt x="353" y="1473"/>
                    <a:pt x="188" y="2568"/>
                  </a:cubicBezTo>
                  <a:cubicBezTo>
                    <a:pt x="1" y="3816"/>
                    <a:pt x="521" y="5082"/>
                    <a:pt x="1513" y="5794"/>
                  </a:cubicBezTo>
                  <a:cubicBezTo>
                    <a:pt x="1981" y="6130"/>
                    <a:pt x="2509" y="6270"/>
                    <a:pt x="3039" y="6270"/>
                  </a:cubicBezTo>
                  <a:cubicBezTo>
                    <a:pt x="3338" y="6270"/>
                    <a:pt x="3637" y="6226"/>
                    <a:pt x="3926" y="6146"/>
                  </a:cubicBezTo>
                  <a:cubicBezTo>
                    <a:pt x="4448" y="6003"/>
                    <a:pt x="4937" y="5754"/>
                    <a:pt x="5362" y="5417"/>
                  </a:cubicBezTo>
                  <a:cubicBezTo>
                    <a:pt x="6455" y="4548"/>
                    <a:pt x="6843" y="3309"/>
                    <a:pt x="6374" y="2187"/>
                  </a:cubicBezTo>
                  <a:cubicBezTo>
                    <a:pt x="5638" y="425"/>
                    <a:pt x="4497" y="1"/>
                    <a:pt x="353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03" name="Google Shape;303;p14"/>
            <p:cNvSpPr/>
            <p:nvPr/>
          </p:nvSpPr>
          <p:spPr>
            <a:xfrm>
              <a:off x="4551950" y="963675"/>
              <a:ext cx="297300" cy="271125"/>
            </a:xfrm>
            <a:custGeom>
              <a:avLst/>
              <a:gdLst/>
              <a:ahLst/>
              <a:cxnLst/>
              <a:rect l="l" t="t" r="r" b="b"/>
              <a:pathLst>
                <a:path w="11892" h="10845" extrusionOk="0">
                  <a:moveTo>
                    <a:pt x="6190" y="1843"/>
                  </a:moveTo>
                  <a:cubicBezTo>
                    <a:pt x="7530" y="1843"/>
                    <a:pt x="8567" y="2557"/>
                    <a:pt x="9409" y="4573"/>
                  </a:cubicBezTo>
                  <a:cubicBezTo>
                    <a:pt x="10090" y="6207"/>
                    <a:pt x="8645" y="7526"/>
                    <a:pt x="8185" y="7891"/>
                  </a:cubicBezTo>
                  <a:cubicBezTo>
                    <a:pt x="7371" y="8541"/>
                    <a:pt x="6236" y="9012"/>
                    <a:pt x="5203" y="9012"/>
                  </a:cubicBezTo>
                  <a:cubicBezTo>
                    <a:pt x="4658" y="9012"/>
                    <a:pt x="4141" y="8880"/>
                    <a:pt x="3715" y="8575"/>
                  </a:cubicBezTo>
                  <a:cubicBezTo>
                    <a:pt x="2537" y="7729"/>
                    <a:pt x="1922" y="6203"/>
                    <a:pt x="2150" y="4684"/>
                  </a:cubicBezTo>
                  <a:cubicBezTo>
                    <a:pt x="2328" y="3495"/>
                    <a:pt x="2991" y="2624"/>
                    <a:pt x="3967" y="2295"/>
                  </a:cubicBezTo>
                  <a:cubicBezTo>
                    <a:pt x="4791" y="2018"/>
                    <a:pt x="5528" y="1843"/>
                    <a:pt x="6190" y="1843"/>
                  </a:cubicBezTo>
                  <a:close/>
                  <a:moveTo>
                    <a:pt x="6234" y="0"/>
                  </a:moveTo>
                  <a:cubicBezTo>
                    <a:pt x="5260" y="0"/>
                    <a:pt x="4282" y="249"/>
                    <a:pt x="3381" y="553"/>
                  </a:cubicBezTo>
                  <a:cubicBezTo>
                    <a:pt x="1750" y="1100"/>
                    <a:pt x="611" y="2544"/>
                    <a:pt x="330" y="4413"/>
                  </a:cubicBezTo>
                  <a:cubicBezTo>
                    <a:pt x="0" y="6605"/>
                    <a:pt x="908" y="8826"/>
                    <a:pt x="2642" y="10070"/>
                  </a:cubicBezTo>
                  <a:cubicBezTo>
                    <a:pt x="3399" y="10612"/>
                    <a:pt x="4283" y="10845"/>
                    <a:pt x="5190" y="10845"/>
                  </a:cubicBezTo>
                  <a:cubicBezTo>
                    <a:pt x="5718" y="10845"/>
                    <a:pt x="6253" y="10766"/>
                    <a:pt x="6774" y="10624"/>
                  </a:cubicBezTo>
                  <a:cubicBezTo>
                    <a:pt x="7705" y="10369"/>
                    <a:pt x="8574" y="9929"/>
                    <a:pt x="9330" y="9331"/>
                  </a:cubicBezTo>
                  <a:cubicBezTo>
                    <a:pt x="11210" y="7836"/>
                    <a:pt x="11892" y="5741"/>
                    <a:pt x="11107" y="3863"/>
                  </a:cubicBezTo>
                  <a:cubicBezTo>
                    <a:pt x="9857" y="869"/>
                    <a:pt x="8054" y="0"/>
                    <a:pt x="623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04" name="Google Shape;304;p14"/>
            <p:cNvSpPr/>
            <p:nvPr/>
          </p:nvSpPr>
          <p:spPr>
            <a:xfrm>
              <a:off x="4885750" y="980150"/>
              <a:ext cx="144875" cy="132600"/>
            </a:xfrm>
            <a:custGeom>
              <a:avLst/>
              <a:gdLst/>
              <a:ahLst/>
              <a:cxnLst/>
              <a:rect l="l" t="t" r="r" b="b"/>
              <a:pathLst>
                <a:path w="5795" h="5304" extrusionOk="0">
                  <a:moveTo>
                    <a:pt x="2970" y="1832"/>
                  </a:moveTo>
                  <a:cubicBezTo>
                    <a:pt x="3311" y="1832"/>
                    <a:pt x="3484" y="2040"/>
                    <a:pt x="3692" y="2538"/>
                  </a:cubicBezTo>
                  <a:cubicBezTo>
                    <a:pt x="3803" y="2802"/>
                    <a:pt x="3489" y="3078"/>
                    <a:pt x="3391" y="3156"/>
                  </a:cubicBezTo>
                  <a:cubicBezTo>
                    <a:pt x="3133" y="3362"/>
                    <a:pt x="2824" y="3462"/>
                    <a:pt x="2597" y="3462"/>
                  </a:cubicBezTo>
                  <a:cubicBezTo>
                    <a:pt x="2494" y="3462"/>
                    <a:pt x="2408" y="3442"/>
                    <a:pt x="2352" y="3401"/>
                  </a:cubicBezTo>
                  <a:cubicBezTo>
                    <a:pt x="2030" y="3170"/>
                    <a:pt x="1933" y="2754"/>
                    <a:pt x="1978" y="2448"/>
                  </a:cubicBezTo>
                  <a:cubicBezTo>
                    <a:pt x="2000" y="2306"/>
                    <a:pt x="2070" y="2057"/>
                    <a:pt x="2300" y="1979"/>
                  </a:cubicBezTo>
                  <a:cubicBezTo>
                    <a:pt x="2583" y="1885"/>
                    <a:pt x="2798" y="1832"/>
                    <a:pt x="2970" y="1832"/>
                  </a:cubicBezTo>
                  <a:close/>
                  <a:moveTo>
                    <a:pt x="2987" y="1"/>
                  </a:moveTo>
                  <a:cubicBezTo>
                    <a:pt x="2598" y="1"/>
                    <a:pt x="2173" y="79"/>
                    <a:pt x="1712" y="234"/>
                  </a:cubicBezTo>
                  <a:cubicBezTo>
                    <a:pt x="880" y="516"/>
                    <a:pt x="299" y="1240"/>
                    <a:pt x="160" y="2174"/>
                  </a:cubicBezTo>
                  <a:cubicBezTo>
                    <a:pt x="1" y="3227"/>
                    <a:pt x="441" y="4295"/>
                    <a:pt x="1280" y="4897"/>
                  </a:cubicBezTo>
                  <a:cubicBezTo>
                    <a:pt x="1661" y="5170"/>
                    <a:pt x="2123" y="5304"/>
                    <a:pt x="2608" y="5304"/>
                  </a:cubicBezTo>
                  <a:cubicBezTo>
                    <a:pt x="2853" y="5304"/>
                    <a:pt x="3105" y="5269"/>
                    <a:pt x="3355" y="5201"/>
                  </a:cubicBezTo>
                  <a:cubicBezTo>
                    <a:pt x="3786" y="5082"/>
                    <a:pt x="4188" y="4875"/>
                    <a:pt x="4536" y="4596"/>
                  </a:cubicBezTo>
                  <a:cubicBezTo>
                    <a:pt x="5467" y="3855"/>
                    <a:pt x="5794" y="2796"/>
                    <a:pt x="5390" y="1829"/>
                  </a:cubicBezTo>
                  <a:cubicBezTo>
                    <a:pt x="4883" y="614"/>
                    <a:pt x="4079" y="1"/>
                    <a:pt x="298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05" name="Google Shape;305;p14"/>
            <p:cNvSpPr/>
            <p:nvPr/>
          </p:nvSpPr>
          <p:spPr>
            <a:xfrm>
              <a:off x="4863250" y="1186800"/>
              <a:ext cx="236000" cy="215250"/>
            </a:xfrm>
            <a:custGeom>
              <a:avLst/>
              <a:gdLst/>
              <a:ahLst/>
              <a:cxnLst/>
              <a:rect l="l" t="t" r="r" b="b"/>
              <a:pathLst>
                <a:path w="9440" h="8610" extrusionOk="0">
                  <a:moveTo>
                    <a:pt x="4914" y="1466"/>
                  </a:moveTo>
                  <a:cubicBezTo>
                    <a:pt x="5978" y="1466"/>
                    <a:pt x="6800" y="2032"/>
                    <a:pt x="7468" y="3632"/>
                  </a:cubicBezTo>
                  <a:cubicBezTo>
                    <a:pt x="8010" y="4928"/>
                    <a:pt x="6863" y="5978"/>
                    <a:pt x="6497" y="6267"/>
                  </a:cubicBezTo>
                  <a:cubicBezTo>
                    <a:pt x="5849" y="6780"/>
                    <a:pt x="4949" y="7154"/>
                    <a:pt x="4130" y="7154"/>
                  </a:cubicBezTo>
                  <a:cubicBezTo>
                    <a:pt x="3698" y="7154"/>
                    <a:pt x="3288" y="7050"/>
                    <a:pt x="2949" y="6807"/>
                  </a:cubicBezTo>
                  <a:lnTo>
                    <a:pt x="2949" y="6809"/>
                  </a:lnTo>
                  <a:cubicBezTo>
                    <a:pt x="2013" y="6137"/>
                    <a:pt x="1525" y="4925"/>
                    <a:pt x="1707" y="3720"/>
                  </a:cubicBezTo>
                  <a:cubicBezTo>
                    <a:pt x="1848" y="2776"/>
                    <a:pt x="2373" y="2085"/>
                    <a:pt x="3148" y="1825"/>
                  </a:cubicBezTo>
                  <a:cubicBezTo>
                    <a:pt x="3803" y="1604"/>
                    <a:pt x="4388" y="1466"/>
                    <a:pt x="4914" y="1466"/>
                  </a:cubicBezTo>
                  <a:close/>
                  <a:moveTo>
                    <a:pt x="4947" y="1"/>
                  </a:moveTo>
                  <a:cubicBezTo>
                    <a:pt x="4175" y="1"/>
                    <a:pt x="3399" y="197"/>
                    <a:pt x="2683" y="439"/>
                  </a:cubicBezTo>
                  <a:cubicBezTo>
                    <a:pt x="1389" y="873"/>
                    <a:pt x="483" y="2020"/>
                    <a:pt x="261" y="3502"/>
                  </a:cubicBezTo>
                  <a:cubicBezTo>
                    <a:pt x="1" y="5242"/>
                    <a:pt x="721" y="7006"/>
                    <a:pt x="2097" y="7994"/>
                  </a:cubicBezTo>
                  <a:cubicBezTo>
                    <a:pt x="2698" y="8425"/>
                    <a:pt x="3401" y="8609"/>
                    <a:pt x="4121" y="8609"/>
                  </a:cubicBezTo>
                  <a:cubicBezTo>
                    <a:pt x="4539" y="8609"/>
                    <a:pt x="4964" y="8547"/>
                    <a:pt x="5377" y="8434"/>
                  </a:cubicBezTo>
                  <a:cubicBezTo>
                    <a:pt x="6116" y="8231"/>
                    <a:pt x="6805" y="7883"/>
                    <a:pt x="7407" y="7408"/>
                  </a:cubicBezTo>
                  <a:cubicBezTo>
                    <a:pt x="8900" y="6221"/>
                    <a:pt x="9440" y="4557"/>
                    <a:pt x="8818" y="3067"/>
                  </a:cubicBezTo>
                  <a:cubicBezTo>
                    <a:pt x="7824" y="690"/>
                    <a:pt x="6392" y="1"/>
                    <a:pt x="49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06" name="Google Shape;306;p14"/>
            <p:cNvSpPr/>
            <p:nvPr/>
          </p:nvSpPr>
          <p:spPr>
            <a:xfrm>
              <a:off x="4734750" y="770725"/>
              <a:ext cx="107000" cy="98025"/>
            </a:xfrm>
            <a:custGeom>
              <a:avLst/>
              <a:gdLst/>
              <a:ahLst/>
              <a:cxnLst/>
              <a:rect l="l" t="t" r="r" b="b"/>
              <a:pathLst>
                <a:path w="4280" h="3921" extrusionOk="0">
                  <a:moveTo>
                    <a:pt x="2207" y="1149"/>
                  </a:moveTo>
                  <a:cubicBezTo>
                    <a:pt x="2523" y="1149"/>
                    <a:pt x="2724" y="1331"/>
                    <a:pt x="2924" y="1811"/>
                  </a:cubicBezTo>
                  <a:cubicBezTo>
                    <a:pt x="3050" y="2115"/>
                    <a:pt x="2765" y="2385"/>
                    <a:pt x="2637" y="2489"/>
                  </a:cubicBezTo>
                  <a:cubicBezTo>
                    <a:pt x="2409" y="2667"/>
                    <a:pt x="2130" y="2767"/>
                    <a:pt x="1904" y="2767"/>
                  </a:cubicBezTo>
                  <a:cubicBezTo>
                    <a:pt x="1791" y="2767"/>
                    <a:pt x="1691" y="2742"/>
                    <a:pt x="1618" y="2690"/>
                  </a:cubicBezTo>
                  <a:cubicBezTo>
                    <a:pt x="1308" y="2466"/>
                    <a:pt x="1212" y="2069"/>
                    <a:pt x="1256" y="1776"/>
                  </a:cubicBezTo>
                  <a:cubicBezTo>
                    <a:pt x="1277" y="1627"/>
                    <a:pt x="1354" y="1365"/>
                    <a:pt x="1616" y="1277"/>
                  </a:cubicBezTo>
                  <a:cubicBezTo>
                    <a:pt x="1853" y="1197"/>
                    <a:pt x="2045" y="1149"/>
                    <a:pt x="2207" y="1149"/>
                  </a:cubicBezTo>
                  <a:close/>
                  <a:moveTo>
                    <a:pt x="2209" y="1"/>
                  </a:moveTo>
                  <a:cubicBezTo>
                    <a:pt x="1803" y="1"/>
                    <a:pt x="1446" y="121"/>
                    <a:pt x="1250" y="187"/>
                  </a:cubicBezTo>
                  <a:cubicBezTo>
                    <a:pt x="643" y="390"/>
                    <a:pt x="222" y="921"/>
                    <a:pt x="119" y="1606"/>
                  </a:cubicBezTo>
                  <a:cubicBezTo>
                    <a:pt x="0" y="2385"/>
                    <a:pt x="326" y="3178"/>
                    <a:pt x="946" y="3624"/>
                  </a:cubicBezTo>
                  <a:cubicBezTo>
                    <a:pt x="1239" y="3833"/>
                    <a:pt x="1568" y="3921"/>
                    <a:pt x="1900" y="3921"/>
                  </a:cubicBezTo>
                  <a:cubicBezTo>
                    <a:pt x="2086" y="3921"/>
                    <a:pt x="2273" y="3893"/>
                    <a:pt x="2455" y="3844"/>
                  </a:cubicBezTo>
                  <a:cubicBezTo>
                    <a:pt x="2782" y="3754"/>
                    <a:pt x="3086" y="3599"/>
                    <a:pt x="3353" y="3388"/>
                  </a:cubicBezTo>
                  <a:cubicBezTo>
                    <a:pt x="4036" y="2845"/>
                    <a:pt x="4279" y="2069"/>
                    <a:pt x="3986" y="1367"/>
                  </a:cubicBezTo>
                  <a:cubicBezTo>
                    <a:pt x="3526" y="266"/>
                    <a:pt x="2813" y="1"/>
                    <a:pt x="220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07" name="Google Shape;307;p14"/>
            <p:cNvSpPr/>
            <p:nvPr/>
          </p:nvSpPr>
          <p:spPr>
            <a:xfrm>
              <a:off x="4702950" y="1415625"/>
              <a:ext cx="107000" cy="98025"/>
            </a:xfrm>
            <a:custGeom>
              <a:avLst/>
              <a:gdLst/>
              <a:ahLst/>
              <a:cxnLst/>
              <a:rect l="l" t="t" r="r" b="b"/>
              <a:pathLst>
                <a:path w="4280" h="3921" extrusionOk="0">
                  <a:moveTo>
                    <a:pt x="2206" y="1150"/>
                  </a:moveTo>
                  <a:cubicBezTo>
                    <a:pt x="2522" y="1150"/>
                    <a:pt x="2722" y="1331"/>
                    <a:pt x="2922" y="1810"/>
                  </a:cubicBezTo>
                  <a:cubicBezTo>
                    <a:pt x="3051" y="2115"/>
                    <a:pt x="2764" y="2385"/>
                    <a:pt x="2635" y="2488"/>
                  </a:cubicBezTo>
                  <a:cubicBezTo>
                    <a:pt x="2410" y="2668"/>
                    <a:pt x="2132" y="2767"/>
                    <a:pt x="1906" y="2767"/>
                  </a:cubicBezTo>
                  <a:cubicBezTo>
                    <a:pt x="1792" y="2767"/>
                    <a:pt x="1691" y="2742"/>
                    <a:pt x="1617" y="2689"/>
                  </a:cubicBezTo>
                  <a:cubicBezTo>
                    <a:pt x="1307" y="2465"/>
                    <a:pt x="1211" y="2069"/>
                    <a:pt x="1255" y="1776"/>
                  </a:cubicBezTo>
                  <a:cubicBezTo>
                    <a:pt x="1278" y="1628"/>
                    <a:pt x="1354" y="1366"/>
                    <a:pt x="1617" y="1276"/>
                  </a:cubicBezTo>
                  <a:cubicBezTo>
                    <a:pt x="1854" y="1197"/>
                    <a:pt x="2045" y="1150"/>
                    <a:pt x="2206" y="1150"/>
                  </a:cubicBezTo>
                  <a:close/>
                  <a:moveTo>
                    <a:pt x="2207" y="0"/>
                  </a:moveTo>
                  <a:cubicBezTo>
                    <a:pt x="1801" y="0"/>
                    <a:pt x="1445" y="120"/>
                    <a:pt x="1249" y="187"/>
                  </a:cubicBezTo>
                  <a:cubicBezTo>
                    <a:pt x="644" y="390"/>
                    <a:pt x="221" y="920"/>
                    <a:pt x="118" y="1605"/>
                  </a:cubicBezTo>
                  <a:cubicBezTo>
                    <a:pt x="1" y="2385"/>
                    <a:pt x="326" y="3177"/>
                    <a:pt x="947" y="3623"/>
                  </a:cubicBezTo>
                  <a:cubicBezTo>
                    <a:pt x="1238" y="3833"/>
                    <a:pt x="1568" y="3920"/>
                    <a:pt x="1900" y="3920"/>
                  </a:cubicBezTo>
                  <a:cubicBezTo>
                    <a:pt x="2086" y="3920"/>
                    <a:pt x="2273" y="3893"/>
                    <a:pt x="2453" y="3844"/>
                  </a:cubicBezTo>
                  <a:cubicBezTo>
                    <a:pt x="2781" y="3754"/>
                    <a:pt x="3085" y="3599"/>
                    <a:pt x="3351" y="3388"/>
                  </a:cubicBezTo>
                  <a:cubicBezTo>
                    <a:pt x="4037" y="2844"/>
                    <a:pt x="4280" y="2071"/>
                    <a:pt x="3985" y="1368"/>
                  </a:cubicBezTo>
                  <a:cubicBezTo>
                    <a:pt x="3525" y="266"/>
                    <a:pt x="2811" y="0"/>
                    <a:pt x="220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308" name="Google Shape;308;p14"/>
          <p:cNvSpPr/>
          <p:nvPr/>
        </p:nvSpPr>
        <p:spPr>
          <a:xfrm>
            <a:off x="10934936" y="551970"/>
            <a:ext cx="1876500" cy="505767"/>
          </a:xfrm>
          <a:custGeom>
            <a:avLst/>
            <a:gdLst/>
            <a:ahLst/>
            <a:cxnLst/>
            <a:rect l="l" t="t" r="r" b="b"/>
            <a:pathLst>
              <a:path w="56295" h="15173" extrusionOk="0">
                <a:moveTo>
                  <a:pt x="28848" y="1972"/>
                </a:moveTo>
                <a:lnTo>
                  <a:pt x="28848" y="1972"/>
                </a:lnTo>
                <a:cubicBezTo>
                  <a:pt x="28850" y="1974"/>
                  <a:pt x="28851" y="1977"/>
                  <a:pt x="28853" y="1979"/>
                </a:cubicBezTo>
                <a:lnTo>
                  <a:pt x="28853" y="1979"/>
                </a:lnTo>
                <a:cubicBezTo>
                  <a:pt x="28855" y="1979"/>
                  <a:pt x="28857" y="1979"/>
                  <a:pt x="28859" y="1979"/>
                </a:cubicBezTo>
                <a:cubicBezTo>
                  <a:pt x="28859" y="1979"/>
                  <a:pt x="28860" y="1979"/>
                  <a:pt x="28860" y="1979"/>
                </a:cubicBezTo>
                <a:lnTo>
                  <a:pt x="28860" y="1979"/>
                </a:lnTo>
                <a:cubicBezTo>
                  <a:pt x="28858" y="1978"/>
                  <a:pt x="28856" y="1976"/>
                  <a:pt x="28854" y="1975"/>
                </a:cubicBezTo>
                <a:lnTo>
                  <a:pt x="28848" y="1972"/>
                </a:lnTo>
                <a:close/>
                <a:moveTo>
                  <a:pt x="28820" y="1955"/>
                </a:moveTo>
                <a:cubicBezTo>
                  <a:pt x="28826" y="1957"/>
                  <a:pt x="28833" y="1959"/>
                  <a:pt x="28839" y="1961"/>
                </a:cubicBezTo>
                <a:lnTo>
                  <a:pt x="28839" y="1961"/>
                </a:lnTo>
                <a:cubicBezTo>
                  <a:pt x="28840" y="1962"/>
                  <a:pt x="28841" y="1964"/>
                  <a:pt x="28842" y="1965"/>
                </a:cubicBezTo>
                <a:cubicBezTo>
                  <a:pt x="28844" y="1967"/>
                  <a:pt x="28846" y="1970"/>
                  <a:pt x="28847" y="1971"/>
                </a:cubicBezTo>
                <a:lnTo>
                  <a:pt x="28847" y="1971"/>
                </a:lnTo>
                <a:lnTo>
                  <a:pt x="28823" y="1959"/>
                </a:lnTo>
                <a:lnTo>
                  <a:pt x="28823" y="1959"/>
                </a:lnTo>
                <a:cubicBezTo>
                  <a:pt x="28829" y="1968"/>
                  <a:pt x="28839" y="1977"/>
                  <a:pt x="28853" y="1979"/>
                </a:cubicBezTo>
                <a:lnTo>
                  <a:pt x="28853" y="1979"/>
                </a:lnTo>
                <a:cubicBezTo>
                  <a:pt x="28851" y="1977"/>
                  <a:pt x="28849" y="1974"/>
                  <a:pt x="28847" y="1971"/>
                </a:cubicBezTo>
                <a:lnTo>
                  <a:pt x="28847" y="1971"/>
                </a:lnTo>
                <a:lnTo>
                  <a:pt x="28848" y="1972"/>
                </a:lnTo>
                <a:lnTo>
                  <a:pt x="28848" y="1972"/>
                </a:lnTo>
                <a:cubicBezTo>
                  <a:pt x="28845" y="1969"/>
                  <a:pt x="28843" y="1965"/>
                  <a:pt x="28840" y="1961"/>
                </a:cubicBezTo>
                <a:lnTo>
                  <a:pt x="28840" y="1961"/>
                </a:lnTo>
                <a:cubicBezTo>
                  <a:pt x="28842" y="1962"/>
                  <a:pt x="28844" y="1963"/>
                  <a:pt x="28846" y="1963"/>
                </a:cubicBezTo>
                <a:cubicBezTo>
                  <a:pt x="28873" y="1974"/>
                  <a:pt x="28877" y="1980"/>
                  <a:pt x="28870" y="1982"/>
                </a:cubicBezTo>
                <a:lnTo>
                  <a:pt x="28870" y="1982"/>
                </a:lnTo>
                <a:cubicBezTo>
                  <a:pt x="28869" y="1981"/>
                  <a:pt x="28867" y="1980"/>
                  <a:pt x="28865" y="1979"/>
                </a:cubicBezTo>
                <a:cubicBezTo>
                  <a:pt x="28864" y="1979"/>
                  <a:pt x="28862" y="1979"/>
                  <a:pt x="28860" y="1979"/>
                </a:cubicBezTo>
                <a:lnTo>
                  <a:pt x="28860" y="1979"/>
                </a:lnTo>
                <a:cubicBezTo>
                  <a:pt x="28862" y="1981"/>
                  <a:pt x="28864" y="1982"/>
                  <a:pt x="28867" y="1984"/>
                </a:cubicBezTo>
                <a:lnTo>
                  <a:pt x="28867" y="1984"/>
                </a:lnTo>
                <a:cubicBezTo>
                  <a:pt x="28864" y="1984"/>
                  <a:pt x="28861" y="1984"/>
                  <a:pt x="28857" y="1984"/>
                </a:cubicBezTo>
                <a:lnTo>
                  <a:pt x="28857" y="1984"/>
                </a:lnTo>
                <a:cubicBezTo>
                  <a:pt x="28856" y="1983"/>
                  <a:pt x="28855" y="1981"/>
                  <a:pt x="28853" y="1979"/>
                </a:cubicBezTo>
                <a:lnTo>
                  <a:pt x="28853" y="1979"/>
                </a:lnTo>
                <a:cubicBezTo>
                  <a:pt x="28853" y="1979"/>
                  <a:pt x="28853" y="1979"/>
                  <a:pt x="28853" y="1979"/>
                </a:cubicBezTo>
                <a:lnTo>
                  <a:pt x="28853" y="1979"/>
                </a:lnTo>
                <a:cubicBezTo>
                  <a:pt x="28854" y="1981"/>
                  <a:pt x="28856" y="1983"/>
                  <a:pt x="28857" y="1985"/>
                </a:cubicBezTo>
                <a:lnTo>
                  <a:pt x="28857" y="1985"/>
                </a:lnTo>
                <a:cubicBezTo>
                  <a:pt x="28856" y="1985"/>
                  <a:pt x="28855" y="1985"/>
                  <a:pt x="28854" y="1985"/>
                </a:cubicBezTo>
                <a:cubicBezTo>
                  <a:pt x="28842" y="1985"/>
                  <a:pt x="28826" y="1983"/>
                  <a:pt x="28814" y="1979"/>
                </a:cubicBezTo>
                <a:lnTo>
                  <a:pt x="28814" y="1979"/>
                </a:lnTo>
                <a:cubicBezTo>
                  <a:pt x="28814" y="1973"/>
                  <a:pt x="28814" y="1966"/>
                  <a:pt x="28814" y="1959"/>
                </a:cubicBezTo>
                <a:lnTo>
                  <a:pt x="28814" y="1959"/>
                </a:lnTo>
                <a:cubicBezTo>
                  <a:pt x="28816" y="1959"/>
                  <a:pt x="28817" y="1958"/>
                  <a:pt x="28819" y="1958"/>
                </a:cubicBezTo>
                <a:lnTo>
                  <a:pt x="28819" y="1958"/>
                </a:lnTo>
                <a:lnTo>
                  <a:pt x="28823" y="1959"/>
                </a:lnTo>
                <a:lnTo>
                  <a:pt x="28823" y="1959"/>
                </a:lnTo>
                <a:cubicBezTo>
                  <a:pt x="28822" y="1958"/>
                  <a:pt x="28821" y="1956"/>
                  <a:pt x="28820" y="1955"/>
                </a:cubicBezTo>
                <a:close/>
                <a:moveTo>
                  <a:pt x="14164" y="3204"/>
                </a:moveTo>
                <a:lnTo>
                  <a:pt x="14164" y="3204"/>
                </a:lnTo>
                <a:cubicBezTo>
                  <a:pt x="14166" y="3205"/>
                  <a:pt x="14167" y="3205"/>
                  <a:pt x="14169" y="3206"/>
                </a:cubicBezTo>
                <a:cubicBezTo>
                  <a:pt x="14167" y="3205"/>
                  <a:pt x="14165" y="3205"/>
                  <a:pt x="14164" y="3204"/>
                </a:cubicBezTo>
                <a:close/>
                <a:moveTo>
                  <a:pt x="51390" y="3935"/>
                </a:moveTo>
                <a:cubicBezTo>
                  <a:pt x="51386" y="3995"/>
                  <a:pt x="51383" y="4018"/>
                  <a:pt x="51382" y="4018"/>
                </a:cubicBezTo>
                <a:cubicBezTo>
                  <a:pt x="51382" y="4018"/>
                  <a:pt x="51384" y="3983"/>
                  <a:pt x="51390" y="3935"/>
                </a:cubicBezTo>
                <a:close/>
                <a:moveTo>
                  <a:pt x="36148" y="5918"/>
                </a:moveTo>
                <a:cubicBezTo>
                  <a:pt x="36146" y="5919"/>
                  <a:pt x="36143" y="5919"/>
                  <a:pt x="36141" y="5919"/>
                </a:cubicBezTo>
                <a:cubicBezTo>
                  <a:pt x="36143" y="5919"/>
                  <a:pt x="36145" y="5919"/>
                  <a:pt x="36148" y="5918"/>
                </a:cubicBezTo>
                <a:close/>
                <a:moveTo>
                  <a:pt x="15915" y="10683"/>
                </a:moveTo>
                <a:cubicBezTo>
                  <a:pt x="15915" y="10683"/>
                  <a:pt x="15915" y="10686"/>
                  <a:pt x="15916" y="10689"/>
                </a:cubicBezTo>
                <a:lnTo>
                  <a:pt x="15916" y="10689"/>
                </a:lnTo>
                <a:cubicBezTo>
                  <a:pt x="15916" y="10687"/>
                  <a:pt x="15915" y="10685"/>
                  <a:pt x="15915" y="10683"/>
                </a:cubicBezTo>
                <a:close/>
                <a:moveTo>
                  <a:pt x="16018" y="11176"/>
                </a:moveTo>
                <a:lnTo>
                  <a:pt x="16018" y="11176"/>
                </a:lnTo>
                <a:cubicBezTo>
                  <a:pt x="16023" y="11186"/>
                  <a:pt x="16027" y="11195"/>
                  <a:pt x="16031" y="11203"/>
                </a:cubicBezTo>
                <a:lnTo>
                  <a:pt x="16031" y="11203"/>
                </a:lnTo>
                <a:cubicBezTo>
                  <a:pt x="16027" y="11194"/>
                  <a:pt x="16022" y="11185"/>
                  <a:pt x="16018" y="11176"/>
                </a:cubicBezTo>
                <a:close/>
                <a:moveTo>
                  <a:pt x="28161" y="11379"/>
                </a:moveTo>
                <a:cubicBezTo>
                  <a:pt x="28161" y="11379"/>
                  <a:pt x="28156" y="11383"/>
                  <a:pt x="28148" y="11389"/>
                </a:cubicBezTo>
                <a:lnTo>
                  <a:pt x="28148" y="11389"/>
                </a:lnTo>
                <a:cubicBezTo>
                  <a:pt x="28157" y="11382"/>
                  <a:pt x="28161" y="11379"/>
                  <a:pt x="28161" y="11379"/>
                </a:cubicBezTo>
                <a:close/>
                <a:moveTo>
                  <a:pt x="28132" y="11402"/>
                </a:moveTo>
                <a:cubicBezTo>
                  <a:pt x="28126" y="11407"/>
                  <a:pt x="28119" y="11412"/>
                  <a:pt x="28113" y="11418"/>
                </a:cubicBezTo>
                <a:cubicBezTo>
                  <a:pt x="28120" y="11412"/>
                  <a:pt x="28127" y="11406"/>
                  <a:pt x="28132" y="11402"/>
                </a:cubicBezTo>
                <a:close/>
                <a:moveTo>
                  <a:pt x="27549" y="11712"/>
                </a:moveTo>
                <a:lnTo>
                  <a:pt x="27549" y="11712"/>
                </a:lnTo>
                <a:cubicBezTo>
                  <a:pt x="27548" y="11712"/>
                  <a:pt x="27548" y="11713"/>
                  <a:pt x="27548" y="11713"/>
                </a:cubicBezTo>
                <a:cubicBezTo>
                  <a:pt x="27548" y="11713"/>
                  <a:pt x="27548" y="11712"/>
                  <a:pt x="27549" y="11712"/>
                </a:cubicBezTo>
                <a:close/>
                <a:moveTo>
                  <a:pt x="27688" y="11711"/>
                </a:moveTo>
                <a:lnTo>
                  <a:pt x="27688" y="11711"/>
                </a:lnTo>
                <a:cubicBezTo>
                  <a:pt x="27688" y="11711"/>
                  <a:pt x="27688" y="11711"/>
                  <a:pt x="27688" y="11711"/>
                </a:cubicBezTo>
                <a:lnTo>
                  <a:pt x="27688" y="11711"/>
                </a:lnTo>
                <a:cubicBezTo>
                  <a:pt x="27693" y="11712"/>
                  <a:pt x="27698" y="11713"/>
                  <a:pt x="27702" y="11714"/>
                </a:cubicBezTo>
                <a:lnTo>
                  <a:pt x="27702" y="11714"/>
                </a:lnTo>
                <a:cubicBezTo>
                  <a:pt x="27702" y="11714"/>
                  <a:pt x="27702" y="11715"/>
                  <a:pt x="27703" y="11715"/>
                </a:cubicBezTo>
                <a:lnTo>
                  <a:pt x="27703" y="11715"/>
                </a:lnTo>
                <a:cubicBezTo>
                  <a:pt x="27693" y="11712"/>
                  <a:pt x="27687" y="11711"/>
                  <a:pt x="27688" y="11711"/>
                </a:cubicBezTo>
                <a:close/>
                <a:moveTo>
                  <a:pt x="27712" y="11717"/>
                </a:moveTo>
                <a:cubicBezTo>
                  <a:pt x="27720" y="11719"/>
                  <a:pt x="27728" y="11720"/>
                  <a:pt x="27734" y="11722"/>
                </a:cubicBezTo>
                <a:lnTo>
                  <a:pt x="27734" y="11722"/>
                </a:lnTo>
                <a:cubicBezTo>
                  <a:pt x="27735" y="11723"/>
                  <a:pt x="27736" y="11723"/>
                  <a:pt x="27737" y="11723"/>
                </a:cubicBezTo>
                <a:lnTo>
                  <a:pt x="27737" y="11723"/>
                </a:lnTo>
                <a:cubicBezTo>
                  <a:pt x="27728" y="11721"/>
                  <a:pt x="27720" y="11719"/>
                  <a:pt x="27713" y="11717"/>
                </a:cubicBezTo>
                <a:lnTo>
                  <a:pt x="27713" y="11717"/>
                </a:lnTo>
                <a:cubicBezTo>
                  <a:pt x="27712" y="11717"/>
                  <a:pt x="27712" y="11717"/>
                  <a:pt x="27712" y="11717"/>
                </a:cubicBezTo>
                <a:close/>
                <a:moveTo>
                  <a:pt x="27786" y="11735"/>
                </a:moveTo>
                <a:cubicBezTo>
                  <a:pt x="27799" y="11738"/>
                  <a:pt x="27804" y="11740"/>
                  <a:pt x="27803" y="11740"/>
                </a:cubicBezTo>
                <a:cubicBezTo>
                  <a:pt x="27803" y="11740"/>
                  <a:pt x="27796" y="11738"/>
                  <a:pt x="27786" y="11736"/>
                </a:cubicBezTo>
                <a:lnTo>
                  <a:pt x="27786" y="11736"/>
                </a:lnTo>
                <a:cubicBezTo>
                  <a:pt x="27786" y="11735"/>
                  <a:pt x="27786" y="11735"/>
                  <a:pt x="27786" y="11735"/>
                </a:cubicBezTo>
                <a:close/>
                <a:moveTo>
                  <a:pt x="27745" y="11749"/>
                </a:moveTo>
                <a:cubicBezTo>
                  <a:pt x="27748" y="11754"/>
                  <a:pt x="27751" y="11759"/>
                  <a:pt x="27754" y="11763"/>
                </a:cubicBezTo>
                <a:lnTo>
                  <a:pt x="27754" y="11763"/>
                </a:lnTo>
                <a:cubicBezTo>
                  <a:pt x="27754" y="11763"/>
                  <a:pt x="27754" y="11763"/>
                  <a:pt x="27754" y="11763"/>
                </a:cubicBezTo>
                <a:lnTo>
                  <a:pt x="27754" y="11763"/>
                </a:lnTo>
                <a:cubicBezTo>
                  <a:pt x="27751" y="11759"/>
                  <a:pt x="27748" y="11754"/>
                  <a:pt x="27745" y="11749"/>
                </a:cubicBezTo>
                <a:close/>
                <a:moveTo>
                  <a:pt x="2443" y="11783"/>
                </a:moveTo>
                <a:cubicBezTo>
                  <a:pt x="2445" y="11783"/>
                  <a:pt x="2432" y="11786"/>
                  <a:pt x="2416" y="11789"/>
                </a:cubicBezTo>
                <a:lnTo>
                  <a:pt x="2416" y="11789"/>
                </a:lnTo>
                <a:cubicBezTo>
                  <a:pt x="2415" y="11788"/>
                  <a:pt x="2415" y="11788"/>
                  <a:pt x="2415" y="11788"/>
                </a:cubicBezTo>
                <a:lnTo>
                  <a:pt x="2415" y="11788"/>
                </a:lnTo>
                <a:cubicBezTo>
                  <a:pt x="2433" y="11784"/>
                  <a:pt x="2441" y="11783"/>
                  <a:pt x="2443" y="11783"/>
                </a:cubicBezTo>
                <a:close/>
                <a:moveTo>
                  <a:pt x="2386" y="11779"/>
                </a:moveTo>
                <a:cubicBezTo>
                  <a:pt x="2390" y="11781"/>
                  <a:pt x="2396" y="11784"/>
                  <a:pt x="2402" y="11787"/>
                </a:cubicBezTo>
                <a:lnTo>
                  <a:pt x="2402" y="11787"/>
                </a:lnTo>
                <a:cubicBezTo>
                  <a:pt x="2399" y="11788"/>
                  <a:pt x="2396" y="11789"/>
                  <a:pt x="2394" y="11789"/>
                </a:cubicBezTo>
                <a:lnTo>
                  <a:pt x="2394" y="11789"/>
                </a:lnTo>
                <a:cubicBezTo>
                  <a:pt x="2393" y="11789"/>
                  <a:pt x="2393" y="11789"/>
                  <a:pt x="2393" y="11789"/>
                </a:cubicBezTo>
                <a:lnTo>
                  <a:pt x="2393" y="11789"/>
                </a:lnTo>
                <a:cubicBezTo>
                  <a:pt x="2391" y="11786"/>
                  <a:pt x="2389" y="11782"/>
                  <a:pt x="2386" y="11779"/>
                </a:cubicBezTo>
                <a:close/>
                <a:moveTo>
                  <a:pt x="2404" y="11796"/>
                </a:moveTo>
                <a:cubicBezTo>
                  <a:pt x="2410" y="11797"/>
                  <a:pt x="2416" y="11798"/>
                  <a:pt x="2421" y="11799"/>
                </a:cubicBezTo>
                <a:lnTo>
                  <a:pt x="2421" y="11799"/>
                </a:lnTo>
                <a:cubicBezTo>
                  <a:pt x="2441" y="11813"/>
                  <a:pt x="2460" y="11827"/>
                  <a:pt x="2458" y="11827"/>
                </a:cubicBezTo>
                <a:cubicBezTo>
                  <a:pt x="2456" y="11827"/>
                  <a:pt x="2441" y="11819"/>
                  <a:pt x="2404" y="11796"/>
                </a:cubicBezTo>
                <a:close/>
                <a:moveTo>
                  <a:pt x="27783" y="11814"/>
                </a:moveTo>
                <a:cubicBezTo>
                  <a:pt x="27818" y="11876"/>
                  <a:pt x="27828" y="11901"/>
                  <a:pt x="27825" y="11901"/>
                </a:cubicBezTo>
                <a:cubicBezTo>
                  <a:pt x="27822" y="11901"/>
                  <a:pt x="27800" y="11864"/>
                  <a:pt x="27783" y="11814"/>
                </a:cubicBezTo>
                <a:close/>
                <a:moveTo>
                  <a:pt x="37831" y="13167"/>
                </a:moveTo>
                <a:lnTo>
                  <a:pt x="37831" y="13167"/>
                </a:lnTo>
                <a:cubicBezTo>
                  <a:pt x="37831" y="13167"/>
                  <a:pt x="37832" y="13168"/>
                  <a:pt x="37832" y="13169"/>
                </a:cubicBezTo>
                <a:lnTo>
                  <a:pt x="37832" y="13169"/>
                </a:lnTo>
                <a:cubicBezTo>
                  <a:pt x="37832" y="13169"/>
                  <a:pt x="37832" y="13168"/>
                  <a:pt x="37832" y="13168"/>
                </a:cubicBezTo>
                <a:lnTo>
                  <a:pt x="37832" y="13168"/>
                </a:lnTo>
                <a:cubicBezTo>
                  <a:pt x="37831" y="13168"/>
                  <a:pt x="37831" y="13167"/>
                  <a:pt x="37831" y="13167"/>
                </a:cubicBezTo>
                <a:close/>
                <a:moveTo>
                  <a:pt x="37859" y="13194"/>
                </a:moveTo>
                <a:cubicBezTo>
                  <a:pt x="37865" y="13200"/>
                  <a:pt x="37872" y="13206"/>
                  <a:pt x="37881" y="13213"/>
                </a:cubicBezTo>
                <a:lnTo>
                  <a:pt x="37881" y="13213"/>
                </a:lnTo>
                <a:cubicBezTo>
                  <a:pt x="37881" y="13213"/>
                  <a:pt x="37880" y="13213"/>
                  <a:pt x="37880" y="13213"/>
                </a:cubicBezTo>
                <a:lnTo>
                  <a:pt x="37880" y="13213"/>
                </a:lnTo>
                <a:cubicBezTo>
                  <a:pt x="37873" y="13207"/>
                  <a:pt x="37866" y="13201"/>
                  <a:pt x="37859" y="13194"/>
                </a:cubicBezTo>
                <a:close/>
                <a:moveTo>
                  <a:pt x="37882" y="13214"/>
                </a:moveTo>
                <a:lnTo>
                  <a:pt x="37882" y="13214"/>
                </a:lnTo>
                <a:cubicBezTo>
                  <a:pt x="37883" y="13214"/>
                  <a:pt x="37883" y="13214"/>
                  <a:pt x="37883" y="13215"/>
                </a:cubicBezTo>
                <a:lnTo>
                  <a:pt x="37883" y="13215"/>
                </a:lnTo>
                <a:cubicBezTo>
                  <a:pt x="37885" y="13216"/>
                  <a:pt x="37887" y="13218"/>
                  <a:pt x="37889" y="13219"/>
                </a:cubicBezTo>
                <a:cubicBezTo>
                  <a:pt x="37887" y="13218"/>
                  <a:pt x="37885" y="13216"/>
                  <a:pt x="37882" y="13214"/>
                </a:cubicBezTo>
                <a:close/>
                <a:moveTo>
                  <a:pt x="28684" y="1"/>
                </a:moveTo>
                <a:cubicBezTo>
                  <a:pt x="28606" y="1"/>
                  <a:pt x="28528" y="4"/>
                  <a:pt x="28450" y="12"/>
                </a:cubicBezTo>
                <a:cubicBezTo>
                  <a:pt x="27205" y="141"/>
                  <a:pt x="26131" y="952"/>
                  <a:pt x="25207" y="1736"/>
                </a:cubicBezTo>
                <a:cubicBezTo>
                  <a:pt x="23338" y="3323"/>
                  <a:pt x="21833" y="5239"/>
                  <a:pt x="20583" y="7332"/>
                </a:cubicBezTo>
                <a:cubicBezTo>
                  <a:pt x="19995" y="8316"/>
                  <a:pt x="19386" y="9373"/>
                  <a:pt x="18676" y="10204"/>
                </a:cubicBezTo>
                <a:cubicBezTo>
                  <a:pt x="18335" y="10606"/>
                  <a:pt x="17952" y="10989"/>
                  <a:pt x="17613" y="11205"/>
                </a:cubicBezTo>
                <a:cubicBezTo>
                  <a:pt x="17230" y="11451"/>
                  <a:pt x="16952" y="11544"/>
                  <a:pt x="16622" y="11544"/>
                </a:cubicBezTo>
                <a:cubicBezTo>
                  <a:pt x="16613" y="11544"/>
                  <a:pt x="16603" y="11544"/>
                  <a:pt x="16593" y="11544"/>
                </a:cubicBezTo>
                <a:cubicBezTo>
                  <a:pt x="16555" y="11544"/>
                  <a:pt x="16407" y="11522"/>
                  <a:pt x="16381" y="11522"/>
                </a:cubicBezTo>
                <a:cubicBezTo>
                  <a:pt x="16377" y="11522"/>
                  <a:pt x="16377" y="11523"/>
                  <a:pt x="16380" y="11524"/>
                </a:cubicBezTo>
                <a:lnTo>
                  <a:pt x="16380" y="11524"/>
                </a:lnTo>
                <a:cubicBezTo>
                  <a:pt x="16339" y="11513"/>
                  <a:pt x="16297" y="11501"/>
                  <a:pt x="16256" y="11488"/>
                </a:cubicBezTo>
                <a:lnTo>
                  <a:pt x="16256" y="11488"/>
                </a:lnTo>
                <a:cubicBezTo>
                  <a:pt x="16235" y="11473"/>
                  <a:pt x="16210" y="11452"/>
                  <a:pt x="16188" y="11444"/>
                </a:cubicBezTo>
                <a:lnTo>
                  <a:pt x="16188" y="11444"/>
                </a:lnTo>
                <a:cubicBezTo>
                  <a:pt x="16174" y="11431"/>
                  <a:pt x="16159" y="11419"/>
                  <a:pt x="16145" y="11406"/>
                </a:cubicBezTo>
                <a:cubicBezTo>
                  <a:pt x="16139" y="11402"/>
                  <a:pt x="16133" y="11398"/>
                  <a:pt x="16128" y="11395"/>
                </a:cubicBezTo>
                <a:lnTo>
                  <a:pt x="16128" y="11395"/>
                </a:lnTo>
                <a:cubicBezTo>
                  <a:pt x="16126" y="11387"/>
                  <a:pt x="16122" y="11378"/>
                  <a:pt x="16118" y="11368"/>
                </a:cubicBezTo>
                <a:cubicBezTo>
                  <a:pt x="16102" y="11330"/>
                  <a:pt x="16081" y="11293"/>
                  <a:pt x="16060" y="11256"/>
                </a:cubicBezTo>
                <a:lnTo>
                  <a:pt x="16060" y="11256"/>
                </a:lnTo>
                <a:cubicBezTo>
                  <a:pt x="16051" y="11231"/>
                  <a:pt x="16019" y="11155"/>
                  <a:pt x="16003" y="11100"/>
                </a:cubicBezTo>
                <a:cubicBezTo>
                  <a:pt x="15978" y="11010"/>
                  <a:pt x="15959" y="10918"/>
                  <a:pt x="15940" y="10828"/>
                </a:cubicBezTo>
                <a:cubicBezTo>
                  <a:pt x="15935" y="10808"/>
                  <a:pt x="15931" y="10787"/>
                  <a:pt x="15928" y="10766"/>
                </a:cubicBezTo>
                <a:lnTo>
                  <a:pt x="15928" y="10766"/>
                </a:lnTo>
                <a:cubicBezTo>
                  <a:pt x="15927" y="10762"/>
                  <a:pt x="15927" y="10757"/>
                  <a:pt x="15926" y="10751"/>
                </a:cubicBezTo>
                <a:cubicBezTo>
                  <a:pt x="15917" y="10646"/>
                  <a:pt x="15907" y="10541"/>
                  <a:pt x="15901" y="10434"/>
                </a:cubicBezTo>
                <a:cubicBezTo>
                  <a:pt x="15892" y="10206"/>
                  <a:pt x="15892" y="9978"/>
                  <a:pt x="15900" y="9750"/>
                </a:cubicBezTo>
                <a:cubicBezTo>
                  <a:pt x="15917" y="9279"/>
                  <a:pt x="15963" y="8808"/>
                  <a:pt x="16018" y="8339"/>
                </a:cubicBezTo>
                <a:cubicBezTo>
                  <a:pt x="16135" y="7334"/>
                  <a:pt x="16302" y="6333"/>
                  <a:pt x="16386" y="5322"/>
                </a:cubicBezTo>
                <a:cubicBezTo>
                  <a:pt x="16455" y="4500"/>
                  <a:pt x="16491" y="3598"/>
                  <a:pt x="16204" y="2813"/>
                </a:cubicBezTo>
                <a:cubicBezTo>
                  <a:pt x="15840" y="1818"/>
                  <a:pt x="14958" y="1251"/>
                  <a:pt x="13906" y="1209"/>
                </a:cubicBezTo>
                <a:cubicBezTo>
                  <a:pt x="13865" y="1207"/>
                  <a:pt x="13824" y="1207"/>
                  <a:pt x="13783" y="1207"/>
                </a:cubicBezTo>
                <a:cubicBezTo>
                  <a:pt x="12637" y="1207"/>
                  <a:pt x="11514" y="1840"/>
                  <a:pt x="10621" y="2501"/>
                </a:cubicBezTo>
                <a:cubicBezTo>
                  <a:pt x="9392" y="3411"/>
                  <a:pt x="8329" y="4510"/>
                  <a:pt x="7389" y="5712"/>
                </a:cubicBezTo>
                <a:cubicBezTo>
                  <a:pt x="6323" y="7079"/>
                  <a:pt x="5549" y="8640"/>
                  <a:pt x="4483" y="10003"/>
                </a:cubicBezTo>
                <a:cubicBezTo>
                  <a:pt x="4100" y="10493"/>
                  <a:pt x="3673" y="10968"/>
                  <a:pt x="3190" y="11362"/>
                </a:cubicBezTo>
                <a:cubicBezTo>
                  <a:pt x="3095" y="11441"/>
                  <a:pt x="2890" y="11567"/>
                  <a:pt x="2696" y="11684"/>
                </a:cubicBezTo>
                <a:cubicBezTo>
                  <a:pt x="2676" y="11696"/>
                  <a:pt x="2654" y="11707"/>
                  <a:pt x="2633" y="11718"/>
                </a:cubicBezTo>
                <a:lnTo>
                  <a:pt x="2633" y="11718"/>
                </a:lnTo>
                <a:cubicBezTo>
                  <a:pt x="2660" y="11705"/>
                  <a:pt x="2671" y="11701"/>
                  <a:pt x="2672" y="11701"/>
                </a:cubicBezTo>
                <a:cubicBezTo>
                  <a:pt x="2674" y="11701"/>
                  <a:pt x="2634" y="11720"/>
                  <a:pt x="2606" y="11731"/>
                </a:cubicBezTo>
                <a:lnTo>
                  <a:pt x="2606" y="11731"/>
                </a:lnTo>
                <a:cubicBezTo>
                  <a:pt x="2615" y="11727"/>
                  <a:pt x="2624" y="11722"/>
                  <a:pt x="2633" y="11718"/>
                </a:cubicBezTo>
                <a:lnTo>
                  <a:pt x="2633" y="11718"/>
                </a:lnTo>
                <a:cubicBezTo>
                  <a:pt x="2624" y="11722"/>
                  <a:pt x="2614" y="11727"/>
                  <a:pt x="2603" y="11732"/>
                </a:cubicBezTo>
                <a:lnTo>
                  <a:pt x="2603" y="11732"/>
                </a:lnTo>
                <a:cubicBezTo>
                  <a:pt x="2604" y="11732"/>
                  <a:pt x="2605" y="11731"/>
                  <a:pt x="2606" y="11731"/>
                </a:cubicBezTo>
                <a:lnTo>
                  <a:pt x="2606" y="11731"/>
                </a:lnTo>
                <a:cubicBezTo>
                  <a:pt x="2599" y="11734"/>
                  <a:pt x="2591" y="11738"/>
                  <a:pt x="2583" y="11741"/>
                </a:cubicBezTo>
                <a:cubicBezTo>
                  <a:pt x="2590" y="11738"/>
                  <a:pt x="2597" y="11735"/>
                  <a:pt x="2603" y="11732"/>
                </a:cubicBezTo>
                <a:lnTo>
                  <a:pt x="2603" y="11732"/>
                </a:lnTo>
                <a:cubicBezTo>
                  <a:pt x="2599" y="11734"/>
                  <a:pt x="2596" y="11735"/>
                  <a:pt x="2593" y="11736"/>
                </a:cubicBezTo>
                <a:cubicBezTo>
                  <a:pt x="2569" y="11742"/>
                  <a:pt x="2475" y="11767"/>
                  <a:pt x="2409" y="11785"/>
                </a:cubicBezTo>
                <a:lnTo>
                  <a:pt x="2409" y="11785"/>
                </a:lnTo>
                <a:cubicBezTo>
                  <a:pt x="2398" y="11781"/>
                  <a:pt x="2390" y="11777"/>
                  <a:pt x="2384" y="11775"/>
                </a:cubicBezTo>
                <a:lnTo>
                  <a:pt x="2384" y="11775"/>
                </a:lnTo>
                <a:cubicBezTo>
                  <a:pt x="2364" y="11743"/>
                  <a:pt x="2345" y="11709"/>
                  <a:pt x="2327" y="11675"/>
                </a:cubicBezTo>
                <a:lnTo>
                  <a:pt x="2327" y="11675"/>
                </a:lnTo>
                <a:cubicBezTo>
                  <a:pt x="2318" y="11646"/>
                  <a:pt x="2296" y="11583"/>
                  <a:pt x="2292" y="11567"/>
                </a:cubicBezTo>
                <a:cubicBezTo>
                  <a:pt x="2269" y="11460"/>
                  <a:pt x="2229" y="11356"/>
                  <a:pt x="2212" y="11249"/>
                </a:cubicBezTo>
                <a:cubicBezTo>
                  <a:pt x="2162" y="10937"/>
                  <a:pt x="2189" y="10598"/>
                  <a:pt x="2252" y="10294"/>
                </a:cubicBezTo>
                <a:cubicBezTo>
                  <a:pt x="2373" y="9729"/>
                  <a:pt x="2612" y="9180"/>
                  <a:pt x="2968" y="8724"/>
                </a:cubicBezTo>
                <a:cubicBezTo>
                  <a:pt x="3095" y="8561"/>
                  <a:pt x="3355" y="8306"/>
                  <a:pt x="3434" y="8249"/>
                </a:cubicBezTo>
                <a:cubicBezTo>
                  <a:pt x="3700" y="8054"/>
                  <a:pt x="3703" y="8061"/>
                  <a:pt x="3977" y="8019"/>
                </a:cubicBezTo>
                <a:cubicBezTo>
                  <a:pt x="4494" y="7939"/>
                  <a:pt x="4781" y="7292"/>
                  <a:pt x="4653" y="6828"/>
                </a:cubicBezTo>
                <a:cubicBezTo>
                  <a:pt x="4523" y="6353"/>
                  <a:pt x="4118" y="6134"/>
                  <a:pt x="3676" y="6134"/>
                </a:cubicBezTo>
                <a:cubicBezTo>
                  <a:pt x="3606" y="6134"/>
                  <a:pt x="3534" y="6140"/>
                  <a:pt x="3462" y="6151"/>
                </a:cubicBezTo>
                <a:lnTo>
                  <a:pt x="3460" y="6154"/>
                </a:lnTo>
                <a:cubicBezTo>
                  <a:pt x="2122" y="6363"/>
                  <a:pt x="1153" y="7734"/>
                  <a:pt x="673" y="8889"/>
                </a:cubicBezTo>
                <a:cubicBezTo>
                  <a:pt x="173" y="10095"/>
                  <a:pt x="1" y="11730"/>
                  <a:pt x="784" y="12863"/>
                </a:cubicBezTo>
                <a:cubicBezTo>
                  <a:pt x="1189" y="13451"/>
                  <a:pt x="1768" y="13702"/>
                  <a:pt x="2381" y="13702"/>
                </a:cubicBezTo>
                <a:cubicBezTo>
                  <a:pt x="2799" y="13702"/>
                  <a:pt x="3232" y="13585"/>
                  <a:pt x="3636" y="13378"/>
                </a:cubicBezTo>
                <a:cubicBezTo>
                  <a:pt x="4848" y="12758"/>
                  <a:pt x="5773" y="11554"/>
                  <a:pt x="6537" y="10464"/>
                </a:cubicBezTo>
                <a:cubicBezTo>
                  <a:pt x="7510" y="9074"/>
                  <a:pt x="8289" y="7592"/>
                  <a:pt x="9403" y="6300"/>
                </a:cubicBezTo>
                <a:cubicBezTo>
                  <a:pt x="10301" y="5257"/>
                  <a:pt x="11312" y="4244"/>
                  <a:pt x="12524" y="3572"/>
                </a:cubicBezTo>
                <a:cubicBezTo>
                  <a:pt x="12775" y="3432"/>
                  <a:pt x="12932" y="3355"/>
                  <a:pt x="13129" y="3288"/>
                </a:cubicBezTo>
                <a:cubicBezTo>
                  <a:pt x="13252" y="3246"/>
                  <a:pt x="13378" y="3212"/>
                  <a:pt x="13504" y="3181"/>
                </a:cubicBezTo>
                <a:cubicBezTo>
                  <a:pt x="13551" y="3169"/>
                  <a:pt x="13599" y="3159"/>
                  <a:pt x="13647" y="3151"/>
                </a:cubicBezTo>
                <a:lnTo>
                  <a:pt x="13647" y="3151"/>
                </a:lnTo>
                <a:cubicBezTo>
                  <a:pt x="13659" y="3150"/>
                  <a:pt x="13675" y="3149"/>
                  <a:pt x="13694" y="3149"/>
                </a:cubicBezTo>
                <a:cubicBezTo>
                  <a:pt x="13734" y="3146"/>
                  <a:pt x="13774" y="3145"/>
                  <a:pt x="13814" y="3145"/>
                </a:cubicBezTo>
                <a:cubicBezTo>
                  <a:pt x="13861" y="3145"/>
                  <a:pt x="13908" y="3147"/>
                  <a:pt x="13956" y="3150"/>
                </a:cubicBezTo>
                <a:lnTo>
                  <a:pt x="13956" y="3150"/>
                </a:lnTo>
                <a:cubicBezTo>
                  <a:pt x="13938" y="3152"/>
                  <a:pt x="14027" y="3171"/>
                  <a:pt x="14098" y="3188"/>
                </a:cubicBezTo>
                <a:lnTo>
                  <a:pt x="14098" y="3188"/>
                </a:lnTo>
                <a:cubicBezTo>
                  <a:pt x="14100" y="3194"/>
                  <a:pt x="14215" y="3241"/>
                  <a:pt x="14261" y="3263"/>
                </a:cubicBezTo>
                <a:cubicBezTo>
                  <a:pt x="14264" y="3265"/>
                  <a:pt x="14267" y="3267"/>
                  <a:pt x="14270" y="3268"/>
                </a:cubicBezTo>
                <a:lnTo>
                  <a:pt x="14270" y="3268"/>
                </a:lnTo>
                <a:cubicBezTo>
                  <a:pt x="14267" y="3271"/>
                  <a:pt x="14275" y="3281"/>
                  <a:pt x="14303" y="3304"/>
                </a:cubicBezTo>
                <a:lnTo>
                  <a:pt x="14303" y="3304"/>
                </a:lnTo>
                <a:cubicBezTo>
                  <a:pt x="14310" y="3316"/>
                  <a:pt x="14320" y="3330"/>
                  <a:pt x="14333" y="3350"/>
                </a:cubicBezTo>
                <a:cubicBezTo>
                  <a:pt x="14341" y="3360"/>
                  <a:pt x="14347" y="3369"/>
                  <a:pt x="14353" y="3377"/>
                </a:cubicBezTo>
                <a:lnTo>
                  <a:pt x="14353" y="3377"/>
                </a:lnTo>
                <a:cubicBezTo>
                  <a:pt x="14398" y="3525"/>
                  <a:pt x="14436" y="3675"/>
                  <a:pt x="14466" y="3828"/>
                </a:cubicBezTo>
                <a:lnTo>
                  <a:pt x="14466" y="3828"/>
                </a:lnTo>
                <a:cubicBezTo>
                  <a:pt x="14470" y="3875"/>
                  <a:pt x="14475" y="3923"/>
                  <a:pt x="14479" y="3970"/>
                </a:cubicBezTo>
                <a:cubicBezTo>
                  <a:pt x="14483" y="4062"/>
                  <a:pt x="14489" y="4154"/>
                  <a:pt x="14490" y="4244"/>
                </a:cubicBezTo>
                <a:cubicBezTo>
                  <a:pt x="14496" y="4470"/>
                  <a:pt x="14490" y="4694"/>
                  <a:pt x="14477" y="4920"/>
                </a:cubicBezTo>
                <a:cubicBezTo>
                  <a:pt x="14374" y="6863"/>
                  <a:pt x="13774" y="8837"/>
                  <a:pt x="13993" y="10790"/>
                </a:cubicBezTo>
                <a:cubicBezTo>
                  <a:pt x="14096" y="11709"/>
                  <a:pt x="14393" y="12614"/>
                  <a:pt x="15218" y="13129"/>
                </a:cubicBezTo>
                <a:cubicBezTo>
                  <a:pt x="15622" y="13380"/>
                  <a:pt x="16087" y="13486"/>
                  <a:pt x="16559" y="13486"/>
                </a:cubicBezTo>
                <a:cubicBezTo>
                  <a:pt x="17182" y="13486"/>
                  <a:pt x="17819" y="13302"/>
                  <a:pt x="18345" y="13022"/>
                </a:cubicBezTo>
                <a:cubicBezTo>
                  <a:pt x="19415" y="12454"/>
                  <a:pt x="20211" y="11441"/>
                  <a:pt x="20895" y="10468"/>
                </a:cubicBezTo>
                <a:cubicBezTo>
                  <a:pt x="21597" y="9465"/>
                  <a:pt x="22189" y="8391"/>
                  <a:pt x="22832" y="7351"/>
                </a:cubicBezTo>
                <a:cubicBezTo>
                  <a:pt x="23453" y="6354"/>
                  <a:pt x="23983" y="5720"/>
                  <a:pt x="24833" y="4801"/>
                </a:cubicBezTo>
                <a:cubicBezTo>
                  <a:pt x="25681" y="3880"/>
                  <a:pt x="26598" y="2944"/>
                  <a:pt x="27686" y="2304"/>
                </a:cubicBezTo>
                <a:cubicBezTo>
                  <a:pt x="27808" y="2233"/>
                  <a:pt x="27933" y="2166"/>
                  <a:pt x="28059" y="2105"/>
                </a:cubicBezTo>
                <a:cubicBezTo>
                  <a:pt x="28072" y="2098"/>
                  <a:pt x="28156" y="2062"/>
                  <a:pt x="28153" y="2062"/>
                </a:cubicBezTo>
                <a:lnTo>
                  <a:pt x="28153" y="2062"/>
                </a:lnTo>
                <a:cubicBezTo>
                  <a:pt x="28152" y="2062"/>
                  <a:pt x="28138" y="2067"/>
                  <a:pt x="28101" y="2082"/>
                </a:cubicBezTo>
                <a:cubicBezTo>
                  <a:pt x="28159" y="2057"/>
                  <a:pt x="28220" y="2034"/>
                  <a:pt x="28279" y="2017"/>
                </a:cubicBezTo>
                <a:cubicBezTo>
                  <a:pt x="28379" y="1986"/>
                  <a:pt x="28479" y="1960"/>
                  <a:pt x="28580" y="1937"/>
                </a:cubicBezTo>
                <a:cubicBezTo>
                  <a:pt x="28580" y="1936"/>
                  <a:pt x="28581" y="1936"/>
                  <a:pt x="28581" y="1936"/>
                </a:cubicBezTo>
                <a:lnTo>
                  <a:pt x="28581" y="1936"/>
                </a:lnTo>
                <a:cubicBezTo>
                  <a:pt x="28620" y="1935"/>
                  <a:pt x="28657" y="1935"/>
                  <a:pt x="28695" y="1935"/>
                </a:cubicBezTo>
                <a:lnTo>
                  <a:pt x="28695" y="1935"/>
                </a:lnTo>
                <a:cubicBezTo>
                  <a:pt x="28714" y="1937"/>
                  <a:pt x="28754" y="1941"/>
                  <a:pt x="28794" y="1949"/>
                </a:cubicBezTo>
                <a:lnTo>
                  <a:pt x="28794" y="1949"/>
                </a:lnTo>
                <a:cubicBezTo>
                  <a:pt x="28796" y="1955"/>
                  <a:pt x="28798" y="1960"/>
                  <a:pt x="28799" y="1966"/>
                </a:cubicBezTo>
                <a:lnTo>
                  <a:pt x="28799" y="1966"/>
                </a:lnTo>
                <a:cubicBezTo>
                  <a:pt x="28800" y="1966"/>
                  <a:pt x="28800" y="1966"/>
                  <a:pt x="28800" y="1965"/>
                </a:cubicBezTo>
                <a:lnTo>
                  <a:pt x="28800" y="1965"/>
                </a:lnTo>
                <a:cubicBezTo>
                  <a:pt x="28800" y="1966"/>
                  <a:pt x="28800" y="1967"/>
                  <a:pt x="28800" y="1968"/>
                </a:cubicBezTo>
                <a:lnTo>
                  <a:pt x="28800" y="1968"/>
                </a:lnTo>
                <a:cubicBezTo>
                  <a:pt x="28800" y="1967"/>
                  <a:pt x="28800" y="1967"/>
                  <a:pt x="28799" y="1966"/>
                </a:cubicBezTo>
                <a:lnTo>
                  <a:pt x="28799" y="1966"/>
                </a:lnTo>
                <a:cubicBezTo>
                  <a:pt x="28797" y="1968"/>
                  <a:pt x="28797" y="1971"/>
                  <a:pt x="28800" y="1973"/>
                </a:cubicBezTo>
                <a:lnTo>
                  <a:pt x="28800" y="1973"/>
                </a:lnTo>
                <a:cubicBezTo>
                  <a:pt x="28800" y="1971"/>
                  <a:pt x="28800" y="1970"/>
                  <a:pt x="28800" y="1968"/>
                </a:cubicBezTo>
                <a:lnTo>
                  <a:pt x="28800" y="1968"/>
                </a:lnTo>
                <a:cubicBezTo>
                  <a:pt x="28801" y="1970"/>
                  <a:pt x="28801" y="1972"/>
                  <a:pt x="28802" y="1974"/>
                </a:cubicBezTo>
                <a:lnTo>
                  <a:pt x="28802" y="1974"/>
                </a:lnTo>
                <a:cubicBezTo>
                  <a:pt x="28801" y="1974"/>
                  <a:pt x="28800" y="1973"/>
                  <a:pt x="28800" y="1973"/>
                </a:cubicBezTo>
                <a:lnTo>
                  <a:pt x="28800" y="1973"/>
                </a:lnTo>
                <a:cubicBezTo>
                  <a:pt x="28799" y="1978"/>
                  <a:pt x="28799" y="1984"/>
                  <a:pt x="28798" y="1990"/>
                </a:cubicBezTo>
                <a:cubicBezTo>
                  <a:pt x="28789" y="2112"/>
                  <a:pt x="28787" y="2234"/>
                  <a:pt x="28781" y="2357"/>
                </a:cubicBezTo>
                <a:lnTo>
                  <a:pt x="28781" y="2357"/>
                </a:lnTo>
                <a:cubicBezTo>
                  <a:pt x="28776" y="2393"/>
                  <a:pt x="28763" y="2511"/>
                  <a:pt x="28756" y="2547"/>
                </a:cubicBezTo>
                <a:cubicBezTo>
                  <a:pt x="28739" y="2632"/>
                  <a:pt x="28722" y="2716"/>
                  <a:pt x="28703" y="2800"/>
                </a:cubicBezTo>
                <a:cubicBezTo>
                  <a:pt x="28653" y="3022"/>
                  <a:pt x="28593" y="3240"/>
                  <a:pt x="28530" y="3459"/>
                </a:cubicBezTo>
                <a:cubicBezTo>
                  <a:pt x="27964" y="5385"/>
                  <a:pt x="27089" y="7206"/>
                  <a:pt x="26428" y="9097"/>
                </a:cubicBezTo>
                <a:cubicBezTo>
                  <a:pt x="25946" y="10474"/>
                  <a:pt x="25124" y="13024"/>
                  <a:pt x="27169" y="13579"/>
                </a:cubicBezTo>
                <a:cubicBezTo>
                  <a:pt x="27322" y="13621"/>
                  <a:pt x="27473" y="13640"/>
                  <a:pt x="27623" y="13640"/>
                </a:cubicBezTo>
                <a:cubicBezTo>
                  <a:pt x="28543" y="13640"/>
                  <a:pt x="29394" y="12922"/>
                  <a:pt x="30005" y="12304"/>
                </a:cubicBezTo>
                <a:cubicBezTo>
                  <a:pt x="30834" y="11467"/>
                  <a:pt x="31529" y="10497"/>
                  <a:pt x="32224" y="9547"/>
                </a:cubicBezTo>
                <a:cubicBezTo>
                  <a:pt x="32827" y="8720"/>
                  <a:pt x="33411" y="7958"/>
                  <a:pt x="34222" y="7163"/>
                </a:cubicBezTo>
                <a:cubicBezTo>
                  <a:pt x="34647" y="6746"/>
                  <a:pt x="35097" y="6359"/>
                  <a:pt x="35632" y="6089"/>
                </a:cubicBezTo>
                <a:cubicBezTo>
                  <a:pt x="35716" y="6042"/>
                  <a:pt x="35808" y="6005"/>
                  <a:pt x="35902" y="5978"/>
                </a:cubicBezTo>
                <a:cubicBezTo>
                  <a:pt x="35964" y="5960"/>
                  <a:pt x="36205" y="5920"/>
                  <a:pt x="36170" y="5918"/>
                </a:cubicBezTo>
                <a:lnTo>
                  <a:pt x="36170" y="5918"/>
                </a:lnTo>
                <a:cubicBezTo>
                  <a:pt x="36173" y="5918"/>
                  <a:pt x="36177" y="5918"/>
                  <a:pt x="36181" y="5918"/>
                </a:cubicBezTo>
                <a:cubicBezTo>
                  <a:pt x="36248" y="5918"/>
                  <a:pt x="36356" y="5924"/>
                  <a:pt x="36393" y="5924"/>
                </a:cubicBezTo>
                <a:cubicBezTo>
                  <a:pt x="36403" y="5924"/>
                  <a:pt x="36408" y="5923"/>
                  <a:pt x="36406" y="5922"/>
                </a:cubicBezTo>
                <a:lnTo>
                  <a:pt x="36406" y="5922"/>
                </a:lnTo>
                <a:cubicBezTo>
                  <a:pt x="36471" y="5941"/>
                  <a:pt x="36533" y="5968"/>
                  <a:pt x="36589" y="6005"/>
                </a:cubicBezTo>
                <a:cubicBezTo>
                  <a:pt x="36677" y="6061"/>
                  <a:pt x="36711" y="6114"/>
                  <a:pt x="36752" y="6206"/>
                </a:cubicBezTo>
                <a:cubicBezTo>
                  <a:pt x="36813" y="6352"/>
                  <a:pt x="36832" y="6511"/>
                  <a:pt x="36838" y="6731"/>
                </a:cubicBezTo>
                <a:cubicBezTo>
                  <a:pt x="36855" y="7317"/>
                  <a:pt x="36761" y="7763"/>
                  <a:pt x="36619" y="8352"/>
                </a:cubicBezTo>
                <a:cubicBezTo>
                  <a:pt x="36348" y="9486"/>
                  <a:pt x="35926" y="10577"/>
                  <a:pt x="35789" y="11739"/>
                </a:cubicBezTo>
                <a:cubicBezTo>
                  <a:pt x="35666" y="12783"/>
                  <a:pt x="35785" y="14018"/>
                  <a:pt x="36671" y="14711"/>
                </a:cubicBezTo>
                <a:cubicBezTo>
                  <a:pt x="37089" y="15038"/>
                  <a:pt x="37593" y="15172"/>
                  <a:pt x="38111" y="15172"/>
                </a:cubicBezTo>
                <a:cubicBezTo>
                  <a:pt x="38817" y="15172"/>
                  <a:pt x="39549" y="14924"/>
                  <a:pt x="40125" y="14577"/>
                </a:cubicBezTo>
                <a:cubicBezTo>
                  <a:pt x="40950" y="14081"/>
                  <a:pt x="41638" y="13350"/>
                  <a:pt x="42256" y="12622"/>
                </a:cubicBezTo>
                <a:cubicBezTo>
                  <a:pt x="43068" y="11665"/>
                  <a:pt x="43805" y="10644"/>
                  <a:pt x="44513" y="9610"/>
                </a:cubicBezTo>
                <a:cubicBezTo>
                  <a:pt x="45787" y="7755"/>
                  <a:pt x="46926" y="5802"/>
                  <a:pt x="48247" y="3978"/>
                </a:cubicBezTo>
                <a:cubicBezTo>
                  <a:pt x="48304" y="3899"/>
                  <a:pt x="48364" y="3821"/>
                  <a:pt x="48423" y="3740"/>
                </a:cubicBezTo>
                <a:cubicBezTo>
                  <a:pt x="48427" y="3735"/>
                  <a:pt x="48431" y="3730"/>
                  <a:pt x="48434" y="3725"/>
                </a:cubicBezTo>
                <a:lnTo>
                  <a:pt x="48434" y="3725"/>
                </a:lnTo>
                <a:cubicBezTo>
                  <a:pt x="48440" y="3718"/>
                  <a:pt x="48447" y="3710"/>
                  <a:pt x="48456" y="3700"/>
                </a:cubicBezTo>
                <a:cubicBezTo>
                  <a:pt x="48638" y="3480"/>
                  <a:pt x="48825" y="3267"/>
                  <a:pt x="49036" y="3072"/>
                </a:cubicBezTo>
                <a:cubicBezTo>
                  <a:pt x="49443" y="2697"/>
                  <a:pt x="49938" y="2431"/>
                  <a:pt x="50421" y="2431"/>
                </a:cubicBezTo>
                <a:cubicBezTo>
                  <a:pt x="50443" y="2431"/>
                  <a:pt x="50466" y="2431"/>
                  <a:pt x="50489" y="2432"/>
                </a:cubicBezTo>
                <a:cubicBezTo>
                  <a:pt x="50644" y="2442"/>
                  <a:pt x="50788" y="2494"/>
                  <a:pt x="50954" y="2611"/>
                </a:cubicBezTo>
                <a:cubicBezTo>
                  <a:pt x="51015" y="2655"/>
                  <a:pt x="51182" y="2840"/>
                  <a:pt x="51276" y="3047"/>
                </a:cubicBezTo>
                <a:cubicBezTo>
                  <a:pt x="51373" y="3265"/>
                  <a:pt x="51414" y="3609"/>
                  <a:pt x="51391" y="3924"/>
                </a:cubicBezTo>
                <a:lnTo>
                  <a:pt x="51391" y="3924"/>
                </a:lnTo>
                <a:cubicBezTo>
                  <a:pt x="51382" y="3979"/>
                  <a:pt x="51375" y="4036"/>
                  <a:pt x="51366" y="4092"/>
                </a:cubicBezTo>
                <a:cubicBezTo>
                  <a:pt x="51339" y="4251"/>
                  <a:pt x="51306" y="4410"/>
                  <a:pt x="51276" y="4569"/>
                </a:cubicBezTo>
                <a:cubicBezTo>
                  <a:pt x="51199" y="4944"/>
                  <a:pt x="51117" y="5318"/>
                  <a:pt x="51038" y="5693"/>
                </a:cubicBezTo>
                <a:cubicBezTo>
                  <a:pt x="50855" y="6574"/>
                  <a:pt x="50690" y="7458"/>
                  <a:pt x="50600" y="8354"/>
                </a:cubicBezTo>
                <a:cubicBezTo>
                  <a:pt x="50441" y="9936"/>
                  <a:pt x="50590" y="11971"/>
                  <a:pt x="52277" y="12679"/>
                </a:cubicBezTo>
                <a:cubicBezTo>
                  <a:pt x="52669" y="12843"/>
                  <a:pt x="53082" y="12909"/>
                  <a:pt x="53499" y="12909"/>
                </a:cubicBezTo>
                <a:cubicBezTo>
                  <a:pt x="54079" y="12909"/>
                  <a:pt x="54667" y="12781"/>
                  <a:pt x="55214" y="12611"/>
                </a:cubicBezTo>
                <a:cubicBezTo>
                  <a:pt x="56295" y="12276"/>
                  <a:pt x="55973" y="10695"/>
                  <a:pt x="55005" y="10695"/>
                </a:cubicBezTo>
                <a:cubicBezTo>
                  <a:pt x="54909" y="10695"/>
                  <a:pt x="54808" y="10711"/>
                  <a:pt x="54701" y="10744"/>
                </a:cubicBezTo>
                <a:cubicBezTo>
                  <a:pt x="54446" y="10822"/>
                  <a:pt x="54190" y="10887"/>
                  <a:pt x="53929" y="10941"/>
                </a:cubicBezTo>
                <a:cubicBezTo>
                  <a:pt x="53917" y="10944"/>
                  <a:pt x="53862" y="10952"/>
                  <a:pt x="53825" y="10958"/>
                </a:cubicBezTo>
                <a:lnTo>
                  <a:pt x="53825" y="10958"/>
                </a:lnTo>
                <a:cubicBezTo>
                  <a:pt x="53805" y="10960"/>
                  <a:pt x="53785" y="10962"/>
                  <a:pt x="53780" y="10962"/>
                </a:cubicBezTo>
                <a:cubicBezTo>
                  <a:pt x="53658" y="10972"/>
                  <a:pt x="53537" y="10975"/>
                  <a:pt x="53414" y="10975"/>
                </a:cubicBezTo>
                <a:cubicBezTo>
                  <a:pt x="53365" y="10975"/>
                  <a:pt x="53295" y="10968"/>
                  <a:pt x="53265" y="10965"/>
                </a:cubicBezTo>
                <a:lnTo>
                  <a:pt x="53265" y="10965"/>
                </a:lnTo>
                <a:cubicBezTo>
                  <a:pt x="53205" y="10952"/>
                  <a:pt x="53145" y="10937"/>
                  <a:pt x="53085" y="10924"/>
                </a:cubicBezTo>
                <a:cubicBezTo>
                  <a:pt x="53066" y="10920"/>
                  <a:pt x="53047" y="10913"/>
                  <a:pt x="53028" y="10906"/>
                </a:cubicBezTo>
                <a:lnTo>
                  <a:pt x="53028" y="10906"/>
                </a:lnTo>
                <a:cubicBezTo>
                  <a:pt x="52965" y="10869"/>
                  <a:pt x="52903" y="10834"/>
                  <a:pt x="52840" y="10794"/>
                </a:cubicBezTo>
                <a:lnTo>
                  <a:pt x="52840" y="10794"/>
                </a:lnTo>
                <a:cubicBezTo>
                  <a:pt x="52880" y="10819"/>
                  <a:pt x="52902" y="10829"/>
                  <a:pt x="52911" y="10829"/>
                </a:cubicBezTo>
                <a:cubicBezTo>
                  <a:pt x="52949" y="10829"/>
                  <a:pt x="52811" y="10686"/>
                  <a:pt x="52783" y="10686"/>
                </a:cubicBezTo>
                <a:cubicBezTo>
                  <a:pt x="52771" y="10686"/>
                  <a:pt x="52777" y="10709"/>
                  <a:pt x="52819" y="10772"/>
                </a:cubicBezTo>
                <a:cubicBezTo>
                  <a:pt x="52777" y="10709"/>
                  <a:pt x="52739" y="10638"/>
                  <a:pt x="52696" y="10575"/>
                </a:cubicBezTo>
                <a:cubicBezTo>
                  <a:pt x="52687" y="10561"/>
                  <a:pt x="52679" y="10550"/>
                  <a:pt x="52672" y="10541"/>
                </a:cubicBezTo>
                <a:lnTo>
                  <a:pt x="52672" y="10541"/>
                </a:lnTo>
                <a:cubicBezTo>
                  <a:pt x="52671" y="10538"/>
                  <a:pt x="52671" y="10536"/>
                  <a:pt x="52670" y="10533"/>
                </a:cubicBezTo>
                <a:cubicBezTo>
                  <a:pt x="52622" y="10380"/>
                  <a:pt x="52574" y="10229"/>
                  <a:pt x="52539" y="10072"/>
                </a:cubicBezTo>
                <a:cubicBezTo>
                  <a:pt x="52529" y="10025"/>
                  <a:pt x="52521" y="9976"/>
                  <a:pt x="52516" y="9949"/>
                </a:cubicBezTo>
                <a:lnTo>
                  <a:pt x="52516" y="9949"/>
                </a:lnTo>
                <a:cubicBezTo>
                  <a:pt x="52508" y="9868"/>
                  <a:pt x="52501" y="9787"/>
                  <a:pt x="52495" y="9706"/>
                </a:cubicBezTo>
                <a:cubicBezTo>
                  <a:pt x="52474" y="9310"/>
                  <a:pt x="52484" y="8911"/>
                  <a:pt x="52522" y="8515"/>
                </a:cubicBezTo>
                <a:cubicBezTo>
                  <a:pt x="52538" y="8328"/>
                  <a:pt x="52559" y="8138"/>
                  <a:pt x="52584" y="7950"/>
                </a:cubicBezTo>
                <a:lnTo>
                  <a:pt x="52584" y="7950"/>
                </a:lnTo>
                <a:cubicBezTo>
                  <a:pt x="52576" y="8009"/>
                  <a:pt x="52573" y="8032"/>
                  <a:pt x="52573" y="8032"/>
                </a:cubicBezTo>
                <a:cubicBezTo>
                  <a:pt x="52574" y="8032"/>
                  <a:pt x="52603" y="7833"/>
                  <a:pt x="52608" y="7799"/>
                </a:cubicBezTo>
                <a:cubicBezTo>
                  <a:pt x="52626" y="7692"/>
                  <a:pt x="52643" y="7583"/>
                  <a:pt x="52662" y="7474"/>
                </a:cubicBezTo>
                <a:cubicBezTo>
                  <a:pt x="52794" y="6694"/>
                  <a:pt x="52972" y="5925"/>
                  <a:pt x="53129" y="5149"/>
                </a:cubicBezTo>
                <a:cubicBezTo>
                  <a:pt x="53275" y="4435"/>
                  <a:pt x="53399" y="3754"/>
                  <a:pt x="53271" y="3028"/>
                </a:cubicBezTo>
                <a:cubicBezTo>
                  <a:pt x="53028" y="1669"/>
                  <a:pt x="51980" y="627"/>
                  <a:pt x="50592" y="506"/>
                </a:cubicBezTo>
                <a:cubicBezTo>
                  <a:pt x="50494" y="498"/>
                  <a:pt x="50397" y="494"/>
                  <a:pt x="50302" y="494"/>
                </a:cubicBezTo>
                <a:cubicBezTo>
                  <a:pt x="48007" y="494"/>
                  <a:pt x="46581" y="2932"/>
                  <a:pt x="45469" y="4634"/>
                </a:cubicBezTo>
                <a:cubicBezTo>
                  <a:pt x="44188" y="6595"/>
                  <a:pt x="42896" y="8695"/>
                  <a:pt x="41504" y="10493"/>
                </a:cubicBezTo>
                <a:cubicBezTo>
                  <a:pt x="40895" y="11280"/>
                  <a:pt x="40242" y="12048"/>
                  <a:pt x="39474" y="12687"/>
                </a:cubicBezTo>
                <a:cubicBezTo>
                  <a:pt x="39471" y="12690"/>
                  <a:pt x="39467" y="12693"/>
                  <a:pt x="39464" y="12695"/>
                </a:cubicBezTo>
                <a:lnTo>
                  <a:pt x="39464" y="12695"/>
                </a:lnTo>
                <a:cubicBezTo>
                  <a:pt x="39440" y="12713"/>
                  <a:pt x="39416" y="12732"/>
                  <a:pt x="39390" y="12748"/>
                </a:cubicBezTo>
                <a:cubicBezTo>
                  <a:pt x="39311" y="12802"/>
                  <a:pt x="39233" y="12857"/>
                  <a:pt x="39149" y="12907"/>
                </a:cubicBezTo>
                <a:cubicBezTo>
                  <a:pt x="39082" y="12947"/>
                  <a:pt x="39011" y="12980"/>
                  <a:pt x="38944" y="13020"/>
                </a:cubicBezTo>
                <a:cubicBezTo>
                  <a:pt x="38944" y="13020"/>
                  <a:pt x="38943" y="13021"/>
                  <a:pt x="38943" y="13021"/>
                </a:cubicBezTo>
                <a:lnTo>
                  <a:pt x="38943" y="13021"/>
                </a:lnTo>
                <a:cubicBezTo>
                  <a:pt x="38885" y="13040"/>
                  <a:pt x="38696" y="13114"/>
                  <a:pt x="38697" y="13114"/>
                </a:cubicBezTo>
                <a:cubicBezTo>
                  <a:pt x="38406" y="13210"/>
                  <a:pt x="38260" y="13237"/>
                  <a:pt x="38031" y="13239"/>
                </a:cubicBezTo>
                <a:cubicBezTo>
                  <a:pt x="38012" y="13239"/>
                  <a:pt x="37997" y="13239"/>
                  <a:pt x="37984" y="13239"/>
                </a:cubicBezTo>
                <a:lnTo>
                  <a:pt x="37984" y="13239"/>
                </a:lnTo>
                <a:cubicBezTo>
                  <a:pt x="37962" y="13235"/>
                  <a:pt x="37940" y="13230"/>
                  <a:pt x="37918" y="13224"/>
                </a:cubicBezTo>
                <a:lnTo>
                  <a:pt x="37918" y="13224"/>
                </a:lnTo>
                <a:cubicBezTo>
                  <a:pt x="37939" y="13223"/>
                  <a:pt x="37847" y="13163"/>
                  <a:pt x="37832" y="13163"/>
                </a:cubicBezTo>
                <a:cubicBezTo>
                  <a:pt x="37831" y="13163"/>
                  <a:pt x="37830" y="13164"/>
                  <a:pt x="37830" y="13165"/>
                </a:cubicBezTo>
                <a:lnTo>
                  <a:pt x="37830" y="13165"/>
                </a:lnTo>
                <a:cubicBezTo>
                  <a:pt x="37826" y="13154"/>
                  <a:pt x="37819" y="13140"/>
                  <a:pt x="37810" y="13122"/>
                </a:cubicBezTo>
                <a:cubicBezTo>
                  <a:pt x="37794" y="13088"/>
                  <a:pt x="37786" y="13077"/>
                  <a:pt x="37783" y="13077"/>
                </a:cubicBezTo>
                <a:cubicBezTo>
                  <a:pt x="37782" y="13077"/>
                  <a:pt x="37782" y="13077"/>
                  <a:pt x="37781" y="13079"/>
                </a:cubicBezTo>
                <a:lnTo>
                  <a:pt x="37781" y="13079"/>
                </a:lnTo>
                <a:cubicBezTo>
                  <a:pt x="37778" y="13066"/>
                  <a:pt x="37774" y="13048"/>
                  <a:pt x="37768" y="13026"/>
                </a:cubicBezTo>
                <a:cubicBezTo>
                  <a:pt x="37743" y="12930"/>
                  <a:pt x="37717" y="12836"/>
                  <a:pt x="37697" y="12739"/>
                </a:cubicBezTo>
                <a:lnTo>
                  <a:pt x="37697" y="12739"/>
                </a:lnTo>
                <a:cubicBezTo>
                  <a:pt x="37705" y="12778"/>
                  <a:pt x="37709" y="12794"/>
                  <a:pt x="37711" y="12794"/>
                </a:cubicBezTo>
                <a:cubicBezTo>
                  <a:pt x="37717" y="12794"/>
                  <a:pt x="37686" y="12552"/>
                  <a:pt x="37686" y="12505"/>
                </a:cubicBezTo>
                <a:cubicBezTo>
                  <a:pt x="37680" y="12266"/>
                  <a:pt x="37692" y="12027"/>
                  <a:pt x="37720" y="11789"/>
                </a:cubicBezTo>
                <a:lnTo>
                  <a:pt x="37720" y="11789"/>
                </a:lnTo>
                <a:cubicBezTo>
                  <a:pt x="37716" y="11825"/>
                  <a:pt x="37715" y="11839"/>
                  <a:pt x="37716" y="11839"/>
                </a:cubicBezTo>
                <a:cubicBezTo>
                  <a:pt x="37719" y="11839"/>
                  <a:pt x="37747" y="11649"/>
                  <a:pt x="37753" y="11615"/>
                </a:cubicBezTo>
                <a:cubicBezTo>
                  <a:pt x="37780" y="11473"/>
                  <a:pt x="37810" y="11335"/>
                  <a:pt x="37845" y="11196"/>
                </a:cubicBezTo>
                <a:cubicBezTo>
                  <a:pt x="38119" y="10085"/>
                  <a:pt x="38515" y="9011"/>
                  <a:pt x="38683" y="7874"/>
                </a:cubicBezTo>
                <a:cubicBezTo>
                  <a:pt x="38865" y="6645"/>
                  <a:pt x="38827" y="5232"/>
                  <a:pt x="37717" y="4435"/>
                </a:cubicBezTo>
                <a:cubicBezTo>
                  <a:pt x="37276" y="4119"/>
                  <a:pt x="36787" y="3987"/>
                  <a:pt x="36292" y="3987"/>
                </a:cubicBezTo>
                <a:cubicBezTo>
                  <a:pt x="35544" y="3987"/>
                  <a:pt x="34782" y="4290"/>
                  <a:pt x="34153" y="4717"/>
                </a:cubicBezTo>
                <a:cubicBezTo>
                  <a:pt x="32260" y="6001"/>
                  <a:pt x="31006" y="8065"/>
                  <a:pt x="29662" y="9758"/>
                </a:cubicBezTo>
                <a:cubicBezTo>
                  <a:pt x="29306" y="10208"/>
                  <a:pt x="28934" y="10648"/>
                  <a:pt x="28523" y="11048"/>
                </a:cubicBezTo>
                <a:cubicBezTo>
                  <a:pt x="28436" y="11131"/>
                  <a:pt x="28350" y="11213"/>
                  <a:pt x="28260" y="11291"/>
                </a:cubicBezTo>
                <a:cubicBezTo>
                  <a:pt x="28221" y="11327"/>
                  <a:pt x="28181" y="11362"/>
                  <a:pt x="28141" y="11395"/>
                </a:cubicBezTo>
                <a:lnTo>
                  <a:pt x="28141" y="11395"/>
                </a:lnTo>
                <a:cubicBezTo>
                  <a:pt x="28122" y="11410"/>
                  <a:pt x="28095" y="11431"/>
                  <a:pt x="28086" y="11437"/>
                </a:cubicBezTo>
                <a:cubicBezTo>
                  <a:pt x="28004" y="11496"/>
                  <a:pt x="27921" y="11552"/>
                  <a:pt x="27833" y="11602"/>
                </a:cubicBezTo>
                <a:cubicBezTo>
                  <a:pt x="27818" y="11610"/>
                  <a:pt x="27803" y="11618"/>
                  <a:pt x="27789" y="11626"/>
                </a:cubicBezTo>
                <a:lnTo>
                  <a:pt x="27789" y="11626"/>
                </a:lnTo>
                <a:cubicBezTo>
                  <a:pt x="27790" y="11551"/>
                  <a:pt x="27790" y="11476"/>
                  <a:pt x="27793" y="11402"/>
                </a:cubicBezTo>
                <a:cubicBezTo>
                  <a:pt x="27793" y="11402"/>
                  <a:pt x="27793" y="11401"/>
                  <a:pt x="27793" y="11400"/>
                </a:cubicBezTo>
                <a:lnTo>
                  <a:pt x="27793" y="11400"/>
                </a:lnTo>
                <a:cubicBezTo>
                  <a:pt x="27794" y="11393"/>
                  <a:pt x="27796" y="11385"/>
                  <a:pt x="27797" y="11378"/>
                </a:cubicBezTo>
                <a:cubicBezTo>
                  <a:pt x="27816" y="11288"/>
                  <a:pt x="27831" y="11198"/>
                  <a:pt x="27851" y="11108"/>
                </a:cubicBezTo>
                <a:cubicBezTo>
                  <a:pt x="27895" y="10908"/>
                  <a:pt x="27946" y="10711"/>
                  <a:pt x="28004" y="10516"/>
                </a:cubicBezTo>
                <a:cubicBezTo>
                  <a:pt x="28126" y="10095"/>
                  <a:pt x="28272" y="9679"/>
                  <a:pt x="28421" y="9264"/>
                </a:cubicBezTo>
                <a:cubicBezTo>
                  <a:pt x="28775" y="8295"/>
                  <a:pt x="29168" y="7342"/>
                  <a:pt x="29545" y="6380"/>
                </a:cubicBezTo>
                <a:cubicBezTo>
                  <a:pt x="29888" y="5498"/>
                  <a:pt x="30232" y="4609"/>
                  <a:pt x="30477" y="3696"/>
                </a:cubicBezTo>
                <a:cubicBezTo>
                  <a:pt x="30673" y="2970"/>
                  <a:pt x="30860" y="2132"/>
                  <a:pt x="30654" y="1387"/>
                </a:cubicBezTo>
                <a:cubicBezTo>
                  <a:pt x="30409" y="502"/>
                  <a:pt x="29563" y="1"/>
                  <a:pt x="28684" y="1"/>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309" name="Google Shape;309;p14"/>
          <p:cNvSpPr txBox="1">
            <a:spLocks noGrp="1"/>
          </p:cNvSpPr>
          <p:nvPr>
            <p:ph type="title"/>
          </p:nvPr>
        </p:nvSpPr>
        <p:spPr>
          <a:xfrm>
            <a:off x="2812401" y="4437600"/>
            <a:ext cx="6567200" cy="47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sz="3999"/>
            </a:lvl2pPr>
            <a:lvl3pPr lvl="2" algn="ctr" rtl="0">
              <a:spcBef>
                <a:spcPts val="0"/>
              </a:spcBef>
              <a:spcAft>
                <a:spcPts val="0"/>
              </a:spcAft>
              <a:buSzPts val="3000"/>
              <a:buNone/>
              <a:defRPr sz="3999"/>
            </a:lvl3pPr>
            <a:lvl4pPr lvl="3" algn="ctr" rtl="0">
              <a:spcBef>
                <a:spcPts val="0"/>
              </a:spcBef>
              <a:spcAft>
                <a:spcPts val="0"/>
              </a:spcAft>
              <a:buSzPts val="3000"/>
              <a:buNone/>
              <a:defRPr sz="3999"/>
            </a:lvl4pPr>
            <a:lvl5pPr lvl="4" algn="ctr" rtl="0">
              <a:spcBef>
                <a:spcPts val="0"/>
              </a:spcBef>
              <a:spcAft>
                <a:spcPts val="0"/>
              </a:spcAft>
              <a:buSzPts val="3000"/>
              <a:buNone/>
              <a:defRPr sz="3999"/>
            </a:lvl5pPr>
            <a:lvl6pPr lvl="5" algn="ctr" rtl="0">
              <a:spcBef>
                <a:spcPts val="0"/>
              </a:spcBef>
              <a:spcAft>
                <a:spcPts val="0"/>
              </a:spcAft>
              <a:buSzPts val="3000"/>
              <a:buNone/>
              <a:defRPr sz="3999"/>
            </a:lvl6pPr>
            <a:lvl7pPr lvl="6" algn="ctr" rtl="0">
              <a:spcBef>
                <a:spcPts val="0"/>
              </a:spcBef>
              <a:spcAft>
                <a:spcPts val="0"/>
              </a:spcAft>
              <a:buSzPts val="3000"/>
              <a:buNone/>
              <a:defRPr sz="3999"/>
            </a:lvl7pPr>
            <a:lvl8pPr lvl="7" algn="ctr" rtl="0">
              <a:spcBef>
                <a:spcPts val="0"/>
              </a:spcBef>
              <a:spcAft>
                <a:spcPts val="0"/>
              </a:spcAft>
              <a:buSzPts val="3000"/>
              <a:buNone/>
              <a:defRPr sz="3999"/>
            </a:lvl8pPr>
            <a:lvl9pPr lvl="8" algn="ctr" rtl="0">
              <a:spcBef>
                <a:spcPts val="0"/>
              </a:spcBef>
              <a:spcAft>
                <a:spcPts val="0"/>
              </a:spcAft>
              <a:buSzPts val="3000"/>
              <a:buNone/>
              <a:defRPr sz="3999"/>
            </a:lvl9pPr>
          </a:lstStyle>
          <a:p>
            <a:endParaRPr/>
          </a:p>
        </p:txBody>
      </p:sp>
      <p:sp>
        <p:nvSpPr>
          <p:cNvPr id="310" name="Google Shape;310;p14"/>
          <p:cNvSpPr txBox="1">
            <a:spLocks noGrp="1"/>
          </p:cNvSpPr>
          <p:nvPr>
            <p:ph type="subTitle" idx="1"/>
          </p:nvPr>
        </p:nvSpPr>
        <p:spPr>
          <a:xfrm>
            <a:off x="1557801" y="2099433"/>
            <a:ext cx="90764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732"/>
            </a:lvl1pPr>
            <a:lvl2pPr lvl="1" algn="ctr" rtl="0">
              <a:lnSpc>
                <a:spcPct val="100000"/>
              </a:lnSpc>
              <a:spcBef>
                <a:spcPts val="0"/>
              </a:spcBef>
              <a:spcAft>
                <a:spcPts val="0"/>
              </a:spcAft>
              <a:buSzPts val="3000"/>
              <a:buNone/>
              <a:defRPr sz="3999"/>
            </a:lvl2pPr>
            <a:lvl3pPr lvl="2" algn="ctr" rtl="0">
              <a:lnSpc>
                <a:spcPct val="100000"/>
              </a:lnSpc>
              <a:spcBef>
                <a:spcPts val="0"/>
              </a:spcBef>
              <a:spcAft>
                <a:spcPts val="0"/>
              </a:spcAft>
              <a:buSzPts val="3000"/>
              <a:buNone/>
              <a:defRPr sz="3999"/>
            </a:lvl3pPr>
            <a:lvl4pPr lvl="3" algn="ctr" rtl="0">
              <a:lnSpc>
                <a:spcPct val="100000"/>
              </a:lnSpc>
              <a:spcBef>
                <a:spcPts val="0"/>
              </a:spcBef>
              <a:spcAft>
                <a:spcPts val="0"/>
              </a:spcAft>
              <a:buSzPts val="3000"/>
              <a:buNone/>
              <a:defRPr sz="3999"/>
            </a:lvl4pPr>
            <a:lvl5pPr lvl="4" algn="ctr" rtl="0">
              <a:lnSpc>
                <a:spcPct val="100000"/>
              </a:lnSpc>
              <a:spcBef>
                <a:spcPts val="0"/>
              </a:spcBef>
              <a:spcAft>
                <a:spcPts val="0"/>
              </a:spcAft>
              <a:buSzPts val="3000"/>
              <a:buNone/>
              <a:defRPr sz="3999"/>
            </a:lvl5pPr>
            <a:lvl6pPr lvl="5" algn="ctr" rtl="0">
              <a:lnSpc>
                <a:spcPct val="100000"/>
              </a:lnSpc>
              <a:spcBef>
                <a:spcPts val="0"/>
              </a:spcBef>
              <a:spcAft>
                <a:spcPts val="0"/>
              </a:spcAft>
              <a:buSzPts val="3000"/>
              <a:buNone/>
              <a:defRPr sz="3999"/>
            </a:lvl6pPr>
            <a:lvl7pPr lvl="6" algn="ctr" rtl="0">
              <a:lnSpc>
                <a:spcPct val="100000"/>
              </a:lnSpc>
              <a:spcBef>
                <a:spcPts val="0"/>
              </a:spcBef>
              <a:spcAft>
                <a:spcPts val="0"/>
              </a:spcAft>
              <a:buSzPts val="3000"/>
              <a:buNone/>
              <a:defRPr sz="3999"/>
            </a:lvl7pPr>
            <a:lvl8pPr lvl="7" algn="ctr" rtl="0">
              <a:lnSpc>
                <a:spcPct val="100000"/>
              </a:lnSpc>
              <a:spcBef>
                <a:spcPts val="0"/>
              </a:spcBef>
              <a:spcAft>
                <a:spcPts val="0"/>
              </a:spcAft>
              <a:buSzPts val="3000"/>
              <a:buNone/>
              <a:defRPr sz="3999"/>
            </a:lvl8pPr>
            <a:lvl9pPr lvl="8" algn="ctr" rtl="0">
              <a:lnSpc>
                <a:spcPct val="100000"/>
              </a:lnSpc>
              <a:spcBef>
                <a:spcPts val="0"/>
              </a:spcBef>
              <a:spcAft>
                <a:spcPts val="0"/>
              </a:spcAft>
              <a:buSzPts val="3000"/>
              <a:buNone/>
              <a:defRPr sz="3999"/>
            </a:lvl9pPr>
          </a:lstStyle>
          <a:p>
            <a:endParaRPr/>
          </a:p>
        </p:txBody>
      </p:sp>
      <p:grpSp>
        <p:nvGrpSpPr>
          <p:cNvPr id="311" name="Google Shape;311;p14"/>
          <p:cNvGrpSpPr/>
          <p:nvPr/>
        </p:nvGrpSpPr>
        <p:grpSpPr>
          <a:xfrm rot="-5400000">
            <a:off x="11395176" y="5125167"/>
            <a:ext cx="1381731" cy="1689996"/>
            <a:chOff x="4457500" y="728725"/>
            <a:chExt cx="641750" cy="784925"/>
          </a:xfrm>
        </p:grpSpPr>
        <p:sp>
          <p:nvSpPr>
            <p:cNvPr id="312" name="Google Shape;312;p14"/>
            <p:cNvSpPr/>
            <p:nvPr/>
          </p:nvSpPr>
          <p:spPr>
            <a:xfrm>
              <a:off x="4457500" y="728725"/>
              <a:ext cx="171100" cy="156775"/>
            </a:xfrm>
            <a:custGeom>
              <a:avLst/>
              <a:gdLst/>
              <a:ahLst/>
              <a:cxnLst/>
              <a:rect l="l" t="t" r="r" b="b"/>
              <a:pathLst>
                <a:path w="6844" h="6271" extrusionOk="0">
                  <a:moveTo>
                    <a:pt x="3530" y="1838"/>
                  </a:moveTo>
                  <a:cubicBezTo>
                    <a:pt x="4035" y="1838"/>
                    <a:pt x="4356" y="2129"/>
                    <a:pt x="4676" y="2895"/>
                  </a:cubicBezTo>
                  <a:cubicBezTo>
                    <a:pt x="4879" y="3380"/>
                    <a:pt x="4422" y="3814"/>
                    <a:pt x="4217" y="3977"/>
                  </a:cubicBezTo>
                  <a:cubicBezTo>
                    <a:pt x="3855" y="4264"/>
                    <a:pt x="3409" y="4423"/>
                    <a:pt x="3048" y="4423"/>
                  </a:cubicBezTo>
                  <a:cubicBezTo>
                    <a:pt x="2866" y="4423"/>
                    <a:pt x="2706" y="4383"/>
                    <a:pt x="2587" y="4299"/>
                  </a:cubicBezTo>
                  <a:cubicBezTo>
                    <a:pt x="2090" y="3941"/>
                    <a:pt x="1938" y="3309"/>
                    <a:pt x="2009" y="2840"/>
                  </a:cubicBezTo>
                  <a:cubicBezTo>
                    <a:pt x="2044" y="2602"/>
                    <a:pt x="2166" y="2183"/>
                    <a:pt x="2587" y="2041"/>
                  </a:cubicBezTo>
                  <a:cubicBezTo>
                    <a:pt x="2966" y="1914"/>
                    <a:pt x="3272" y="1838"/>
                    <a:pt x="3530" y="1838"/>
                  </a:cubicBezTo>
                  <a:close/>
                  <a:moveTo>
                    <a:pt x="3531" y="1"/>
                  </a:moveTo>
                  <a:cubicBezTo>
                    <a:pt x="2882" y="1"/>
                    <a:pt x="2312" y="193"/>
                    <a:pt x="2000" y="299"/>
                  </a:cubicBezTo>
                  <a:cubicBezTo>
                    <a:pt x="1031" y="625"/>
                    <a:pt x="353" y="1473"/>
                    <a:pt x="188" y="2568"/>
                  </a:cubicBezTo>
                  <a:cubicBezTo>
                    <a:pt x="1" y="3816"/>
                    <a:pt x="521" y="5082"/>
                    <a:pt x="1513" y="5794"/>
                  </a:cubicBezTo>
                  <a:cubicBezTo>
                    <a:pt x="1981" y="6130"/>
                    <a:pt x="2509" y="6270"/>
                    <a:pt x="3039" y="6270"/>
                  </a:cubicBezTo>
                  <a:cubicBezTo>
                    <a:pt x="3338" y="6270"/>
                    <a:pt x="3637" y="6226"/>
                    <a:pt x="3926" y="6146"/>
                  </a:cubicBezTo>
                  <a:cubicBezTo>
                    <a:pt x="4448" y="6003"/>
                    <a:pt x="4937" y="5754"/>
                    <a:pt x="5362" y="5417"/>
                  </a:cubicBezTo>
                  <a:cubicBezTo>
                    <a:pt x="6455" y="4548"/>
                    <a:pt x="6843" y="3309"/>
                    <a:pt x="6374" y="2187"/>
                  </a:cubicBezTo>
                  <a:cubicBezTo>
                    <a:pt x="5638" y="425"/>
                    <a:pt x="4497" y="1"/>
                    <a:pt x="353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13" name="Google Shape;313;p14"/>
            <p:cNvSpPr/>
            <p:nvPr/>
          </p:nvSpPr>
          <p:spPr>
            <a:xfrm>
              <a:off x="4551950" y="963675"/>
              <a:ext cx="297300" cy="271125"/>
            </a:xfrm>
            <a:custGeom>
              <a:avLst/>
              <a:gdLst/>
              <a:ahLst/>
              <a:cxnLst/>
              <a:rect l="l" t="t" r="r" b="b"/>
              <a:pathLst>
                <a:path w="11892" h="10845" extrusionOk="0">
                  <a:moveTo>
                    <a:pt x="6190" y="1843"/>
                  </a:moveTo>
                  <a:cubicBezTo>
                    <a:pt x="7530" y="1843"/>
                    <a:pt x="8567" y="2557"/>
                    <a:pt x="9409" y="4573"/>
                  </a:cubicBezTo>
                  <a:cubicBezTo>
                    <a:pt x="10090" y="6207"/>
                    <a:pt x="8645" y="7526"/>
                    <a:pt x="8185" y="7891"/>
                  </a:cubicBezTo>
                  <a:cubicBezTo>
                    <a:pt x="7371" y="8541"/>
                    <a:pt x="6236" y="9012"/>
                    <a:pt x="5203" y="9012"/>
                  </a:cubicBezTo>
                  <a:cubicBezTo>
                    <a:pt x="4658" y="9012"/>
                    <a:pt x="4141" y="8880"/>
                    <a:pt x="3715" y="8575"/>
                  </a:cubicBezTo>
                  <a:cubicBezTo>
                    <a:pt x="2537" y="7729"/>
                    <a:pt x="1922" y="6203"/>
                    <a:pt x="2150" y="4684"/>
                  </a:cubicBezTo>
                  <a:cubicBezTo>
                    <a:pt x="2328" y="3495"/>
                    <a:pt x="2991" y="2624"/>
                    <a:pt x="3967" y="2295"/>
                  </a:cubicBezTo>
                  <a:cubicBezTo>
                    <a:pt x="4791" y="2018"/>
                    <a:pt x="5528" y="1843"/>
                    <a:pt x="6190" y="1843"/>
                  </a:cubicBezTo>
                  <a:close/>
                  <a:moveTo>
                    <a:pt x="6234" y="0"/>
                  </a:moveTo>
                  <a:cubicBezTo>
                    <a:pt x="5260" y="0"/>
                    <a:pt x="4282" y="249"/>
                    <a:pt x="3381" y="553"/>
                  </a:cubicBezTo>
                  <a:cubicBezTo>
                    <a:pt x="1750" y="1100"/>
                    <a:pt x="611" y="2544"/>
                    <a:pt x="330" y="4413"/>
                  </a:cubicBezTo>
                  <a:cubicBezTo>
                    <a:pt x="0" y="6605"/>
                    <a:pt x="908" y="8826"/>
                    <a:pt x="2642" y="10070"/>
                  </a:cubicBezTo>
                  <a:cubicBezTo>
                    <a:pt x="3399" y="10612"/>
                    <a:pt x="4283" y="10845"/>
                    <a:pt x="5190" y="10845"/>
                  </a:cubicBezTo>
                  <a:cubicBezTo>
                    <a:pt x="5718" y="10845"/>
                    <a:pt x="6253" y="10766"/>
                    <a:pt x="6774" y="10624"/>
                  </a:cubicBezTo>
                  <a:cubicBezTo>
                    <a:pt x="7705" y="10369"/>
                    <a:pt x="8574" y="9929"/>
                    <a:pt x="9330" y="9331"/>
                  </a:cubicBezTo>
                  <a:cubicBezTo>
                    <a:pt x="11210" y="7836"/>
                    <a:pt x="11892" y="5741"/>
                    <a:pt x="11107" y="3863"/>
                  </a:cubicBezTo>
                  <a:cubicBezTo>
                    <a:pt x="9857" y="869"/>
                    <a:pt x="8054" y="0"/>
                    <a:pt x="623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14" name="Google Shape;314;p14"/>
            <p:cNvSpPr/>
            <p:nvPr/>
          </p:nvSpPr>
          <p:spPr>
            <a:xfrm>
              <a:off x="4885750" y="980150"/>
              <a:ext cx="144875" cy="132600"/>
            </a:xfrm>
            <a:custGeom>
              <a:avLst/>
              <a:gdLst/>
              <a:ahLst/>
              <a:cxnLst/>
              <a:rect l="l" t="t" r="r" b="b"/>
              <a:pathLst>
                <a:path w="5795" h="5304" extrusionOk="0">
                  <a:moveTo>
                    <a:pt x="2970" y="1832"/>
                  </a:moveTo>
                  <a:cubicBezTo>
                    <a:pt x="3311" y="1832"/>
                    <a:pt x="3484" y="2040"/>
                    <a:pt x="3692" y="2538"/>
                  </a:cubicBezTo>
                  <a:cubicBezTo>
                    <a:pt x="3803" y="2802"/>
                    <a:pt x="3489" y="3078"/>
                    <a:pt x="3391" y="3156"/>
                  </a:cubicBezTo>
                  <a:cubicBezTo>
                    <a:pt x="3133" y="3362"/>
                    <a:pt x="2824" y="3462"/>
                    <a:pt x="2597" y="3462"/>
                  </a:cubicBezTo>
                  <a:cubicBezTo>
                    <a:pt x="2494" y="3462"/>
                    <a:pt x="2408" y="3442"/>
                    <a:pt x="2352" y="3401"/>
                  </a:cubicBezTo>
                  <a:cubicBezTo>
                    <a:pt x="2030" y="3170"/>
                    <a:pt x="1933" y="2754"/>
                    <a:pt x="1978" y="2448"/>
                  </a:cubicBezTo>
                  <a:cubicBezTo>
                    <a:pt x="2000" y="2306"/>
                    <a:pt x="2070" y="2057"/>
                    <a:pt x="2300" y="1979"/>
                  </a:cubicBezTo>
                  <a:cubicBezTo>
                    <a:pt x="2583" y="1885"/>
                    <a:pt x="2798" y="1832"/>
                    <a:pt x="2970" y="1832"/>
                  </a:cubicBezTo>
                  <a:close/>
                  <a:moveTo>
                    <a:pt x="2987" y="1"/>
                  </a:moveTo>
                  <a:cubicBezTo>
                    <a:pt x="2598" y="1"/>
                    <a:pt x="2173" y="79"/>
                    <a:pt x="1712" y="234"/>
                  </a:cubicBezTo>
                  <a:cubicBezTo>
                    <a:pt x="880" y="516"/>
                    <a:pt x="299" y="1240"/>
                    <a:pt x="160" y="2174"/>
                  </a:cubicBezTo>
                  <a:cubicBezTo>
                    <a:pt x="1" y="3227"/>
                    <a:pt x="441" y="4295"/>
                    <a:pt x="1280" y="4897"/>
                  </a:cubicBezTo>
                  <a:cubicBezTo>
                    <a:pt x="1661" y="5170"/>
                    <a:pt x="2123" y="5304"/>
                    <a:pt x="2608" y="5304"/>
                  </a:cubicBezTo>
                  <a:cubicBezTo>
                    <a:pt x="2853" y="5304"/>
                    <a:pt x="3105" y="5269"/>
                    <a:pt x="3355" y="5201"/>
                  </a:cubicBezTo>
                  <a:cubicBezTo>
                    <a:pt x="3786" y="5082"/>
                    <a:pt x="4188" y="4875"/>
                    <a:pt x="4536" y="4596"/>
                  </a:cubicBezTo>
                  <a:cubicBezTo>
                    <a:pt x="5467" y="3855"/>
                    <a:pt x="5794" y="2796"/>
                    <a:pt x="5390" y="1829"/>
                  </a:cubicBezTo>
                  <a:cubicBezTo>
                    <a:pt x="4883" y="614"/>
                    <a:pt x="4079" y="1"/>
                    <a:pt x="298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15" name="Google Shape;315;p14"/>
            <p:cNvSpPr/>
            <p:nvPr/>
          </p:nvSpPr>
          <p:spPr>
            <a:xfrm>
              <a:off x="4863250" y="1186800"/>
              <a:ext cx="236000" cy="215250"/>
            </a:xfrm>
            <a:custGeom>
              <a:avLst/>
              <a:gdLst/>
              <a:ahLst/>
              <a:cxnLst/>
              <a:rect l="l" t="t" r="r" b="b"/>
              <a:pathLst>
                <a:path w="9440" h="8610" extrusionOk="0">
                  <a:moveTo>
                    <a:pt x="4914" y="1466"/>
                  </a:moveTo>
                  <a:cubicBezTo>
                    <a:pt x="5978" y="1466"/>
                    <a:pt x="6800" y="2032"/>
                    <a:pt x="7468" y="3632"/>
                  </a:cubicBezTo>
                  <a:cubicBezTo>
                    <a:pt x="8010" y="4928"/>
                    <a:pt x="6863" y="5978"/>
                    <a:pt x="6497" y="6267"/>
                  </a:cubicBezTo>
                  <a:cubicBezTo>
                    <a:pt x="5849" y="6780"/>
                    <a:pt x="4949" y="7154"/>
                    <a:pt x="4130" y="7154"/>
                  </a:cubicBezTo>
                  <a:cubicBezTo>
                    <a:pt x="3698" y="7154"/>
                    <a:pt x="3288" y="7050"/>
                    <a:pt x="2949" y="6807"/>
                  </a:cubicBezTo>
                  <a:lnTo>
                    <a:pt x="2949" y="6809"/>
                  </a:lnTo>
                  <a:cubicBezTo>
                    <a:pt x="2013" y="6137"/>
                    <a:pt x="1525" y="4925"/>
                    <a:pt x="1707" y="3720"/>
                  </a:cubicBezTo>
                  <a:cubicBezTo>
                    <a:pt x="1848" y="2776"/>
                    <a:pt x="2373" y="2085"/>
                    <a:pt x="3148" y="1825"/>
                  </a:cubicBezTo>
                  <a:cubicBezTo>
                    <a:pt x="3803" y="1604"/>
                    <a:pt x="4388" y="1466"/>
                    <a:pt x="4914" y="1466"/>
                  </a:cubicBezTo>
                  <a:close/>
                  <a:moveTo>
                    <a:pt x="4947" y="1"/>
                  </a:moveTo>
                  <a:cubicBezTo>
                    <a:pt x="4175" y="1"/>
                    <a:pt x="3399" y="197"/>
                    <a:pt x="2683" y="439"/>
                  </a:cubicBezTo>
                  <a:cubicBezTo>
                    <a:pt x="1389" y="873"/>
                    <a:pt x="483" y="2020"/>
                    <a:pt x="261" y="3502"/>
                  </a:cubicBezTo>
                  <a:cubicBezTo>
                    <a:pt x="1" y="5242"/>
                    <a:pt x="721" y="7006"/>
                    <a:pt x="2097" y="7994"/>
                  </a:cubicBezTo>
                  <a:cubicBezTo>
                    <a:pt x="2698" y="8425"/>
                    <a:pt x="3401" y="8609"/>
                    <a:pt x="4121" y="8609"/>
                  </a:cubicBezTo>
                  <a:cubicBezTo>
                    <a:pt x="4539" y="8609"/>
                    <a:pt x="4964" y="8547"/>
                    <a:pt x="5377" y="8434"/>
                  </a:cubicBezTo>
                  <a:cubicBezTo>
                    <a:pt x="6116" y="8231"/>
                    <a:pt x="6805" y="7883"/>
                    <a:pt x="7407" y="7408"/>
                  </a:cubicBezTo>
                  <a:cubicBezTo>
                    <a:pt x="8900" y="6221"/>
                    <a:pt x="9440" y="4557"/>
                    <a:pt x="8818" y="3067"/>
                  </a:cubicBezTo>
                  <a:cubicBezTo>
                    <a:pt x="7824" y="690"/>
                    <a:pt x="6392" y="1"/>
                    <a:pt x="49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16" name="Google Shape;316;p14"/>
            <p:cNvSpPr/>
            <p:nvPr/>
          </p:nvSpPr>
          <p:spPr>
            <a:xfrm>
              <a:off x="4734750" y="770725"/>
              <a:ext cx="107000" cy="98025"/>
            </a:xfrm>
            <a:custGeom>
              <a:avLst/>
              <a:gdLst/>
              <a:ahLst/>
              <a:cxnLst/>
              <a:rect l="l" t="t" r="r" b="b"/>
              <a:pathLst>
                <a:path w="4280" h="3921" extrusionOk="0">
                  <a:moveTo>
                    <a:pt x="2207" y="1149"/>
                  </a:moveTo>
                  <a:cubicBezTo>
                    <a:pt x="2523" y="1149"/>
                    <a:pt x="2724" y="1331"/>
                    <a:pt x="2924" y="1811"/>
                  </a:cubicBezTo>
                  <a:cubicBezTo>
                    <a:pt x="3050" y="2115"/>
                    <a:pt x="2765" y="2385"/>
                    <a:pt x="2637" y="2489"/>
                  </a:cubicBezTo>
                  <a:cubicBezTo>
                    <a:pt x="2409" y="2667"/>
                    <a:pt x="2130" y="2767"/>
                    <a:pt x="1904" y="2767"/>
                  </a:cubicBezTo>
                  <a:cubicBezTo>
                    <a:pt x="1791" y="2767"/>
                    <a:pt x="1691" y="2742"/>
                    <a:pt x="1618" y="2690"/>
                  </a:cubicBezTo>
                  <a:cubicBezTo>
                    <a:pt x="1308" y="2466"/>
                    <a:pt x="1212" y="2069"/>
                    <a:pt x="1256" y="1776"/>
                  </a:cubicBezTo>
                  <a:cubicBezTo>
                    <a:pt x="1277" y="1627"/>
                    <a:pt x="1354" y="1365"/>
                    <a:pt x="1616" y="1277"/>
                  </a:cubicBezTo>
                  <a:cubicBezTo>
                    <a:pt x="1853" y="1197"/>
                    <a:pt x="2045" y="1149"/>
                    <a:pt x="2207" y="1149"/>
                  </a:cubicBezTo>
                  <a:close/>
                  <a:moveTo>
                    <a:pt x="2209" y="1"/>
                  </a:moveTo>
                  <a:cubicBezTo>
                    <a:pt x="1803" y="1"/>
                    <a:pt x="1446" y="121"/>
                    <a:pt x="1250" y="187"/>
                  </a:cubicBezTo>
                  <a:cubicBezTo>
                    <a:pt x="643" y="390"/>
                    <a:pt x="222" y="921"/>
                    <a:pt x="119" y="1606"/>
                  </a:cubicBezTo>
                  <a:cubicBezTo>
                    <a:pt x="0" y="2385"/>
                    <a:pt x="326" y="3178"/>
                    <a:pt x="946" y="3624"/>
                  </a:cubicBezTo>
                  <a:cubicBezTo>
                    <a:pt x="1239" y="3833"/>
                    <a:pt x="1568" y="3921"/>
                    <a:pt x="1900" y="3921"/>
                  </a:cubicBezTo>
                  <a:cubicBezTo>
                    <a:pt x="2086" y="3921"/>
                    <a:pt x="2273" y="3893"/>
                    <a:pt x="2455" y="3844"/>
                  </a:cubicBezTo>
                  <a:cubicBezTo>
                    <a:pt x="2782" y="3754"/>
                    <a:pt x="3086" y="3599"/>
                    <a:pt x="3353" y="3388"/>
                  </a:cubicBezTo>
                  <a:cubicBezTo>
                    <a:pt x="4036" y="2845"/>
                    <a:pt x="4279" y="2069"/>
                    <a:pt x="3986" y="1367"/>
                  </a:cubicBezTo>
                  <a:cubicBezTo>
                    <a:pt x="3526" y="266"/>
                    <a:pt x="2813" y="1"/>
                    <a:pt x="220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17" name="Google Shape;317;p14"/>
            <p:cNvSpPr/>
            <p:nvPr/>
          </p:nvSpPr>
          <p:spPr>
            <a:xfrm>
              <a:off x="4702950" y="1415625"/>
              <a:ext cx="107000" cy="98025"/>
            </a:xfrm>
            <a:custGeom>
              <a:avLst/>
              <a:gdLst/>
              <a:ahLst/>
              <a:cxnLst/>
              <a:rect l="l" t="t" r="r" b="b"/>
              <a:pathLst>
                <a:path w="4280" h="3921" extrusionOk="0">
                  <a:moveTo>
                    <a:pt x="2206" y="1150"/>
                  </a:moveTo>
                  <a:cubicBezTo>
                    <a:pt x="2522" y="1150"/>
                    <a:pt x="2722" y="1331"/>
                    <a:pt x="2922" y="1810"/>
                  </a:cubicBezTo>
                  <a:cubicBezTo>
                    <a:pt x="3051" y="2115"/>
                    <a:pt x="2764" y="2385"/>
                    <a:pt x="2635" y="2488"/>
                  </a:cubicBezTo>
                  <a:cubicBezTo>
                    <a:pt x="2410" y="2668"/>
                    <a:pt x="2132" y="2767"/>
                    <a:pt x="1906" y="2767"/>
                  </a:cubicBezTo>
                  <a:cubicBezTo>
                    <a:pt x="1792" y="2767"/>
                    <a:pt x="1691" y="2742"/>
                    <a:pt x="1617" y="2689"/>
                  </a:cubicBezTo>
                  <a:cubicBezTo>
                    <a:pt x="1307" y="2465"/>
                    <a:pt x="1211" y="2069"/>
                    <a:pt x="1255" y="1776"/>
                  </a:cubicBezTo>
                  <a:cubicBezTo>
                    <a:pt x="1278" y="1628"/>
                    <a:pt x="1354" y="1366"/>
                    <a:pt x="1617" y="1276"/>
                  </a:cubicBezTo>
                  <a:cubicBezTo>
                    <a:pt x="1854" y="1197"/>
                    <a:pt x="2045" y="1150"/>
                    <a:pt x="2206" y="1150"/>
                  </a:cubicBezTo>
                  <a:close/>
                  <a:moveTo>
                    <a:pt x="2207" y="0"/>
                  </a:moveTo>
                  <a:cubicBezTo>
                    <a:pt x="1801" y="0"/>
                    <a:pt x="1445" y="120"/>
                    <a:pt x="1249" y="187"/>
                  </a:cubicBezTo>
                  <a:cubicBezTo>
                    <a:pt x="644" y="390"/>
                    <a:pt x="221" y="920"/>
                    <a:pt x="118" y="1605"/>
                  </a:cubicBezTo>
                  <a:cubicBezTo>
                    <a:pt x="1" y="2385"/>
                    <a:pt x="326" y="3177"/>
                    <a:pt x="947" y="3623"/>
                  </a:cubicBezTo>
                  <a:cubicBezTo>
                    <a:pt x="1238" y="3833"/>
                    <a:pt x="1568" y="3920"/>
                    <a:pt x="1900" y="3920"/>
                  </a:cubicBezTo>
                  <a:cubicBezTo>
                    <a:pt x="2086" y="3920"/>
                    <a:pt x="2273" y="3893"/>
                    <a:pt x="2453" y="3844"/>
                  </a:cubicBezTo>
                  <a:cubicBezTo>
                    <a:pt x="2781" y="3754"/>
                    <a:pt x="3085" y="3599"/>
                    <a:pt x="3351" y="3388"/>
                  </a:cubicBezTo>
                  <a:cubicBezTo>
                    <a:pt x="4037" y="2844"/>
                    <a:pt x="4280" y="2071"/>
                    <a:pt x="3985" y="1368"/>
                  </a:cubicBezTo>
                  <a:cubicBezTo>
                    <a:pt x="3525" y="266"/>
                    <a:pt x="2811" y="0"/>
                    <a:pt x="220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grpSp>
        <p:nvGrpSpPr>
          <p:cNvPr id="318" name="Google Shape;318;p14"/>
          <p:cNvGrpSpPr/>
          <p:nvPr/>
        </p:nvGrpSpPr>
        <p:grpSpPr>
          <a:xfrm>
            <a:off x="3602353" y="-323800"/>
            <a:ext cx="998967" cy="1030933"/>
            <a:chOff x="3348600" y="614425"/>
            <a:chExt cx="749225" cy="773200"/>
          </a:xfrm>
        </p:grpSpPr>
        <p:sp>
          <p:nvSpPr>
            <p:cNvPr id="319" name="Google Shape;319;p14"/>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0" name="Google Shape;320;p14"/>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1" name="Google Shape;321;p14"/>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2" name="Google Shape;322;p14"/>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3" name="Google Shape;323;p14"/>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4" name="Google Shape;324;p14"/>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5" name="Google Shape;325;p14"/>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6" name="Google Shape;326;p14"/>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7" name="Google Shape;327;p14"/>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8" name="Google Shape;328;p14"/>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29" name="Google Shape;329;p14"/>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30" name="Google Shape;330;p14"/>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31" name="Google Shape;331;p14"/>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32" name="Google Shape;332;p14"/>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Tree>
    <p:extLst>
      <p:ext uri="{BB962C8B-B14F-4D97-AF65-F5344CB8AC3E}">
        <p14:creationId xmlns:p14="http://schemas.microsoft.com/office/powerpoint/2010/main" val="33299680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333"/>
        <p:cNvGrpSpPr/>
        <p:nvPr/>
      </p:nvGrpSpPr>
      <p:grpSpPr>
        <a:xfrm>
          <a:off x="0" y="0"/>
          <a:ext cx="0" cy="0"/>
          <a:chOff x="0" y="0"/>
          <a:chExt cx="0" cy="0"/>
        </a:xfrm>
      </p:grpSpPr>
      <p:sp>
        <p:nvSpPr>
          <p:cNvPr id="334" name="Google Shape;334;p15"/>
          <p:cNvSpPr/>
          <p:nvPr/>
        </p:nvSpPr>
        <p:spPr>
          <a:xfrm>
            <a:off x="7448002" y="5848500"/>
            <a:ext cx="3678535" cy="2149763"/>
          </a:xfrm>
          <a:custGeom>
            <a:avLst/>
            <a:gdLst/>
            <a:ahLst/>
            <a:cxnLst/>
            <a:rect l="l" t="t" r="r" b="b"/>
            <a:pathLst>
              <a:path w="30874" h="18043" extrusionOk="0">
                <a:moveTo>
                  <a:pt x="15380" y="0"/>
                </a:moveTo>
                <a:cubicBezTo>
                  <a:pt x="11021" y="0"/>
                  <a:pt x="7438" y="2596"/>
                  <a:pt x="4423" y="5354"/>
                </a:cubicBezTo>
                <a:cubicBezTo>
                  <a:pt x="1" y="9402"/>
                  <a:pt x="1036" y="16932"/>
                  <a:pt x="2070" y="17684"/>
                </a:cubicBezTo>
                <a:cubicBezTo>
                  <a:pt x="2440" y="17953"/>
                  <a:pt x="3637" y="18043"/>
                  <a:pt x="5123" y="18043"/>
                </a:cubicBezTo>
                <a:cubicBezTo>
                  <a:pt x="7799" y="18043"/>
                  <a:pt x="11410" y="17751"/>
                  <a:pt x="12802" y="17684"/>
                </a:cubicBezTo>
                <a:cubicBezTo>
                  <a:pt x="16472" y="17508"/>
                  <a:pt x="29744" y="16932"/>
                  <a:pt x="30309" y="16273"/>
                </a:cubicBezTo>
                <a:cubicBezTo>
                  <a:pt x="30874" y="15615"/>
                  <a:pt x="29554" y="6296"/>
                  <a:pt x="22024" y="1952"/>
                </a:cubicBezTo>
                <a:cubicBezTo>
                  <a:pt x="19626" y="568"/>
                  <a:pt x="17418" y="0"/>
                  <a:pt x="15380" y="0"/>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335" name="Google Shape;335;p15"/>
          <p:cNvSpPr/>
          <p:nvPr/>
        </p:nvSpPr>
        <p:spPr>
          <a:xfrm>
            <a:off x="202233" y="-750283"/>
            <a:ext cx="2735912" cy="2914824"/>
          </a:xfrm>
          <a:custGeom>
            <a:avLst/>
            <a:gdLst/>
            <a:ahLst/>
            <a:cxnLst/>
            <a:rect l="l" t="t" r="r" b="b"/>
            <a:pathLst>
              <a:path w="37129" h="39557" extrusionOk="0">
                <a:moveTo>
                  <a:pt x="22745" y="0"/>
                </a:moveTo>
                <a:cubicBezTo>
                  <a:pt x="19817" y="0"/>
                  <a:pt x="19302" y="13150"/>
                  <a:pt x="19302" y="13150"/>
                </a:cubicBezTo>
                <a:cubicBezTo>
                  <a:pt x="19302" y="13150"/>
                  <a:pt x="13989" y="3515"/>
                  <a:pt x="11489" y="3515"/>
                </a:cubicBezTo>
                <a:cubicBezTo>
                  <a:pt x="11384" y="3515"/>
                  <a:pt x="11285" y="3532"/>
                  <a:pt x="11191" y="3567"/>
                </a:cubicBezTo>
                <a:cubicBezTo>
                  <a:pt x="8846" y="4438"/>
                  <a:pt x="15748" y="15497"/>
                  <a:pt x="15748" y="15497"/>
                </a:cubicBezTo>
                <a:cubicBezTo>
                  <a:pt x="15748" y="15497"/>
                  <a:pt x="7367" y="10003"/>
                  <a:pt x="3620" y="10003"/>
                </a:cubicBezTo>
                <a:cubicBezTo>
                  <a:pt x="2910" y="10003"/>
                  <a:pt x="2366" y="10200"/>
                  <a:pt x="2078" y="10670"/>
                </a:cubicBezTo>
                <a:cubicBezTo>
                  <a:pt x="268" y="13619"/>
                  <a:pt x="12599" y="18242"/>
                  <a:pt x="12599" y="18242"/>
                </a:cubicBezTo>
                <a:cubicBezTo>
                  <a:pt x="12599" y="18242"/>
                  <a:pt x="0" y="25683"/>
                  <a:pt x="1475" y="28162"/>
                </a:cubicBezTo>
                <a:cubicBezTo>
                  <a:pt x="1656" y="28467"/>
                  <a:pt x="1997" y="28601"/>
                  <a:pt x="2455" y="28601"/>
                </a:cubicBezTo>
                <a:cubicBezTo>
                  <a:pt x="5723" y="28601"/>
                  <a:pt x="14966" y="21796"/>
                  <a:pt x="14967" y="21796"/>
                </a:cubicBezTo>
                <a:lnTo>
                  <a:pt x="14967" y="21796"/>
                </a:lnTo>
                <a:cubicBezTo>
                  <a:pt x="14967" y="21797"/>
                  <a:pt x="11057" y="39489"/>
                  <a:pt x="14967" y="39556"/>
                </a:cubicBezTo>
                <a:cubicBezTo>
                  <a:pt x="14975" y="39556"/>
                  <a:pt x="14983" y="39556"/>
                  <a:pt x="14991" y="39556"/>
                </a:cubicBezTo>
                <a:cubicBezTo>
                  <a:pt x="18882" y="39556"/>
                  <a:pt x="20106" y="23069"/>
                  <a:pt x="20106" y="23069"/>
                </a:cubicBezTo>
                <a:cubicBezTo>
                  <a:pt x="20106" y="23069"/>
                  <a:pt x="24697" y="32480"/>
                  <a:pt x="27311" y="32480"/>
                </a:cubicBezTo>
                <a:cubicBezTo>
                  <a:pt x="27539" y="32480"/>
                  <a:pt x="27752" y="32408"/>
                  <a:pt x="27946" y="32252"/>
                </a:cubicBezTo>
                <a:cubicBezTo>
                  <a:pt x="30358" y="30308"/>
                  <a:pt x="23658" y="20389"/>
                  <a:pt x="23657" y="20389"/>
                </a:cubicBezTo>
                <a:lnTo>
                  <a:pt x="23657" y="20389"/>
                </a:lnTo>
                <a:cubicBezTo>
                  <a:pt x="23658" y="20389"/>
                  <a:pt x="32117" y="24695"/>
                  <a:pt x="35020" y="24695"/>
                </a:cubicBezTo>
                <a:cubicBezTo>
                  <a:pt x="35476" y="24695"/>
                  <a:pt x="35795" y="24588"/>
                  <a:pt x="35922" y="24342"/>
                </a:cubicBezTo>
                <a:cubicBezTo>
                  <a:pt x="36860" y="22533"/>
                  <a:pt x="25601" y="16167"/>
                  <a:pt x="25601" y="16167"/>
                </a:cubicBezTo>
                <a:cubicBezTo>
                  <a:pt x="25601" y="16167"/>
                  <a:pt x="37129" y="10603"/>
                  <a:pt x="35386" y="8593"/>
                </a:cubicBezTo>
                <a:cubicBezTo>
                  <a:pt x="35111" y="8275"/>
                  <a:pt x="34637" y="8142"/>
                  <a:pt x="34034" y="8142"/>
                </a:cubicBezTo>
                <a:cubicBezTo>
                  <a:pt x="30817" y="8142"/>
                  <a:pt x="23925" y="11943"/>
                  <a:pt x="23925" y="11943"/>
                </a:cubicBezTo>
                <a:cubicBezTo>
                  <a:pt x="23925" y="11943"/>
                  <a:pt x="26003" y="552"/>
                  <a:pt x="22920" y="15"/>
                </a:cubicBezTo>
                <a:cubicBezTo>
                  <a:pt x="22861" y="5"/>
                  <a:pt x="22803" y="0"/>
                  <a:pt x="22745"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336" name="Google Shape;336;p15"/>
          <p:cNvGrpSpPr/>
          <p:nvPr/>
        </p:nvGrpSpPr>
        <p:grpSpPr>
          <a:xfrm>
            <a:off x="9813253" y="5734936"/>
            <a:ext cx="998967" cy="1030933"/>
            <a:chOff x="3348600" y="614425"/>
            <a:chExt cx="749225" cy="773200"/>
          </a:xfrm>
        </p:grpSpPr>
        <p:sp>
          <p:nvSpPr>
            <p:cNvPr id="337" name="Google Shape;337;p15"/>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38" name="Google Shape;338;p15"/>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39" name="Google Shape;339;p15"/>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0" name="Google Shape;340;p15"/>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1" name="Google Shape;341;p15"/>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2" name="Google Shape;342;p15"/>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3" name="Google Shape;343;p15"/>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4" name="Google Shape;344;p15"/>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5" name="Google Shape;345;p15"/>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6" name="Google Shape;346;p15"/>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7" name="Google Shape;347;p15"/>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8" name="Google Shape;348;p15"/>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49" name="Google Shape;349;p15"/>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50" name="Google Shape;350;p15"/>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351" name="Google Shape;351;p15"/>
          <p:cNvSpPr/>
          <p:nvPr/>
        </p:nvSpPr>
        <p:spPr>
          <a:xfrm>
            <a:off x="-1404900" y="5169470"/>
            <a:ext cx="3912691" cy="1054575"/>
          </a:xfrm>
          <a:custGeom>
            <a:avLst/>
            <a:gdLst/>
            <a:ahLst/>
            <a:cxnLst/>
            <a:rect l="l" t="t" r="r" b="b"/>
            <a:pathLst>
              <a:path w="56295" h="15173" extrusionOk="0">
                <a:moveTo>
                  <a:pt x="28848" y="1972"/>
                </a:moveTo>
                <a:lnTo>
                  <a:pt x="28848" y="1972"/>
                </a:lnTo>
                <a:cubicBezTo>
                  <a:pt x="28850" y="1974"/>
                  <a:pt x="28851" y="1977"/>
                  <a:pt x="28853" y="1979"/>
                </a:cubicBezTo>
                <a:lnTo>
                  <a:pt x="28853" y="1979"/>
                </a:lnTo>
                <a:cubicBezTo>
                  <a:pt x="28855" y="1979"/>
                  <a:pt x="28857" y="1979"/>
                  <a:pt x="28859" y="1979"/>
                </a:cubicBezTo>
                <a:cubicBezTo>
                  <a:pt x="28859" y="1979"/>
                  <a:pt x="28860" y="1979"/>
                  <a:pt x="28860" y="1979"/>
                </a:cubicBezTo>
                <a:lnTo>
                  <a:pt x="28860" y="1979"/>
                </a:lnTo>
                <a:cubicBezTo>
                  <a:pt x="28858" y="1978"/>
                  <a:pt x="28856" y="1976"/>
                  <a:pt x="28854" y="1975"/>
                </a:cubicBezTo>
                <a:lnTo>
                  <a:pt x="28848" y="1972"/>
                </a:lnTo>
                <a:close/>
                <a:moveTo>
                  <a:pt x="28820" y="1955"/>
                </a:moveTo>
                <a:cubicBezTo>
                  <a:pt x="28826" y="1957"/>
                  <a:pt x="28833" y="1959"/>
                  <a:pt x="28839" y="1961"/>
                </a:cubicBezTo>
                <a:lnTo>
                  <a:pt x="28839" y="1961"/>
                </a:lnTo>
                <a:cubicBezTo>
                  <a:pt x="28840" y="1962"/>
                  <a:pt x="28841" y="1964"/>
                  <a:pt x="28842" y="1965"/>
                </a:cubicBezTo>
                <a:cubicBezTo>
                  <a:pt x="28844" y="1967"/>
                  <a:pt x="28846" y="1970"/>
                  <a:pt x="28847" y="1971"/>
                </a:cubicBezTo>
                <a:lnTo>
                  <a:pt x="28847" y="1971"/>
                </a:lnTo>
                <a:lnTo>
                  <a:pt x="28823" y="1959"/>
                </a:lnTo>
                <a:lnTo>
                  <a:pt x="28823" y="1959"/>
                </a:lnTo>
                <a:cubicBezTo>
                  <a:pt x="28829" y="1968"/>
                  <a:pt x="28839" y="1977"/>
                  <a:pt x="28853" y="1979"/>
                </a:cubicBezTo>
                <a:lnTo>
                  <a:pt x="28853" y="1979"/>
                </a:lnTo>
                <a:cubicBezTo>
                  <a:pt x="28851" y="1977"/>
                  <a:pt x="28849" y="1974"/>
                  <a:pt x="28847" y="1971"/>
                </a:cubicBezTo>
                <a:lnTo>
                  <a:pt x="28847" y="1971"/>
                </a:lnTo>
                <a:lnTo>
                  <a:pt x="28848" y="1972"/>
                </a:lnTo>
                <a:lnTo>
                  <a:pt x="28848" y="1972"/>
                </a:lnTo>
                <a:cubicBezTo>
                  <a:pt x="28845" y="1969"/>
                  <a:pt x="28843" y="1965"/>
                  <a:pt x="28840" y="1961"/>
                </a:cubicBezTo>
                <a:lnTo>
                  <a:pt x="28840" y="1961"/>
                </a:lnTo>
                <a:cubicBezTo>
                  <a:pt x="28842" y="1962"/>
                  <a:pt x="28844" y="1963"/>
                  <a:pt x="28846" y="1963"/>
                </a:cubicBezTo>
                <a:cubicBezTo>
                  <a:pt x="28873" y="1974"/>
                  <a:pt x="28877" y="1980"/>
                  <a:pt x="28870" y="1982"/>
                </a:cubicBezTo>
                <a:lnTo>
                  <a:pt x="28870" y="1982"/>
                </a:lnTo>
                <a:cubicBezTo>
                  <a:pt x="28869" y="1981"/>
                  <a:pt x="28867" y="1980"/>
                  <a:pt x="28865" y="1979"/>
                </a:cubicBezTo>
                <a:cubicBezTo>
                  <a:pt x="28864" y="1979"/>
                  <a:pt x="28862" y="1979"/>
                  <a:pt x="28860" y="1979"/>
                </a:cubicBezTo>
                <a:lnTo>
                  <a:pt x="28860" y="1979"/>
                </a:lnTo>
                <a:cubicBezTo>
                  <a:pt x="28862" y="1981"/>
                  <a:pt x="28864" y="1982"/>
                  <a:pt x="28867" y="1984"/>
                </a:cubicBezTo>
                <a:lnTo>
                  <a:pt x="28867" y="1984"/>
                </a:lnTo>
                <a:cubicBezTo>
                  <a:pt x="28864" y="1984"/>
                  <a:pt x="28861" y="1984"/>
                  <a:pt x="28857" y="1984"/>
                </a:cubicBezTo>
                <a:lnTo>
                  <a:pt x="28857" y="1984"/>
                </a:lnTo>
                <a:cubicBezTo>
                  <a:pt x="28856" y="1983"/>
                  <a:pt x="28855" y="1981"/>
                  <a:pt x="28853" y="1979"/>
                </a:cubicBezTo>
                <a:lnTo>
                  <a:pt x="28853" y="1979"/>
                </a:lnTo>
                <a:cubicBezTo>
                  <a:pt x="28853" y="1979"/>
                  <a:pt x="28853" y="1979"/>
                  <a:pt x="28853" y="1979"/>
                </a:cubicBezTo>
                <a:lnTo>
                  <a:pt x="28853" y="1979"/>
                </a:lnTo>
                <a:cubicBezTo>
                  <a:pt x="28854" y="1981"/>
                  <a:pt x="28856" y="1983"/>
                  <a:pt x="28857" y="1985"/>
                </a:cubicBezTo>
                <a:lnTo>
                  <a:pt x="28857" y="1985"/>
                </a:lnTo>
                <a:cubicBezTo>
                  <a:pt x="28856" y="1985"/>
                  <a:pt x="28855" y="1985"/>
                  <a:pt x="28854" y="1985"/>
                </a:cubicBezTo>
                <a:cubicBezTo>
                  <a:pt x="28842" y="1985"/>
                  <a:pt x="28826" y="1983"/>
                  <a:pt x="28814" y="1979"/>
                </a:cubicBezTo>
                <a:lnTo>
                  <a:pt x="28814" y="1979"/>
                </a:lnTo>
                <a:cubicBezTo>
                  <a:pt x="28814" y="1973"/>
                  <a:pt x="28814" y="1966"/>
                  <a:pt x="28814" y="1959"/>
                </a:cubicBezTo>
                <a:lnTo>
                  <a:pt x="28814" y="1959"/>
                </a:lnTo>
                <a:cubicBezTo>
                  <a:pt x="28816" y="1959"/>
                  <a:pt x="28817" y="1958"/>
                  <a:pt x="28819" y="1958"/>
                </a:cubicBezTo>
                <a:lnTo>
                  <a:pt x="28819" y="1958"/>
                </a:lnTo>
                <a:lnTo>
                  <a:pt x="28823" y="1959"/>
                </a:lnTo>
                <a:lnTo>
                  <a:pt x="28823" y="1959"/>
                </a:lnTo>
                <a:cubicBezTo>
                  <a:pt x="28822" y="1958"/>
                  <a:pt x="28821" y="1956"/>
                  <a:pt x="28820" y="1955"/>
                </a:cubicBezTo>
                <a:close/>
                <a:moveTo>
                  <a:pt x="14164" y="3204"/>
                </a:moveTo>
                <a:lnTo>
                  <a:pt x="14164" y="3204"/>
                </a:lnTo>
                <a:cubicBezTo>
                  <a:pt x="14166" y="3205"/>
                  <a:pt x="14167" y="3205"/>
                  <a:pt x="14169" y="3206"/>
                </a:cubicBezTo>
                <a:cubicBezTo>
                  <a:pt x="14167" y="3205"/>
                  <a:pt x="14165" y="3205"/>
                  <a:pt x="14164" y="3204"/>
                </a:cubicBezTo>
                <a:close/>
                <a:moveTo>
                  <a:pt x="51390" y="3935"/>
                </a:moveTo>
                <a:cubicBezTo>
                  <a:pt x="51386" y="3995"/>
                  <a:pt x="51383" y="4018"/>
                  <a:pt x="51382" y="4018"/>
                </a:cubicBezTo>
                <a:cubicBezTo>
                  <a:pt x="51382" y="4018"/>
                  <a:pt x="51384" y="3983"/>
                  <a:pt x="51390" y="3935"/>
                </a:cubicBezTo>
                <a:close/>
                <a:moveTo>
                  <a:pt x="36148" y="5918"/>
                </a:moveTo>
                <a:cubicBezTo>
                  <a:pt x="36146" y="5919"/>
                  <a:pt x="36143" y="5919"/>
                  <a:pt x="36141" y="5919"/>
                </a:cubicBezTo>
                <a:cubicBezTo>
                  <a:pt x="36143" y="5919"/>
                  <a:pt x="36145" y="5919"/>
                  <a:pt x="36148" y="5918"/>
                </a:cubicBezTo>
                <a:close/>
                <a:moveTo>
                  <a:pt x="15915" y="10683"/>
                </a:moveTo>
                <a:cubicBezTo>
                  <a:pt x="15915" y="10683"/>
                  <a:pt x="15915" y="10686"/>
                  <a:pt x="15916" y="10689"/>
                </a:cubicBezTo>
                <a:lnTo>
                  <a:pt x="15916" y="10689"/>
                </a:lnTo>
                <a:cubicBezTo>
                  <a:pt x="15916" y="10687"/>
                  <a:pt x="15915" y="10685"/>
                  <a:pt x="15915" y="10683"/>
                </a:cubicBezTo>
                <a:close/>
                <a:moveTo>
                  <a:pt x="16018" y="11176"/>
                </a:moveTo>
                <a:lnTo>
                  <a:pt x="16018" y="11176"/>
                </a:lnTo>
                <a:cubicBezTo>
                  <a:pt x="16023" y="11186"/>
                  <a:pt x="16027" y="11195"/>
                  <a:pt x="16031" y="11203"/>
                </a:cubicBezTo>
                <a:lnTo>
                  <a:pt x="16031" y="11203"/>
                </a:lnTo>
                <a:cubicBezTo>
                  <a:pt x="16027" y="11194"/>
                  <a:pt x="16022" y="11185"/>
                  <a:pt x="16018" y="11176"/>
                </a:cubicBezTo>
                <a:close/>
                <a:moveTo>
                  <a:pt x="28161" y="11379"/>
                </a:moveTo>
                <a:cubicBezTo>
                  <a:pt x="28161" y="11379"/>
                  <a:pt x="28156" y="11383"/>
                  <a:pt x="28148" y="11389"/>
                </a:cubicBezTo>
                <a:lnTo>
                  <a:pt x="28148" y="11389"/>
                </a:lnTo>
                <a:cubicBezTo>
                  <a:pt x="28157" y="11382"/>
                  <a:pt x="28161" y="11379"/>
                  <a:pt x="28161" y="11379"/>
                </a:cubicBezTo>
                <a:close/>
                <a:moveTo>
                  <a:pt x="28132" y="11402"/>
                </a:moveTo>
                <a:cubicBezTo>
                  <a:pt x="28126" y="11407"/>
                  <a:pt x="28119" y="11412"/>
                  <a:pt x="28113" y="11418"/>
                </a:cubicBezTo>
                <a:cubicBezTo>
                  <a:pt x="28120" y="11412"/>
                  <a:pt x="28127" y="11406"/>
                  <a:pt x="28132" y="11402"/>
                </a:cubicBezTo>
                <a:close/>
                <a:moveTo>
                  <a:pt x="27549" y="11712"/>
                </a:moveTo>
                <a:lnTo>
                  <a:pt x="27549" y="11712"/>
                </a:lnTo>
                <a:cubicBezTo>
                  <a:pt x="27548" y="11712"/>
                  <a:pt x="27548" y="11713"/>
                  <a:pt x="27548" y="11713"/>
                </a:cubicBezTo>
                <a:cubicBezTo>
                  <a:pt x="27548" y="11713"/>
                  <a:pt x="27548" y="11712"/>
                  <a:pt x="27549" y="11712"/>
                </a:cubicBezTo>
                <a:close/>
                <a:moveTo>
                  <a:pt x="27688" y="11711"/>
                </a:moveTo>
                <a:lnTo>
                  <a:pt x="27688" y="11711"/>
                </a:lnTo>
                <a:cubicBezTo>
                  <a:pt x="27688" y="11711"/>
                  <a:pt x="27688" y="11711"/>
                  <a:pt x="27688" y="11711"/>
                </a:cubicBezTo>
                <a:lnTo>
                  <a:pt x="27688" y="11711"/>
                </a:lnTo>
                <a:cubicBezTo>
                  <a:pt x="27693" y="11712"/>
                  <a:pt x="27698" y="11713"/>
                  <a:pt x="27702" y="11714"/>
                </a:cubicBezTo>
                <a:lnTo>
                  <a:pt x="27702" y="11714"/>
                </a:lnTo>
                <a:cubicBezTo>
                  <a:pt x="27702" y="11714"/>
                  <a:pt x="27702" y="11715"/>
                  <a:pt x="27703" y="11715"/>
                </a:cubicBezTo>
                <a:lnTo>
                  <a:pt x="27703" y="11715"/>
                </a:lnTo>
                <a:cubicBezTo>
                  <a:pt x="27693" y="11712"/>
                  <a:pt x="27687" y="11711"/>
                  <a:pt x="27688" y="11711"/>
                </a:cubicBezTo>
                <a:close/>
                <a:moveTo>
                  <a:pt x="27712" y="11717"/>
                </a:moveTo>
                <a:cubicBezTo>
                  <a:pt x="27720" y="11719"/>
                  <a:pt x="27728" y="11720"/>
                  <a:pt x="27734" y="11722"/>
                </a:cubicBezTo>
                <a:lnTo>
                  <a:pt x="27734" y="11722"/>
                </a:lnTo>
                <a:cubicBezTo>
                  <a:pt x="27735" y="11723"/>
                  <a:pt x="27736" y="11723"/>
                  <a:pt x="27737" y="11723"/>
                </a:cubicBezTo>
                <a:lnTo>
                  <a:pt x="27737" y="11723"/>
                </a:lnTo>
                <a:cubicBezTo>
                  <a:pt x="27728" y="11721"/>
                  <a:pt x="27720" y="11719"/>
                  <a:pt x="27713" y="11717"/>
                </a:cubicBezTo>
                <a:lnTo>
                  <a:pt x="27713" y="11717"/>
                </a:lnTo>
                <a:cubicBezTo>
                  <a:pt x="27712" y="11717"/>
                  <a:pt x="27712" y="11717"/>
                  <a:pt x="27712" y="11717"/>
                </a:cubicBezTo>
                <a:close/>
                <a:moveTo>
                  <a:pt x="27786" y="11735"/>
                </a:moveTo>
                <a:cubicBezTo>
                  <a:pt x="27799" y="11738"/>
                  <a:pt x="27804" y="11740"/>
                  <a:pt x="27803" y="11740"/>
                </a:cubicBezTo>
                <a:cubicBezTo>
                  <a:pt x="27803" y="11740"/>
                  <a:pt x="27796" y="11738"/>
                  <a:pt x="27786" y="11736"/>
                </a:cubicBezTo>
                <a:lnTo>
                  <a:pt x="27786" y="11736"/>
                </a:lnTo>
                <a:cubicBezTo>
                  <a:pt x="27786" y="11735"/>
                  <a:pt x="27786" y="11735"/>
                  <a:pt x="27786" y="11735"/>
                </a:cubicBezTo>
                <a:close/>
                <a:moveTo>
                  <a:pt x="27745" y="11749"/>
                </a:moveTo>
                <a:cubicBezTo>
                  <a:pt x="27748" y="11754"/>
                  <a:pt x="27751" y="11759"/>
                  <a:pt x="27754" y="11763"/>
                </a:cubicBezTo>
                <a:lnTo>
                  <a:pt x="27754" y="11763"/>
                </a:lnTo>
                <a:cubicBezTo>
                  <a:pt x="27754" y="11763"/>
                  <a:pt x="27754" y="11763"/>
                  <a:pt x="27754" y="11763"/>
                </a:cubicBezTo>
                <a:lnTo>
                  <a:pt x="27754" y="11763"/>
                </a:lnTo>
                <a:cubicBezTo>
                  <a:pt x="27751" y="11759"/>
                  <a:pt x="27748" y="11754"/>
                  <a:pt x="27745" y="11749"/>
                </a:cubicBezTo>
                <a:close/>
                <a:moveTo>
                  <a:pt x="2443" y="11783"/>
                </a:moveTo>
                <a:cubicBezTo>
                  <a:pt x="2445" y="11783"/>
                  <a:pt x="2432" y="11786"/>
                  <a:pt x="2416" y="11789"/>
                </a:cubicBezTo>
                <a:lnTo>
                  <a:pt x="2416" y="11789"/>
                </a:lnTo>
                <a:cubicBezTo>
                  <a:pt x="2415" y="11788"/>
                  <a:pt x="2415" y="11788"/>
                  <a:pt x="2415" y="11788"/>
                </a:cubicBezTo>
                <a:lnTo>
                  <a:pt x="2415" y="11788"/>
                </a:lnTo>
                <a:cubicBezTo>
                  <a:pt x="2433" y="11784"/>
                  <a:pt x="2441" y="11783"/>
                  <a:pt x="2443" y="11783"/>
                </a:cubicBezTo>
                <a:close/>
                <a:moveTo>
                  <a:pt x="2386" y="11779"/>
                </a:moveTo>
                <a:cubicBezTo>
                  <a:pt x="2390" y="11781"/>
                  <a:pt x="2396" y="11784"/>
                  <a:pt x="2402" y="11787"/>
                </a:cubicBezTo>
                <a:lnTo>
                  <a:pt x="2402" y="11787"/>
                </a:lnTo>
                <a:cubicBezTo>
                  <a:pt x="2399" y="11788"/>
                  <a:pt x="2396" y="11789"/>
                  <a:pt x="2394" y="11789"/>
                </a:cubicBezTo>
                <a:lnTo>
                  <a:pt x="2394" y="11789"/>
                </a:lnTo>
                <a:cubicBezTo>
                  <a:pt x="2393" y="11789"/>
                  <a:pt x="2393" y="11789"/>
                  <a:pt x="2393" y="11789"/>
                </a:cubicBezTo>
                <a:lnTo>
                  <a:pt x="2393" y="11789"/>
                </a:lnTo>
                <a:cubicBezTo>
                  <a:pt x="2391" y="11786"/>
                  <a:pt x="2389" y="11782"/>
                  <a:pt x="2386" y="11779"/>
                </a:cubicBezTo>
                <a:close/>
                <a:moveTo>
                  <a:pt x="2404" y="11796"/>
                </a:moveTo>
                <a:cubicBezTo>
                  <a:pt x="2410" y="11797"/>
                  <a:pt x="2416" y="11798"/>
                  <a:pt x="2421" y="11799"/>
                </a:cubicBezTo>
                <a:lnTo>
                  <a:pt x="2421" y="11799"/>
                </a:lnTo>
                <a:cubicBezTo>
                  <a:pt x="2441" y="11813"/>
                  <a:pt x="2460" y="11827"/>
                  <a:pt x="2458" y="11827"/>
                </a:cubicBezTo>
                <a:cubicBezTo>
                  <a:pt x="2456" y="11827"/>
                  <a:pt x="2441" y="11819"/>
                  <a:pt x="2404" y="11796"/>
                </a:cubicBezTo>
                <a:close/>
                <a:moveTo>
                  <a:pt x="27783" y="11814"/>
                </a:moveTo>
                <a:cubicBezTo>
                  <a:pt x="27818" y="11876"/>
                  <a:pt x="27828" y="11901"/>
                  <a:pt x="27825" y="11901"/>
                </a:cubicBezTo>
                <a:cubicBezTo>
                  <a:pt x="27822" y="11901"/>
                  <a:pt x="27800" y="11864"/>
                  <a:pt x="27783" y="11814"/>
                </a:cubicBezTo>
                <a:close/>
                <a:moveTo>
                  <a:pt x="37831" y="13167"/>
                </a:moveTo>
                <a:lnTo>
                  <a:pt x="37831" y="13167"/>
                </a:lnTo>
                <a:cubicBezTo>
                  <a:pt x="37831" y="13167"/>
                  <a:pt x="37832" y="13168"/>
                  <a:pt x="37832" y="13169"/>
                </a:cubicBezTo>
                <a:lnTo>
                  <a:pt x="37832" y="13169"/>
                </a:lnTo>
                <a:cubicBezTo>
                  <a:pt x="37832" y="13169"/>
                  <a:pt x="37832" y="13168"/>
                  <a:pt x="37832" y="13168"/>
                </a:cubicBezTo>
                <a:lnTo>
                  <a:pt x="37832" y="13168"/>
                </a:lnTo>
                <a:cubicBezTo>
                  <a:pt x="37831" y="13168"/>
                  <a:pt x="37831" y="13167"/>
                  <a:pt x="37831" y="13167"/>
                </a:cubicBezTo>
                <a:close/>
                <a:moveTo>
                  <a:pt x="37859" y="13194"/>
                </a:moveTo>
                <a:cubicBezTo>
                  <a:pt x="37865" y="13200"/>
                  <a:pt x="37872" y="13206"/>
                  <a:pt x="37881" y="13213"/>
                </a:cubicBezTo>
                <a:lnTo>
                  <a:pt x="37881" y="13213"/>
                </a:lnTo>
                <a:cubicBezTo>
                  <a:pt x="37881" y="13213"/>
                  <a:pt x="37880" y="13213"/>
                  <a:pt x="37880" y="13213"/>
                </a:cubicBezTo>
                <a:lnTo>
                  <a:pt x="37880" y="13213"/>
                </a:lnTo>
                <a:cubicBezTo>
                  <a:pt x="37873" y="13207"/>
                  <a:pt x="37866" y="13201"/>
                  <a:pt x="37859" y="13194"/>
                </a:cubicBezTo>
                <a:close/>
                <a:moveTo>
                  <a:pt x="37882" y="13214"/>
                </a:moveTo>
                <a:lnTo>
                  <a:pt x="37882" y="13214"/>
                </a:lnTo>
                <a:cubicBezTo>
                  <a:pt x="37883" y="13214"/>
                  <a:pt x="37883" y="13214"/>
                  <a:pt x="37883" y="13215"/>
                </a:cubicBezTo>
                <a:lnTo>
                  <a:pt x="37883" y="13215"/>
                </a:lnTo>
                <a:cubicBezTo>
                  <a:pt x="37885" y="13216"/>
                  <a:pt x="37887" y="13218"/>
                  <a:pt x="37889" y="13219"/>
                </a:cubicBezTo>
                <a:cubicBezTo>
                  <a:pt x="37887" y="13218"/>
                  <a:pt x="37885" y="13216"/>
                  <a:pt x="37882" y="13214"/>
                </a:cubicBezTo>
                <a:close/>
                <a:moveTo>
                  <a:pt x="28684" y="1"/>
                </a:moveTo>
                <a:cubicBezTo>
                  <a:pt x="28606" y="1"/>
                  <a:pt x="28528" y="4"/>
                  <a:pt x="28450" y="12"/>
                </a:cubicBezTo>
                <a:cubicBezTo>
                  <a:pt x="27205" y="141"/>
                  <a:pt x="26131" y="952"/>
                  <a:pt x="25207" y="1736"/>
                </a:cubicBezTo>
                <a:cubicBezTo>
                  <a:pt x="23338" y="3323"/>
                  <a:pt x="21833" y="5239"/>
                  <a:pt x="20583" y="7332"/>
                </a:cubicBezTo>
                <a:cubicBezTo>
                  <a:pt x="19995" y="8316"/>
                  <a:pt x="19386" y="9373"/>
                  <a:pt x="18676" y="10204"/>
                </a:cubicBezTo>
                <a:cubicBezTo>
                  <a:pt x="18335" y="10606"/>
                  <a:pt x="17952" y="10989"/>
                  <a:pt x="17613" y="11205"/>
                </a:cubicBezTo>
                <a:cubicBezTo>
                  <a:pt x="17230" y="11451"/>
                  <a:pt x="16952" y="11544"/>
                  <a:pt x="16622" y="11544"/>
                </a:cubicBezTo>
                <a:cubicBezTo>
                  <a:pt x="16613" y="11544"/>
                  <a:pt x="16603" y="11544"/>
                  <a:pt x="16593" y="11544"/>
                </a:cubicBezTo>
                <a:cubicBezTo>
                  <a:pt x="16555" y="11544"/>
                  <a:pt x="16407" y="11522"/>
                  <a:pt x="16381" y="11522"/>
                </a:cubicBezTo>
                <a:cubicBezTo>
                  <a:pt x="16377" y="11522"/>
                  <a:pt x="16377" y="11523"/>
                  <a:pt x="16380" y="11524"/>
                </a:cubicBezTo>
                <a:lnTo>
                  <a:pt x="16380" y="11524"/>
                </a:lnTo>
                <a:cubicBezTo>
                  <a:pt x="16339" y="11513"/>
                  <a:pt x="16297" y="11501"/>
                  <a:pt x="16256" y="11488"/>
                </a:cubicBezTo>
                <a:lnTo>
                  <a:pt x="16256" y="11488"/>
                </a:lnTo>
                <a:cubicBezTo>
                  <a:pt x="16235" y="11473"/>
                  <a:pt x="16210" y="11452"/>
                  <a:pt x="16188" y="11444"/>
                </a:cubicBezTo>
                <a:lnTo>
                  <a:pt x="16188" y="11444"/>
                </a:lnTo>
                <a:cubicBezTo>
                  <a:pt x="16174" y="11431"/>
                  <a:pt x="16159" y="11419"/>
                  <a:pt x="16145" y="11406"/>
                </a:cubicBezTo>
                <a:cubicBezTo>
                  <a:pt x="16139" y="11402"/>
                  <a:pt x="16133" y="11398"/>
                  <a:pt x="16128" y="11395"/>
                </a:cubicBezTo>
                <a:lnTo>
                  <a:pt x="16128" y="11395"/>
                </a:lnTo>
                <a:cubicBezTo>
                  <a:pt x="16126" y="11387"/>
                  <a:pt x="16122" y="11378"/>
                  <a:pt x="16118" y="11368"/>
                </a:cubicBezTo>
                <a:cubicBezTo>
                  <a:pt x="16102" y="11330"/>
                  <a:pt x="16081" y="11293"/>
                  <a:pt x="16060" y="11256"/>
                </a:cubicBezTo>
                <a:lnTo>
                  <a:pt x="16060" y="11256"/>
                </a:lnTo>
                <a:cubicBezTo>
                  <a:pt x="16051" y="11231"/>
                  <a:pt x="16019" y="11155"/>
                  <a:pt x="16003" y="11100"/>
                </a:cubicBezTo>
                <a:cubicBezTo>
                  <a:pt x="15978" y="11010"/>
                  <a:pt x="15959" y="10918"/>
                  <a:pt x="15940" y="10828"/>
                </a:cubicBezTo>
                <a:cubicBezTo>
                  <a:pt x="15935" y="10808"/>
                  <a:pt x="15931" y="10787"/>
                  <a:pt x="15928" y="10766"/>
                </a:cubicBezTo>
                <a:lnTo>
                  <a:pt x="15928" y="10766"/>
                </a:lnTo>
                <a:cubicBezTo>
                  <a:pt x="15927" y="10762"/>
                  <a:pt x="15927" y="10757"/>
                  <a:pt x="15926" y="10751"/>
                </a:cubicBezTo>
                <a:cubicBezTo>
                  <a:pt x="15917" y="10646"/>
                  <a:pt x="15907" y="10541"/>
                  <a:pt x="15901" y="10434"/>
                </a:cubicBezTo>
                <a:cubicBezTo>
                  <a:pt x="15892" y="10206"/>
                  <a:pt x="15892" y="9978"/>
                  <a:pt x="15900" y="9750"/>
                </a:cubicBezTo>
                <a:cubicBezTo>
                  <a:pt x="15917" y="9279"/>
                  <a:pt x="15963" y="8808"/>
                  <a:pt x="16018" y="8339"/>
                </a:cubicBezTo>
                <a:cubicBezTo>
                  <a:pt x="16135" y="7334"/>
                  <a:pt x="16302" y="6333"/>
                  <a:pt x="16386" y="5322"/>
                </a:cubicBezTo>
                <a:cubicBezTo>
                  <a:pt x="16455" y="4500"/>
                  <a:pt x="16491" y="3598"/>
                  <a:pt x="16204" y="2813"/>
                </a:cubicBezTo>
                <a:cubicBezTo>
                  <a:pt x="15840" y="1818"/>
                  <a:pt x="14958" y="1251"/>
                  <a:pt x="13906" y="1209"/>
                </a:cubicBezTo>
                <a:cubicBezTo>
                  <a:pt x="13865" y="1207"/>
                  <a:pt x="13824" y="1207"/>
                  <a:pt x="13783" y="1207"/>
                </a:cubicBezTo>
                <a:cubicBezTo>
                  <a:pt x="12637" y="1207"/>
                  <a:pt x="11514" y="1840"/>
                  <a:pt x="10621" y="2501"/>
                </a:cubicBezTo>
                <a:cubicBezTo>
                  <a:pt x="9392" y="3411"/>
                  <a:pt x="8329" y="4510"/>
                  <a:pt x="7389" y="5712"/>
                </a:cubicBezTo>
                <a:cubicBezTo>
                  <a:pt x="6323" y="7079"/>
                  <a:pt x="5549" y="8640"/>
                  <a:pt x="4483" y="10003"/>
                </a:cubicBezTo>
                <a:cubicBezTo>
                  <a:pt x="4100" y="10493"/>
                  <a:pt x="3673" y="10968"/>
                  <a:pt x="3190" y="11362"/>
                </a:cubicBezTo>
                <a:cubicBezTo>
                  <a:pt x="3095" y="11441"/>
                  <a:pt x="2890" y="11567"/>
                  <a:pt x="2696" y="11684"/>
                </a:cubicBezTo>
                <a:cubicBezTo>
                  <a:pt x="2676" y="11696"/>
                  <a:pt x="2654" y="11707"/>
                  <a:pt x="2633" y="11718"/>
                </a:cubicBezTo>
                <a:lnTo>
                  <a:pt x="2633" y="11718"/>
                </a:lnTo>
                <a:cubicBezTo>
                  <a:pt x="2660" y="11705"/>
                  <a:pt x="2671" y="11701"/>
                  <a:pt x="2672" y="11701"/>
                </a:cubicBezTo>
                <a:cubicBezTo>
                  <a:pt x="2674" y="11701"/>
                  <a:pt x="2634" y="11720"/>
                  <a:pt x="2606" y="11731"/>
                </a:cubicBezTo>
                <a:lnTo>
                  <a:pt x="2606" y="11731"/>
                </a:lnTo>
                <a:cubicBezTo>
                  <a:pt x="2615" y="11727"/>
                  <a:pt x="2624" y="11722"/>
                  <a:pt x="2633" y="11718"/>
                </a:cubicBezTo>
                <a:lnTo>
                  <a:pt x="2633" y="11718"/>
                </a:lnTo>
                <a:cubicBezTo>
                  <a:pt x="2624" y="11722"/>
                  <a:pt x="2614" y="11727"/>
                  <a:pt x="2603" y="11732"/>
                </a:cubicBezTo>
                <a:lnTo>
                  <a:pt x="2603" y="11732"/>
                </a:lnTo>
                <a:cubicBezTo>
                  <a:pt x="2604" y="11732"/>
                  <a:pt x="2605" y="11731"/>
                  <a:pt x="2606" y="11731"/>
                </a:cubicBezTo>
                <a:lnTo>
                  <a:pt x="2606" y="11731"/>
                </a:lnTo>
                <a:cubicBezTo>
                  <a:pt x="2599" y="11734"/>
                  <a:pt x="2591" y="11738"/>
                  <a:pt x="2583" y="11741"/>
                </a:cubicBezTo>
                <a:cubicBezTo>
                  <a:pt x="2590" y="11738"/>
                  <a:pt x="2597" y="11735"/>
                  <a:pt x="2603" y="11732"/>
                </a:cubicBezTo>
                <a:lnTo>
                  <a:pt x="2603" y="11732"/>
                </a:lnTo>
                <a:cubicBezTo>
                  <a:pt x="2599" y="11734"/>
                  <a:pt x="2596" y="11735"/>
                  <a:pt x="2593" y="11736"/>
                </a:cubicBezTo>
                <a:cubicBezTo>
                  <a:pt x="2569" y="11742"/>
                  <a:pt x="2475" y="11767"/>
                  <a:pt x="2409" y="11785"/>
                </a:cubicBezTo>
                <a:lnTo>
                  <a:pt x="2409" y="11785"/>
                </a:lnTo>
                <a:cubicBezTo>
                  <a:pt x="2398" y="11781"/>
                  <a:pt x="2390" y="11777"/>
                  <a:pt x="2384" y="11775"/>
                </a:cubicBezTo>
                <a:lnTo>
                  <a:pt x="2384" y="11775"/>
                </a:lnTo>
                <a:cubicBezTo>
                  <a:pt x="2364" y="11743"/>
                  <a:pt x="2345" y="11709"/>
                  <a:pt x="2327" y="11675"/>
                </a:cubicBezTo>
                <a:lnTo>
                  <a:pt x="2327" y="11675"/>
                </a:lnTo>
                <a:cubicBezTo>
                  <a:pt x="2318" y="11646"/>
                  <a:pt x="2296" y="11583"/>
                  <a:pt x="2292" y="11567"/>
                </a:cubicBezTo>
                <a:cubicBezTo>
                  <a:pt x="2269" y="11460"/>
                  <a:pt x="2229" y="11356"/>
                  <a:pt x="2212" y="11249"/>
                </a:cubicBezTo>
                <a:cubicBezTo>
                  <a:pt x="2162" y="10937"/>
                  <a:pt x="2189" y="10598"/>
                  <a:pt x="2252" y="10294"/>
                </a:cubicBezTo>
                <a:cubicBezTo>
                  <a:pt x="2373" y="9729"/>
                  <a:pt x="2612" y="9180"/>
                  <a:pt x="2968" y="8724"/>
                </a:cubicBezTo>
                <a:cubicBezTo>
                  <a:pt x="3095" y="8561"/>
                  <a:pt x="3355" y="8306"/>
                  <a:pt x="3434" y="8249"/>
                </a:cubicBezTo>
                <a:cubicBezTo>
                  <a:pt x="3700" y="8054"/>
                  <a:pt x="3703" y="8061"/>
                  <a:pt x="3977" y="8019"/>
                </a:cubicBezTo>
                <a:cubicBezTo>
                  <a:pt x="4494" y="7939"/>
                  <a:pt x="4781" y="7292"/>
                  <a:pt x="4653" y="6828"/>
                </a:cubicBezTo>
                <a:cubicBezTo>
                  <a:pt x="4523" y="6353"/>
                  <a:pt x="4118" y="6134"/>
                  <a:pt x="3676" y="6134"/>
                </a:cubicBezTo>
                <a:cubicBezTo>
                  <a:pt x="3606" y="6134"/>
                  <a:pt x="3534" y="6140"/>
                  <a:pt x="3462" y="6151"/>
                </a:cubicBezTo>
                <a:lnTo>
                  <a:pt x="3460" y="6154"/>
                </a:lnTo>
                <a:cubicBezTo>
                  <a:pt x="2122" y="6363"/>
                  <a:pt x="1153" y="7734"/>
                  <a:pt x="673" y="8889"/>
                </a:cubicBezTo>
                <a:cubicBezTo>
                  <a:pt x="173" y="10095"/>
                  <a:pt x="1" y="11730"/>
                  <a:pt x="784" y="12863"/>
                </a:cubicBezTo>
                <a:cubicBezTo>
                  <a:pt x="1189" y="13451"/>
                  <a:pt x="1768" y="13702"/>
                  <a:pt x="2381" y="13702"/>
                </a:cubicBezTo>
                <a:cubicBezTo>
                  <a:pt x="2799" y="13702"/>
                  <a:pt x="3232" y="13585"/>
                  <a:pt x="3636" y="13378"/>
                </a:cubicBezTo>
                <a:cubicBezTo>
                  <a:pt x="4848" y="12758"/>
                  <a:pt x="5773" y="11554"/>
                  <a:pt x="6537" y="10464"/>
                </a:cubicBezTo>
                <a:cubicBezTo>
                  <a:pt x="7510" y="9074"/>
                  <a:pt x="8289" y="7592"/>
                  <a:pt x="9403" y="6300"/>
                </a:cubicBezTo>
                <a:cubicBezTo>
                  <a:pt x="10301" y="5257"/>
                  <a:pt x="11312" y="4244"/>
                  <a:pt x="12524" y="3572"/>
                </a:cubicBezTo>
                <a:cubicBezTo>
                  <a:pt x="12775" y="3432"/>
                  <a:pt x="12932" y="3355"/>
                  <a:pt x="13129" y="3288"/>
                </a:cubicBezTo>
                <a:cubicBezTo>
                  <a:pt x="13252" y="3246"/>
                  <a:pt x="13378" y="3212"/>
                  <a:pt x="13504" y="3181"/>
                </a:cubicBezTo>
                <a:cubicBezTo>
                  <a:pt x="13551" y="3169"/>
                  <a:pt x="13599" y="3159"/>
                  <a:pt x="13647" y="3151"/>
                </a:cubicBezTo>
                <a:lnTo>
                  <a:pt x="13647" y="3151"/>
                </a:lnTo>
                <a:cubicBezTo>
                  <a:pt x="13659" y="3150"/>
                  <a:pt x="13675" y="3149"/>
                  <a:pt x="13694" y="3149"/>
                </a:cubicBezTo>
                <a:cubicBezTo>
                  <a:pt x="13734" y="3146"/>
                  <a:pt x="13774" y="3145"/>
                  <a:pt x="13814" y="3145"/>
                </a:cubicBezTo>
                <a:cubicBezTo>
                  <a:pt x="13861" y="3145"/>
                  <a:pt x="13908" y="3147"/>
                  <a:pt x="13956" y="3150"/>
                </a:cubicBezTo>
                <a:lnTo>
                  <a:pt x="13956" y="3150"/>
                </a:lnTo>
                <a:cubicBezTo>
                  <a:pt x="13938" y="3152"/>
                  <a:pt x="14027" y="3171"/>
                  <a:pt x="14098" y="3188"/>
                </a:cubicBezTo>
                <a:lnTo>
                  <a:pt x="14098" y="3188"/>
                </a:lnTo>
                <a:cubicBezTo>
                  <a:pt x="14100" y="3194"/>
                  <a:pt x="14215" y="3241"/>
                  <a:pt x="14261" y="3263"/>
                </a:cubicBezTo>
                <a:cubicBezTo>
                  <a:pt x="14264" y="3265"/>
                  <a:pt x="14267" y="3267"/>
                  <a:pt x="14270" y="3268"/>
                </a:cubicBezTo>
                <a:lnTo>
                  <a:pt x="14270" y="3268"/>
                </a:lnTo>
                <a:cubicBezTo>
                  <a:pt x="14267" y="3271"/>
                  <a:pt x="14275" y="3281"/>
                  <a:pt x="14303" y="3304"/>
                </a:cubicBezTo>
                <a:lnTo>
                  <a:pt x="14303" y="3304"/>
                </a:lnTo>
                <a:cubicBezTo>
                  <a:pt x="14310" y="3316"/>
                  <a:pt x="14320" y="3330"/>
                  <a:pt x="14333" y="3350"/>
                </a:cubicBezTo>
                <a:cubicBezTo>
                  <a:pt x="14341" y="3360"/>
                  <a:pt x="14347" y="3369"/>
                  <a:pt x="14353" y="3377"/>
                </a:cubicBezTo>
                <a:lnTo>
                  <a:pt x="14353" y="3377"/>
                </a:lnTo>
                <a:cubicBezTo>
                  <a:pt x="14398" y="3525"/>
                  <a:pt x="14436" y="3675"/>
                  <a:pt x="14466" y="3828"/>
                </a:cubicBezTo>
                <a:lnTo>
                  <a:pt x="14466" y="3828"/>
                </a:lnTo>
                <a:cubicBezTo>
                  <a:pt x="14470" y="3875"/>
                  <a:pt x="14475" y="3923"/>
                  <a:pt x="14479" y="3970"/>
                </a:cubicBezTo>
                <a:cubicBezTo>
                  <a:pt x="14483" y="4062"/>
                  <a:pt x="14489" y="4154"/>
                  <a:pt x="14490" y="4244"/>
                </a:cubicBezTo>
                <a:cubicBezTo>
                  <a:pt x="14496" y="4470"/>
                  <a:pt x="14490" y="4694"/>
                  <a:pt x="14477" y="4920"/>
                </a:cubicBezTo>
                <a:cubicBezTo>
                  <a:pt x="14374" y="6863"/>
                  <a:pt x="13774" y="8837"/>
                  <a:pt x="13993" y="10790"/>
                </a:cubicBezTo>
                <a:cubicBezTo>
                  <a:pt x="14096" y="11709"/>
                  <a:pt x="14393" y="12614"/>
                  <a:pt x="15218" y="13129"/>
                </a:cubicBezTo>
                <a:cubicBezTo>
                  <a:pt x="15622" y="13380"/>
                  <a:pt x="16087" y="13486"/>
                  <a:pt x="16559" y="13486"/>
                </a:cubicBezTo>
                <a:cubicBezTo>
                  <a:pt x="17182" y="13486"/>
                  <a:pt x="17819" y="13302"/>
                  <a:pt x="18345" y="13022"/>
                </a:cubicBezTo>
                <a:cubicBezTo>
                  <a:pt x="19415" y="12454"/>
                  <a:pt x="20211" y="11441"/>
                  <a:pt x="20895" y="10468"/>
                </a:cubicBezTo>
                <a:cubicBezTo>
                  <a:pt x="21597" y="9465"/>
                  <a:pt x="22189" y="8391"/>
                  <a:pt x="22832" y="7351"/>
                </a:cubicBezTo>
                <a:cubicBezTo>
                  <a:pt x="23453" y="6354"/>
                  <a:pt x="23983" y="5720"/>
                  <a:pt x="24833" y="4801"/>
                </a:cubicBezTo>
                <a:cubicBezTo>
                  <a:pt x="25681" y="3880"/>
                  <a:pt x="26598" y="2944"/>
                  <a:pt x="27686" y="2304"/>
                </a:cubicBezTo>
                <a:cubicBezTo>
                  <a:pt x="27808" y="2233"/>
                  <a:pt x="27933" y="2166"/>
                  <a:pt x="28059" y="2105"/>
                </a:cubicBezTo>
                <a:cubicBezTo>
                  <a:pt x="28072" y="2098"/>
                  <a:pt x="28156" y="2062"/>
                  <a:pt x="28153" y="2062"/>
                </a:cubicBezTo>
                <a:lnTo>
                  <a:pt x="28153" y="2062"/>
                </a:lnTo>
                <a:cubicBezTo>
                  <a:pt x="28152" y="2062"/>
                  <a:pt x="28138" y="2067"/>
                  <a:pt x="28101" y="2082"/>
                </a:cubicBezTo>
                <a:cubicBezTo>
                  <a:pt x="28159" y="2057"/>
                  <a:pt x="28220" y="2034"/>
                  <a:pt x="28279" y="2017"/>
                </a:cubicBezTo>
                <a:cubicBezTo>
                  <a:pt x="28379" y="1986"/>
                  <a:pt x="28479" y="1960"/>
                  <a:pt x="28580" y="1937"/>
                </a:cubicBezTo>
                <a:cubicBezTo>
                  <a:pt x="28580" y="1936"/>
                  <a:pt x="28581" y="1936"/>
                  <a:pt x="28581" y="1936"/>
                </a:cubicBezTo>
                <a:lnTo>
                  <a:pt x="28581" y="1936"/>
                </a:lnTo>
                <a:cubicBezTo>
                  <a:pt x="28620" y="1935"/>
                  <a:pt x="28657" y="1935"/>
                  <a:pt x="28695" y="1935"/>
                </a:cubicBezTo>
                <a:lnTo>
                  <a:pt x="28695" y="1935"/>
                </a:lnTo>
                <a:cubicBezTo>
                  <a:pt x="28714" y="1937"/>
                  <a:pt x="28754" y="1941"/>
                  <a:pt x="28794" y="1949"/>
                </a:cubicBezTo>
                <a:lnTo>
                  <a:pt x="28794" y="1949"/>
                </a:lnTo>
                <a:cubicBezTo>
                  <a:pt x="28796" y="1955"/>
                  <a:pt x="28798" y="1960"/>
                  <a:pt x="28799" y="1966"/>
                </a:cubicBezTo>
                <a:lnTo>
                  <a:pt x="28799" y="1966"/>
                </a:lnTo>
                <a:cubicBezTo>
                  <a:pt x="28800" y="1966"/>
                  <a:pt x="28800" y="1966"/>
                  <a:pt x="28800" y="1965"/>
                </a:cubicBezTo>
                <a:lnTo>
                  <a:pt x="28800" y="1965"/>
                </a:lnTo>
                <a:cubicBezTo>
                  <a:pt x="28800" y="1966"/>
                  <a:pt x="28800" y="1967"/>
                  <a:pt x="28800" y="1968"/>
                </a:cubicBezTo>
                <a:lnTo>
                  <a:pt x="28800" y="1968"/>
                </a:lnTo>
                <a:cubicBezTo>
                  <a:pt x="28800" y="1967"/>
                  <a:pt x="28800" y="1967"/>
                  <a:pt x="28799" y="1966"/>
                </a:cubicBezTo>
                <a:lnTo>
                  <a:pt x="28799" y="1966"/>
                </a:lnTo>
                <a:cubicBezTo>
                  <a:pt x="28797" y="1968"/>
                  <a:pt x="28797" y="1971"/>
                  <a:pt x="28800" y="1973"/>
                </a:cubicBezTo>
                <a:lnTo>
                  <a:pt x="28800" y="1973"/>
                </a:lnTo>
                <a:cubicBezTo>
                  <a:pt x="28800" y="1971"/>
                  <a:pt x="28800" y="1970"/>
                  <a:pt x="28800" y="1968"/>
                </a:cubicBezTo>
                <a:lnTo>
                  <a:pt x="28800" y="1968"/>
                </a:lnTo>
                <a:cubicBezTo>
                  <a:pt x="28801" y="1970"/>
                  <a:pt x="28801" y="1972"/>
                  <a:pt x="28802" y="1974"/>
                </a:cubicBezTo>
                <a:lnTo>
                  <a:pt x="28802" y="1974"/>
                </a:lnTo>
                <a:cubicBezTo>
                  <a:pt x="28801" y="1974"/>
                  <a:pt x="28800" y="1973"/>
                  <a:pt x="28800" y="1973"/>
                </a:cubicBezTo>
                <a:lnTo>
                  <a:pt x="28800" y="1973"/>
                </a:lnTo>
                <a:cubicBezTo>
                  <a:pt x="28799" y="1978"/>
                  <a:pt x="28799" y="1984"/>
                  <a:pt x="28798" y="1990"/>
                </a:cubicBezTo>
                <a:cubicBezTo>
                  <a:pt x="28789" y="2112"/>
                  <a:pt x="28787" y="2234"/>
                  <a:pt x="28781" y="2357"/>
                </a:cubicBezTo>
                <a:lnTo>
                  <a:pt x="28781" y="2357"/>
                </a:lnTo>
                <a:cubicBezTo>
                  <a:pt x="28776" y="2393"/>
                  <a:pt x="28763" y="2511"/>
                  <a:pt x="28756" y="2547"/>
                </a:cubicBezTo>
                <a:cubicBezTo>
                  <a:pt x="28739" y="2632"/>
                  <a:pt x="28722" y="2716"/>
                  <a:pt x="28703" y="2800"/>
                </a:cubicBezTo>
                <a:cubicBezTo>
                  <a:pt x="28653" y="3022"/>
                  <a:pt x="28593" y="3240"/>
                  <a:pt x="28530" y="3459"/>
                </a:cubicBezTo>
                <a:cubicBezTo>
                  <a:pt x="27964" y="5385"/>
                  <a:pt x="27089" y="7206"/>
                  <a:pt x="26428" y="9097"/>
                </a:cubicBezTo>
                <a:cubicBezTo>
                  <a:pt x="25946" y="10474"/>
                  <a:pt x="25124" y="13024"/>
                  <a:pt x="27169" y="13579"/>
                </a:cubicBezTo>
                <a:cubicBezTo>
                  <a:pt x="27322" y="13621"/>
                  <a:pt x="27473" y="13640"/>
                  <a:pt x="27623" y="13640"/>
                </a:cubicBezTo>
                <a:cubicBezTo>
                  <a:pt x="28543" y="13640"/>
                  <a:pt x="29394" y="12922"/>
                  <a:pt x="30005" y="12304"/>
                </a:cubicBezTo>
                <a:cubicBezTo>
                  <a:pt x="30834" y="11467"/>
                  <a:pt x="31529" y="10497"/>
                  <a:pt x="32224" y="9547"/>
                </a:cubicBezTo>
                <a:cubicBezTo>
                  <a:pt x="32827" y="8720"/>
                  <a:pt x="33411" y="7958"/>
                  <a:pt x="34222" y="7163"/>
                </a:cubicBezTo>
                <a:cubicBezTo>
                  <a:pt x="34647" y="6746"/>
                  <a:pt x="35097" y="6359"/>
                  <a:pt x="35632" y="6089"/>
                </a:cubicBezTo>
                <a:cubicBezTo>
                  <a:pt x="35716" y="6042"/>
                  <a:pt x="35808" y="6005"/>
                  <a:pt x="35902" y="5978"/>
                </a:cubicBezTo>
                <a:cubicBezTo>
                  <a:pt x="35964" y="5960"/>
                  <a:pt x="36205" y="5920"/>
                  <a:pt x="36170" y="5918"/>
                </a:cubicBezTo>
                <a:lnTo>
                  <a:pt x="36170" y="5918"/>
                </a:lnTo>
                <a:cubicBezTo>
                  <a:pt x="36173" y="5918"/>
                  <a:pt x="36177" y="5918"/>
                  <a:pt x="36181" y="5918"/>
                </a:cubicBezTo>
                <a:cubicBezTo>
                  <a:pt x="36248" y="5918"/>
                  <a:pt x="36356" y="5924"/>
                  <a:pt x="36393" y="5924"/>
                </a:cubicBezTo>
                <a:cubicBezTo>
                  <a:pt x="36403" y="5924"/>
                  <a:pt x="36408" y="5923"/>
                  <a:pt x="36406" y="5922"/>
                </a:cubicBezTo>
                <a:lnTo>
                  <a:pt x="36406" y="5922"/>
                </a:lnTo>
                <a:cubicBezTo>
                  <a:pt x="36471" y="5941"/>
                  <a:pt x="36533" y="5968"/>
                  <a:pt x="36589" y="6005"/>
                </a:cubicBezTo>
                <a:cubicBezTo>
                  <a:pt x="36677" y="6061"/>
                  <a:pt x="36711" y="6114"/>
                  <a:pt x="36752" y="6206"/>
                </a:cubicBezTo>
                <a:cubicBezTo>
                  <a:pt x="36813" y="6352"/>
                  <a:pt x="36832" y="6511"/>
                  <a:pt x="36838" y="6731"/>
                </a:cubicBezTo>
                <a:cubicBezTo>
                  <a:pt x="36855" y="7317"/>
                  <a:pt x="36761" y="7763"/>
                  <a:pt x="36619" y="8352"/>
                </a:cubicBezTo>
                <a:cubicBezTo>
                  <a:pt x="36348" y="9486"/>
                  <a:pt x="35926" y="10577"/>
                  <a:pt x="35789" y="11739"/>
                </a:cubicBezTo>
                <a:cubicBezTo>
                  <a:pt x="35666" y="12783"/>
                  <a:pt x="35785" y="14018"/>
                  <a:pt x="36671" y="14711"/>
                </a:cubicBezTo>
                <a:cubicBezTo>
                  <a:pt x="37089" y="15038"/>
                  <a:pt x="37593" y="15172"/>
                  <a:pt x="38111" y="15172"/>
                </a:cubicBezTo>
                <a:cubicBezTo>
                  <a:pt x="38817" y="15172"/>
                  <a:pt x="39549" y="14924"/>
                  <a:pt x="40125" y="14577"/>
                </a:cubicBezTo>
                <a:cubicBezTo>
                  <a:pt x="40950" y="14081"/>
                  <a:pt x="41638" y="13350"/>
                  <a:pt x="42256" y="12622"/>
                </a:cubicBezTo>
                <a:cubicBezTo>
                  <a:pt x="43068" y="11665"/>
                  <a:pt x="43805" y="10644"/>
                  <a:pt x="44513" y="9610"/>
                </a:cubicBezTo>
                <a:cubicBezTo>
                  <a:pt x="45787" y="7755"/>
                  <a:pt x="46926" y="5802"/>
                  <a:pt x="48247" y="3978"/>
                </a:cubicBezTo>
                <a:cubicBezTo>
                  <a:pt x="48304" y="3899"/>
                  <a:pt x="48364" y="3821"/>
                  <a:pt x="48423" y="3740"/>
                </a:cubicBezTo>
                <a:cubicBezTo>
                  <a:pt x="48427" y="3735"/>
                  <a:pt x="48431" y="3730"/>
                  <a:pt x="48434" y="3725"/>
                </a:cubicBezTo>
                <a:lnTo>
                  <a:pt x="48434" y="3725"/>
                </a:lnTo>
                <a:cubicBezTo>
                  <a:pt x="48440" y="3718"/>
                  <a:pt x="48447" y="3710"/>
                  <a:pt x="48456" y="3700"/>
                </a:cubicBezTo>
                <a:cubicBezTo>
                  <a:pt x="48638" y="3480"/>
                  <a:pt x="48825" y="3267"/>
                  <a:pt x="49036" y="3072"/>
                </a:cubicBezTo>
                <a:cubicBezTo>
                  <a:pt x="49443" y="2697"/>
                  <a:pt x="49938" y="2431"/>
                  <a:pt x="50421" y="2431"/>
                </a:cubicBezTo>
                <a:cubicBezTo>
                  <a:pt x="50443" y="2431"/>
                  <a:pt x="50466" y="2431"/>
                  <a:pt x="50489" y="2432"/>
                </a:cubicBezTo>
                <a:cubicBezTo>
                  <a:pt x="50644" y="2442"/>
                  <a:pt x="50788" y="2494"/>
                  <a:pt x="50954" y="2611"/>
                </a:cubicBezTo>
                <a:cubicBezTo>
                  <a:pt x="51015" y="2655"/>
                  <a:pt x="51182" y="2840"/>
                  <a:pt x="51276" y="3047"/>
                </a:cubicBezTo>
                <a:cubicBezTo>
                  <a:pt x="51373" y="3265"/>
                  <a:pt x="51414" y="3609"/>
                  <a:pt x="51391" y="3924"/>
                </a:cubicBezTo>
                <a:lnTo>
                  <a:pt x="51391" y="3924"/>
                </a:lnTo>
                <a:cubicBezTo>
                  <a:pt x="51382" y="3979"/>
                  <a:pt x="51375" y="4036"/>
                  <a:pt x="51366" y="4092"/>
                </a:cubicBezTo>
                <a:cubicBezTo>
                  <a:pt x="51339" y="4251"/>
                  <a:pt x="51306" y="4410"/>
                  <a:pt x="51276" y="4569"/>
                </a:cubicBezTo>
                <a:cubicBezTo>
                  <a:pt x="51199" y="4944"/>
                  <a:pt x="51117" y="5318"/>
                  <a:pt x="51038" y="5693"/>
                </a:cubicBezTo>
                <a:cubicBezTo>
                  <a:pt x="50855" y="6574"/>
                  <a:pt x="50690" y="7458"/>
                  <a:pt x="50600" y="8354"/>
                </a:cubicBezTo>
                <a:cubicBezTo>
                  <a:pt x="50441" y="9936"/>
                  <a:pt x="50590" y="11971"/>
                  <a:pt x="52277" y="12679"/>
                </a:cubicBezTo>
                <a:cubicBezTo>
                  <a:pt x="52669" y="12843"/>
                  <a:pt x="53082" y="12909"/>
                  <a:pt x="53499" y="12909"/>
                </a:cubicBezTo>
                <a:cubicBezTo>
                  <a:pt x="54079" y="12909"/>
                  <a:pt x="54667" y="12781"/>
                  <a:pt x="55214" y="12611"/>
                </a:cubicBezTo>
                <a:cubicBezTo>
                  <a:pt x="56295" y="12276"/>
                  <a:pt x="55973" y="10695"/>
                  <a:pt x="55005" y="10695"/>
                </a:cubicBezTo>
                <a:cubicBezTo>
                  <a:pt x="54909" y="10695"/>
                  <a:pt x="54808" y="10711"/>
                  <a:pt x="54701" y="10744"/>
                </a:cubicBezTo>
                <a:cubicBezTo>
                  <a:pt x="54446" y="10822"/>
                  <a:pt x="54190" y="10887"/>
                  <a:pt x="53929" y="10941"/>
                </a:cubicBezTo>
                <a:cubicBezTo>
                  <a:pt x="53917" y="10944"/>
                  <a:pt x="53862" y="10952"/>
                  <a:pt x="53825" y="10958"/>
                </a:cubicBezTo>
                <a:lnTo>
                  <a:pt x="53825" y="10958"/>
                </a:lnTo>
                <a:cubicBezTo>
                  <a:pt x="53805" y="10960"/>
                  <a:pt x="53785" y="10962"/>
                  <a:pt x="53780" y="10962"/>
                </a:cubicBezTo>
                <a:cubicBezTo>
                  <a:pt x="53658" y="10972"/>
                  <a:pt x="53537" y="10975"/>
                  <a:pt x="53414" y="10975"/>
                </a:cubicBezTo>
                <a:cubicBezTo>
                  <a:pt x="53365" y="10975"/>
                  <a:pt x="53295" y="10968"/>
                  <a:pt x="53265" y="10965"/>
                </a:cubicBezTo>
                <a:lnTo>
                  <a:pt x="53265" y="10965"/>
                </a:lnTo>
                <a:cubicBezTo>
                  <a:pt x="53205" y="10952"/>
                  <a:pt x="53145" y="10937"/>
                  <a:pt x="53085" y="10924"/>
                </a:cubicBezTo>
                <a:cubicBezTo>
                  <a:pt x="53066" y="10920"/>
                  <a:pt x="53047" y="10913"/>
                  <a:pt x="53028" y="10906"/>
                </a:cubicBezTo>
                <a:lnTo>
                  <a:pt x="53028" y="10906"/>
                </a:lnTo>
                <a:cubicBezTo>
                  <a:pt x="52965" y="10869"/>
                  <a:pt x="52903" y="10834"/>
                  <a:pt x="52840" y="10794"/>
                </a:cubicBezTo>
                <a:lnTo>
                  <a:pt x="52840" y="10794"/>
                </a:lnTo>
                <a:cubicBezTo>
                  <a:pt x="52880" y="10819"/>
                  <a:pt x="52902" y="10829"/>
                  <a:pt x="52911" y="10829"/>
                </a:cubicBezTo>
                <a:cubicBezTo>
                  <a:pt x="52949" y="10829"/>
                  <a:pt x="52811" y="10686"/>
                  <a:pt x="52783" y="10686"/>
                </a:cubicBezTo>
                <a:cubicBezTo>
                  <a:pt x="52771" y="10686"/>
                  <a:pt x="52777" y="10709"/>
                  <a:pt x="52819" y="10772"/>
                </a:cubicBezTo>
                <a:cubicBezTo>
                  <a:pt x="52777" y="10709"/>
                  <a:pt x="52739" y="10638"/>
                  <a:pt x="52696" y="10575"/>
                </a:cubicBezTo>
                <a:cubicBezTo>
                  <a:pt x="52687" y="10561"/>
                  <a:pt x="52679" y="10550"/>
                  <a:pt x="52672" y="10541"/>
                </a:cubicBezTo>
                <a:lnTo>
                  <a:pt x="52672" y="10541"/>
                </a:lnTo>
                <a:cubicBezTo>
                  <a:pt x="52671" y="10538"/>
                  <a:pt x="52671" y="10536"/>
                  <a:pt x="52670" y="10533"/>
                </a:cubicBezTo>
                <a:cubicBezTo>
                  <a:pt x="52622" y="10380"/>
                  <a:pt x="52574" y="10229"/>
                  <a:pt x="52539" y="10072"/>
                </a:cubicBezTo>
                <a:cubicBezTo>
                  <a:pt x="52529" y="10025"/>
                  <a:pt x="52521" y="9976"/>
                  <a:pt x="52516" y="9949"/>
                </a:cubicBezTo>
                <a:lnTo>
                  <a:pt x="52516" y="9949"/>
                </a:lnTo>
                <a:cubicBezTo>
                  <a:pt x="52508" y="9868"/>
                  <a:pt x="52501" y="9787"/>
                  <a:pt x="52495" y="9706"/>
                </a:cubicBezTo>
                <a:cubicBezTo>
                  <a:pt x="52474" y="9310"/>
                  <a:pt x="52484" y="8911"/>
                  <a:pt x="52522" y="8515"/>
                </a:cubicBezTo>
                <a:cubicBezTo>
                  <a:pt x="52538" y="8328"/>
                  <a:pt x="52559" y="8138"/>
                  <a:pt x="52584" y="7950"/>
                </a:cubicBezTo>
                <a:lnTo>
                  <a:pt x="52584" y="7950"/>
                </a:lnTo>
                <a:cubicBezTo>
                  <a:pt x="52576" y="8009"/>
                  <a:pt x="52573" y="8032"/>
                  <a:pt x="52573" y="8032"/>
                </a:cubicBezTo>
                <a:cubicBezTo>
                  <a:pt x="52574" y="8032"/>
                  <a:pt x="52603" y="7833"/>
                  <a:pt x="52608" y="7799"/>
                </a:cubicBezTo>
                <a:cubicBezTo>
                  <a:pt x="52626" y="7692"/>
                  <a:pt x="52643" y="7583"/>
                  <a:pt x="52662" y="7474"/>
                </a:cubicBezTo>
                <a:cubicBezTo>
                  <a:pt x="52794" y="6694"/>
                  <a:pt x="52972" y="5925"/>
                  <a:pt x="53129" y="5149"/>
                </a:cubicBezTo>
                <a:cubicBezTo>
                  <a:pt x="53275" y="4435"/>
                  <a:pt x="53399" y="3754"/>
                  <a:pt x="53271" y="3028"/>
                </a:cubicBezTo>
                <a:cubicBezTo>
                  <a:pt x="53028" y="1669"/>
                  <a:pt x="51980" y="627"/>
                  <a:pt x="50592" y="506"/>
                </a:cubicBezTo>
                <a:cubicBezTo>
                  <a:pt x="50494" y="498"/>
                  <a:pt x="50397" y="494"/>
                  <a:pt x="50302" y="494"/>
                </a:cubicBezTo>
                <a:cubicBezTo>
                  <a:pt x="48007" y="494"/>
                  <a:pt x="46581" y="2932"/>
                  <a:pt x="45469" y="4634"/>
                </a:cubicBezTo>
                <a:cubicBezTo>
                  <a:pt x="44188" y="6595"/>
                  <a:pt x="42896" y="8695"/>
                  <a:pt x="41504" y="10493"/>
                </a:cubicBezTo>
                <a:cubicBezTo>
                  <a:pt x="40895" y="11280"/>
                  <a:pt x="40242" y="12048"/>
                  <a:pt x="39474" y="12687"/>
                </a:cubicBezTo>
                <a:cubicBezTo>
                  <a:pt x="39471" y="12690"/>
                  <a:pt x="39467" y="12693"/>
                  <a:pt x="39464" y="12695"/>
                </a:cubicBezTo>
                <a:lnTo>
                  <a:pt x="39464" y="12695"/>
                </a:lnTo>
                <a:cubicBezTo>
                  <a:pt x="39440" y="12713"/>
                  <a:pt x="39416" y="12732"/>
                  <a:pt x="39390" y="12748"/>
                </a:cubicBezTo>
                <a:cubicBezTo>
                  <a:pt x="39311" y="12802"/>
                  <a:pt x="39233" y="12857"/>
                  <a:pt x="39149" y="12907"/>
                </a:cubicBezTo>
                <a:cubicBezTo>
                  <a:pt x="39082" y="12947"/>
                  <a:pt x="39011" y="12980"/>
                  <a:pt x="38944" y="13020"/>
                </a:cubicBezTo>
                <a:cubicBezTo>
                  <a:pt x="38944" y="13020"/>
                  <a:pt x="38943" y="13021"/>
                  <a:pt x="38943" y="13021"/>
                </a:cubicBezTo>
                <a:lnTo>
                  <a:pt x="38943" y="13021"/>
                </a:lnTo>
                <a:cubicBezTo>
                  <a:pt x="38885" y="13040"/>
                  <a:pt x="38696" y="13114"/>
                  <a:pt x="38697" y="13114"/>
                </a:cubicBezTo>
                <a:cubicBezTo>
                  <a:pt x="38406" y="13210"/>
                  <a:pt x="38260" y="13237"/>
                  <a:pt x="38031" y="13239"/>
                </a:cubicBezTo>
                <a:cubicBezTo>
                  <a:pt x="38012" y="13239"/>
                  <a:pt x="37997" y="13239"/>
                  <a:pt x="37984" y="13239"/>
                </a:cubicBezTo>
                <a:lnTo>
                  <a:pt x="37984" y="13239"/>
                </a:lnTo>
                <a:cubicBezTo>
                  <a:pt x="37962" y="13235"/>
                  <a:pt x="37940" y="13230"/>
                  <a:pt x="37918" y="13224"/>
                </a:cubicBezTo>
                <a:lnTo>
                  <a:pt x="37918" y="13224"/>
                </a:lnTo>
                <a:cubicBezTo>
                  <a:pt x="37939" y="13223"/>
                  <a:pt x="37847" y="13163"/>
                  <a:pt x="37832" y="13163"/>
                </a:cubicBezTo>
                <a:cubicBezTo>
                  <a:pt x="37831" y="13163"/>
                  <a:pt x="37830" y="13164"/>
                  <a:pt x="37830" y="13165"/>
                </a:cubicBezTo>
                <a:lnTo>
                  <a:pt x="37830" y="13165"/>
                </a:lnTo>
                <a:cubicBezTo>
                  <a:pt x="37826" y="13154"/>
                  <a:pt x="37819" y="13140"/>
                  <a:pt x="37810" y="13122"/>
                </a:cubicBezTo>
                <a:cubicBezTo>
                  <a:pt x="37794" y="13088"/>
                  <a:pt x="37786" y="13077"/>
                  <a:pt x="37783" y="13077"/>
                </a:cubicBezTo>
                <a:cubicBezTo>
                  <a:pt x="37782" y="13077"/>
                  <a:pt x="37782" y="13077"/>
                  <a:pt x="37781" y="13079"/>
                </a:cubicBezTo>
                <a:lnTo>
                  <a:pt x="37781" y="13079"/>
                </a:lnTo>
                <a:cubicBezTo>
                  <a:pt x="37778" y="13066"/>
                  <a:pt x="37774" y="13048"/>
                  <a:pt x="37768" y="13026"/>
                </a:cubicBezTo>
                <a:cubicBezTo>
                  <a:pt x="37743" y="12930"/>
                  <a:pt x="37717" y="12836"/>
                  <a:pt x="37697" y="12739"/>
                </a:cubicBezTo>
                <a:lnTo>
                  <a:pt x="37697" y="12739"/>
                </a:lnTo>
                <a:cubicBezTo>
                  <a:pt x="37705" y="12778"/>
                  <a:pt x="37709" y="12794"/>
                  <a:pt x="37711" y="12794"/>
                </a:cubicBezTo>
                <a:cubicBezTo>
                  <a:pt x="37717" y="12794"/>
                  <a:pt x="37686" y="12552"/>
                  <a:pt x="37686" y="12505"/>
                </a:cubicBezTo>
                <a:cubicBezTo>
                  <a:pt x="37680" y="12266"/>
                  <a:pt x="37692" y="12027"/>
                  <a:pt x="37720" y="11789"/>
                </a:cubicBezTo>
                <a:lnTo>
                  <a:pt x="37720" y="11789"/>
                </a:lnTo>
                <a:cubicBezTo>
                  <a:pt x="37716" y="11825"/>
                  <a:pt x="37715" y="11839"/>
                  <a:pt x="37716" y="11839"/>
                </a:cubicBezTo>
                <a:cubicBezTo>
                  <a:pt x="37719" y="11839"/>
                  <a:pt x="37747" y="11649"/>
                  <a:pt x="37753" y="11615"/>
                </a:cubicBezTo>
                <a:cubicBezTo>
                  <a:pt x="37780" y="11473"/>
                  <a:pt x="37810" y="11335"/>
                  <a:pt x="37845" y="11196"/>
                </a:cubicBezTo>
                <a:cubicBezTo>
                  <a:pt x="38119" y="10085"/>
                  <a:pt x="38515" y="9011"/>
                  <a:pt x="38683" y="7874"/>
                </a:cubicBezTo>
                <a:cubicBezTo>
                  <a:pt x="38865" y="6645"/>
                  <a:pt x="38827" y="5232"/>
                  <a:pt x="37717" y="4435"/>
                </a:cubicBezTo>
                <a:cubicBezTo>
                  <a:pt x="37276" y="4119"/>
                  <a:pt x="36787" y="3987"/>
                  <a:pt x="36292" y="3987"/>
                </a:cubicBezTo>
                <a:cubicBezTo>
                  <a:pt x="35544" y="3987"/>
                  <a:pt x="34782" y="4290"/>
                  <a:pt x="34153" y="4717"/>
                </a:cubicBezTo>
                <a:cubicBezTo>
                  <a:pt x="32260" y="6001"/>
                  <a:pt x="31006" y="8065"/>
                  <a:pt x="29662" y="9758"/>
                </a:cubicBezTo>
                <a:cubicBezTo>
                  <a:pt x="29306" y="10208"/>
                  <a:pt x="28934" y="10648"/>
                  <a:pt x="28523" y="11048"/>
                </a:cubicBezTo>
                <a:cubicBezTo>
                  <a:pt x="28436" y="11131"/>
                  <a:pt x="28350" y="11213"/>
                  <a:pt x="28260" y="11291"/>
                </a:cubicBezTo>
                <a:cubicBezTo>
                  <a:pt x="28221" y="11327"/>
                  <a:pt x="28181" y="11362"/>
                  <a:pt x="28141" y="11395"/>
                </a:cubicBezTo>
                <a:lnTo>
                  <a:pt x="28141" y="11395"/>
                </a:lnTo>
                <a:cubicBezTo>
                  <a:pt x="28122" y="11410"/>
                  <a:pt x="28095" y="11431"/>
                  <a:pt x="28086" y="11437"/>
                </a:cubicBezTo>
                <a:cubicBezTo>
                  <a:pt x="28004" y="11496"/>
                  <a:pt x="27921" y="11552"/>
                  <a:pt x="27833" y="11602"/>
                </a:cubicBezTo>
                <a:cubicBezTo>
                  <a:pt x="27818" y="11610"/>
                  <a:pt x="27803" y="11618"/>
                  <a:pt x="27789" y="11626"/>
                </a:cubicBezTo>
                <a:lnTo>
                  <a:pt x="27789" y="11626"/>
                </a:lnTo>
                <a:cubicBezTo>
                  <a:pt x="27790" y="11551"/>
                  <a:pt x="27790" y="11476"/>
                  <a:pt x="27793" y="11402"/>
                </a:cubicBezTo>
                <a:cubicBezTo>
                  <a:pt x="27793" y="11402"/>
                  <a:pt x="27793" y="11401"/>
                  <a:pt x="27793" y="11400"/>
                </a:cubicBezTo>
                <a:lnTo>
                  <a:pt x="27793" y="11400"/>
                </a:lnTo>
                <a:cubicBezTo>
                  <a:pt x="27794" y="11393"/>
                  <a:pt x="27796" y="11385"/>
                  <a:pt x="27797" y="11378"/>
                </a:cubicBezTo>
                <a:cubicBezTo>
                  <a:pt x="27816" y="11288"/>
                  <a:pt x="27831" y="11198"/>
                  <a:pt x="27851" y="11108"/>
                </a:cubicBezTo>
                <a:cubicBezTo>
                  <a:pt x="27895" y="10908"/>
                  <a:pt x="27946" y="10711"/>
                  <a:pt x="28004" y="10516"/>
                </a:cubicBezTo>
                <a:cubicBezTo>
                  <a:pt x="28126" y="10095"/>
                  <a:pt x="28272" y="9679"/>
                  <a:pt x="28421" y="9264"/>
                </a:cubicBezTo>
                <a:cubicBezTo>
                  <a:pt x="28775" y="8295"/>
                  <a:pt x="29168" y="7342"/>
                  <a:pt x="29545" y="6380"/>
                </a:cubicBezTo>
                <a:cubicBezTo>
                  <a:pt x="29888" y="5498"/>
                  <a:pt x="30232" y="4609"/>
                  <a:pt x="30477" y="3696"/>
                </a:cubicBezTo>
                <a:cubicBezTo>
                  <a:pt x="30673" y="2970"/>
                  <a:pt x="30860" y="2132"/>
                  <a:pt x="30654" y="1387"/>
                </a:cubicBezTo>
                <a:cubicBezTo>
                  <a:pt x="30409" y="502"/>
                  <a:pt x="29563" y="1"/>
                  <a:pt x="28684" y="1"/>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352" name="Google Shape;352;p15"/>
          <p:cNvGrpSpPr/>
          <p:nvPr/>
        </p:nvGrpSpPr>
        <p:grpSpPr>
          <a:xfrm>
            <a:off x="-48014" y="4540001"/>
            <a:ext cx="998967" cy="1030933"/>
            <a:chOff x="3348600" y="614425"/>
            <a:chExt cx="749225" cy="773200"/>
          </a:xfrm>
        </p:grpSpPr>
        <p:sp>
          <p:nvSpPr>
            <p:cNvPr id="353" name="Google Shape;353;p15"/>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54" name="Google Shape;354;p15"/>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55" name="Google Shape;355;p15"/>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56" name="Google Shape;356;p15"/>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57" name="Google Shape;357;p15"/>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58" name="Google Shape;358;p15"/>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59" name="Google Shape;359;p15"/>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60" name="Google Shape;360;p15"/>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61" name="Google Shape;361;p15"/>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62" name="Google Shape;362;p15"/>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63" name="Google Shape;363;p15"/>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64" name="Google Shape;364;p15"/>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65" name="Google Shape;365;p15"/>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66" name="Google Shape;366;p15"/>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367" name="Google Shape;367;p15"/>
          <p:cNvSpPr/>
          <p:nvPr/>
        </p:nvSpPr>
        <p:spPr>
          <a:xfrm rot="6299935">
            <a:off x="10472895" y="547882"/>
            <a:ext cx="1862936" cy="2629395"/>
          </a:xfrm>
          <a:custGeom>
            <a:avLst/>
            <a:gdLst/>
            <a:ahLst/>
            <a:cxnLst/>
            <a:rect l="l" t="t" r="r" b="b"/>
            <a:pathLst>
              <a:path w="25487" h="35973" extrusionOk="0">
                <a:moveTo>
                  <a:pt x="9498" y="0"/>
                </a:moveTo>
                <a:cubicBezTo>
                  <a:pt x="7922" y="0"/>
                  <a:pt x="6549" y="580"/>
                  <a:pt x="6549" y="580"/>
                </a:cubicBezTo>
                <a:cubicBezTo>
                  <a:pt x="979" y="2334"/>
                  <a:pt x="1" y="6140"/>
                  <a:pt x="736" y="10638"/>
                </a:cubicBezTo>
                <a:cubicBezTo>
                  <a:pt x="1632" y="16135"/>
                  <a:pt x="8898" y="19098"/>
                  <a:pt x="9974" y="21683"/>
                </a:cubicBezTo>
                <a:cubicBezTo>
                  <a:pt x="11050" y="24268"/>
                  <a:pt x="5969" y="30668"/>
                  <a:pt x="8360" y="34044"/>
                </a:cubicBezTo>
                <a:cubicBezTo>
                  <a:pt x="9337" y="35423"/>
                  <a:pt x="12157" y="35972"/>
                  <a:pt x="15196" y="35972"/>
                </a:cubicBezTo>
                <a:cubicBezTo>
                  <a:pt x="19597" y="35972"/>
                  <a:pt x="24456" y="34820"/>
                  <a:pt x="24839" y="33364"/>
                </a:cubicBezTo>
                <a:cubicBezTo>
                  <a:pt x="25486" y="30904"/>
                  <a:pt x="17979" y="28817"/>
                  <a:pt x="17029" y="26429"/>
                </a:cubicBezTo>
                <a:cubicBezTo>
                  <a:pt x="16080" y="24044"/>
                  <a:pt x="21065" y="21695"/>
                  <a:pt x="20317" y="17513"/>
                </a:cubicBezTo>
                <a:cubicBezTo>
                  <a:pt x="19568" y="13332"/>
                  <a:pt x="12591" y="13567"/>
                  <a:pt x="12245" y="10580"/>
                </a:cubicBezTo>
                <a:cubicBezTo>
                  <a:pt x="11896" y="7594"/>
                  <a:pt x="15207" y="5185"/>
                  <a:pt x="13196" y="1903"/>
                </a:cubicBezTo>
                <a:cubicBezTo>
                  <a:pt x="12281" y="407"/>
                  <a:pt x="10818" y="0"/>
                  <a:pt x="9498"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368" name="Google Shape;368;p15"/>
          <p:cNvGrpSpPr/>
          <p:nvPr/>
        </p:nvGrpSpPr>
        <p:grpSpPr>
          <a:xfrm>
            <a:off x="10484640" y="964733"/>
            <a:ext cx="756409" cy="925165"/>
            <a:chOff x="4457500" y="728725"/>
            <a:chExt cx="641750" cy="784925"/>
          </a:xfrm>
        </p:grpSpPr>
        <p:sp>
          <p:nvSpPr>
            <p:cNvPr id="369" name="Google Shape;369;p15"/>
            <p:cNvSpPr/>
            <p:nvPr/>
          </p:nvSpPr>
          <p:spPr>
            <a:xfrm>
              <a:off x="4457500" y="728725"/>
              <a:ext cx="171100" cy="156775"/>
            </a:xfrm>
            <a:custGeom>
              <a:avLst/>
              <a:gdLst/>
              <a:ahLst/>
              <a:cxnLst/>
              <a:rect l="l" t="t" r="r" b="b"/>
              <a:pathLst>
                <a:path w="6844" h="6271" extrusionOk="0">
                  <a:moveTo>
                    <a:pt x="3530" y="1838"/>
                  </a:moveTo>
                  <a:cubicBezTo>
                    <a:pt x="4035" y="1838"/>
                    <a:pt x="4356" y="2129"/>
                    <a:pt x="4676" y="2895"/>
                  </a:cubicBezTo>
                  <a:cubicBezTo>
                    <a:pt x="4879" y="3380"/>
                    <a:pt x="4422" y="3814"/>
                    <a:pt x="4217" y="3977"/>
                  </a:cubicBezTo>
                  <a:cubicBezTo>
                    <a:pt x="3855" y="4264"/>
                    <a:pt x="3409" y="4423"/>
                    <a:pt x="3048" y="4423"/>
                  </a:cubicBezTo>
                  <a:cubicBezTo>
                    <a:pt x="2866" y="4423"/>
                    <a:pt x="2706" y="4383"/>
                    <a:pt x="2587" y="4299"/>
                  </a:cubicBezTo>
                  <a:cubicBezTo>
                    <a:pt x="2090" y="3941"/>
                    <a:pt x="1938" y="3309"/>
                    <a:pt x="2009" y="2840"/>
                  </a:cubicBezTo>
                  <a:cubicBezTo>
                    <a:pt x="2044" y="2602"/>
                    <a:pt x="2166" y="2183"/>
                    <a:pt x="2587" y="2041"/>
                  </a:cubicBezTo>
                  <a:cubicBezTo>
                    <a:pt x="2966" y="1914"/>
                    <a:pt x="3272" y="1838"/>
                    <a:pt x="3530" y="1838"/>
                  </a:cubicBezTo>
                  <a:close/>
                  <a:moveTo>
                    <a:pt x="3531" y="1"/>
                  </a:moveTo>
                  <a:cubicBezTo>
                    <a:pt x="2882" y="1"/>
                    <a:pt x="2312" y="193"/>
                    <a:pt x="2000" y="299"/>
                  </a:cubicBezTo>
                  <a:cubicBezTo>
                    <a:pt x="1031" y="625"/>
                    <a:pt x="353" y="1473"/>
                    <a:pt x="188" y="2568"/>
                  </a:cubicBezTo>
                  <a:cubicBezTo>
                    <a:pt x="1" y="3816"/>
                    <a:pt x="521" y="5082"/>
                    <a:pt x="1513" y="5794"/>
                  </a:cubicBezTo>
                  <a:cubicBezTo>
                    <a:pt x="1981" y="6130"/>
                    <a:pt x="2509" y="6270"/>
                    <a:pt x="3039" y="6270"/>
                  </a:cubicBezTo>
                  <a:cubicBezTo>
                    <a:pt x="3338" y="6270"/>
                    <a:pt x="3637" y="6226"/>
                    <a:pt x="3926" y="6146"/>
                  </a:cubicBezTo>
                  <a:cubicBezTo>
                    <a:pt x="4448" y="6003"/>
                    <a:pt x="4937" y="5754"/>
                    <a:pt x="5362" y="5417"/>
                  </a:cubicBezTo>
                  <a:cubicBezTo>
                    <a:pt x="6455" y="4548"/>
                    <a:pt x="6843" y="3309"/>
                    <a:pt x="6374" y="2187"/>
                  </a:cubicBezTo>
                  <a:cubicBezTo>
                    <a:pt x="5638" y="425"/>
                    <a:pt x="4497" y="1"/>
                    <a:pt x="353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70" name="Google Shape;370;p15"/>
            <p:cNvSpPr/>
            <p:nvPr/>
          </p:nvSpPr>
          <p:spPr>
            <a:xfrm>
              <a:off x="4551950" y="963675"/>
              <a:ext cx="297300" cy="271125"/>
            </a:xfrm>
            <a:custGeom>
              <a:avLst/>
              <a:gdLst/>
              <a:ahLst/>
              <a:cxnLst/>
              <a:rect l="l" t="t" r="r" b="b"/>
              <a:pathLst>
                <a:path w="11892" h="10845" extrusionOk="0">
                  <a:moveTo>
                    <a:pt x="6190" y="1843"/>
                  </a:moveTo>
                  <a:cubicBezTo>
                    <a:pt x="7530" y="1843"/>
                    <a:pt x="8567" y="2557"/>
                    <a:pt x="9409" y="4573"/>
                  </a:cubicBezTo>
                  <a:cubicBezTo>
                    <a:pt x="10090" y="6207"/>
                    <a:pt x="8645" y="7526"/>
                    <a:pt x="8185" y="7891"/>
                  </a:cubicBezTo>
                  <a:cubicBezTo>
                    <a:pt x="7371" y="8541"/>
                    <a:pt x="6236" y="9012"/>
                    <a:pt x="5203" y="9012"/>
                  </a:cubicBezTo>
                  <a:cubicBezTo>
                    <a:pt x="4658" y="9012"/>
                    <a:pt x="4141" y="8880"/>
                    <a:pt x="3715" y="8575"/>
                  </a:cubicBezTo>
                  <a:cubicBezTo>
                    <a:pt x="2537" y="7729"/>
                    <a:pt x="1922" y="6203"/>
                    <a:pt x="2150" y="4684"/>
                  </a:cubicBezTo>
                  <a:cubicBezTo>
                    <a:pt x="2328" y="3495"/>
                    <a:pt x="2991" y="2624"/>
                    <a:pt x="3967" y="2295"/>
                  </a:cubicBezTo>
                  <a:cubicBezTo>
                    <a:pt x="4791" y="2018"/>
                    <a:pt x="5528" y="1843"/>
                    <a:pt x="6190" y="1843"/>
                  </a:cubicBezTo>
                  <a:close/>
                  <a:moveTo>
                    <a:pt x="6234" y="0"/>
                  </a:moveTo>
                  <a:cubicBezTo>
                    <a:pt x="5260" y="0"/>
                    <a:pt x="4282" y="249"/>
                    <a:pt x="3381" y="553"/>
                  </a:cubicBezTo>
                  <a:cubicBezTo>
                    <a:pt x="1750" y="1100"/>
                    <a:pt x="611" y="2544"/>
                    <a:pt x="330" y="4413"/>
                  </a:cubicBezTo>
                  <a:cubicBezTo>
                    <a:pt x="0" y="6605"/>
                    <a:pt x="908" y="8826"/>
                    <a:pt x="2642" y="10070"/>
                  </a:cubicBezTo>
                  <a:cubicBezTo>
                    <a:pt x="3399" y="10612"/>
                    <a:pt x="4283" y="10845"/>
                    <a:pt x="5190" y="10845"/>
                  </a:cubicBezTo>
                  <a:cubicBezTo>
                    <a:pt x="5718" y="10845"/>
                    <a:pt x="6253" y="10766"/>
                    <a:pt x="6774" y="10624"/>
                  </a:cubicBezTo>
                  <a:cubicBezTo>
                    <a:pt x="7705" y="10369"/>
                    <a:pt x="8574" y="9929"/>
                    <a:pt x="9330" y="9331"/>
                  </a:cubicBezTo>
                  <a:cubicBezTo>
                    <a:pt x="11210" y="7836"/>
                    <a:pt x="11892" y="5741"/>
                    <a:pt x="11107" y="3863"/>
                  </a:cubicBezTo>
                  <a:cubicBezTo>
                    <a:pt x="9857" y="869"/>
                    <a:pt x="8054" y="0"/>
                    <a:pt x="623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71" name="Google Shape;371;p15"/>
            <p:cNvSpPr/>
            <p:nvPr/>
          </p:nvSpPr>
          <p:spPr>
            <a:xfrm>
              <a:off x="4885750" y="980150"/>
              <a:ext cx="144875" cy="132600"/>
            </a:xfrm>
            <a:custGeom>
              <a:avLst/>
              <a:gdLst/>
              <a:ahLst/>
              <a:cxnLst/>
              <a:rect l="l" t="t" r="r" b="b"/>
              <a:pathLst>
                <a:path w="5795" h="5304" extrusionOk="0">
                  <a:moveTo>
                    <a:pt x="2970" y="1832"/>
                  </a:moveTo>
                  <a:cubicBezTo>
                    <a:pt x="3311" y="1832"/>
                    <a:pt x="3484" y="2040"/>
                    <a:pt x="3692" y="2538"/>
                  </a:cubicBezTo>
                  <a:cubicBezTo>
                    <a:pt x="3803" y="2802"/>
                    <a:pt x="3489" y="3078"/>
                    <a:pt x="3391" y="3156"/>
                  </a:cubicBezTo>
                  <a:cubicBezTo>
                    <a:pt x="3133" y="3362"/>
                    <a:pt x="2824" y="3462"/>
                    <a:pt x="2597" y="3462"/>
                  </a:cubicBezTo>
                  <a:cubicBezTo>
                    <a:pt x="2494" y="3462"/>
                    <a:pt x="2408" y="3442"/>
                    <a:pt x="2352" y="3401"/>
                  </a:cubicBezTo>
                  <a:cubicBezTo>
                    <a:pt x="2030" y="3170"/>
                    <a:pt x="1933" y="2754"/>
                    <a:pt x="1978" y="2448"/>
                  </a:cubicBezTo>
                  <a:cubicBezTo>
                    <a:pt x="2000" y="2306"/>
                    <a:pt x="2070" y="2057"/>
                    <a:pt x="2300" y="1979"/>
                  </a:cubicBezTo>
                  <a:cubicBezTo>
                    <a:pt x="2583" y="1885"/>
                    <a:pt x="2798" y="1832"/>
                    <a:pt x="2970" y="1832"/>
                  </a:cubicBezTo>
                  <a:close/>
                  <a:moveTo>
                    <a:pt x="2987" y="1"/>
                  </a:moveTo>
                  <a:cubicBezTo>
                    <a:pt x="2598" y="1"/>
                    <a:pt x="2173" y="79"/>
                    <a:pt x="1712" y="234"/>
                  </a:cubicBezTo>
                  <a:cubicBezTo>
                    <a:pt x="880" y="516"/>
                    <a:pt x="299" y="1240"/>
                    <a:pt x="160" y="2174"/>
                  </a:cubicBezTo>
                  <a:cubicBezTo>
                    <a:pt x="1" y="3227"/>
                    <a:pt x="441" y="4295"/>
                    <a:pt x="1280" y="4897"/>
                  </a:cubicBezTo>
                  <a:cubicBezTo>
                    <a:pt x="1661" y="5170"/>
                    <a:pt x="2123" y="5304"/>
                    <a:pt x="2608" y="5304"/>
                  </a:cubicBezTo>
                  <a:cubicBezTo>
                    <a:pt x="2853" y="5304"/>
                    <a:pt x="3105" y="5269"/>
                    <a:pt x="3355" y="5201"/>
                  </a:cubicBezTo>
                  <a:cubicBezTo>
                    <a:pt x="3786" y="5082"/>
                    <a:pt x="4188" y="4875"/>
                    <a:pt x="4536" y="4596"/>
                  </a:cubicBezTo>
                  <a:cubicBezTo>
                    <a:pt x="5467" y="3855"/>
                    <a:pt x="5794" y="2796"/>
                    <a:pt x="5390" y="1829"/>
                  </a:cubicBezTo>
                  <a:cubicBezTo>
                    <a:pt x="4883" y="614"/>
                    <a:pt x="4079" y="1"/>
                    <a:pt x="29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72" name="Google Shape;372;p15"/>
            <p:cNvSpPr/>
            <p:nvPr/>
          </p:nvSpPr>
          <p:spPr>
            <a:xfrm>
              <a:off x="4863250" y="1186800"/>
              <a:ext cx="236000" cy="215250"/>
            </a:xfrm>
            <a:custGeom>
              <a:avLst/>
              <a:gdLst/>
              <a:ahLst/>
              <a:cxnLst/>
              <a:rect l="l" t="t" r="r" b="b"/>
              <a:pathLst>
                <a:path w="9440" h="8610" extrusionOk="0">
                  <a:moveTo>
                    <a:pt x="4914" y="1466"/>
                  </a:moveTo>
                  <a:cubicBezTo>
                    <a:pt x="5978" y="1466"/>
                    <a:pt x="6800" y="2032"/>
                    <a:pt x="7468" y="3632"/>
                  </a:cubicBezTo>
                  <a:cubicBezTo>
                    <a:pt x="8010" y="4928"/>
                    <a:pt x="6863" y="5978"/>
                    <a:pt x="6497" y="6267"/>
                  </a:cubicBezTo>
                  <a:cubicBezTo>
                    <a:pt x="5849" y="6780"/>
                    <a:pt x="4949" y="7154"/>
                    <a:pt x="4130" y="7154"/>
                  </a:cubicBezTo>
                  <a:cubicBezTo>
                    <a:pt x="3698" y="7154"/>
                    <a:pt x="3288" y="7050"/>
                    <a:pt x="2949" y="6807"/>
                  </a:cubicBezTo>
                  <a:lnTo>
                    <a:pt x="2949" y="6809"/>
                  </a:lnTo>
                  <a:cubicBezTo>
                    <a:pt x="2013" y="6137"/>
                    <a:pt x="1525" y="4925"/>
                    <a:pt x="1707" y="3720"/>
                  </a:cubicBezTo>
                  <a:cubicBezTo>
                    <a:pt x="1848" y="2776"/>
                    <a:pt x="2373" y="2085"/>
                    <a:pt x="3148" y="1825"/>
                  </a:cubicBezTo>
                  <a:cubicBezTo>
                    <a:pt x="3803" y="1604"/>
                    <a:pt x="4388" y="1466"/>
                    <a:pt x="4914" y="1466"/>
                  </a:cubicBezTo>
                  <a:close/>
                  <a:moveTo>
                    <a:pt x="4947" y="1"/>
                  </a:moveTo>
                  <a:cubicBezTo>
                    <a:pt x="4175" y="1"/>
                    <a:pt x="3399" y="197"/>
                    <a:pt x="2683" y="439"/>
                  </a:cubicBezTo>
                  <a:cubicBezTo>
                    <a:pt x="1389" y="873"/>
                    <a:pt x="483" y="2020"/>
                    <a:pt x="261" y="3502"/>
                  </a:cubicBezTo>
                  <a:cubicBezTo>
                    <a:pt x="1" y="5242"/>
                    <a:pt x="721" y="7006"/>
                    <a:pt x="2097" y="7994"/>
                  </a:cubicBezTo>
                  <a:cubicBezTo>
                    <a:pt x="2698" y="8425"/>
                    <a:pt x="3401" y="8609"/>
                    <a:pt x="4121" y="8609"/>
                  </a:cubicBezTo>
                  <a:cubicBezTo>
                    <a:pt x="4539" y="8609"/>
                    <a:pt x="4964" y="8547"/>
                    <a:pt x="5377" y="8434"/>
                  </a:cubicBezTo>
                  <a:cubicBezTo>
                    <a:pt x="6116" y="8231"/>
                    <a:pt x="6805" y="7883"/>
                    <a:pt x="7407" y="7408"/>
                  </a:cubicBezTo>
                  <a:cubicBezTo>
                    <a:pt x="8900" y="6221"/>
                    <a:pt x="9440" y="4557"/>
                    <a:pt x="8818" y="3067"/>
                  </a:cubicBezTo>
                  <a:cubicBezTo>
                    <a:pt x="7824" y="690"/>
                    <a:pt x="6392" y="1"/>
                    <a:pt x="494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73" name="Google Shape;373;p15"/>
            <p:cNvSpPr/>
            <p:nvPr/>
          </p:nvSpPr>
          <p:spPr>
            <a:xfrm>
              <a:off x="4734750" y="770725"/>
              <a:ext cx="107000" cy="98025"/>
            </a:xfrm>
            <a:custGeom>
              <a:avLst/>
              <a:gdLst/>
              <a:ahLst/>
              <a:cxnLst/>
              <a:rect l="l" t="t" r="r" b="b"/>
              <a:pathLst>
                <a:path w="4280" h="3921" extrusionOk="0">
                  <a:moveTo>
                    <a:pt x="2207" y="1149"/>
                  </a:moveTo>
                  <a:cubicBezTo>
                    <a:pt x="2523" y="1149"/>
                    <a:pt x="2724" y="1331"/>
                    <a:pt x="2924" y="1811"/>
                  </a:cubicBezTo>
                  <a:cubicBezTo>
                    <a:pt x="3050" y="2115"/>
                    <a:pt x="2765" y="2385"/>
                    <a:pt x="2637" y="2489"/>
                  </a:cubicBezTo>
                  <a:cubicBezTo>
                    <a:pt x="2409" y="2667"/>
                    <a:pt x="2130" y="2767"/>
                    <a:pt x="1904" y="2767"/>
                  </a:cubicBezTo>
                  <a:cubicBezTo>
                    <a:pt x="1791" y="2767"/>
                    <a:pt x="1691" y="2742"/>
                    <a:pt x="1618" y="2690"/>
                  </a:cubicBezTo>
                  <a:cubicBezTo>
                    <a:pt x="1308" y="2466"/>
                    <a:pt x="1212" y="2069"/>
                    <a:pt x="1256" y="1776"/>
                  </a:cubicBezTo>
                  <a:cubicBezTo>
                    <a:pt x="1277" y="1627"/>
                    <a:pt x="1354" y="1365"/>
                    <a:pt x="1616" y="1277"/>
                  </a:cubicBezTo>
                  <a:cubicBezTo>
                    <a:pt x="1853" y="1197"/>
                    <a:pt x="2045" y="1149"/>
                    <a:pt x="2207" y="1149"/>
                  </a:cubicBezTo>
                  <a:close/>
                  <a:moveTo>
                    <a:pt x="2209" y="1"/>
                  </a:moveTo>
                  <a:cubicBezTo>
                    <a:pt x="1803" y="1"/>
                    <a:pt x="1446" y="121"/>
                    <a:pt x="1250" y="187"/>
                  </a:cubicBezTo>
                  <a:cubicBezTo>
                    <a:pt x="643" y="390"/>
                    <a:pt x="222" y="921"/>
                    <a:pt x="119" y="1606"/>
                  </a:cubicBezTo>
                  <a:cubicBezTo>
                    <a:pt x="0" y="2385"/>
                    <a:pt x="326" y="3178"/>
                    <a:pt x="946" y="3624"/>
                  </a:cubicBezTo>
                  <a:cubicBezTo>
                    <a:pt x="1239" y="3833"/>
                    <a:pt x="1568" y="3921"/>
                    <a:pt x="1900" y="3921"/>
                  </a:cubicBezTo>
                  <a:cubicBezTo>
                    <a:pt x="2086" y="3921"/>
                    <a:pt x="2273" y="3893"/>
                    <a:pt x="2455" y="3844"/>
                  </a:cubicBezTo>
                  <a:cubicBezTo>
                    <a:pt x="2782" y="3754"/>
                    <a:pt x="3086" y="3599"/>
                    <a:pt x="3353" y="3388"/>
                  </a:cubicBezTo>
                  <a:cubicBezTo>
                    <a:pt x="4036" y="2845"/>
                    <a:pt x="4279" y="2069"/>
                    <a:pt x="3986" y="1367"/>
                  </a:cubicBezTo>
                  <a:cubicBezTo>
                    <a:pt x="3526" y="266"/>
                    <a:pt x="2813" y="1"/>
                    <a:pt x="220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74" name="Google Shape;374;p15"/>
            <p:cNvSpPr/>
            <p:nvPr/>
          </p:nvSpPr>
          <p:spPr>
            <a:xfrm>
              <a:off x="4702950" y="1415625"/>
              <a:ext cx="107000" cy="98025"/>
            </a:xfrm>
            <a:custGeom>
              <a:avLst/>
              <a:gdLst/>
              <a:ahLst/>
              <a:cxnLst/>
              <a:rect l="l" t="t" r="r" b="b"/>
              <a:pathLst>
                <a:path w="4280" h="3921" extrusionOk="0">
                  <a:moveTo>
                    <a:pt x="2206" y="1150"/>
                  </a:moveTo>
                  <a:cubicBezTo>
                    <a:pt x="2522" y="1150"/>
                    <a:pt x="2722" y="1331"/>
                    <a:pt x="2922" y="1810"/>
                  </a:cubicBezTo>
                  <a:cubicBezTo>
                    <a:pt x="3051" y="2115"/>
                    <a:pt x="2764" y="2385"/>
                    <a:pt x="2635" y="2488"/>
                  </a:cubicBezTo>
                  <a:cubicBezTo>
                    <a:pt x="2410" y="2668"/>
                    <a:pt x="2132" y="2767"/>
                    <a:pt x="1906" y="2767"/>
                  </a:cubicBezTo>
                  <a:cubicBezTo>
                    <a:pt x="1792" y="2767"/>
                    <a:pt x="1691" y="2742"/>
                    <a:pt x="1617" y="2689"/>
                  </a:cubicBezTo>
                  <a:cubicBezTo>
                    <a:pt x="1307" y="2465"/>
                    <a:pt x="1211" y="2069"/>
                    <a:pt x="1255" y="1776"/>
                  </a:cubicBezTo>
                  <a:cubicBezTo>
                    <a:pt x="1278" y="1628"/>
                    <a:pt x="1354" y="1366"/>
                    <a:pt x="1617" y="1276"/>
                  </a:cubicBezTo>
                  <a:cubicBezTo>
                    <a:pt x="1854" y="1197"/>
                    <a:pt x="2045" y="1150"/>
                    <a:pt x="2206" y="1150"/>
                  </a:cubicBezTo>
                  <a:close/>
                  <a:moveTo>
                    <a:pt x="2207" y="0"/>
                  </a:moveTo>
                  <a:cubicBezTo>
                    <a:pt x="1801" y="0"/>
                    <a:pt x="1445" y="120"/>
                    <a:pt x="1249" y="187"/>
                  </a:cubicBezTo>
                  <a:cubicBezTo>
                    <a:pt x="644" y="390"/>
                    <a:pt x="221" y="920"/>
                    <a:pt x="118" y="1605"/>
                  </a:cubicBezTo>
                  <a:cubicBezTo>
                    <a:pt x="1" y="2385"/>
                    <a:pt x="326" y="3177"/>
                    <a:pt x="947" y="3623"/>
                  </a:cubicBezTo>
                  <a:cubicBezTo>
                    <a:pt x="1238" y="3833"/>
                    <a:pt x="1568" y="3920"/>
                    <a:pt x="1900" y="3920"/>
                  </a:cubicBezTo>
                  <a:cubicBezTo>
                    <a:pt x="2086" y="3920"/>
                    <a:pt x="2273" y="3893"/>
                    <a:pt x="2453" y="3844"/>
                  </a:cubicBezTo>
                  <a:cubicBezTo>
                    <a:pt x="2781" y="3754"/>
                    <a:pt x="3085" y="3599"/>
                    <a:pt x="3351" y="3388"/>
                  </a:cubicBezTo>
                  <a:cubicBezTo>
                    <a:pt x="4037" y="2844"/>
                    <a:pt x="4280" y="2071"/>
                    <a:pt x="3985" y="1368"/>
                  </a:cubicBezTo>
                  <a:cubicBezTo>
                    <a:pt x="3525" y="266"/>
                    <a:pt x="2811" y="0"/>
                    <a:pt x="220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375" name="Google Shape;375;p15"/>
          <p:cNvSpPr txBox="1">
            <a:spLocks noGrp="1"/>
          </p:cNvSpPr>
          <p:nvPr>
            <p:ph type="title" hasCustomPrompt="1"/>
          </p:nvPr>
        </p:nvSpPr>
        <p:spPr>
          <a:xfrm>
            <a:off x="1442851" y="2781916"/>
            <a:ext cx="270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4666"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6000"/>
              <a:buNone/>
              <a:defRPr sz="7998"/>
            </a:lvl2pPr>
            <a:lvl3pPr lvl="2" algn="ctr" rtl="0">
              <a:spcBef>
                <a:spcPts val="0"/>
              </a:spcBef>
              <a:spcAft>
                <a:spcPts val="0"/>
              </a:spcAft>
              <a:buSzPts val="6000"/>
              <a:buNone/>
              <a:defRPr sz="7998"/>
            </a:lvl3pPr>
            <a:lvl4pPr lvl="3" algn="ctr" rtl="0">
              <a:spcBef>
                <a:spcPts val="0"/>
              </a:spcBef>
              <a:spcAft>
                <a:spcPts val="0"/>
              </a:spcAft>
              <a:buSzPts val="6000"/>
              <a:buNone/>
              <a:defRPr sz="7998"/>
            </a:lvl4pPr>
            <a:lvl5pPr lvl="4" algn="ctr" rtl="0">
              <a:spcBef>
                <a:spcPts val="0"/>
              </a:spcBef>
              <a:spcAft>
                <a:spcPts val="0"/>
              </a:spcAft>
              <a:buSzPts val="6000"/>
              <a:buNone/>
              <a:defRPr sz="7998"/>
            </a:lvl5pPr>
            <a:lvl6pPr lvl="5" algn="ctr" rtl="0">
              <a:spcBef>
                <a:spcPts val="0"/>
              </a:spcBef>
              <a:spcAft>
                <a:spcPts val="0"/>
              </a:spcAft>
              <a:buSzPts val="6000"/>
              <a:buNone/>
              <a:defRPr sz="7998"/>
            </a:lvl6pPr>
            <a:lvl7pPr lvl="6" algn="ctr" rtl="0">
              <a:spcBef>
                <a:spcPts val="0"/>
              </a:spcBef>
              <a:spcAft>
                <a:spcPts val="0"/>
              </a:spcAft>
              <a:buSzPts val="6000"/>
              <a:buNone/>
              <a:defRPr sz="7998"/>
            </a:lvl7pPr>
            <a:lvl8pPr lvl="7" algn="ctr" rtl="0">
              <a:spcBef>
                <a:spcPts val="0"/>
              </a:spcBef>
              <a:spcAft>
                <a:spcPts val="0"/>
              </a:spcAft>
              <a:buSzPts val="6000"/>
              <a:buNone/>
              <a:defRPr sz="7998"/>
            </a:lvl8pPr>
            <a:lvl9pPr lvl="8" algn="ctr" rtl="0">
              <a:spcBef>
                <a:spcPts val="0"/>
              </a:spcBef>
              <a:spcAft>
                <a:spcPts val="0"/>
              </a:spcAft>
              <a:buSzPts val="6000"/>
              <a:buNone/>
              <a:defRPr sz="7998"/>
            </a:lvl9pPr>
          </a:lstStyle>
          <a:p>
            <a:r>
              <a:t>xx%</a:t>
            </a:r>
          </a:p>
        </p:txBody>
      </p:sp>
      <p:sp>
        <p:nvSpPr>
          <p:cNvPr id="376" name="Google Shape;376;p15"/>
          <p:cNvSpPr txBox="1">
            <a:spLocks noGrp="1"/>
          </p:cNvSpPr>
          <p:nvPr>
            <p:ph type="subTitle" idx="1"/>
          </p:nvPr>
        </p:nvSpPr>
        <p:spPr>
          <a:xfrm>
            <a:off x="1442851" y="3679767"/>
            <a:ext cx="2704000" cy="11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799"/>
            </a:lvl2pPr>
            <a:lvl3pPr lvl="2" algn="ctr" rtl="0">
              <a:lnSpc>
                <a:spcPct val="100000"/>
              </a:lnSpc>
              <a:spcBef>
                <a:spcPts val="0"/>
              </a:spcBef>
              <a:spcAft>
                <a:spcPts val="0"/>
              </a:spcAft>
              <a:buSzPts val="2100"/>
              <a:buNone/>
              <a:defRPr sz="2799"/>
            </a:lvl3pPr>
            <a:lvl4pPr lvl="3" algn="ctr" rtl="0">
              <a:lnSpc>
                <a:spcPct val="100000"/>
              </a:lnSpc>
              <a:spcBef>
                <a:spcPts val="0"/>
              </a:spcBef>
              <a:spcAft>
                <a:spcPts val="0"/>
              </a:spcAft>
              <a:buSzPts val="2100"/>
              <a:buFont typeface="PT Sans"/>
              <a:buNone/>
              <a:defRPr sz="2799">
                <a:latin typeface="PT Sans"/>
                <a:ea typeface="PT Sans"/>
                <a:cs typeface="PT Sans"/>
                <a:sym typeface="PT Sans"/>
              </a:defRPr>
            </a:lvl4pPr>
            <a:lvl5pPr lvl="4" algn="ctr" rtl="0">
              <a:lnSpc>
                <a:spcPct val="100000"/>
              </a:lnSpc>
              <a:spcBef>
                <a:spcPts val="0"/>
              </a:spcBef>
              <a:spcAft>
                <a:spcPts val="0"/>
              </a:spcAft>
              <a:buSzPts val="2100"/>
              <a:buFont typeface="PT Sans"/>
              <a:buNone/>
              <a:defRPr sz="2799">
                <a:latin typeface="PT Sans"/>
                <a:ea typeface="PT Sans"/>
                <a:cs typeface="PT Sans"/>
                <a:sym typeface="PT Sans"/>
              </a:defRPr>
            </a:lvl5pPr>
            <a:lvl6pPr lvl="5" algn="ctr" rtl="0">
              <a:lnSpc>
                <a:spcPct val="100000"/>
              </a:lnSpc>
              <a:spcBef>
                <a:spcPts val="0"/>
              </a:spcBef>
              <a:spcAft>
                <a:spcPts val="0"/>
              </a:spcAft>
              <a:buSzPts val="2100"/>
              <a:buFont typeface="PT Sans"/>
              <a:buNone/>
              <a:defRPr sz="2799">
                <a:latin typeface="PT Sans"/>
                <a:ea typeface="PT Sans"/>
                <a:cs typeface="PT Sans"/>
                <a:sym typeface="PT Sans"/>
              </a:defRPr>
            </a:lvl6pPr>
            <a:lvl7pPr lvl="6" algn="ctr" rtl="0">
              <a:lnSpc>
                <a:spcPct val="100000"/>
              </a:lnSpc>
              <a:spcBef>
                <a:spcPts val="0"/>
              </a:spcBef>
              <a:spcAft>
                <a:spcPts val="0"/>
              </a:spcAft>
              <a:buSzPts val="2100"/>
              <a:buFont typeface="PT Sans"/>
              <a:buNone/>
              <a:defRPr sz="2799">
                <a:latin typeface="PT Sans"/>
                <a:ea typeface="PT Sans"/>
                <a:cs typeface="PT Sans"/>
                <a:sym typeface="PT Sans"/>
              </a:defRPr>
            </a:lvl7pPr>
            <a:lvl8pPr lvl="7" algn="ctr" rtl="0">
              <a:lnSpc>
                <a:spcPct val="100000"/>
              </a:lnSpc>
              <a:spcBef>
                <a:spcPts val="0"/>
              </a:spcBef>
              <a:spcAft>
                <a:spcPts val="0"/>
              </a:spcAft>
              <a:buSzPts val="2100"/>
              <a:buFont typeface="PT Sans"/>
              <a:buNone/>
              <a:defRPr sz="2799">
                <a:latin typeface="PT Sans"/>
                <a:ea typeface="PT Sans"/>
                <a:cs typeface="PT Sans"/>
                <a:sym typeface="PT Sans"/>
              </a:defRPr>
            </a:lvl8pPr>
            <a:lvl9pPr lvl="8" algn="ctr" rtl="0">
              <a:lnSpc>
                <a:spcPct val="100000"/>
              </a:lnSpc>
              <a:spcBef>
                <a:spcPts val="0"/>
              </a:spcBef>
              <a:spcAft>
                <a:spcPts val="0"/>
              </a:spcAft>
              <a:buSzPts val="2100"/>
              <a:buFont typeface="PT Sans"/>
              <a:buNone/>
              <a:defRPr sz="2799">
                <a:latin typeface="PT Sans"/>
                <a:ea typeface="PT Sans"/>
                <a:cs typeface="PT Sans"/>
                <a:sym typeface="PT Sans"/>
              </a:defRPr>
            </a:lvl9pPr>
          </a:lstStyle>
          <a:p>
            <a:endParaRPr/>
          </a:p>
        </p:txBody>
      </p:sp>
      <p:sp>
        <p:nvSpPr>
          <p:cNvPr id="377" name="Google Shape;377;p15"/>
          <p:cNvSpPr txBox="1">
            <a:spLocks noGrp="1"/>
          </p:cNvSpPr>
          <p:nvPr>
            <p:ph type="title" idx="2" hasCustomPrompt="1"/>
          </p:nvPr>
        </p:nvSpPr>
        <p:spPr>
          <a:xfrm>
            <a:off x="4744001" y="2781916"/>
            <a:ext cx="270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4666"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6000"/>
              <a:buNone/>
              <a:defRPr sz="7998"/>
            </a:lvl2pPr>
            <a:lvl3pPr lvl="2" algn="ctr" rtl="0">
              <a:spcBef>
                <a:spcPts val="0"/>
              </a:spcBef>
              <a:spcAft>
                <a:spcPts val="0"/>
              </a:spcAft>
              <a:buSzPts val="6000"/>
              <a:buNone/>
              <a:defRPr sz="7998"/>
            </a:lvl3pPr>
            <a:lvl4pPr lvl="3" algn="ctr" rtl="0">
              <a:spcBef>
                <a:spcPts val="0"/>
              </a:spcBef>
              <a:spcAft>
                <a:spcPts val="0"/>
              </a:spcAft>
              <a:buSzPts val="6000"/>
              <a:buNone/>
              <a:defRPr sz="7998"/>
            </a:lvl4pPr>
            <a:lvl5pPr lvl="4" algn="ctr" rtl="0">
              <a:spcBef>
                <a:spcPts val="0"/>
              </a:spcBef>
              <a:spcAft>
                <a:spcPts val="0"/>
              </a:spcAft>
              <a:buSzPts val="6000"/>
              <a:buNone/>
              <a:defRPr sz="7998"/>
            </a:lvl5pPr>
            <a:lvl6pPr lvl="5" algn="ctr" rtl="0">
              <a:spcBef>
                <a:spcPts val="0"/>
              </a:spcBef>
              <a:spcAft>
                <a:spcPts val="0"/>
              </a:spcAft>
              <a:buSzPts val="6000"/>
              <a:buNone/>
              <a:defRPr sz="7998"/>
            </a:lvl6pPr>
            <a:lvl7pPr lvl="6" algn="ctr" rtl="0">
              <a:spcBef>
                <a:spcPts val="0"/>
              </a:spcBef>
              <a:spcAft>
                <a:spcPts val="0"/>
              </a:spcAft>
              <a:buSzPts val="6000"/>
              <a:buNone/>
              <a:defRPr sz="7998"/>
            </a:lvl7pPr>
            <a:lvl8pPr lvl="7" algn="ctr" rtl="0">
              <a:spcBef>
                <a:spcPts val="0"/>
              </a:spcBef>
              <a:spcAft>
                <a:spcPts val="0"/>
              </a:spcAft>
              <a:buSzPts val="6000"/>
              <a:buNone/>
              <a:defRPr sz="7998"/>
            </a:lvl8pPr>
            <a:lvl9pPr lvl="8" algn="ctr" rtl="0">
              <a:spcBef>
                <a:spcPts val="0"/>
              </a:spcBef>
              <a:spcAft>
                <a:spcPts val="0"/>
              </a:spcAft>
              <a:buSzPts val="6000"/>
              <a:buNone/>
              <a:defRPr sz="7998"/>
            </a:lvl9pPr>
          </a:lstStyle>
          <a:p>
            <a:r>
              <a:t>xx%</a:t>
            </a:r>
          </a:p>
        </p:txBody>
      </p:sp>
      <p:sp>
        <p:nvSpPr>
          <p:cNvPr id="378" name="Google Shape;378;p15"/>
          <p:cNvSpPr txBox="1">
            <a:spLocks noGrp="1"/>
          </p:cNvSpPr>
          <p:nvPr>
            <p:ph type="subTitle" idx="3"/>
          </p:nvPr>
        </p:nvSpPr>
        <p:spPr>
          <a:xfrm>
            <a:off x="4744001" y="3679767"/>
            <a:ext cx="2704000" cy="116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799"/>
            </a:lvl2pPr>
            <a:lvl3pPr lvl="2" algn="ctr" rtl="0">
              <a:lnSpc>
                <a:spcPct val="100000"/>
              </a:lnSpc>
              <a:spcBef>
                <a:spcPts val="0"/>
              </a:spcBef>
              <a:spcAft>
                <a:spcPts val="0"/>
              </a:spcAft>
              <a:buSzPts val="2100"/>
              <a:buNone/>
              <a:defRPr sz="2799"/>
            </a:lvl3pPr>
            <a:lvl4pPr lvl="3" algn="ctr" rtl="0">
              <a:lnSpc>
                <a:spcPct val="100000"/>
              </a:lnSpc>
              <a:spcBef>
                <a:spcPts val="0"/>
              </a:spcBef>
              <a:spcAft>
                <a:spcPts val="0"/>
              </a:spcAft>
              <a:buSzPts val="2100"/>
              <a:buFont typeface="PT Sans"/>
              <a:buNone/>
              <a:defRPr sz="2799">
                <a:latin typeface="PT Sans"/>
                <a:ea typeface="PT Sans"/>
                <a:cs typeface="PT Sans"/>
                <a:sym typeface="PT Sans"/>
              </a:defRPr>
            </a:lvl4pPr>
            <a:lvl5pPr lvl="4" algn="ctr" rtl="0">
              <a:lnSpc>
                <a:spcPct val="100000"/>
              </a:lnSpc>
              <a:spcBef>
                <a:spcPts val="0"/>
              </a:spcBef>
              <a:spcAft>
                <a:spcPts val="0"/>
              </a:spcAft>
              <a:buSzPts val="2100"/>
              <a:buFont typeface="PT Sans"/>
              <a:buNone/>
              <a:defRPr sz="2799">
                <a:latin typeface="PT Sans"/>
                <a:ea typeface="PT Sans"/>
                <a:cs typeface="PT Sans"/>
                <a:sym typeface="PT Sans"/>
              </a:defRPr>
            </a:lvl5pPr>
            <a:lvl6pPr lvl="5" algn="ctr" rtl="0">
              <a:lnSpc>
                <a:spcPct val="100000"/>
              </a:lnSpc>
              <a:spcBef>
                <a:spcPts val="0"/>
              </a:spcBef>
              <a:spcAft>
                <a:spcPts val="0"/>
              </a:spcAft>
              <a:buSzPts val="2100"/>
              <a:buFont typeface="PT Sans"/>
              <a:buNone/>
              <a:defRPr sz="2799">
                <a:latin typeface="PT Sans"/>
                <a:ea typeface="PT Sans"/>
                <a:cs typeface="PT Sans"/>
                <a:sym typeface="PT Sans"/>
              </a:defRPr>
            </a:lvl6pPr>
            <a:lvl7pPr lvl="6" algn="ctr" rtl="0">
              <a:lnSpc>
                <a:spcPct val="100000"/>
              </a:lnSpc>
              <a:spcBef>
                <a:spcPts val="0"/>
              </a:spcBef>
              <a:spcAft>
                <a:spcPts val="0"/>
              </a:spcAft>
              <a:buSzPts val="2100"/>
              <a:buFont typeface="PT Sans"/>
              <a:buNone/>
              <a:defRPr sz="2799">
                <a:latin typeface="PT Sans"/>
                <a:ea typeface="PT Sans"/>
                <a:cs typeface="PT Sans"/>
                <a:sym typeface="PT Sans"/>
              </a:defRPr>
            </a:lvl7pPr>
            <a:lvl8pPr lvl="7" algn="ctr" rtl="0">
              <a:lnSpc>
                <a:spcPct val="100000"/>
              </a:lnSpc>
              <a:spcBef>
                <a:spcPts val="0"/>
              </a:spcBef>
              <a:spcAft>
                <a:spcPts val="0"/>
              </a:spcAft>
              <a:buSzPts val="2100"/>
              <a:buFont typeface="PT Sans"/>
              <a:buNone/>
              <a:defRPr sz="2799">
                <a:latin typeface="PT Sans"/>
                <a:ea typeface="PT Sans"/>
                <a:cs typeface="PT Sans"/>
                <a:sym typeface="PT Sans"/>
              </a:defRPr>
            </a:lvl8pPr>
            <a:lvl9pPr lvl="8" algn="ctr" rtl="0">
              <a:lnSpc>
                <a:spcPct val="100000"/>
              </a:lnSpc>
              <a:spcBef>
                <a:spcPts val="0"/>
              </a:spcBef>
              <a:spcAft>
                <a:spcPts val="0"/>
              </a:spcAft>
              <a:buSzPts val="2100"/>
              <a:buFont typeface="PT Sans"/>
              <a:buNone/>
              <a:defRPr sz="2799">
                <a:latin typeface="PT Sans"/>
                <a:ea typeface="PT Sans"/>
                <a:cs typeface="PT Sans"/>
                <a:sym typeface="PT Sans"/>
              </a:defRPr>
            </a:lvl9pPr>
          </a:lstStyle>
          <a:p>
            <a:endParaRPr/>
          </a:p>
        </p:txBody>
      </p:sp>
      <p:sp>
        <p:nvSpPr>
          <p:cNvPr id="379" name="Google Shape;379;p15"/>
          <p:cNvSpPr txBox="1">
            <a:spLocks noGrp="1"/>
          </p:cNvSpPr>
          <p:nvPr>
            <p:ph type="title" idx="4" hasCustomPrompt="1"/>
          </p:nvPr>
        </p:nvSpPr>
        <p:spPr>
          <a:xfrm>
            <a:off x="8045150" y="2781916"/>
            <a:ext cx="2704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4666"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6000"/>
              <a:buNone/>
              <a:defRPr sz="7998"/>
            </a:lvl2pPr>
            <a:lvl3pPr lvl="2" algn="ctr" rtl="0">
              <a:spcBef>
                <a:spcPts val="0"/>
              </a:spcBef>
              <a:spcAft>
                <a:spcPts val="0"/>
              </a:spcAft>
              <a:buSzPts val="6000"/>
              <a:buNone/>
              <a:defRPr sz="7998"/>
            </a:lvl3pPr>
            <a:lvl4pPr lvl="3" algn="ctr" rtl="0">
              <a:spcBef>
                <a:spcPts val="0"/>
              </a:spcBef>
              <a:spcAft>
                <a:spcPts val="0"/>
              </a:spcAft>
              <a:buSzPts val="6000"/>
              <a:buNone/>
              <a:defRPr sz="7998"/>
            </a:lvl4pPr>
            <a:lvl5pPr lvl="4" algn="ctr" rtl="0">
              <a:spcBef>
                <a:spcPts val="0"/>
              </a:spcBef>
              <a:spcAft>
                <a:spcPts val="0"/>
              </a:spcAft>
              <a:buSzPts val="6000"/>
              <a:buNone/>
              <a:defRPr sz="7998"/>
            </a:lvl5pPr>
            <a:lvl6pPr lvl="5" algn="ctr" rtl="0">
              <a:spcBef>
                <a:spcPts val="0"/>
              </a:spcBef>
              <a:spcAft>
                <a:spcPts val="0"/>
              </a:spcAft>
              <a:buSzPts val="6000"/>
              <a:buNone/>
              <a:defRPr sz="7998"/>
            </a:lvl6pPr>
            <a:lvl7pPr lvl="6" algn="ctr" rtl="0">
              <a:spcBef>
                <a:spcPts val="0"/>
              </a:spcBef>
              <a:spcAft>
                <a:spcPts val="0"/>
              </a:spcAft>
              <a:buSzPts val="6000"/>
              <a:buNone/>
              <a:defRPr sz="7998"/>
            </a:lvl7pPr>
            <a:lvl8pPr lvl="7" algn="ctr" rtl="0">
              <a:spcBef>
                <a:spcPts val="0"/>
              </a:spcBef>
              <a:spcAft>
                <a:spcPts val="0"/>
              </a:spcAft>
              <a:buSzPts val="6000"/>
              <a:buNone/>
              <a:defRPr sz="7998"/>
            </a:lvl8pPr>
            <a:lvl9pPr lvl="8" algn="ctr" rtl="0">
              <a:spcBef>
                <a:spcPts val="0"/>
              </a:spcBef>
              <a:spcAft>
                <a:spcPts val="0"/>
              </a:spcAft>
              <a:buSzPts val="6000"/>
              <a:buNone/>
              <a:defRPr sz="7998"/>
            </a:lvl9pPr>
          </a:lstStyle>
          <a:p>
            <a:r>
              <a:t>xx%</a:t>
            </a:r>
          </a:p>
        </p:txBody>
      </p:sp>
      <p:sp>
        <p:nvSpPr>
          <p:cNvPr id="380" name="Google Shape;380;p15"/>
          <p:cNvSpPr txBox="1">
            <a:spLocks noGrp="1"/>
          </p:cNvSpPr>
          <p:nvPr>
            <p:ph type="subTitle" idx="5"/>
          </p:nvPr>
        </p:nvSpPr>
        <p:spPr>
          <a:xfrm>
            <a:off x="8045149" y="3679767"/>
            <a:ext cx="2704000" cy="114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799"/>
            </a:lvl2pPr>
            <a:lvl3pPr lvl="2" algn="ctr" rtl="0">
              <a:lnSpc>
                <a:spcPct val="100000"/>
              </a:lnSpc>
              <a:spcBef>
                <a:spcPts val="0"/>
              </a:spcBef>
              <a:spcAft>
                <a:spcPts val="0"/>
              </a:spcAft>
              <a:buSzPts val="2100"/>
              <a:buNone/>
              <a:defRPr sz="2799"/>
            </a:lvl3pPr>
            <a:lvl4pPr lvl="3" algn="ctr" rtl="0">
              <a:lnSpc>
                <a:spcPct val="100000"/>
              </a:lnSpc>
              <a:spcBef>
                <a:spcPts val="0"/>
              </a:spcBef>
              <a:spcAft>
                <a:spcPts val="0"/>
              </a:spcAft>
              <a:buSzPts val="2100"/>
              <a:buFont typeface="PT Sans"/>
              <a:buNone/>
              <a:defRPr sz="2799">
                <a:latin typeface="PT Sans"/>
                <a:ea typeface="PT Sans"/>
                <a:cs typeface="PT Sans"/>
                <a:sym typeface="PT Sans"/>
              </a:defRPr>
            </a:lvl4pPr>
            <a:lvl5pPr lvl="4" algn="ctr" rtl="0">
              <a:lnSpc>
                <a:spcPct val="100000"/>
              </a:lnSpc>
              <a:spcBef>
                <a:spcPts val="0"/>
              </a:spcBef>
              <a:spcAft>
                <a:spcPts val="0"/>
              </a:spcAft>
              <a:buSzPts val="2100"/>
              <a:buFont typeface="PT Sans"/>
              <a:buNone/>
              <a:defRPr sz="2799">
                <a:latin typeface="PT Sans"/>
                <a:ea typeface="PT Sans"/>
                <a:cs typeface="PT Sans"/>
                <a:sym typeface="PT Sans"/>
              </a:defRPr>
            </a:lvl5pPr>
            <a:lvl6pPr lvl="5" algn="ctr" rtl="0">
              <a:lnSpc>
                <a:spcPct val="100000"/>
              </a:lnSpc>
              <a:spcBef>
                <a:spcPts val="0"/>
              </a:spcBef>
              <a:spcAft>
                <a:spcPts val="0"/>
              </a:spcAft>
              <a:buSzPts val="2100"/>
              <a:buFont typeface="PT Sans"/>
              <a:buNone/>
              <a:defRPr sz="2799">
                <a:latin typeface="PT Sans"/>
                <a:ea typeface="PT Sans"/>
                <a:cs typeface="PT Sans"/>
                <a:sym typeface="PT Sans"/>
              </a:defRPr>
            </a:lvl6pPr>
            <a:lvl7pPr lvl="6" algn="ctr" rtl="0">
              <a:lnSpc>
                <a:spcPct val="100000"/>
              </a:lnSpc>
              <a:spcBef>
                <a:spcPts val="0"/>
              </a:spcBef>
              <a:spcAft>
                <a:spcPts val="0"/>
              </a:spcAft>
              <a:buSzPts val="2100"/>
              <a:buFont typeface="PT Sans"/>
              <a:buNone/>
              <a:defRPr sz="2799">
                <a:latin typeface="PT Sans"/>
                <a:ea typeface="PT Sans"/>
                <a:cs typeface="PT Sans"/>
                <a:sym typeface="PT Sans"/>
              </a:defRPr>
            </a:lvl7pPr>
            <a:lvl8pPr lvl="7" algn="ctr" rtl="0">
              <a:lnSpc>
                <a:spcPct val="100000"/>
              </a:lnSpc>
              <a:spcBef>
                <a:spcPts val="0"/>
              </a:spcBef>
              <a:spcAft>
                <a:spcPts val="0"/>
              </a:spcAft>
              <a:buSzPts val="2100"/>
              <a:buFont typeface="PT Sans"/>
              <a:buNone/>
              <a:defRPr sz="2799">
                <a:latin typeface="PT Sans"/>
                <a:ea typeface="PT Sans"/>
                <a:cs typeface="PT Sans"/>
                <a:sym typeface="PT Sans"/>
              </a:defRPr>
            </a:lvl8pPr>
            <a:lvl9pPr lvl="8" algn="ctr" rtl="0">
              <a:lnSpc>
                <a:spcPct val="100000"/>
              </a:lnSpc>
              <a:spcBef>
                <a:spcPts val="0"/>
              </a:spcBef>
              <a:spcAft>
                <a:spcPts val="0"/>
              </a:spcAft>
              <a:buSzPts val="2100"/>
              <a:buFont typeface="PT Sans"/>
              <a:buNone/>
              <a:defRPr sz="2799">
                <a:latin typeface="PT Sans"/>
                <a:ea typeface="PT Sans"/>
                <a:cs typeface="PT Sans"/>
                <a:sym typeface="PT Sans"/>
              </a:defRPr>
            </a:lvl9pPr>
          </a:lstStyle>
          <a:p>
            <a:endParaRPr/>
          </a:p>
        </p:txBody>
      </p:sp>
      <p:sp>
        <p:nvSpPr>
          <p:cNvPr id="381" name="Google Shape;381;p15"/>
          <p:cNvSpPr txBox="1">
            <a:spLocks noGrp="1"/>
          </p:cNvSpPr>
          <p:nvPr>
            <p:ph type="title" idx="6"/>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721546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82"/>
        <p:cNvGrpSpPr/>
        <p:nvPr/>
      </p:nvGrpSpPr>
      <p:grpSpPr>
        <a:xfrm>
          <a:off x="0" y="0"/>
          <a:ext cx="0" cy="0"/>
          <a:chOff x="0" y="0"/>
          <a:chExt cx="0" cy="0"/>
        </a:xfrm>
      </p:grpSpPr>
      <p:sp>
        <p:nvSpPr>
          <p:cNvPr id="383" name="Google Shape;383;p16"/>
          <p:cNvSpPr txBox="1">
            <a:spLocks noGrp="1"/>
          </p:cNvSpPr>
          <p:nvPr>
            <p:ph type="title"/>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4" name="Google Shape;384;p16"/>
          <p:cNvSpPr txBox="1">
            <a:spLocks noGrp="1"/>
          </p:cNvSpPr>
          <p:nvPr>
            <p:ph type="ctrTitle" idx="2"/>
          </p:nvPr>
        </p:nvSpPr>
        <p:spPr>
          <a:xfrm flipH="1">
            <a:off x="950367" y="3906167"/>
            <a:ext cx="3142400" cy="45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400"/>
              <a:buNone/>
              <a:defRPr sz="2666"/>
            </a:lvl1pPr>
            <a:lvl2pPr lvl="1"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9pPr>
          </a:lstStyle>
          <a:p>
            <a:endParaRPr/>
          </a:p>
        </p:txBody>
      </p:sp>
      <p:sp>
        <p:nvSpPr>
          <p:cNvPr id="385" name="Google Shape;385;p16"/>
          <p:cNvSpPr txBox="1">
            <a:spLocks noGrp="1"/>
          </p:cNvSpPr>
          <p:nvPr>
            <p:ph type="subTitle" idx="1"/>
          </p:nvPr>
        </p:nvSpPr>
        <p:spPr>
          <a:xfrm flipH="1">
            <a:off x="950448" y="4391367"/>
            <a:ext cx="3142800" cy="11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lvl1pPr>
            <a:lvl2pPr lvl="1" algn="ctr" rtl="0">
              <a:lnSpc>
                <a:spcPct val="100000"/>
              </a:lnSpc>
              <a:spcBef>
                <a:spcPts val="0"/>
              </a:spcBef>
              <a:spcAft>
                <a:spcPts val="0"/>
              </a:spcAft>
              <a:buClr>
                <a:srgbClr val="FFFFFF"/>
              </a:buClr>
              <a:buSzPts val="1000"/>
              <a:buNone/>
              <a:defRPr sz="1333">
                <a:solidFill>
                  <a:srgbClr val="FFFFFF"/>
                </a:solidFill>
              </a:defRPr>
            </a:lvl2pPr>
            <a:lvl3pPr lvl="2" algn="ctr" rtl="0">
              <a:lnSpc>
                <a:spcPct val="100000"/>
              </a:lnSpc>
              <a:spcBef>
                <a:spcPts val="0"/>
              </a:spcBef>
              <a:spcAft>
                <a:spcPts val="0"/>
              </a:spcAft>
              <a:buClr>
                <a:srgbClr val="FFFFFF"/>
              </a:buClr>
              <a:buSzPts val="1000"/>
              <a:buNone/>
              <a:defRPr sz="1333">
                <a:solidFill>
                  <a:srgbClr val="FFFFFF"/>
                </a:solidFill>
              </a:defRPr>
            </a:lvl3pPr>
            <a:lvl4pPr lvl="3" algn="ctr" rtl="0">
              <a:lnSpc>
                <a:spcPct val="100000"/>
              </a:lnSpc>
              <a:spcBef>
                <a:spcPts val="0"/>
              </a:spcBef>
              <a:spcAft>
                <a:spcPts val="0"/>
              </a:spcAft>
              <a:buClr>
                <a:srgbClr val="FFFFFF"/>
              </a:buClr>
              <a:buSzPts val="1000"/>
              <a:buNone/>
              <a:defRPr sz="1333">
                <a:solidFill>
                  <a:srgbClr val="FFFFFF"/>
                </a:solidFill>
              </a:defRPr>
            </a:lvl4pPr>
            <a:lvl5pPr lvl="4" algn="ctr" rtl="0">
              <a:lnSpc>
                <a:spcPct val="100000"/>
              </a:lnSpc>
              <a:spcBef>
                <a:spcPts val="0"/>
              </a:spcBef>
              <a:spcAft>
                <a:spcPts val="0"/>
              </a:spcAft>
              <a:buClr>
                <a:srgbClr val="FFFFFF"/>
              </a:buClr>
              <a:buSzPts val="1000"/>
              <a:buNone/>
              <a:defRPr sz="1333">
                <a:solidFill>
                  <a:srgbClr val="FFFFFF"/>
                </a:solidFill>
              </a:defRPr>
            </a:lvl5pPr>
            <a:lvl6pPr lvl="5" algn="ctr" rtl="0">
              <a:lnSpc>
                <a:spcPct val="100000"/>
              </a:lnSpc>
              <a:spcBef>
                <a:spcPts val="0"/>
              </a:spcBef>
              <a:spcAft>
                <a:spcPts val="0"/>
              </a:spcAft>
              <a:buClr>
                <a:srgbClr val="FFFFFF"/>
              </a:buClr>
              <a:buSzPts val="1000"/>
              <a:buNone/>
              <a:defRPr sz="1333">
                <a:solidFill>
                  <a:srgbClr val="FFFFFF"/>
                </a:solidFill>
              </a:defRPr>
            </a:lvl6pPr>
            <a:lvl7pPr lvl="6" algn="ctr" rtl="0">
              <a:lnSpc>
                <a:spcPct val="100000"/>
              </a:lnSpc>
              <a:spcBef>
                <a:spcPts val="0"/>
              </a:spcBef>
              <a:spcAft>
                <a:spcPts val="0"/>
              </a:spcAft>
              <a:buClr>
                <a:srgbClr val="FFFFFF"/>
              </a:buClr>
              <a:buSzPts val="1000"/>
              <a:buNone/>
              <a:defRPr sz="1333">
                <a:solidFill>
                  <a:srgbClr val="FFFFFF"/>
                </a:solidFill>
              </a:defRPr>
            </a:lvl7pPr>
            <a:lvl8pPr lvl="7" algn="ctr" rtl="0">
              <a:lnSpc>
                <a:spcPct val="100000"/>
              </a:lnSpc>
              <a:spcBef>
                <a:spcPts val="0"/>
              </a:spcBef>
              <a:spcAft>
                <a:spcPts val="0"/>
              </a:spcAft>
              <a:buClr>
                <a:srgbClr val="FFFFFF"/>
              </a:buClr>
              <a:buSzPts val="1000"/>
              <a:buNone/>
              <a:defRPr sz="1333">
                <a:solidFill>
                  <a:srgbClr val="FFFFFF"/>
                </a:solidFill>
              </a:defRPr>
            </a:lvl8pPr>
            <a:lvl9pPr lvl="8" algn="ctr" rtl="0">
              <a:lnSpc>
                <a:spcPct val="100000"/>
              </a:lnSpc>
              <a:spcBef>
                <a:spcPts val="0"/>
              </a:spcBef>
              <a:spcAft>
                <a:spcPts val="0"/>
              </a:spcAft>
              <a:buClr>
                <a:srgbClr val="FFFFFF"/>
              </a:buClr>
              <a:buSzPts val="1000"/>
              <a:buNone/>
              <a:defRPr sz="1333">
                <a:solidFill>
                  <a:srgbClr val="FFFFFF"/>
                </a:solidFill>
              </a:defRPr>
            </a:lvl9pPr>
          </a:lstStyle>
          <a:p>
            <a:endParaRPr/>
          </a:p>
        </p:txBody>
      </p:sp>
      <p:sp>
        <p:nvSpPr>
          <p:cNvPr id="386" name="Google Shape;386;p16"/>
          <p:cNvSpPr txBox="1">
            <a:spLocks noGrp="1"/>
          </p:cNvSpPr>
          <p:nvPr>
            <p:ph type="ctrTitle" idx="3"/>
          </p:nvPr>
        </p:nvSpPr>
        <p:spPr>
          <a:xfrm flipH="1">
            <a:off x="4524466" y="3906167"/>
            <a:ext cx="3142400" cy="45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400"/>
              <a:buNone/>
              <a:defRPr sz="2666"/>
            </a:lvl1pPr>
            <a:lvl2pPr lvl="1"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9pPr>
          </a:lstStyle>
          <a:p>
            <a:endParaRPr/>
          </a:p>
        </p:txBody>
      </p:sp>
      <p:sp>
        <p:nvSpPr>
          <p:cNvPr id="387" name="Google Shape;387;p16"/>
          <p:cNvSpPr txBox="1">
            <a:spLocks noGrp="1"/>
          </p:cNvSpPr>
          <p:nvPr>
            <p:ph type="subTitle" idx="4"/>
          </p:nvPr>
        </p:nvSpPr>
        <p:spPr>
          <a:xfrm flipH="1">
            <a:off x="4524549" y="4391367"/>
            <a:ext cx="3142800" cy="11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lvl1pPr>
            <a:lvl2pPr lvl="1" algn="ctr" rtl="0">
              <a:lnSpc>
                <a:spcPct val="100000"/>
              </a:lnSpc>
              <a:spcBef>
                <a:spcPts val="0"/>
              </a:spcBef>
              <a:spcAft>
                <a:spcPts val="0"/>
              </a:spcAft>
              <a:buClr>
                <a:srgbClr val="FFFFFF"/>
              </a:buClr>
              <a:buSzPts val="1000"/>
              <a:buNone/>
              <a:defRPr sz="1333">
                <a:solidFill>
                  <a:srgbClr val="FFFFFF"/>
                </a:solidFill>
              </a:defRPr>
            </a:lvl2pPr>
            <a:lvl3pPr lvl="2" algn="ctr" rtl="0">
              <a:lnSpc>
                <a:spcPct val="100000"/>
              </a:lnSpc>
              <a:spcBef>
                <a:spcPts val="0"/>
              </a:spcBef>
              <a:spcAft>
                <a:spcPts val="0"/>
              </a:spcAft>
              <a:buClr>
                <a:srgbClr val="FFFFFF"/>
              </a:buClr>
              <a:buSzPts val="1000"/>
              <a:buNone/>
              <a:defRPr sz="1333">
                <a:solidFill>
                  <a:srgbClr val="FFFFFF"/>
                </a:solidFill>
              </a:defRPr>
            </a:lvl3pPr>
            <a:lvl4pPr lvl="3" algn="ctr" rtl="0">
              <a:lnSpc>
                <a:spcPct val="100000"/>
              </a:lnSpc>
              <a:spcBef>
                <a:spcPts val="0"/>
              </a:spcBef>
              <a:spcAft>
                <a:spcPts val="0"/>
              </a:spcAft>
              <a:buClr>
                <a:srgbClr val="FFFFFF"/>
              </a:buClr>
              <a:buSzPts val="1000"/>
              <a:buNone/>
              <a:defRPr sz="1333">
                <a:solidFill>
                  <a:srgbClr val="FFFFFF"/>
                </a:solidFill>
              </a:defRPr>
            </a:lvl4pPr>
            <a:lvl5pPr lvl="4" algn="ctr" rtl="0">
              <a:lnSpc>
                <a:spcPct val="100000"/>
              </a:lnSpc>
              <a:spcBef>
                <a:spcPts val="0"/>
              </a:spcBef>
              <a:spcAft>
                <a:spcPts val="0"/>
              </a:spcAft>
              <a:buClr>
                <a:srgbClr val="FFFFFF"/>
              </a:buClr>
              <a:buSzPts val="1000"/>
              <a:buNone/>
              <a:defRPr sz="1333">
                <a:solidFill>
                  <a:srgbClr val="FFFFFF"/>
                </a:solidFill>
              </a:defRPr>
            </a:lvl5pPr>
            <a:lvl6pPr lvl="5" algn="ctr" rtl="0">
              <a:lnSpc>
                <a:spcPct val="100000"/>
              </a:lnSpc>
              <a:spcBef>
                <a:spcPts val="0"/>
              </a:spcBef>
              <a:spcAft>
                <a:spcPts val="0"/>
              </a:spcAft>
              <a:buClr>
                <a:srgbClr val="FFFFFF"/>
              </a:buClr>
              <a:buSzPts val="1000"/>
              <a:buNone/>
              <a:defRPr sz="1333">
                <a:solidFill>
                  <a:srgbClr val="FFFFFF"/>
                </a:solidFill>
              </a:defRPr>
            </a:lvl6pPr>
            <a:lvl7pPr lvl="6" algn="ctr" rtl="0">
              <a:lnSpc>
                <a:spcPct val="100000"/>
              </a:lnSpc>
              <a:spcBef>
                <a:spcPts val="0"/>
              </a:spcBef>
              <a:spcAft>
                <a:spcPts val="0"/>
              </a:spcAft>
              <a:buClr>
                <a:srgbClr val="FFFFFF"/>
              </a:buClr>
              <a:buSzPts val="1000"/>
              <a:buNone/>
              <a:defRPr sz="1333">
                <a:solidFill>
                  <a:srgbClr val="FFFFFF"/>
                </a:solidFill>
              </a:defRPr>
            </a:lvl7pPr>
            <a:lvl8pPr lvl="7" algn="ctr" rtl="0">
              <a:lnSpc>
                <a:spcPct val="100000"/>
              </a:lnSpc>
              <a:spcBef>
                <a:spcPts val="0"/>
              </a:spcBef>
              <a:spcAft>
                <a:spcPts val="0"/>
              </a:spcAft>
              <a:buClr>
                <a:srgbClr val="FFFFFF"/>
              </a:buClr>
              <a:buSzPts val="1000"/>
              <a:buNone/>
              <a:defRPr sz="1333">
                <a:solidFill>
                  <a:srgbClr val="FFFFFF"/>
                </a:solidFill>
              </a:defRPr>
            </a:lvl8pPr>
            <a:lvl9pPr lvl="8" algn="ctr" rtl="0">
              <a:lnSpc>
                <a:spcPct val="100000"/>
              </a:lnSpc>
              <a:spcBef>
                <a:spcPts val="0"/>
              </a:spcBef>
              <a:spcAft>
                <a:spcPts val="0"/>
              </a:spcAft>
              <a:buClr>
                <a:srgbClr val="FFFFFF"/>
              </a:buClr>
              <a:buSzPts val="1000"/>
              <a:buNone/>
              <a:defRPr sz="1333">
                <a:solidFill>
                  <a:srgbClr val="FFFFFF"/>
                </a:solidFill>
              </a:defRPr>
            </a:lvl9pPr>
          </a:lstStyle>
          <a:p>
            <a:endParaRPr/>
          </a:p>
        </p:txBody>
      </p:sp>
      <p:sp>
        <p:nvSpPr>
          <p:cNvPr id="388" name="Google Shape;388;p16"/>
          <p:cNvSpPr txBox="1">
            <a:spLocks noGrp="1"/>
          </p:cNvSpPr>
          <p:nvPr>
            <p:ph type="ctrTitle" idx="5"/>
          </p:nvPr>
        </p:nvSpPr>
        <p:spPr>
          <a:xfrm flipH="1">
            <a:off x="8098766" y="3906167"/>
            <a:ext cx="3142400" cy="452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1400"/>
              <a:buNone/>
              <a:defRPr sz="2666"/>
            </a:lvl1pPr>
            <a:lvl2pPr lvl="1"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2pPr>
            <a:lvl3pPr lvl="2"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3pPr>
            <a:lvl4pPr lvl="3"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4pPr>
            <a:lvl5pPr lvl="4"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5pPr>
            <a:lvl6pPr lvl="5"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6pPr>
            <a:lvl7pPr lvl="6"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7pPr>
            <a:lvl8pPr lvl="7"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8pPr>
            <a:lvl9pPr lvl="8" algn="ctr" rtl="0">
              <a:spcBef>
                <a:spcPts val="0"/>
              </a:spcBef>
              <a:spcAft>
                <a:spcPts val="0"/>
              </a:spcAft>
              <a:buClr>
                <a:srgbClr val="FFFFFF"/>
              </a:buClr>
              <a:buSzPts val="1800"/>
              <a:buFont typeface="Fira Sans Condensed Medium"/>
              <a:buNone/>
              <a:defRPr sz="2399">
                <a:solidFill>
                  <a:srgbClr val="FFFFFF"/>
                </a:solidFill>
                <a:latin typeface="Fira Sans Condensed Medium"/>
                <a:ea typeface="Fira Sans Condensed Medium"/>
                <a:cs typeface="Fira Sans Condensed Medium"/>
                <a:sym typeface="Fira Sans Condensed Medium"/>
              </a:defRPr>
            </a:lvl9pPr>
          </a:lstStyle>
          <a:p>
            <a:endParaRPr/>
          </a:p>
        </p:txBody>
      </p:sp>
      <p:sp>
        <p:nvSpPr>
          <p:cNvPr id="389" name="Google Shape;389;p16"/>
          <p:cNvSpPr txBox="1">
            <a:spLocks noGrp="1"/>
          </p:cNvSpPr>
          <p:nvPr>
            <p:ph type="subTitle" idx="6"/>
          </p:nvPr>
        </p:nvSpPr>
        <p:spPr>
          <a:xfrm flipH="1">
            <a:off x="8098633" y="4391367"/>
            <a:ext cx="3142400" cy="11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a:lvl1pPr>
            <a:lvl2pPr lvl="1" algn="ctr" rtl="0">
              <a:lnSpc>
                <a:spcPct val="100000"/>
              </a:lnSpc>
              <a:spcBef>
                <a:spcPts val="0"/>
              </a:spcBef>
              <a:spcAft>
                <a:spcPts val="0"/>
              </a:spcAft>
              <a:buClr>
                <a:srgbClr val="FFFFFF"/>
              </a:buClr>
              <a:buSzPts val="1000"/>
              <a:buNone/>
              <a:defRPr sz="1333">
                <a:solidFill>
                  <a:srgbClr val="FFFFFF"/>
                </a:solidFill>
              </a:defRPr>
            </a:lvl2pPr>
            <a:lvl3pPr lvl="2" algn="ctr" rtl="0">
              <a:lnSpc>
                <a:spcPct val="100000"/>
              </a:lnSpc>
              <a:spcBef>
                <a:spcPts val="0"/>
              </a:spcBef>
              <a:spcAft>
                <a:spcPts val="0"/>
              </a:spcAft>
              <a:buClr>
                <a:srgbClr val="FFFFFF"/>
              </a:buClr>
              <a:buSzPts val="1000"/>
              <a:buNone/>
              <a:defRPr sz="1333">
                <a:solidFill>
                  <a:srgbClr val="FFFFFF"/>
                </a:solidFill>
              </a:defRPr>
            </a:lvl3pPr>
            <a:lvl4pPr lvl="3" algn="ctr" rtl="0">
              <a:lnSpc>
                <a:spcPct val="100000"/>
              </a:lnSpc>
              <a:spcBef>
                <a:spcPts val="0"/>
              </a:spcBef>
              <a:spcAft>
                <a:spcPts val="0"/>
              </a:spcAft>
              <a:buClr>
                <a:srgbClr val="FFFFFF"/>
              </a:buClr>
              <a:buSzPts val="1000"/>
              <a:buNone/>
              <a:defRPr sz="1333">
                <a:solidFill>
                  <a:srgbClr val="FFFFFF"/>
                </a:solidFill>
              </a:defRPr>
            </a:lvl4pPr>
            <a:lvl5pPr lvl="4" algn="ctr" rtl="0">
              <a:lnSpc>
                <a:spcPct val="100000"/>
              </a:lnSpc>
              <a:spcBef>
                <a:spcPts val="0"/>
              </a:spcBef>
              <a:spcAft>
                <a:spcPts val="0"/>
              </a:spcAft>
              <a:buClr>
                <a:srgbClr val="FFFFFF"/>
              </a:buClr>
              <a:buSzPts val="1000"/>
              <a:buNone/>
              <a:defRPr sz="1333">
                <a:solidFill>
                  <a:srgbClr val="FFFFFF"/>
                </a:solidFill>
              </a:defRPr>
            </a:lvl5pPr>
            <a:lvl6pPr lvl="5" algn="ctr" rtl="0">
              <a:lnSpc>
                <a:spcPct val="100000"/>
              </a:lnSpc>
              <a:spcBef>
                <a:spcPts val="0"/>
              </a:spcBef>
              <a:spcAft>
                <a:spcPts val="0"/>
              </a:spcAft>
              <a:buClr>
                <a:srgbClr val="FFFFFF"/>
              </a:buClr>
              <a:buSzPts val="1000"/>
              <a:buNone/>
              <a:defRPr sz="1333">
                <a:solidFill>
                  <a:srgbClr val="FFFFFF"/>
                </a:solidFill>
              </a:defRPr>
            </a:lvl6pPr>
            <a:lvl7pPr lvl="6" algn="ctr" rtl="0">
              <a:lnSpc>
                <a:spcPct val="100000"/>
              </a:lnSpc>
              <a:spcBef>
                <a:spcPts val="0"/>
              </a:spcBef>
              <a:spcAft>
                <a:spcPts val="0"/>
              </a:spcAft>
              <a:buClr>
                <a:srgbClr val="FFFFFF"/>
              </a:buClr>
              <a:buSzPts val="1000"/>
              <a:buNone/>
              <a:defRPr sz="1333">
                <a:solidFill>
                  <a:srgbClr val="FFFFFF"/>
                </a:solidFill>
              </a:defRPr>
            </a:lvl7pPr>
            <a:lvl8pPr lvl="7" algn="ctr" rtl="0">
              <a:lnSpc>
                <a:spcPct val="100000"/>
              </a:lnSpc>
              <a:spcBef>
                <a:spcPts val="0"/>
              </a:spcBef>
              <a:spcAft>
                <a:spcPts val="0"/>
              </a:spcAft>
              <a:buClr>
                <a:srgbClr val="FFFFFF"/>
              </a:buClr>
              <a:buSzPts val="1000"/>
              <a:buNone/>
              <a:defRPr sz="1333">
                <a:solidFill>
                  <a:srgbClr val="FFFFFF"/>
                </a:solidFill>
              </a:defRPr>
            </a:lvl8pPr>
            <a:lvl9pPr lvl="8" algn="ctr" rtl="0">
              <a:lnSpc>
                <a:spcPct val="100000"/>
              </a:lnSpc>
              <a:spcBef>
                <a:spcPts val="0"/>
              </a:spcBef>
              <a:spcAft>
                <a:spcPts val="0"/>
              </a:spcAft>
              <a:buClr>
                <a:srgbClr val="FFFFFF"/>
              </a:buClr>
              <a:buSzPts val="1000"/>
              <a:buNone/>
              <a:defRPr sz="1333">
                <a:solidFill>
                  <a:srgbClr val="FFFFFF"/>
                </a:solidFill>
              </a:defRPr>
            </a:lvl9pPr>
          </a:lstStyle>
          <a:p>
            <a:endParaRPr/>
          </a:p>
        </p:txBody>
      </p:sp>
      <p:sp>
        <p:nvSpPr>
          <p:cNvPr id="390" name="Google Shape;390;p16"/>
          <p:cNvSpPr txBox="1">
            <a:spLocks noGrp="1"/>
          </p:cNvSpPr>
          <p:nvPr>
            <p:ph type="title" idx="7" hasCustomPrompt="1"/>
          </p:nvPr>
        </p:nvSpPr>
        <p:spPr>
          <a:xfrm>
            <a:off x="1884367" y="2566100"/>
            <a:ext cx="1144000" cy="56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199"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2400"/>
              <a:buNone/>
              <a:defRPr sz="3199"/>
            </a:lvl2pPr>
            <a:lvl3pPr lvl="2" algn="ctr" rtl="0">
              <a:spcBef>
                <a:spcPts val="0"/>
              </a:spcBef>
              <a:spcAft>
                <a:spcPts val="0"/>
              </a:spcAft>
              <a:buSzPts val="2400"/>
              <a:buNone/>
              <a:defRPr sz="3199"/>
            </a:lvl3pPr>
            <a:lvl4pPr lvl="3" algn="ctr" rtl="0">
              <a:spcBef>
                <a:spcPts val="0"/>
              </a:spcBef>
              <a:spcAft>
                <a:spcPts val="0"/>
              </a:spcAft>
              <a:buSzPts val="2400"/>
              <a:buNone/>
              <a:defRPr sz="3199"/>
            </a:lvl4pPr>
            <a:lvl5pPr lvl="4" algn="ctr" rtl="0">
              <a:spcBef>
                <a:spcPts val="0"/>
              </a:spcBef>
              <a:spcAft>
                <a:spcPts val="0"/>
              </a:spcAft>
              <a:buSzPts val="2400"/>
              <a:buNone/>
              <a:defRPr sz="3199"/>
            </a:lvl5pPr>
            <a:lvl6pPr lvl="5" algn="ctr" rtl="0">
              <a:spcBef>
                <a:spcPts val="0"/>
              </a:spcBef>
              <a:spcAft>
                <a:spcPts val="0"/>
              </a:spcAft>
              <a:buSzPts val="2400"/>
              <a:buNone/>
              <a:defRPr sz="3199"/>
            </a:lvl6pPr>
            <a:lvl7pPr lvl="6" algn="ctr" rtl="0">
              <a:spcBef>
                <a:spcPts val="0"/>
              </a:spcBef>
              <a:spcAft>
                <a:spcPts val="0"/>
              </a:spcAft>
              <a:buSzPts val="2400"/>
              <a:buNone/>
              <a:defRPr sz="3199"/>
            </a:lvl7pPr>
            <a:lvl8pPr lvl="7" algn="ctr" rtl="0">
              <a:spcBef>
                <a:spcPts val="0"/>
              </a:spcBef>
              <a:spcAft>
                <a:spcPts val="0"/>
              </a:spcAft>
              <a:buSzPts val="2400"/>
              <a:buNone/>
              <a:defRPr sz="3199"/>
            </a:lvl8pPr>
            <a:lvl9pPr lvl="8" algn="ctr" rtl="0">
              <a:spcBef>
                <a:spcPts val="0"/>
              </a:spcBef>
              <a:spcAft>
                <a:spcPts val="0"/>
              </a:spcAft>
              <a:buSzPts val="2400"/>
              <a:buNone/>
              <a:defRPr sz="3199"/>
            </a:lvl9pPr>
          </a:lstStyle>
          <a:p>
            <a:r>
              <a:t>xx%</a:t>
            </a:r>
          </a:p>
        </p:txBody>
      </p:sp>
      <p:sp>
        <p:nvSpPr>
          <p:cNvPr id="391" name="Google Shape;391;p16"/>
          <p:cNvSpPr txBox="1">
            <a:spLocks noGrp="1"/>
          </p:cNvSpPr>
          <p:nvPr>
            <p:ph type="title" idx="8" hasCustomPrompt="1"/>
          </p:nvPr>
        </p:nvSpPr>
        <p:spPr>
          <a:xfrm>
            <a:off x="5490268" y="2566100"/>
            <a:ext cx="1211200" cy="56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199"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2400"/>
              <a:buNone/>
              <a:defRPr sz="3199"/>
            </a:lvl2pPr>
            <a:lvl3pPr lvl="2" algn="ctr" rtl="0">
              <a:spcBef>
                <a:spcPts val="0"/>
              </a:spcBef>
              <a:spcAft>
                <a:spcPts val="0"/>
              </a:spcAft>
              <a:buSzPts val="2400"/>
              <a:buNone/>
              <a:defRPr sz="3199"/>
            </a:lvl3pPr>
            <a:lvl4pPr lvl="3" algn="ctr" rtl="0">
              <a:spcBef>
                <a:spcPts val="0"/>
              </a:spcBef>
              <a:spcAft>
                <a:spcPts val="0"/>
              </a:spcAft>
              <a:buSzPts val="2400"/>
              <a:buNone/>
              <a:defRPr sz="3199"/>
            </a:lvl4pPr>
            <a:lvl5pPr lvl="4" algn="ctr" rtl="0">
              <a:spcBef>
                <a:spcPts val="0"/>
              </a:spcBef>
              <a:spcAft>
                <a:spcPts val="0"/>
              </a:spcAft>
              <a:buSzPts val="2400"/>
              <a:buNone/>
              <a:defRPr sz="3199"/>
            </a:lvl5pPr>
            <a:lvl6pPr lvl="5" algn="ctr" rtl="0">
              <a:spcBef>
                <a:spcPts val="0"/>
              </a:spcBef>
              <a:spcAft>
                <a:spcPts val="0"/>
              </a:spcAft>
              <a:buSzPts val="2400"/>
              <a:buNone/>
              <a:defRPr sz="3199"/>
            </a:lvl6pPr>
            <a:lvl7pPr lvl="6" algn="ctr" rtl="0">
              <a:spcBef>
                <a:spcPts val="0"/>
              </a:spcBef>
              <a:spcAft>
                <a:spcPts val="0"/>
              </a:spcAft>
              <a:buSzPts val="2400"/>
              <a:buNone/>
              <a:defRPr sz="3199"/>
            </a:lvl7pPr>
            <a:lvl8pPr lvl="7" algn="ctr" rtl="0">
              <a:spcBef>
                <a:spcPts val="0"/>
              </a:spcBef>
              <a:spcAft>
                <a:spcPts val="0"/>
              </a:spcAft>
              <a:buSzPts val="2400"/>
              <a:buNone/>
              <a:defRPr sz="3199"/>
            </a:lvl8pPr>
            <a:lvl9pPr lvl="8" algn="ctr" rtl="0">
              <a:spcBef>
                <a:spcPts val="0"/>
              </a:spcBef>
              <a:spcAft>
                <a:spcPts val="0"/>
              </a:spcAft>
              <a:buSzPts val="2400"/>
              <a:buNone/>
              <a:defRPr sz="3199"/>
            </a:lvl9pPr>
          </a:lstStyle>
          <a:p>
            <a:r>
              <a:t>xx%</a:t>
            </a:r>
          </a:p>
        </p:txBody>
      </p:sp>
      <p:sp>
        <p:nvSpPr>
          <p:cNvPr id="392" name="Google Shape;392;p16"/>
          <p:cNvSpPr txBox="1">
            <a:spLocks noGrp="1"/>
          </p:cNvSpPr>
          <p:nvPr>
            <p:ph type="title" idx="9" hasCustomPrompt="1"/>
          </p:nvPr>
        </p:nvSpPr>
        <p:spPr>
          <a:xfrm>
            <a:off x="9162366" y="2566100"/>
            <a:ext cx="1146000" cy="56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199"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2400"/>
              <a:buNone/>
              <a:defRPr sz="3199"/>
            </a:lvl2pPr>
            <a:lvl3pPr lvl="2" algn="ctr" rtl="0">
              <a:spcBef>
                <a:spcPts val="0"/>
              </a:spcBef>
              <a:spcAft>
                <a:spcPts val="0"/>
              </a:spcAft>
              <a:buSzPts val="2400"/>
              <a:buNone/>
              <a:defRPr sz="3199"/>
            </a:lvl3pPr>
            <a:lvl4pPr lvl="3" algn="ctr" rtl="0">
              <a:spcBef>
                <a:spcPts val="0"/>
              </a:spcBef>
              <a:spcAft>
                <a:spcPts val="0"/>
              </a:spcAft>
              <a:buSzPts val="2400"/>
              <a:buNone/>
              <a:defRPr sz="3199"/>
            </a:lvl4pPr>
            <a:lvl5pPr lvl="4" algn="ctr" rtl="0">
              <a:spcBef>
                <a:spcPts val="0"/>
              </a:spcBef>
              <a:spcAft>
                <a:spcPts val="0"/>
              </a:spcAft>
              <a:buSzPts val="2400"/>
              <a:buNone/>
              <a:defRPr sz="3199"/>
            </a:lvl5pPr>
            <a:lvl6pPr lvl="5" algn="ctr" rtl="0">
              <a:spcBef>
                <a:spcPts val="0"/>
              </a:spcBef>
              <a:spcAft>
                <a:spcPts val="0"/>
              </a:spcAft>
              <a:buSzPts val="2400"/>
              <a:buNone/>
              <a:defRPr sz="3199"/>
            </a:lvl6pPr>
            <a:lvl7pPr lvl="6" algn="ctr" rtl="0">
              <a:spcBef>
                <a:spcPts val="0"/>
              </a:spcBef>
              <a:spcAft>
                <a:spcPts val="0"/>
              </a:spcAft>
              <a:buSzPts val="2400"/>
              <a:buNone/>
              <a:defRPr sz="3199"/>
            </a:lvl7pPr>
            <a:lvl8pPr lvl="7" algn="ctr" rtl="0">
              <a:spcBef>
                <a:spcPts val="0"/>
              </a:spcBef>
              <a:spcAft>
                <a:spcPts val="0"/>
              </a:spcAft>
              <a:buSzPts val="2400"/>
              <a:buNone/>
              <a:defRPr sz="3199"/>
            </a:lvl8pPr>
            <a:lvl9pPr lvl="8" algn="ctr" rtl="0">
              <a:spcBef>
                <a:spcPts val="0"/>
              </a:spcBef>
              <a:spcAft>
                <a:spcPts val="0"/>
              </a:spcAft>
              <a:buSzPts val="2400"/>
              <a:buNone/>
              <a:defRPr sz="3199"/>
            </a:lvl9pPr>
          </a:lstStyle>
          <a:p>
            <a:r>
              <a:t>xx%</a:t>
            </a:r>
          </a:p>
        </p:txBody>
      </p:sp>
      <p:sp>
        <p:nvSpPr>
          <p:cNvPr id="393" name="Google Shape;393;p16"/>
          <p:cNvSpPr/>
          <p:nvPr/>
        </p:nvSpPr>
        <p:spPr>
          <a:xfrm>
            <a:off x="10062033" y="-910400"/>
            <a:ext cx="3440992" cy="3666011"/>
          </a:xfrm>
          <a:custGeom>
            <a:avLst/>
            <a:gdLst/>
            <a:ahLst/>
            <a:cxnLst/>
            <a:rect l="l" t="t" r="r" b="b"/>
            <a:pathLst>
              <a:path w="37129" h="39557" extrusionOk="0">
                <a:moveTo>
                  <a:pt x="22745" y="0"/>
                </a:moveTo>
                <a:cubicBezTo>
                  <a:pt x="19817" y="0"/>
                  <a:pt x="19302" y="13150"/>
                  <a:pt x="19302" y="13150"/>
                </a:cubicBezTo>
                <a:cubicBezTo>
                  <a:pt x="19302" y="13150"/>
                  <a:pt x="13989" y="3515"/>
                  <a:pt x="11489" y="3515"/>
                </a:cubicBezTo>
                <a:cubicBezTo>
                  <a:pt x="11384" y="3515"/>
                  <a:pt x="11285" y="3532"/>
                  <a:pt x="11191" y="3567"/>
                </a:cubicBezTo>
                <a:cubicBezTo>
                  <a:pt x="8846" y="4438"/>
                  <a:pt x="15748" y="15497"/>
                  <a:pt x="15748" y="15497"/>
                </a:cubicBezTo>
                <a:cubicBezTo>
                  <a:pt x="15748" y="15497"/>
                  <a:pt x="7367" y="10003"/>
                  <a:pt x="3620" y="10003"/>
                </a:cubicBezTo>
                <a:cubicBezTo>
                  <a:pt x="2910" y="10003"/>
                  <a:pt x="2366" y="10200"/>
                  <a:pt x="2078" y="10670"/>
                </a:cubicBezTo>
                <a:cubicBezTo>
                  <a:pt x="268" y="13619"/>
                  <a:pt x="12599" y="18242"/>
                  <a:pt x="12599" y="18242"/>
                </a:cubicBezTo>
                <a:cubicBezTo>
                  <a:pt x="12599" y="18242"/>
                  <a:pt x="0" y="25683"/>
                  <a:pt x="1475" y="28162"/>
                </a:cubicBezTo>
                <a:cubicBezTo>
                  <a:pt x="1656" y="28467"/>
                  <a:pt x="1997" y="28601"/>
                  <a:pt x="2455" y="28601"/>
                </a:cubicBezTo>
                <a:cubicBezTo>
                  <a:pt x="5723" y="28601"/>
                  <a:pt x="14966" y="21796"/>
                  <a:pt x="14967" y="21796"/>
                </a:cubicBezTo>
                <a:lnTo>
                  <a:pt x="14967" y="21796"/>
                </a:lnTo>
                <a:cubicBezTo>
                  <a:pt x="14967" y="21797"/>
                  <a:pt x="11057" y="39489"/>
                  <a:pt x="14967" y="39556"/>
                </a:cubicBezTo>
                <a:cubicBezTo>
                  <a:pt x="14975" y="39556"/>
                  <a:pt x="14983" y="39556"/>
                  <a:pt x="14991" y="39556"/>
                </a:cubicBezTo>
                <a:cubicBezTo>
                  <a:pt x="18882" y="39556"/>
                  <a:pt x="20106" y="23069"/>
                  <a:pt x="20106" y="23069"/>
                </a:cubicBezTo>
                <a:cubicBezTo>
                  <a:pt x="20106" y="23069"/>
                  <a:pt x="24697" y="32480"/>
                  <a:pt x="27311" y="32480"/>
                </a:cubicBezTo>
                <a:cubicBezTo>
                  <a:pt x="27539" y="32480"/>
                  <a:pt x="27752" y="32408"/>
                  <a:pt x="27946" y="32252"/>
                </a:cubicBezTo>
                <a:cubicBezTo>
                  <a:pt x="30358" y="30308"/>
                  <a:pt x="23658" y="20389"/>
                  <a:pt x="23657" y="20389"/>
                </a:cubicBezTo>
                <a:lnTo>
                  <a:pt x="23657" y="20389"/>
                </a:lnTo>
                <a:cubicBezTo>
                  <a:pt x="23658" y="20389"/>
                  <a:pt x="32117" y="24695"/>
                  <a:pt x="35020" y="24695"/>
                </a:cubicBezTo>
                <a:cubicBezTo>
                  <a:pt x="35476" y="24695"/>
                  <a:pt x="35795" y="24588"/>
                  <a:pt x="35922" y="24342"/>
                </a:cubicBezTo>
                <a:cubicBezTo>
                  <a:pt x="36860" y="22533"/>
                  <a:pt x="25601" y="16167"/>
                  <a:pt x="25601" y="16167"/>
                </a:cubicBezTo>
                <a:cubicBezTo>
                  <a:pt x="25601" y="16167"/>
                  <a:pt x="37129" y="10603"/>
                  <a:pt x="35386" y="8593"/>
                </a:cubicBezTo>
                <a:cubicBezTo>
                  <a:pt x="35111" y="8275"/>
                  <a:pt x="34637" y="8142"/>
                  <a:pt x="34034" y="8142"/>
                </a:cubicBezTo>
                <a:cubicBezTo>
                  <a:pt x="30817" y="8142"/>
                  <a:pt x="23925" y="11943"/>
                  <a:pt x="23925" y="11943"/>
                </a:cubicBezTo>
                <a:cubicBezTo>
                  <a:pt x="23925" y="11943"/>
                  <a:pt x="26003" y="552"/>
                  <a:pt x="22920" y="15"/>
                </a:cubicBezTo>
                <a:cubicBezTo>
                  <a:pt x="22861" y="5"/>
                  <a:pt x="22803" y="0"/>
                  <a:pt x="22745" y="0"/>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394" name="Google Shape;394;p16"/>
          <p:cNvSpPr/>
          <p:nvPr/>
        </p:nvSpPr>
        <p:spPr>
          <a:xfrm>
            <a:off x="-1559233" y="5133438"/>
            <a:ext cx="3332134" cy="3176767"/>
          </a:xfrm>
          <a:custGeom>
            <a:avLst/>
            <a:gdLst/>
            <a:ahLst/>
            <a:cxnLst/>
            <a:rect l="l" t="t" r="r" b="b"/>
            <a:pathLst>
              <a:path w="20868" h="19895" extrusionOk="0">
                <a:moveTo>
                  <a:pt x="10517" y="0"/>
                </a:moveTo>
                <a:cubicBezTo>
                  <a:pt x="6460" y="0"/>
                  <a:pt x="8779" y="6937"/>
                  <a:pt x="8779" y="6937"/>
                </a:cubicBezTo>
                <a:cubicBezTo>
                  <a:pt x="8189" y="5687"/>
                  <a:pt x="6427" y="3878"/>
                  <a:pt x="4863" y="3878"/>
                </a:cubicBezTo>
                <a:cubicBezTo>
                  <a:pt x="4228" y="3878"/>
                  <a:pt x="3626" y="4176"/>
                  <a:pt x="3148" y="4930"/>
                </a:cubicBezTo>
                <a:cubicBezTo>
                  <a:pt x="1492" y="7542"/>
                  <a:pt x="6956" y="8943"/>
                  <a:pt x="6956" y="8943"/>
                </a:cubicBezTo>
                <a:cubicBezTo>
                  <a:pt x="6956" y="8943"/>
                  <a:pt x="0" y="10517"/>
                  <a:pt x="1633" y="13747"/>
                </a:cubicBezTo>
                <a:cubicBezTo>
                  <a:pt x="1978" y="14427"/>
                  <a:pt x="2498" y="14696"/>
                  <a:pt x="3104" y="14696"/>
                </a:cubicBezTo>
                <a:cubicBezTo>
                  <a:pt x="5376" y="14696"/>
                  <a:pt x="8861" y="10931"/>
                  <a:pt x="8861" y="10931"/>
                </a:cubicBezTo>
                <a:lnTo>
                  <a:pt x="8861" y="10931"/>
                </a:lnTo>
                <a:cubicBezTo>
                  <a:pt x="8861" y="10931"/>
                  <a:pt x="3562" y="18631"/>
                  <a:pt x="7867" y="19797"/>
                </a:cubicBezTo>
                <a:cubicBezTo>
                  <a:pt x="8113" y="19864"/>
                  <a:pt x="8343" y="19895"/>
                  <a:pt x="8558" y="19895"/>
                </a:cubicBezTo>
                <a:cubicBezTo>
                  <a:pt x="12105" y="19895"/>
                  <a:pt x="11563" y="11345"/>
                  <a:pt x="11563" y="11344"/>
                </a:cubicBezTo>
                <a:lnTo>
                  <a:pt x="11563" y="11344"/>
                </a:lnTo>
                <a:cubicBezTo>
                  <a:pt x="11563" y="11345"/>
                  <a:pt x="13756" y="17978"/>
                  <a:pt x="16475" y="17978"/>
                </a:cubicBezTo>
                <a:cubicBezTo>
                  <a:pt x="16854" y="17978"/>
                  <a:pt x="17243" y="17849"/>
                  <a:pt x="17638" y="17555"/>
                </a:cubicBezTo>
                <a:cubicBezTo>
                  <a:pt x="20868" y="15154"/>
                  <a:pt x="14243" y="10370"/>
                  <a:pt x="14243" y="10370"/>
                </a:cubicBezTo>
                <a:lnTo>
                  <a:pt x="14243" y="10370"/>
                </a:lnTo>
                <a:cubicBezTo>
                  <a:pt x="15376" y="10882"/>
                  <a:pt x="16870" y="11423"/>
                  <a:pt x="18090" y="11423"/>
                </a:cubicBezTo>
                <a:cubicBezTo>
                  <a:pt x="19278" y="11423"/>
                  <a:pt x="20206" y="10910"/>
                  <a:pt x="20287" y="9357"/>
                </a:cubicBezTo>
                <a:cubicBezTo>
                  <a:pt x="20367" y="7863"/>
                  <a:pt x="19044" y="7470"/>
                  <a:pt x="17634" y="7470"/>
                </a:cubicBezTo>
                <a:cubicBezTo>
                  <a:pt x="16789" y="7470"/>
                  <a:pt x="15912" y="7611"/>
                  <a:pt x="15287" y="7740"/>
                </a:cubicBezTo>
                <a:lnTo>
                  <a:pt x="15287" y="7740"/>
                </a:lnTo>
                <a:cubicBezTo>
                  <a:pt x="17424" y="6938"/>
                  <a:pt x="20821" y="4028"/>
                  <a:pt x="18384" y="2236"/>
                </a:cubicBezTo>
                <a:cubicBezTo>
                  <a:pt x="17982" y="1941"/>
                  <a:pt x="17561" y="1814"/>
                  <a:pt x="17135" y="1814"/>
                </a:cubicBezTo>
                <a:cubicBezTo>
                  <a:pt x="15074" y="1814"/>
                  <a:pt x="12893" y="4784"/>
                  <a:pt x="12128" y="5932"/>
                </a:cubicBezTo>
                <a:lnTo>
                  <a:pt x="12128" y="5932"/>
                </a:lnTo>
                <a:cubicBezTo>
                  <a:pt x="13052" y="4252"/>
                  <a:pt x="14180" y="0"/>
                  <a:pt x="10517" y="0"/>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395" name="Google Shape;395;p16"/>
          <p:cNvGrpSpPr/>
          <p:nvPr/>
        </p:nvGrpSpPr>
        <p:grpSpPr>
          <a:xfrm>
            <a:off x="10654802" y="643736"/>
            <a:ext cx="998967" cy="1030933"/>
            <a:chOff x="3348600" y="614425"/>
            <a:chExt cx="749225" cy="773200"/>
          </a:xfrm>
        </p:grpSpPr>
        <p:sp>
          <p:nvSpPr>
            <p:cNvPr id="396" name="Google Shape;396;p16"/>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97" name="Google Shape;397;p16"/>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98" name="Google Shape;398;p16"/>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399" name="Google Shape;399;p16"/>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0" name="Google Shape;400;p16"/>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1" name="Google Shape;401;p16"/>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2" name="Google Shape;402;p16"/>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3" name="Google Shape;403;p16"/>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4" name="Google Shape;404;p16"/>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5" name="Google Shape;405;p16"/>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6" name="Google Shape;406;p16"/>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7" name="Google Shape;407;p16"/>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8" name="Google Shape;408;p16"/>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09" name="Google Shape;409;p16"/>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410" name="Google Shape;410;p16"/>
          <p:cNvSpPr/>
          <p:nvPr/>
        </p:nvSpPr>
        <p:spPr>
          <a:xfrm>
            <a:off x="-925531" y="5490636"/>
            <a:ext cx="1876500" cy="505767"/>
          </a:xfrm>
          <a:custGeom>
            <a:avLst/>
            <a:gdLst/>
            <a:ahLst/>
            <a:cxnLst/>
            <a:rect l="l" t="t" r="r" b="b"/>
            <a:pathLst>
              <a:path w="56295" h="15173" extrusionOk="0">
                <a:moveTo>
                  <a:pt x="28848" y="1972"/>
                </a:moveTo>
                <a:lnTo>
                  <a:pt x="28848" y="1972"/>
                </a:lnTo>
                <a:cubicBezTo>
                  <a:pt x="28850" y="1974"/>
                  <a:pt x="28851" y="1977"/>
                  <a:pt x="28853" y="1979"/>
                </a:cubicBezTo>
                <a:lnTo>
                  <a:pt x="28853" y="1979"/>
                </a:lnTo>
                <a:cubicBezTo>
                  <a:pt x="28855" y="1979"/>
                  <a:pt x="28857" y="1979"/>
                  <a:pt x="28859" y="1979"/>
                </a:cubicBezTo>
                <a:cubicBezTo>
                  <a:pt x="28859" y="1979"/>
                  <a:pt x="28860" y="1979"/>
                  <a:pt x="28860" y="1979"/>
                </a:cubicBezTo>
                <a:lnTo>
                  <a:pt x="28860" y="1979"/>
                </a:lnTo>
                <a:cubicBezTo>
                  <a:pt x="28858" y="1978"/>
                  <a:pt x="28856" y="1976"/>
                  <a:pt x="28854" y="1975"/>
                </a:cubicBezTo>
                <a:lnTo>
                  <a:pt x="28848" y="1972"/>
                </a:lnTo>
                <a:close/>
                <a:moveTo>
                  <a:pt x="28820" y="1955"/>
                </a:moveTo>
                <a:cubicBezTo>
                  <a:pt x="28826" y="1957"/>
                  <a:pt x="28833" y="1959"/>
                  <a:pt x="28839" y="1961"/>
                </a:cubicBezTo>
                <a:lnTo>
                  <a:pt x="28839" y="1961"/>
                </a:lnTo>
                <a:cubicBezTo>
                  <a:pt x="28840" y="1962"/>
                  <a:pt x="28841" y="1964"/>
                  <a:pt x="28842" y="1965"/>
                </a:cubicBezTo>
                <a:cubicBezTo>
                  <a:pt x="28844" y="1967"/>
                  <a:pt x="28846" y="1970"/>
                  <a:pt x="28847" y="1971"/>
                </a:cubicBezTo>
                <a:lnTo>
                  <a:pt x="28847" y="1971"/>
                </a:lnTo>
                <a:lnTo>
                  <a:pt x="28823" y="1959"/>
                </a:lnTo>
                <a:lnTo>
                  <a:pt x="28823" y="1959"/>
                </a:lnTo>
                <a:cubicBezTo>
                  <a:pt x="28829" y="1968"/>
                  <a:pt x="28839" y="1977"/>
                  <a:pt x="28853" y="1979"/>
                </a:cubicBezTo>
                <a:lnTo>
                  <a:pt x="28853" y="1979"/>
                </a:lnTo>
                <a:cubicBezTo>
                  <a:pt x="28851" y="1977"/>
                  <a:pt x="28849" y="1974"/>
                  <a:pt x="28847" y="1971"/>
                </a:cubicBezTo>
                <a:lnTo>
                  <a:pt x="28847" y="1971"/>
                </a:lnTo>
                <a:lnTo>
                  <a:pt x="28848" y="1972"/>
                </a:lnTo>
                <a:lnTo>
                  <a:pt x="28848" y="1972"/>
                </a:lnTo>
                <a:cubicBezTo>
                  <a:pt x="28845" y="1969"/>
                  <a:pt x="28843" y="1965"/>
                  <a:pt x="28840" y="1961"/>
                </a:cubicBezTo>
                <a:lnTo>
                  <a:pt x="28840" y="1961"/>
                </a:lnTo>
                <a:cubicBezTo>
                  <a:pt x="28842" y="1962"/>
                  <a:pt x="28844" y="1963"/>
                  <a:pt x="28846" y="1963"/>
                </a:cubicBezTo>
                <a:cubicBezTo>
                  <a:pt x="28873" y="1974"/>
                  <a:pt x="28877" y="1980"/>
                  <a:pt x="28870" y="1982"/>
                </a:cubicBezTo>
                <a:lnTo>
                  <a:pt x="28870" y="1982"/>
                </a:lnTo>
                <a:cubicBezTo>
                  <a:pt x="28869" y="1981"/>
                  <a:pt x="28867" y="1980"/>
                  <a:pt x="28865" y="1979"/>
                </a:cubicBezTo>
                <a:cubicBezTo>
                  <a:pt x="28864" y="1979"/>
                  <a:pt x="28862" y="1979"/>
                  <a:pt x="28860" y="1979"/>
                </a:cubicBezTo>
                <a:lnTo>
                  <a:pt x="28860" y="1979"/>
                </a:lnTo>
                <a:cubicBezTo>
                  <a:pt x="28862" y="1981"/>
                  <a:pt x="28864" y="1982"/>
                  <a:pt x="28867" y="1984"/>
                </a:cubicBezTo>
                <a:lnTo>
                  <a:pt x="28867" y="1984"/>
                </a:lnTo>
                <a:cubicBezTo>
                  <a:pt x="28864" y="1984"/>
                  <a:pt x="28861" y="1984"/>
                  <a:pt x="28857" y="1984"/>
                </a:cubicBezTo>
                <a:lnTo>
                  <a:pt x="28857" y="1984"/>
                </a:lnTo>
                <a:cubicBezTo>
                  <a:pt x="28856" y="1983"/>
                  <a:pt x="28855" y="1981"/>
                  <a:pt x="28853" y="1979"/>
                </a:cubicBezTo>
                <a:lnTo>
                  <a:pt x="28853" y="1979"/>
                </a:lnTo>
                <a:cubicBezTo>
                  <a:pt x="28853" y="1979"/>
                  <a:pt x="28853" y="1979"/>
                  <a:pt x="28853" y="1979"/>
                </a:cubicBezTo>
                <a:lnTo>
                  <a:pt x="28853" y="1979"/>
                </a:lnTo>
                <a:cubicBezTo>
                  <a:pt x="28854" y="1981"/>
                  <a:pt x="28856" y="1983"/>
                  <a:pt x="28857" y="1985"/>
                </a:cubicBezTo>
                <a:lnTo>
                  <a:pt x="28857" y="1985"/>
                </a:lnTo>
                <a:cubicBezTo>
                  <a:pt x="28856" y="1985"/>
                  <a:pt x="28855" y="1985"/>
                  <a:pt x="28854" y="1985"/>
                </a:cubicBezTo>
                <a:cubicBezTo>
                  <a:pt x="28842" y="1985"/>
                  <a:pt x="28826" y="1983"/>
                  <a:pt x="28814" y="1979"/>
                </a:cubicBezTo>
                <a:lnTo>
                  <a:pt x="28814" y="1979"/>
                </a:lnTo>
                <a:cubicBezTo>
                  <a:pt x="28814" y="1973"/>
                  <a:pt x="28814" y="1966"/>
                  <a:pt x="28814" y="1959"/>
                </a:cubicBezTo>
                <a:lnTo>
                  <a:pt x="28814" y="1959"/>
                </a:lnTo>
                <a:cubicBezTo>
                  <a:pt x="28816" y="1959"/>
                  <a:pt x="28817" y="1958"/>
                  <a:pt x="28819" y="1958"/>
                </a:cubicBezTo>
                <a:lnTo>
                  <a:pt x="28819" y="1958"/>
                </a:lnTo>
                <a:lnTo>
                  <a:pt x="28823" y="1959"/>
                </a:lnTo>
                <a:lnTo>
                  <a:pt x="28823" y="1959"/>
                </a:lnTo>
                <a:cubicBezTo>
                  <a:pt x="28822" y="1958"/>
                  <a:pt x="28821" y="1956"/>
                  <a:pt x="28820" y="1955"/>
                </a:cubicBezTo>
                <a:close/>
                <a:moveTo>
                  <a:pt x="14164" y="3204"/>
                </a:moveTo>
                <a:lnTo>
                  <a:pt x="14164" y="3204"/>
                </a:lnTo>
                <a:cubicBezTo>
                  <a:pt x="14166" y="3205"/>
                  <a:pt x="14167" y="3205"/>
                  <a:pt x="14169" y="3206"/>
                </a:cubicBezTo>
                <a:cubicBezTo>
                  <a:pt x="14167" y="3205"/>
                  <a:pt x="14165" y="3205"/>
                  <a:pt x="14164" y="3204"/>
                </a:cubicBezTo>
                <a:close/>
                <a:moveTo>
                  <a:pt x="51390" y="3935"/>
                </a:moveTo>
                <a:cubicBezTo>
                  <a:pt x="51386" y="3995"/>
                  <a:pt x="51383" y="4018"/>
                  <a:pt x="51382" y="4018"/>
                </a:cubicBezTo>
                <a:cubicBezTo>
                  <a:pt x="51382" y="4018"/>
                  <a:pt x="51384" y="3983"/>
                  <a:pt x="51390" y="3935"/>
                </a:cubicBezTo>
                <a:close/>
                <a:moveTo>
                  <a:pt x="36148" y="5918"/>
                </a:moveTo>
                <a:cubicBezTo>
                  <a:pt x="36146" y="5919"/>
                  <a:pt x="36143" y="5919"/>
                  <a:pt x="36141" y="5919"/>
                </a:cubicBezTo>
                <a:cubicBezTo>
                  <a:pt x="36143" y="5919"/>
                  <a:pt x="36145" y="5919"/>
                  <a:pt x="36148" y="5918"/>
                </a:cubicBezTo>
                <a:close/>
                <a:moveTo>
                  <a:pt x="15915" y="10683"/>
                </a:moveTo>
                <a:cubicBezTo>
                  <a:pt x="15915" y="10683"/>
                  <a:pt x="15915" y="10686"/>
                  <a:pt x="15916" y="10689"/>
                </a:cubicBezTo>
                <a:lnTo>
                  <a:pt x="15916" y="10689"/>
                </a:lnTo>
                <a:cubicBezTo>
                  <a:pt x="15916" y="10687"/>
                  <a:pt x="15915" y="10685"/>
                  <a:pt x="15915" y="10683"/>
                </a:cubicBezTo>
                <a:close/>
                <a:moveTo>
                  <a:pt x="16018" y="11176"/>
                </a:moveTo>
                <a:lnTo>
                  <a:pt x="16018" y="11176"/>
                </a:lnTo>
                <a:cubicBezTo>
                  <a:pt x="16023" y="11186"/>
                  <a:pt x="16027" y="11195"/>
                  <a:pt x="16031" y="11203"/>
                </a:cubicBezTo>
                <a:lnTo>
                  <a:pt x="16031" y="11203"/>
                </a:lnTo>
                <a:cubicBezTo>
                  <a:pt x="16027" y="11194"/>
                  <a:pt x="16022" y="11185"/>
                  <a:pt x="16018" y="11176"/>
                </a:cubicBezTo>
                <a:close/>
                <a:moveTo>
                  <a:pt x="28161" y="11379"/>
                </a:moveTo>
                <a:cubicBezTo>
                  <a:pt x="28161" y="11379"/>
                  <a:pt x="28156" y="11383"/>
                  <a:pt x="28148" y="11389"/>
                </a:cubicBezTo>
                <a:lnTo>
                  <a:pt x="28148" y="11389"/>
                </a:lnTo>
                <a:cubicBezTo>
                  <a:pt x="28157" y="11382"/>
                  <a:pt x="28161" y="11379"/>
                  <a:pt x="28161" y="11379"/>
                </a:cubicBezTo>
                <a:close/>
                <a:moveTo>
                  <a:pt x="28132" y="11402"/>
                </a:moveTo>
                <a:cubicBezTo>
                  <a:pt x="28126" y="11407"/>
                  <a:pt x="28119" y="11412"/>
                  <a:pt x="28113" y="11418"/>
                </a:cubicBezTo>
                <a:cubicBezTo>
                  <a:pt x="28120" y="11412"/>
                  <a:pt x="28127" y="11406"/>
                  <a:pt x="28132" y="11402"/>
                </a:cubicBezTo>
                <a:close/>
                <a:moveTo>
                  <a:pt x="27549" y="11712"/>
                </a:moveTo>
                <a:lnTo>
                  <a:pt x="27549" y="11712"/>
                </a:lnTo>
                <a:cubicBezTo>
                  <a:pt x="27548" y="11712"/>
                  <a:pt x="27548" y="11713"/>
                  <a:pt x="27548" y="11713"/>
                </a:cubicBezTo>
                <a:cubicBezTo>
                  <a:pt x="27548" y="11713"/>
                  <a:pt x="27548" y="11712"/>
                  <a:pt x="27549" y="11712"/>
                </a:cubicBezTo>
                <a:close/>
                <a:moveTo>
                  <a:pt x="27688" y="11711"/>
                </a:moveTo>
                <a:lnTo>
                  <a:pt x="27688" y="11711"/>
                </a:lnTo>
                <a:cubicBezTo>
                  <a:pt x="27688" y="11711"/>
                  <a:pt x="27688" y="11711"/>
                  <a:pt x="27688" y="11711"/>
                </a:cubicBezTo>
                <a:lnTo>
                  <a:pt x="27688" y="11711"/>
                </a:lnTo>
                <a:cubicBezTo>
                  <a:pt x="27693" y="11712"/>
                  <a:pt x="27698" y="11713"/>
                  <a:pt x="27702" y="11714"/>
                </a:cubicBezTo>
                <a:lnTo>
                  <a:pt x="27702" y="11714"/>
                </a:lnTo>
                <a:cubicBezTo>
                  <a:pt x="27702" y="11714"/>
                  <a:pt x="27702" y="11715"/>
                  <a:pt x="27703" y="11715"/>
                </a:cubicBezTo>
                <a:lnTo>
                  <a:pt x="27703" y="11715"/>
                </a:lnTo>
                <a:cubicBezTo>
                  <a:pt x="27693" y="11712"/>
                  <a:pt x="27687" y="11711"/>
                  <a:pt x="27688" y="11711"/>
                </a:cubicBezTo>
                <a:close/>
                <a:moveTo>
                  <a:pt x="27712" y="11717"/>
                </a:moveTo>
                <a:cubicBezTo>
                  <a:pt x="27720" y="11719"/>
                  <a:pt x="27728" y="11720"/>
                  <a:pt x="27734" y="11722"/>
                </a:cubicBezTo>
                <a:lnTo>
                  <a:pt x="27734" y="11722"/>
                </a:lnTo>
                <a:cubicBezTo>
                  <a:pt x="27735" y="11723"/>
                  <a:pt x="27736" y="11723"/>
                  <a:pt x="27737" y="11723"/>
                </a:cubicBezTo>
                <a:lnTo>
                  <a:pt x="27737" y="11723"/>
                </a:lnTo>
                <a:cubicBezTo>
                  <a:pt x="27728" y="11721"/>
                  <a:pt x="27720" y="11719"/>
                  <a:pt x="27713" y="11717"/>
                </a:cubicBezTo>
                <a:lnTo>
                  <a:pt x="27713" y="11717"/>
                </a:lnTo>
                <a:cubicBezTo>
                  <a:pt x="27712" y="11717"/>
                  <a:pt x="27712" y="11717"/>
                  <a:pt x="27712" y="11717"/>
                </a:cubicBezTo>
                <a:close/>
                <a:moveTo>
                  <a:pt x="27786" y="11735"/>
                </a:moveTo>
                <a:cubicBezTo>
                  <a:pt x="27799" y="11738"/>
                  <a:pt x="27804" y="11740"/>
                  <a:pt x="27803" y="11740"/>
                </a:cubicBezTo>
                <a:cubicBezTo>
                  <a:pt x="27803" y="11740"/>
                  <a:pt x="27796" y="11738"/>
                  <a:pt x="27786" y="11736"/>
                </a:cubicBezTo>
                <a:lnTo>
                  <a:pt x="27786" y="11736"/>
                </a:lnTo>
                <a:cubicBezTo>
                  <a:pt x="27786" y="11735"/>
                  <a:pt x="27786" y="11735"/>
                  <a:pt x="27786" y="11735"/>
                </a:cubicBezTo>
                <a:close/>
                <a:moveTo>
                  <a:pt x="27745" y="11749"/>
                </a:moveTo>
                <a:cubicBezTo>
                  <a:pt x="27748" y="11754"/>
                  <a:pt x="27751" y="11759"/>
                  <a:pt x="27754" y="11763"/>
                </a:cubicBezTo>
                <a:lnTo>
                  <a:pt x="27754" y="11763"/>
                </a:lnTo>
                <a:cubicBezTo>
                  <a:pt x="27754" y="11763"/>
                  <a:pt x="27754" y="11763"/>
                  <a:pt x="27754" y="11763"/>
                </a:cubicBezTo>
                <a:lnTo>
                  <a:pt x="27754" y="11763"/>
                </a:lnTo>
                <a:cubicBezTo>
                  <a:pt x="27751" y="11759"/>
                  <a:pt x="27748" y="11754"/>
                  <a:pt x="27745" y="11749"/>
                </a:cubicBezTo>
                <a:close/>
                <a:moveTo>
                  <a:pt x="2443" y="11783"/>
                </a:moveTo>
                <a:cubicBezTo>
                  <a:pt x="2445" y="11783"/>
                  <a:pt x="2432" y="11786"/>
                  <a:pt x="2416" y="11789"/>
                </a:cubicBezTo>
                <a:lnTo>
                  <a:pt x="2416" y="11789"/>
                </a:lnTo>
                <a:cubicBezTo>
                  <a:pt x="2415" y="11788"/>
                  <a:pt x="2415" y="11788"/>
                  <a:pt x="2415" y="11788"/>
                </a:cubicBezTo>
                <a:lnTo>
                  <a:pt x="2415" y="11788"/>
                </a:lnTo>
                <a:cubicBezTo>
                  <a:pt x="2433" y="11784"/>
                  <a:pt x="2441" y="11783"/>
                  <a:pt x="2443" y="11783"/>
                </a:cubicBezTo>
                <a:close/>
                <a:moveTo>
                  <a:pt x="2386" y="11779"/>
                </a:moveTo>
                <a:cubicBezTo>
                  <a:pt x="2390" y="11781"/>
                  <a:pt x="2396" y="11784"/>
                  <a:pt x="2402" y="11787"/>
                </a:cubicBezTo>
                <a:lnTo>
                  <a:pt x="2402" y="11787"/>
                </a:lnTo>
                <a:cubicBezTo>
                  <a:pt x="2399" y="11788"/>
                  <a:pt x="2396" y="11789"/>
                  <a:pt x="2394" y="11789"/>
                </a:cubicBezTo>
                <a:lnTo>
                  <a:pt x="2394" y="11789"/>
                </a:lnTo>
                <a:cubicBezTo>
                  <a:pt x="2393" y="11789"/>
                  <a:pt x="2393" y="11789"/>
                  <a:pt x="2393" y="11789"/>
                </a:cubicBezTo>
                <a:lnTo>
                  <a:pt x="2393" y="11789"/>
                </a:lnTo>
                <a:cubicBezTo>
                  <a:pt x="2391" y="11786"/>
                  <a:pt x="2389" y="11782"/>
                  <a:pt x="2386" y="11779"/>
                </a:cubicBezTo>
                <a:close/>
                <a:moveTo>
                  <a:pt x="2404" y="11796"/>
                </a:moveTo>
                <a:cubicBezTo>
                  <a:pt x="2410" y="11797"/>
                  <a:pt x="2416" y="11798"/>
                  <a:pt x="2421" y="11799"/>
                </a:cubicBezTo>
                <a:lnTo>
                  <a:pt x="2421" y="11799"/>
                </a:lnTo>
                <a:cubicBezTo>
                  <a:pt x="2441" y="11813"/>
                  <a:pt x="2460" y="11827"/>
                  <a:pt x="2458" y="11827"/>
                </a:cubicBezTo>
                <a:cubicBezTo>
                  <a:pt x="2456" y="11827"/>
                  <a:pt x="2441" y="11819"/>
                  <a:pt x="2404" y="11796"/>
                </a:cubicBezTo>
                <a:close/>
                <a:moveTo>
                  <a:pt x="27783" y="11814"/>
                </a:moveTo>
                <a:cubicBezTo>
                  <a:pt x="27818" y="11876"/>
                  <a:pt x="27828" y="11901"/>
                  <a:pt x="27825" y="11901"/>
                </a:cubicBezTo>
                <a:cubicBezTo>
                  <a:pt x="27822" y="11901"/>
                  <a:pt x="27800" y="11864"/>
                  <a:pt x="27783" y="11814"/>
                </a:cubicBezTo>
                <a:close/>
                <a:moveTo>
                  <a:pt x="37831" y="13167"/>
                </a:moveTo>
                <a:lnTo>
                  <a:pt x="37831" y="13167"/>
                </a:lnTo>
                <a:cubicBezTo>
                  <a:pt x="37831" y="13167"/>
                  <a:pt x="37832" y="13168"/>
                  <a:pt x="37832" y="13169"/>
                </a:cubicBezTo>
                <a:lnTo>
                  <a:pt x="37832" y="13169"/>
                </a:lnTo>
                <a:cubicBezTo>
                  <a:pt x="37832" y="13169"/>
                  <a:pt x="37832" y="13168"/>
                  <a:pt x="37832" y="13168"/>
                </a:cubicBezTo>
                <a:lnTo>
                  <a:pt x="37832" y="13168"/>
                </a:lnTo>
                <a:cubicBezTo>
                  <a:pt x="37831" y="13168"/>
                  <a:pt x="37831" y="13167"/>
                  <a:pt x="37831" y="13167"/>
                </a:cubicBezTo>
                <a:close/>
                <a:moveTo>
                  <a:pt x="37859" y="13194"/>
                </a:moveTo>
                <a:cubicBezTo>
                  <a:pt x="37865" y="13200"/>
                  <a:pt x="37872" y="13206"/>
                  <a:pt x="37881" y="13213"/>
                </a:cubicBezTo>
                <a:lnTo>
                  <a:pt x="37881" y="13213"/>
                </a:lnTo>
                <a:cubicBezTo>
                  <a:pt x="37881" y="13213"/>
                  <a:pt x="37880" y="13213"/>
                  <a:pt x="37880" y="13213"/>
                </a:cubicBezTo>
                <a:lnTo>
                  <a:pt x="37880" y="13213"/>
                </a:lnTo>
                <a:cubicBezTo>
                  <a:pt x="37873" y="13207"/>
                  <a:pt x="37866" y="13201"/>
                  <a:pt x="37859" y="13194"/>
                </a:cubicBezTo>
                <a:close/>
                <a:moveTo>
                  <a:pt x="37882" y="13214"/>
                </a:moveTo>
                <a:lnTo>
                  <a:pt x="37882" y="13214"/>
                </a:lnTo>
                <a:cubicBezTo>
                  <a:pt x="37883" y="13214"/>
                  <a:pt x="37883" y="13214"/>
                  <a:pt x="37883" y="13215"/>
                </a:cubicBezTo>
                <a:lnTo>
                  <a:pt x="37883" y="13215"/>
                </a:lnTo>
                <a:cubicBezTo>
                  <a:pt x="37885" y="13216"/>
                  <a:pt x="37887" y="13218"/>
                  <a:pt x="37889" y="13219"/>
                </a:cubicBezTo>
                <a:cubicBezTo>
                  <a:pt x="37887" y="13218"/>
                  <a:pt x="37885" y="13216"/>
                  <a:pt x="37882" y="13214"/>
                </a:cubicBezTo>
                <a:close/>
                <a:moveTo>
                  <a:pt x="28684" y="1"/>
                </a:moveTo>
                <a:cubicBezTo>
                  <a:pt x="28606" y="1"/>
                  <a:pt x="28528" y="4"/>
                  <a:pt x="28450" y="12"/>
                </a:cubicBezTo>
                <a:cubicBezTo>
                  <a:pt x="27205" y="141"/>
                  <a:pt x="26131" y="952"/>
                  <a:pt x="25207" y="1736"/>
                </a:cubicBezTo>
                <a:cubicBezTo>
                  <a:pt x="23338" y="3323"/>
                  <a:pt x="21833" y="5239"/>
                  <a:pt x="20583" y="7332"/>
                </a:cubicBezTo>
                <a:cubicBezTo>
                  <a:pt x="19995" y="8316"/>
                  <a:pt x="19386" y="9373"/>
                  <a:pt x="18676" y="10204"/>
                </a:cubicBezTo>
                <a:cubicBezTo>
                  <a:pt x="18335" y="10606"/>
                  <a:pt x="17952" y="10989"/>
                  <a:pt x="17613" y="11205"/>
                </a:cubicBezTo>
                <a:cubicBezTo>
                  <a:pt x="17230" y="11451"/>
                  <a:pt x="16952" y="11544"/>
                  <a:pt x="16622" y="11544"/>
                </a:cubicBezTo>
                <a:cubicBezTo>
                  <a:pt x="16613" y="11544"/>
                  <a:pt x="16603" y="11544"/>
                  <a:pt x="16593" y="11544"/>
                </a:cubicBezTo>
                <a:cubicBezTo>
                  <a:pt x="16555" y="11544"/>
                  <a:pt x="16407" y="11522"/>
                  <a:pt x="16381" y="11522"/>
                </a:cubicBezTo>
                <a:cubicBezTo>
                  <a:pt x="16377" y="11522"/>
                  <a:pt x="16377" y="11523"/>
                  <a:pt x="16380" y="11524"/>
                </a:cubicBezTo>
                <a:lnTo>
                  <a:pt x="16380" y="11524"/>
                </a:lnTo>
                <a:cubicBezTo>
                  <a:pt x="16339" y="11513"/>
                  <a:pt x="16297" y="11501"/>
                  <a:pt x="16256" y="11488"/>
                </a:cubicBezTo>
                <a:lnTo>
                  <a:pt x="16256" y="11488"/>
                </a:lnTo>
                <a:cubicBezTo>
                  <a:pt x="16235" y="11473"/>
                  <a:pt x="16210" y="11452"/>
                  <a:pt x="16188" y="11444"/>
                </a:cubicBezTo>
                <a:lnTo>
                  <a:pt x="16188" y="11444"/>
                </a:lnTo>
                <a:cubicBezTo>
                  <a:pt x="16174" y="11431"/>
                  <a:pt x="16159" y="11419"/>
                  <a:pt x="16145" y="11406"/>
                </a:cubicBezTo>
                <a:cubicBezTo>
                  <a:pt x="16139" y="11402"/>
                  <a:pt x="16133" y="11398"/>
                  <a:pt x="16128" y="11395"/>
                </a:cubicBezTo>
                <a:lnTo>
                  <a:pt x="16128" y="11395"/>
                </a:lnTo>
                <a:cubicBezTo>
                  <a:pt x="16126" y="11387"/>
                  <a:pt x="16122" y="11378"/>
                  <a:pt x="16118" y="11368"/>
                </a:cubicBezTo>
                <a:cubicBezTo>
                  <a:pt x="16102" y="11330"/>
                  <a:pt x="16081" y="11293"/>
                  <a:pt x="16060" y="11256"/>
                </a:cubicBezTo>
                <a:lnTo>
                  <a:pt x="16060" y="11256"/>
                </a:lnTo>
                <a:cubicBezTo>
                  <a:pt x="16051" y="11231"/>
                  <a:pt x="16019" y="11155"/>
                  <a:pt x="16003" y="11100"/>
                </a:cubicBezTo>
                <a:cubicBezTo>
                  <a:pt x="15978" y="11010"/>
                  <a:pt x="15959" y="10918"/>
                  <a:pt x="15940" y="10828"/>
                </a:cubicBezTo>
                <a:cubicBezTo>
                  <a:pt x="15935" y="10808"/>
                  <a:pt x="15931" y="10787"/>
                  <a:pt x="15928" y="10766"/>
                </a:cubicBezTo>
                <a:lnTo>
                  <a:pt x="15928" y="10766"/>
                </a:lnTo>
                <a:cubicBezTo>
                  <a:pt x="15927" y="10762"/>
                  <a:pt x="15927" y="10757"/>
                  <a:pt x="15926" y="10751"/>
                </a:cubicBezTo>
                <a:cubicBezTo>
                  <a:pt x="15917" y="10646"/>
                  <a:pt x="15907" y="10541"/>
                  <a:pt x="15901" y="10434"/>
                </a:cubicBezTo>
                <a:cubicBezTo>
                  <a:pt x="15892" y="10206"/>
                  <a:pt x="15892" y="9978"/>
                  <a:pt x="15900" y="9750"/>
                </a:cubicBezTo>
                <a:cubicBezTo>
                  <a:pt x="15917" y="9279"/>
                  <a:pt x="15963" y="8808"/>
                  <a:pt x="16018" y="8339"/>
                </a:cubicBezTo>
                <a:cubicBezTo>
                  <a:pt x="16135" y="7334"/>
                  <a:pt x="16302" y="6333"/>
                  <a:pt x="16386" y="5322"/>
                </a:cubicBezTo>
                <a:cubicBezTo>
                  <a:pt x="16455" y="4500"/>
                  <a:pt x="16491" y="3598"/>
                  <a:pt x="16204" y="2813"/>
                </a:cubicBezTo>
                <a:cubicBezTo>
                  <a:pt x="15840" y="1818"/>
                  <a:pt x="14958" y="1251"/>
                  <a:pt x="13906" y="1209"/>
                </a:cubicBezTo>
                <a:cubicBezTo>
                  <a:pt x="13865" y="1207"/>
                  <a:pt x="13824" y="1207"/>
                  <a:pt x="13783" y="1207"/>
                </a:cubicBezTo>
                <a:cubicBezTo>
                  <a:pt x="12637" y="1207"/>
                  <a:pt x="11514" y="1840"/>
                  <a:pt x="10621" y="2501"/>
                </a:cubicBezTo>
                <a:cubicBezTo>
                  <a:pt x="9392" y="3411"/>
                  <a:pt x="8329" y="4510"/>
                  <a:pt x="7389" y="5712"/>
                </a:cubicBezTo>
                <a:cubicBezTo>
                  <a:pt x="6323" y="7079"/>
                  <a:pt x="5549" y="8640"/>
                  <a:pt x="4483" y="10003"/>
                </a:cubicBezTo>
                <a:cubicBezTo>
                  <a:pt x="4100" y="10493"/>
                  <a:pt x="3673" y="10968"/>
                  <a:pt x="3190" y="11362"/>
                </a:cubicBezTo>
                <a:cubicBezTo>
                  <a:pt x="3095" y="11441"/>
                  <a:pt x="2890" y="11567"/>
                  <a:pt x="2696" y="11684"/>
                </a:cubicBezTo>
                <a:cubicBezTo>
                  <a:pt x="2676" y="11696"/>
                  <a:pt x="2654" y="11707"/>
                  <a:pt x="2633" y="11718"/>
                </a:cubicBezTo>
                <a:lnTo>
                  <a:pt x="2633" y="11718"/>
                </a:lnTo>
                <a:cubicBezTo>
                  <a:pt x="2660" y="11705"/>
                  <a:pt x="2671" y="11701"/>
                  <a:pt x="2672" y="11701"/>
                </a:cubicBezTo>
                <a:cubicBezTo>
                  <a:pt x="2674" y="11701"/>
                  <a:pt x="2634" y="11720"/>
                  <a:pt x="2606" y="11731"/>
                </a:cubicBezTo>
                <a:lnTo>
                  <a:pt x="2606" y="11731"/>
                </a:lnTo>
                <a:cubicBezTo>
                  <a:pt x="2615" y="11727"/>
                  <a:pt x="2624" y="11722"/>
                  <a:pt x="2633" y="11718"/>
                </a:cubicBezTo>
                <a:lnTo>
                  <a:pt x="2633" y="11718"/>
                </a:lnTo>
                <a:cubicBezTo>
                  <a:pt x="2624" y="11722"/>
                  <a:pt x="2614" y="11727"/>
                  <a:pt x="2603" y="11732"/>
                </a:cubicBezTo>
                <a:lnTo>
                  <a:pt x="2603" y="11732"/>
                </a:lnTo>
                <a:cubicBezTo>
                  <a:pt x="2604" y="11732"/>
                  <a:pt x="2605" y="11731"/>
                  <a:pt x="2606" y="11731"/>
                </a:cubicBezTo>
                <a:lnTo>
                  <a:pt x="2606" y="11731"/>
                </a:lnTo>
                <a:cubicBezTo>
                  <a:pt x="2599" y="11734"/>
                  <a:pt x="2591" y="11738"/>
                  <a:pt x="2583" y="11741"/>
                </a:cubicBezTo>
                <a:cubicBezTo>
                  <a:pt x="2590" y="11738"/>
                  <a:pt x="2597" y="11735"/>
                  <a:pt x="2603" y="11732"/>
                </a:cubicBezTo>
                <a:lnTo>
                  <a:pt x="2603" y="11732"/>
                </a:lnTo>
                <a:cubicBezTo>
                  <a:pt x="2599" y="11734"/>
                  <a:pt x="2596" y="11735"/>
                  <a:pt x="2593" y="11736"/>
                </a:cubicBezTo>
                <a:cubicBezTo>
                  <a:pt x="2569" y="11742"/>
                  <a:pt x="2475" y="11767"/>
                  <a:pt x="2409" y="11785"/>
                </a:cubicBezTo>
                <a:lnTo>
                  <a:pt x="2409" y="11785"/>
                </a:lnTo>
                <a:cubicBezTo>
                  <a:pt x="2398" y="11781"/>
                  <a:pt x="2390" y="11777"/>
                  <a:pt x="2384" y="11775"/>
                </a:cubicBezTo>
                <a:lnTo>
                  <a:pt x="2384" y="11775"/>
                </a:lnTo>
                <a:cubicBezTo>
                  <a:pt x="2364" y="11743"/>
                  <a:pt x="2345" y="11709"/>
                  <a:pt x="2327" y="11675"/>
                </a:cubicBezTo>
                <a:lnTo>
                  <a:pt x="2327" y="11675"/>
                </a:lnTo>
                <a:cubicBezTo>
                  <a:pt x="2318" y="11646"/>
                  <a:pt x="2296" y="11583"/>
                  <a:pt x="2292" y="11567"/>
                </a:cubicBezTo>
                <a:cubicBezTo>
                  <a:pt x="2269" y="11460"/>
                  <a:pt x="2229" y="11356"/>
                  <a:pt x="2212" y="11249"/>
                </a:cubicBezTo>
                <a:cubicBezTo>
                  <a:pt x="2162" y="10937"/>
                  <a:pt x="2189" y="10598"/>
                  <a:pt x="2252" y="10294"/>
                </a:cubicBezTo>
                <a:cubicBezTo>
                  <a:pt x="2373" y="9729"/>
                  <a:pt x="2612" y="9180"/>
                  <a:pt x="2968" y="8724"/>
                </a:cubicBezTo>
                <a:cubicBezTo>
                  <a:pt x="3095" y="8561"/>
                  <a:pt x="3355" y="8306"/>
                  <a:pt x="3434" y="8249"/>
                </a:cubicBezTo>
                <a:cubicBezTo>
                  <a:pt x="3700" y="8054"/>
                  <a:pt x="3703" y="8061"/>
                  <a:pt x="3977" y="8019"/>
                </a:cubicBezTo>
                <a:cubicBezTo>
                  <a:pt x="4494" y="7939"/>
                  <a:pt x="4781" y="7292"/>
                  <a:pt x="4653" y="6828"/>
                </a:cubicBezTo>
                <a:cubicBezTo>
                  <a:pt x="4523" y="6353"/>
                  <a:pt x="4118" y="6134"/>
                  <a:pt x="3676" y="6134"/>
                </a:cubicBezTo>
                <a:cubicBezTo>
                  <a:pt x="3606" y="6134"/>
                  <a:pt x="3534" y="6140"/>
                  <a:pt x="3462" y="6151"/>
                </a:cubicBezTo>
                <a:lnTo>
                  <a:pt x="3460" y="6154"/>
                </a:lnTo>
                <a:cubicBezTo>
                  <a:pt x="2122" y="6363"/>
                  <a:pt x="1153" y="7734"/>
                  <a:pt x="673" y="8889"/>
                </a:cubicBezTo>
                <a:cubicBezTo>
                  <a:pt x="173" y="10095"/>
                  <a:pt x="1" y="11730"/>
                  <a:pt x="784" y="12863"/>
                </a:cubicBezTo>
                <a:cubicBezTo>
                  <a:pt x="1189" y="13451"/>
                  <a:pt x="1768" y="13702"/>
                  <a:pt x="2381" y="13702"/>
                </a:cubicBezTo>
                <a:cubicBezTo>
                  <a:pt x="2799" y="13702"/>
                  <a:pt x="3232" y="13585"/>
                  <a:pt x="3636" y="13378"/>
                </a:cubicBezTo>
                <a:cubicBezTo>
                  <a:pt x="4848" y="12758"/>
                  <a:pt x="5773" y="11554"/>
                  <a:pt x="6537" y="10464"/>
                </a:cubicBezTo>
                <a:cubicBezTo>
                  <a:pt x="7510" y="9074"/>
                  <a:pt x="8289" y="7592"/>
                  <a:pt x="9403" y="6300"/>
                </a:cubicBezTo>
                <a:cubicBezTo>
                  <a:pt x="10301" y="5257"/>
                  <a:pt x="11312" y="4244"/>
                  <a:pt x="12524" y="3572"/>
                </a:cubicBezTo>
                <a:cubicBezTo>
                  <a:pt x="12775" y="3432"/>
                  <a:pt x="12932" y="3355"/>
                  <a:pt x="13129" y="3288"/>
                </a:cubicBezTo>
                <a:cubicBezTo>
                  <a:pt x="13252" y="3246"/>
                  <a:pt x="13378" y="3212"/>
                  <a:pt x="13504" y="3181"/>
                </a:cubicBezTo>
                <a:cubicBezTo>
                  <a:pt x="13551" y="3169"/>
                  <a:pt x="13599" y="3159"/>
                  <a:pt x="13647" y="3151"/>
                </a:cubicBezTo>
                <a:lnTo>
                  <a:pt x="13647" y="3151"/>
                </a:lnTo>
                <a:cubicBezTo>
                  <a:pt x="13659" y="3150"/>
                  <a:pt x="13675" y="3149"/>
                  <a:pt x="13694" y="3149"/>
                </a:cubicBezTo>
                <a:cubicBezTo>
                  <a:pt x="13734" y="3146"/>
                  <a:pt x="13774" y="3145"/>
                  <a:pt x="13814" y="3145"/>
                </a:cubicBezTo>
                <a:cubicBezTo>
                  <a:pt x="13861" y="3145"/>
                  <a:pt x="13908" y="3147"/>
                  <a:pt x="13956" y="3150"/>
                </a:cubicBezTo>
                <a:lnTo>
                  <a:pt x="13956" y="3150"/>
                </a:lnTo>
                <a:cubicBezTo>
                  <a:pt x="13938" y="3152"/>
                  <a:pt x="14027" y="3171"/>
                  <a:pt x="14098" y="3188"/>
                </a:cubicBezTo>
                <a:lnTo>
                  <a:pt x="14098" y="3188"/>
                </a:lnTo>
                <a:cubicBezTo>
                  <a:pt x="14100" y="3194"/>
                  <a:pt x="14215" y="3241"/>
                  <a:pt x="14261" y="3263"/>
                </a:cubicBezTo>
                <a:cubicBezTo>
                  <a:pt x="14264" y="3265"/>
                  <a:pt x="14267" y="3267"/>
                  <a:pt x="14270" y="3268"/>
                </a:cubicBezTo>
                <a:lnTo>
                  <a:pt x="14270" y="3268"/>
                </a:lnTo>
                <a:cubicBezTo>
                  <a:pt x="14267" y="3271"/>
                  <a:pt x="14275" y="3281"/>
                  <a:pt x="14303" y="3304"/>
                </a:cubicBezTo>
                <a:lnTo>
                  <a:pt x="14303" y="3304"/>
                </a:lnTo>
                <a:cubicBezTo>
                  <a:pt x="14310" y="3316"/>
                  <a:pt x="14320" y="3330"/>
                  <a:pt x="14333" y="3350"/>
                </a:cubicBezTo>
                <a:cubicBezTo>
                  <a:pt x="14341" y="3360"/>
                  <a:pt x="14347" y="3369"/>
                  <a:pt x="14353" y="3377"/>
                </a:cubicBezTo>
                <a:lnTo>
                  <a:pt x="14353" y="3377"/>
                </a:lnTo>
                <a:cubicBezTo>
                  <a:pt x="14398" y="3525"/>
                  <a:pt x="14436" y="3675"/>
                  <a:pt x="14466" y="3828"/>
                </a:cubicBezTo>
                <a:lnTo>
                  <a:pt x="14466" y="3828"/>
                </a:lnTo>
                <a:cubicBezTo>
                  <a:pt x="14470" y="3875"/>
                  <a:pt x="14475" y="3923"/>
                  <a:pt x="14479" y="3970"/>
                </a:cubicBezTo>
                <a:cubicBezTo>
                  <a:pt x="14483" y="4062"/>
                  <a:pt x="14489" y="4154"/>
                  <a:pt x="14490" y="4244"/>
                </a:cubicBezTo>
                <a:cubicBezTo>
                  <a:pt x="14496" y="4470"/>
                  <a:pt x="14490" y="4694"/>
                  <a:pt x="14477" y="4920"/>
                </a:cubicBezTo>
                <a:cubicBezTo>
                  <a:pt x="14374" y="6863"/>
                  <a:pt x="13774" y="8837"/>
                  <a:pt x="13993" y="10790"/>
                </a:cubicBezTo>
                <a:cubicBezTo>
                  <a:pt x="14096" y="11709"/>
                  <a:pt x="14393" y="12614"/>
                  <a:pt x="15218" y="13129"/>
                </a:cubicBezTo>
                <a:cubicBezTo>
                  <a:pt x="15622" y="13380"/>
                  <a:pt x="16087" y="13486"/>
                  <a:pt x="16559" y="13486"/>
                </a:cubicBezTo>
                <a:cubicBezTo>
                  <a:pt x="17182" y="13486"/>
                  <a:pt x="17819" y="13302"/>
                  <a:pt x="18345" y="13022"/>
                </a:cubicBezTo>
                <a:cubicBezTo>
                  <a:pt x="19415" y="12454"/>
                  <a:pt x="20211" y="11441"/>
                  <a:pt x="20895" y="10468"/>
                </a:cubicBezTo>
                <a:cubicBezTo>
                  <a:pt x="21597" y="9465"/>
                  <a:pt x="22189" y="8391"/>
                  <a:pt x="22832" y="7351"/>
                </a:cubicBezTo>
                <a:cubicBezTo>
                  <a:pt x="23453" y="6354"/>
                  <a:pt x="23983" y="5720"/>
                  <a:pt x="24833" y="4801"/>
                </a:cubicBezTo>
                <a:cubicBezTo>
                  <a:pt x="25681" y="3880"/>
                  <a:pt x="26598" y="2944"/>
                  <a:pt x="27686" y="2304"/>
                </a:cubicBezTo>
                <a:cubicBezTo>
                  <a:pt x="27808" y="2233"/>
                  <a:pt x="27933" y="2166"/>
                  <a:pt x="28059" y="2105"/>
                </a:cubicBezTo>
                <a:cubicBezTo>
                  <a:pt x="28072" y="2098"/>
                  <a:pt x="28156" y="2062"/>
                  <a:pt x="28153" y="2062"/>
                </a:cubicBezTo>
                <a:lnTo>
                  <a:pt x="28153" y="2062"/>
                </a:lnTo>
                <a:cubicBezTo>
                  <a:pt x="28152" y="2062"/>
                  <a:pt x="28138" y="2067"/>
                  <a:pt x="28101" y="2082"/>
                </a:cubicBezTo>
                <a:cubicBezTo>
                  <a:pt x="28159" y="2057"/>
                  <a:pt x="28220" y="2034"/>
                  <a:pt x="28279" y="2017"/>
                </a:cubicBezTo>
                <a:cubicBezTo>
                  <a:pt x="28379" y="1986"/>
                  <a:pt x="28479" y="1960"/>
                  <a:pt x="28580" y="1937"/>
                </a:cubicBezTo>
                <a:cubicBezTo>
                  <a:pt x="28580" y="1936"/>
                  <a:pt x="28581" y="1936"/>
                  <a:pt x="28581" y="1936"/>
                </a:cubicBezTo>
                <a:lnTo>
                  <a:pt x="28581" y="1936"/>
                </a:lnTo>
                <a:cubicBezTo>
                  <a:pt x="28620" y="1935"/>
                  <a:pt x="28657" y="1935"/>
                  <a:pt x="28695" y="1935"/>
                </a:cubicBezTo>
                <a:lnTo>
                  <a:pt x="28695" y="1935"/>
                </a:lnTo>
                <a:cubicBezTo>
                  <a:pt x="28714" y="1937"/>
                  <a:pt x="28754" y="1941"/>
                  <a:pt x="28794" y="1949"/>
                </a:cubicBezTo>
                <a:lnTo>
                  <a:pt x="28794" y="1949"/>
                </a:lnTo>
                <a:cubicBezTo>
                  <a:pt x="28796" y="1955"/>
                  <a:pt x="28798" y="1960"/>
                  <a:pt x="28799" y="1966"/>
                </a:cubicBezTo>
                <a:lnTo>
                  <a:pt x="28799" y="1966"/>
                </a:lnTo>
                <a:cubicBezTo>
                  <a:pt x="28800" y="1966"/>
                  <a:pt x="28800" y="1966"/>
                  <a:pt x="28800" y="1965"/>
                </a:cubicBezTo>
                <a:lnTo>
                  <a:pt x="28800" y="1965"/>
                </a:lnTo>
                <a:cubicBezTo>
                  <a:pt x="28800" y="1966"/>
                  <a:pt x="28800" y="1967"/>
                  <a:pt x="28800" y="1968"/>
                </a:cubicBezTo>
                <a:lnTo>
                  <a:pt x="28800" y="1968"/>
                </a:lnTo>
                <a:cubicBezTo>
                  <a:pt x="28800" y="1967"/>
                  <a:pt x="28800" y="1967"/>
                  <a:pt x="28799" y="1966"/>
                </a:cubicBezTo>
                <a:lnTo>
                  <a:pt x="28799" y="1966"/>
                </a:lnTo>
                <a:cubicBezTo>
                  <a:pt x="28797" y="1968"/>
                  <a:pt x="28797" y="1971"/>
                  <a:pt x="28800" y="1973"/>
                </a:cubicBezTo>
                <a:lnTo>
                  <a:pt x="28800" y="1973"/>
                </a:lnTo>
                <a:cubicBezTo>
                  <a:pt x="28800" y="1971"/>
                  <a:pt x="28800" y="1970"/>
                  <a:pt x="28800" y="1968"/>
                </a:cubicBezTo>
                <a:lnTo>
                  <a:pt x="28800" y="1968"/>
                </a:lnTo>
                <a:cubicBezTo>
                  <a:pt x="28801" y="1970"/>
                  <a:pt x="28801" y="1972"/>
                  <a:pt x="28802" y="1974"/>
                </a:cubicBezTo>
                <a:lnTo>
                  <a:pt x="28802" y="1974"/>
                </a:lnTo>
                <a:cubicBezTo>
                  <a:pt x="28801" y="1974"/>
                  <a:pt x="28800" y="1973"/>
                  <a:pt x="28800" y="1973"/>
                </a:cubicBezTo>
                <a:lnTo>
                  <a:pt x="28800" y="1973"/>
                </a:lnTo>
                <a:cubicBezTo>
                  <a:pt x="28799" y="1978"/>
                  <a:pt x="28799" y="1984"/>
                  <a:pt x="28798" y="1990"/>
                </a:cubicBezTo>
                <a:cubicBezTo>
                  <a:pt x="28789" y="2112"/>
                  <a:pt x="28787" y="2234"/>
                  <a:pt x="28781" y="2357"/>
                </a:cubicBezTo>
                <a:lnTo>
                  <a:pt x="28781" y="2357"/>
                </a:lnTo>
                <a:cubicBezTo>
                  <a:pt x="28776" y="2393"/>
                  <a:pt x="28763" y="2511"/>
                  <a:pt x="28756" y="2547"/>
                </a:cubicBezTo>
                <a:cubicBezTo>
                  <a:pt x="28739" y="2632"/>
                  <a:pt x="28722" y="2716"/>
                  <a:pt x="28703" y="2800"/>
                </a:cubicBezTo>
                <a:cubicBezTo>
                  <a:pt x="28653" y="3022"/>
                  <a:pt x="28593" y="3240"/>
                  <a:pt x="28530" y="3459"/>
                </a:cubicBezTo>
                <a:cubicBezTo>
                  <a:pt x="27964" y="5385"/>
                  <a:pt x="27089" y="7206"/>
                  <a:pt x="26428" y="9097"/>
                </a:cubicBezTo>
                <a:cubicBezTo>
                  <a:pt x="25946" y="10474"/>
                  <a:pt x="25124" y="13024"/>
                  <a:pt x="27169" y="13579"/>
                </a:cubicBezTo>
                <a:cubicBezTo>
                  <a:pt x="27322" y="13621"/>
                  <a:pt x="27473" y="13640"/>
                  <a:pt x="27623" y="13640"/>
                </a:cubicBezTo>
                <a:cubicBezTo>
                  <a:pt x="28543" y="13640"/>
                  <a:pt x="29394" y="12922"/>
                  <a:pt x="30005" y="12304"/>
                </a:cubicBezTo>
                <a:cubicBezTo>
                  <a:pt x="30834" y="11467"/>
                  <a:pt x="31529" y="10497"/>
                  <a:pt x="32224" y="9547"/>
                </a:cubicBezTo>
                <a:cubicBezTo>
                  <a:pt x="32827" y="8720"/>
                  <a:pt x="33411" y="7958"/>
                  <a:pt x="34222" y="7163"/>
                </a:cubicBezTo>
                <a:cubicBezTo>
                  <a:pt x="34647" y="6746"/>
                  <a:pt x="35097" y="6359"/>
                  <a:pt x="35632" y="6089"/>
                </a:cubicBezTo>
                <a:cubicBezTo>
                  <a:pt x="35716" y="6042"/>
                  <a:pt x="35808" y="6005"/>
                  <a:pt x="35902" y="5978"/>
                </a:cubicBezTo>
                <a:cubicBezTo>
                  <a:pt x="35964" y="5960"/>
                  <a:pt x="36205" y="5920"/>
                  <a:pt x="36170" y="5918"/>
                </a:cubicBezTo>
                <a:lnTo>
                  <a:pt x="36170" y="5918"/>
                </a:lnTo>
                <a:cubicBezTo>
                  <a:pt x="36173" y="5918"/>
                  <a:pt x="36177" y="5918"/>
                  <a:pt x="36181" y="5918"/>
                </a:cubicBezTo>
                <a:cubicBezTo>
                  <a:pt x="36248" y="5918"/>
                  <a:pt x="36356" y="5924"/>
                  <a:pt x="36393" y="5924"/>
                </a:cubicBezTo>
                <a:cubicBezTo>
                  <a:pt x="36403" y="5924"/>
                  <a:pt x="36408" y="5923"/>
                  <a:pt x="36406" y="5922"/>
                </a:cubicBezTo>
                <a:lnTo>
                  <a:pt x="36406" y="5922"/>
                </a:lnTo>
                <a:cubicBezTo>
                  <a:pt x="36471" y="5941"/>
                  <a:pt x="36533" y="5968"/>
                  <a:pt x="36589" y="6005"/>
                </a:cubicBezTo>
                <a:cubicBezTo>
                  <a:pt x="36677" y="6061"/>
                  <a:pt x="36711" y="6114"/>
                  <a:pt x="36752" y="6206"/>
                </a:cubicBezTo>
                <a:cubicBezTo>
                  <a:pt x="36813" y="6352"/>
                  <a:pt x="36832" y="6511"/>
                  <a:pt x="36838" y="6731"/>
                </a:cubicBezTo>
                <a:cubicBezTo>
                  <a:pt x="36855" y="7317"/>
                  <a:pt x="36761" y="7763"/>
                  <a:pt x="36619" y="8352"/>
                </a:cubicBezTo>
                <a:cubicBezTo>
                  <a:pt x="36348" y="9486"/>
                  <a:pt x="35926" y="10577"/>
                  <a:pt x="35789" y="11739"/>
                </a:cubicBezTo>
                <a:cubicBezTo>
                  <a:pt x="35666" y="12783"/>
                  <a:pt x="35785" y="14018"/>
                  <a:pt x="36671" y="14711"/>
                </a:cubicBezTo>
                <a:cubicBezTo>
                  <a:pt x="37089" y="15038"/>
                  <a:pt x="37593" y="15172"/>
                  <a:pt x="38111" y="15172"/>
                </a:cubicBezTo>
                <a:cubicBezTo>
                  <a:pt x="38817" y="15172"/>
                  <a:pt x="39549" y="14924"/>
                  <a:pt x="40125" y="14577"/>
                </a:cubicBezTo>
                <a:cubicBezTo>
                  <a:pt x="40950" y="14081"/>
                  <a:pt x="41638" y="13350"/>
                  <a:pt x="42256" y="12622"/>
                </a:cubicBezTo>
                <a:cubicBezTo>
                  <a:pt x="43068" y="11665"/>
                  <a:pt x="43805" y="10644"/>
                  <a:pt x="44513" y="9610"/>
                </a:cubicBezTo>
                <a:cubicBezTo>
                  <a:pt x="45787" y="7755"/>
                  <a:pt x="46926" y="5802"/>
                  <a:pt x="48247" y="3978"/>
                </a:cubicBezTo>
                <a:cubicBezTo>
                  <a:pt x="48304" y="3899"/>
                  <a:pt x="48364" y="3821"/>
                  <a:pt x="48423" y="3740"/>
                </a:cubicBezTo>
                <a:cubicBezTo>
                  <a:pt x="48427" y="3735"/>
                  <a:pt x="48431" y="3730"/>
                  <a:pt x="48434" y="3725"/>
                </a:cubicBezTo>
                <a:lnTo>
                  <a:pt x="48434" y="3725"/>
                </a:lnTo>
                <a:cubicBezTo>
                  <a:pt x="48440" y="3718"/>
                  <a:pt x="48447" y="3710"/>
                  <a:pt x="48456" y="3700"/>
                </a:cubicBezTo>
                <a:cubicBezTo>
                  <a:pt x="48638" y="3480"/>
                  <a:pt x="48825" y="3267"/>
                  <a:pt x="49036" y="3072"/>
                </a:cubicBezTo>
                <a:cubicBezTo>
                  <a:pt x="49443" y="2697"/>
                  <a:pt x="49938" y="2431"/>
                  <a:pt x="50421" y="2431"/>
                </a:cubicBezTo>
                <a:cubicBezTo>
                  <a:pt x="50443" y="2431"/>
                  <a:pt x="50466" y="2431"/>
                  <a:pt x="50489" y="2432"/>
                </a:cubicBezTo>
                <a:cubicBezTo>
                  <a:pt x="50644" y="2442"/>
                  <a:pt x="50788" y="2494"/>
                  <a:pt x="50954" y="2611"/>
                </a:cubicBezTo>
                <a:cubicBezTo>
                  <a:pt x="51015" y="2655"/>
                  <a:pt x="51182" y="2840"/>
                  <a:pt x="51276" y="3047"/>
                </a:cubicBezTo>
                <a:cubicBezTo>
                  <a:pt x="51373" y="3265"/>
                  <a:pt x="51414" y="3609"/>
                  <a:pt x="51391" y="3924"/>
                </a:cubicBezTo>
                <a:lnTo>
                  <a:pt x="51391" y="3924"/>
                </a:lnTo>
                <a:cubicBezTo>
                  <a:pt x="51382" y="3979"/>
                  <a:pt x="51375" y="4036"/>
                  <a:pt x="51366" y="4092"/>
                </a:cubicBezTo>
                <a:cubicBezTo>
                  <a:pt x="51339" y="4251"/>
                  <a:pt x="51306" y="4410"/>
                  <a:pt x="51276" y="4569"/>
                </a:cubicBezTo>
                <a:cubicBezTo>
                  <a:pt x="51199" y="4944"/>
                  <a:pt x="51117" y="5318"/>
                  <a:pt x="51038" y="5693"/>
                </a:cubicBezTo>
                <a:cubicBezTo>
                  <a:pt x="50855" y="6574"/>
                  <a:pt x="50690" y="7458"/>
                  <a:pt x="50600" y="8354"/>
                </a:cubicBezTo>
                <a:cubicBezTo>
                  <a:pt x="50441" y="9936"/>
                  <a:pt x="50590" y="11971"/>
                  <a:pt x="52277" y="12679"/>
                </a:cubicBezTo>
                <a:cubicBezTo>
                  <a:pt x="52669" y="12843"/>
                  <a:pt x="53082" y="12909"/>
                  <a:pt x="53499" y="12909"/>
                </a:cubicBezTo>
                <a:cubicBezTo>
                  <a:pt x="54079" y="12909"/>
                  <a:pt x="54667" y="12781"/>
                  <a:pt x="55214" y="12611"/>
                </a:cubicBezTo>
                <a:cubicBezTo>
                  <a:pt x="56295" y="12276"/>
                  <a:pt x="55973" y="10695"/>
                  <a:pt x="55005" y="10695"/>
                </a:cubicBezTo>
                <a:cubicBezTo>
                  <a:pt x="54909" y="10695"/>
                  <a:pt x="54808" y="10711"/>
                  <a:pt x="54701" y="10744"/>
                </a:cubicBezTo>
                <a:cubicBezTo>
                  <a:pt x="54446" y="10822"/>
                  <a:pt x="54190" y="10887"/>
                  <a:pt x="53929" y="10941"/>
                </a:cubicBezTo>
                <a:cubicBezTo>
                  <a:pt x="53917" y="10944"/>
                  <a:pt x="53862" y="10952"/>
                  <a:pt x="53825" y="10958"/>
                </a:cubicBezTo>
                <a:lnTo>
                  <a:pt x="53825" y="10958"/>
                </a:lnTo>
                <a:cubicBezTo>
                  <a:pt x="53805" y="10960"/>
                  <a:pt x="53785" y="10962"/>
                  <a:pt x="53780" y="10962"/>
                </a:cubicBezTo>
                <a:cubicBezTo>
                  <a:pt x="53658" y="10972"/>
                  <a:pt x="53537" y="10975"/>
                  <a:pt x="53414" y="10975"/>
                </a:cubicBezTo>
                <a:cubicBezTo>
                  <a:pt x="53365" y="10975"/>
                  <a:pt x="53295" y="10968"/>
                  <a:pt x="53265" y="10965"/>
                </a:cubicBezTo>
                <a:lnTo>
                  <a:pt x="53265" y="10965"/>
                </a:lnTo>
                <a:cubicBezTo>
                  <a:pt x="53205" y="10952"/>
                  <a:pt x="53145" y="10937"/>
                  <a:pt x="53085" y="10924"/>
                </a:cubicBezTo>
                <a:cubicBezTo>
                  <a:pt x="53066" y="10920"/>
                  <a:pt x="53047" y="10913"/>
                  <a:pt x="53028" y="10906"/>
                </a:cubicBezTo>
                <a:lnTo>
                  <a:pt x="53028" y="10906"/>
                </a:lnTo>
                <a:cubicBezTo>
                  <a:pt x="52965" y="10869"/>
                  <a:pt x="52903" y="10834"/>
                  <a:pt x="52840" y="10794"/>
                </a:cubicBezTo>
                <a:lnTo>
                  <a:pt x="52840" y="10794"/>
                </a:lnTo>
                <a:cubicBezTo>
                  <a:pt x="52880" y="10819"/>
                  <a:pt x="52902" y="10829"/>
                  <a:pt x="52911" y="10829"/>
                </a:cubicBezTo>
                <a:cubicBezTo>
                  <a:pt x="52949" y="10829"/>
                  <a:pt x="52811" y="10686"/>
                  <a:pt x="52783" y="10686"/>
                </a:cubicBezTo>
                <a:cubicBezTo>
                  <a:pt x="52771" y="10686"/>
                  <a:pt x="52777" y="10709"/>
                  <a:pt x="52819" y="10772"/>
                </a:cubicBezTo>
                <a:cubicBezTo>
                  <a:pt x="52777" y="10709"/>
                  <a:pt x="52739" y="10638"/>
                  <a:pt x="52696" y="10575"/>
                </a:cubicBezTo>
                <a:cubicBezTo>
                  <a:pt x="52687" y="10561"/>
                  <a:pt x="52679" y="10550"/>
                  <a:pt x="52672" y="10541"/>
                </a:cubicBezTo>
                <a:lnTo>
                  <a:pt x="52672" y="10541"/>
                </a:lnTo>
                <a:cubicBezTo>
                  <a:pt x="52671" y="10538"/>
                  <a:pt x="52671" y="10536"/>
                  <a:pt x="52670" y="10533"/>
                </a:cubicBezTo>
                <a:cubicBezTo>
                  <a:pt x="52622" y="10380"/>
                  <a:pt x="52574" y="10229"/>
                  <a:pt x="52539" y="10072"/>
                </a:cubicBezTo>
                <a:cubicBezTo>
                  <a:pt x="52529" y="10025"/>
                  <a:pt x="52521" y="9976"/>
                  <a:pt x="52516" y="9949"/>
                </a:cubicBezTo>
                <a:lnTo>
                  <a:pt x="52516" y="9949"/>
                </a:lnTo>
                <a:cubicBezTo>
                  <a:pt x="52508" y="9868"/>
                  <a:pt x="52501" y="9787"/>
                  <a:pt x="52495" y="9706"/>
                </a:cubicBezTo>
                <a:cubicBezTo>
                  <a:pt x="52474" y="9310"/>
                  <a:pt x="52484" y="8911"/>
                  <a:pt x="52522" y="8515"/>
                </a:cubicBezTo>
                <a:cubicBezTo>
                  <a:pt x="52538" y="8328"/>
                  <a:pt x="52559" y="8138"/>
                  <a:pt x="52584" y="7950"/>
                </a:cubicBezTo>
                <a:lnTo>
                  <a:pt x="52584" y="7950"/>
                </a:lnTo>
                <a:cubicBezTo>
                  <a:pt x="52576" y="8009"/>
                  <a:pt x="52573" y="8032"/>
                  <a:pt x="52573" y="8032"/>
                </a:cubicBezTo>
                <a:cubicBezTo>
                  <a:pt x="52574" y="8032"/>
                  <a:pt x="52603" y="7833"/>
                  <a:pt x="52608" y="7799"/>
                </a:cubicBezTo>
                <a:cubicBezTo>
                  <a:pt x="52626" y="7692"/>
                  <a:pt x="52643" y="7583"/>
                  <a:pt x="52662" y="7474"/>
                </a:cubicBezTo>
                <a:cubicBezTo>
                  <a:pt x="52794" y="6694"/>
                  <a:pt x="52972" y="5925"/>
                  <a:pt x="53129" y="5149"/>
                </a:cubicBezTo>
                <a:cubicBezTo>
                  <a:pt x="53275" y="4435"/>
                  <a:pt x="53399" y="3754"/>
                  <a:pt x="53271" y="3028"/>
                </a:cubicBezTo>
                <a:cubicBezTo>
                  <a:pt x="53028" y="1669"/>
                  <a:pt x="51980" y="627"/>
                  <a:pt x="50592" y="506"/>
                </a:cubicBezTo>
                <a:cubicBezTo>
                  <a:pt x="50494" y="498"/>
                  <a:pt x="50397" y="494"/>
                  <a:pt x="50302" y="494"/>
                </a:cubicBezTo>
                <a:cubicBezTo>
                  <a:pt x="48007" y="494"/>
                  <a:pt x="46581" y="2932"/>
                  <a:pt x="45469" y="4634"/>
                </a:cubicBezTo>
                <a:cubicBezTo>
                  <a:pt x="44188" y="6595"/>
                  <a:pt x="42896" y="8695"/>
                  <a:pt x="41504" y="10493"/>
                </a:cubicBezTo>
                <a:cubicBezTo>
                  <a:pt x="40895" y="11280"/>
                  <a:pt x="40242" y="12048"/>
                  <a:pt x="39474" y="12687"/>
                </a:cubicBezTo>
                <a:cubicBezTo>
                  <a:pt x="39471" y="12690"/>
                  <a:pt x="39467" y="12693"/>
                  <a:pt x="39464" y="12695"/>
                </a:cubicBezTo>
                <a:lnTo>
                  <a:pt x="39464" y="12695"/>
                </a:lnTo>
                <a:cubicBezTo>
                  <a:pt x="39440" y="12713"/>
                  <a:pt x="39416" y="12732"/>
                  <a:pt x="39390" y="12748"/>
                </a:cubicBezTo>
                <a:cubicBezTo>
                  <a:pt x="39311" y="12802"/>
                  <a:pt x="39233" y="12857"/>
                  <a:pt x="39149" y="12907"/>
                </a:cubicBezTo>
                <a:cubicBezTo>
                  <a:pt x="39082" y="12947"/>
                  <a:pt x="39011" y="12980"/>
                  <a:pt x="38944" y="13020"/>
                </a:cubicBezTo>
                <a:cubicBezTo>
                  <a:pt x="38944" y="13020"/>
                  <a:pt x="38943" y="13021"/>
                  <a:pt x="38943" y="13021"/>
                </a:cubicBezTo>
                <a:lnTo>
                  <a:pt x="38943" y="13021"/>
                </a:lnTo>
                <a:cubicBezTo>
                  <a:pt x="38885" y="13040"/>
                  <a:pt x="38696" y="13114"/>
                  <a:pt x="38697" y="13114"/>
                </a:cubicBezTo>
                <a:cubicBezTo>
                  <a:pt x="38406" y="13210"/>
                  <a:pt x="38260" y="13237"/>
                  <a:pt x="38031" y="13239"/>
                </a:cubicBezTo>
                <a:cubicBezTo>
                  <a:pt x="38012" y="13239"/>
                  <a:pt x="37997" y="13239"/>
                  <a:pt x="37984" y="13239"/>
                </a:cubicBezTo>
                <a:lnTo>
                  <a:pt x="37984" y="13239"/>
                </a:lnTo>
                <a:cubicBezTo>
                  <a:pt x="37962" y="13235"/>
                  <a:pt x="37940" y="13230"/>
                  <a:pt x="37918" y="13224"/>
                </a:cubicBezTo>
                <a:lnTo>
                  <a:pt x="37918" y="13224"/>
                </a:lnTo>
                <a:cubicBezTo>
                  <a:pt x="37939" y="13223"/>
                  <a:pt x="37847" y="13163"/>
                  <a:pt x="37832" y="13163"/>
                </a:cubicBezTo>
                <a:cubicBezTo>
                  <a:pt x="37831" y="13163"/>
                  <a:pt x="37830" y="13164"/>
                  <a:pt x="37830" y="13165"/>
                </a:cubicBezTo>
                <a:lnTo>
                  <a:pt x="37830" y="13165"/>
                </a:lnTo>
                <a:cubicBezTo>
                  <a:pt x="37826" y="13154"/>
                  <a:pt x="37819" y="13140"/>
                  <a:pt x="37810" y="13122"/>
                </a:cubicBezTo>
                <a:cubicBezTo>
                  <a:pt x="37794" y="13088"/>
                  <a:pt x="37786" y="13077"/>
                  <a:pt x="37783" y="13077"/>
                </a:cubicBezTo>
                <a:cubicBezTo>
                  <a:pt x="37782" y="13077"/>
                  <a:pt x="37782" y="13077"/>
                  <a:pt x="37781" y="13079"/>
                </a:cubicBezTo>
                <a:lnTo>
                  <a:pt x="37781" y="13079"/>
                </a:lnTo>
                <a:cubicBezTo>
                  <a:pt x="37778" y="13066"/>
                  <a:pt x="37774" y="13048"/>
                  <a:pt x="37768" y="13026"/>
                </a:cubicBezTo>
                <a:cubicBezTo>
                  <a:pt x="37743" y="12930"/>
                  <a:pt x="37717" y="12836"/>
                  <a:pt x="37697" y="12739"/>
                </a:cubicBezTo>
                <a:lnTo>
                  <a:pt x="37697" y="12739"/>
                </a:lnTo>
                <a:cubicBezTo>
                  <a:pt x="37705" y="12778"/>
                  <a:pt x="37709" y="12794"/>
                  <a:pt x="37711" y="12794"/>
                </a:cubicBezTo>
                <a:cubicBezTo>
                  <a:pt x="37717" y="12794"/>
                  <a:pt x="37686" y="12552"/>
                  <a:pt x="37686" y="12505"/>
                </a:cubicBezTo>
                <a:cubicBezTo>
                  <a:pt x="37680" y="12266"/>
                  <a:pt x="37692" y="12027"/>
                  <a:pt x="37720" y="11789"/>
                </a:cubicBezTo>
                <a:lnTo>
                  <a:pt x="37720" y="11789"/>
                </a:lnTo>
                <a:cubicBezTo>
                  <a:pt x="37716" y="11825"/>
                  <a:pt x="37715" y="11839"/>
                  <a:pt x="37716" y="11839"/>
                </a:cubicBezTo>
                <a:cubicBezTo>
                  <a:pt x="37719" y="11839"/>
                  <a:pt x="37747" y="11649"/>
                  <a:pt x="37753" y="11615"/>
                </a:cubicBezTo>
                <a:cubicBezTo>
                  <a:pt x="37780" y="11473"/>
                  <a:pt x="37810" y="11335"/>
                  <a:pt x="37845" y="11196"/>
                </a:cubicBezTo>
                <a:cubicBezTo>
                  <a:pt x="38119" y="10085"/>
                  <a:pt x="38515" y="9011"/>
                  <a:pt x="38683" y="7874"/>
                </a:cubicBezTo>
                <a:cubicBezTo>
                  <a:pt x="38865" y="6645"/>
                  <a:pt x="38827" y="5232"/>
                  <a:pt x="37717" y="4435"/>
                </a:cubicBezTo>
                <a:cubicBezTo>
                  <a:pt x="37276" y="4119"/>
                  <a:pt x="36787" y="3987"/>
                  <a:pt x="36292" y="3987"/>
                </a:cubicBezTo>
                <a:cubicBezTo>
                  <a:pt x="35544" y="3987"/>
                  <a:pt x="34782" y="4290"/>
                  <a:pt x="34153" y="4717"/>
                </a:cubicBezTo>
                <a:cubicBezTo>
                  <a:pt x="32260" y="6001"/>
                  <a:pt x="31006" y="8065"/>
                  <a:pt x="29662" y="9758"/>
                </a:cubicBezTo>
                <a:cubicBezTo>
                  <a:pt x="29306" y="10208"/>
                  <a:pt x="28934" y="10648"/>
                  <a:pt x="28523" y="11048"/>
                </a:cubicBezTo>
                <a:cubicBezTo>
                  <a:pt x="28436" y="11131"/>
                  <a:pt x="28350" y="11213"/>
                  <a:pt x="28260" y="11291"/>
                </a:cubicBezTo>
                <a:cubicBezTo>
                  <a:pt x="28221" y="11327"/>
                  <a:pt x="28181" y="11362"/>
                  <a:pt x="28141" y="11395"/>
                </a:cubicBezTo>
                <a:lnTo>
                  <a:pt x="28141" y="11395"/>
                </a:lnTo>
                <a:cubicBezTo>
                  <a:pt x="28122" y="11410"/>
                  <a:pt x="28095" y="11431"/>
                  <a:pt x="28086" y="11437"/>
                </a:cubicBezTo>
                <a:cubicBezTo>
                  <a:pt x="28004" y="11496"/>
                  <a:pt x="27921" y="11552"/>
                  <a:pt x="27833" y="11602"/>
                </a:cubicBezTo>
                <a:cubicBezTo>
                  <a:pt x="27818" y="11610"/>
                  <a:pt x="27803" y="11618"/>
                  <a:pt x="27789" y="11626"/>
                </a:cubicBezTo>
                <a:lnTo>
                  <a:pt x="27789" y="11626"/>
                </a:lnTo>
                <a:cubicBezTo>
                  <a:pt x="27790" y="11551"/>
                  <a:pt x="27790" y="11476"/>
                  <a:pt x="27793" y="11402"/>
                </a:cubicBezTo>
                <a:cubicBezTo>
                  <a:pt x="27793" y="11402"/>
                  <a:pt x="27793" y="11401"/>
                  <a:pt x="27793" y="11400"/>
                </a:cubicBezTo>
                <a:lnTo>
                  <a:pt x="27793" y="11400"/>
                </a:lnTo>
                <a:cubicBezTo>
                  <a:pt x="27794" y="11393"/>
                  <a:pt x="27796" y="11385"/>
                  <a:pt x="27797" y="11378"/>
                </a:cubicBezTo>
                <a:cubicBezTo>
                  <a:pt x="27816" y="11288"/>
                  <a:pt x="27831" y="11198"/>
                  <a:pt x="27851" y="11108"/>
                </a:cubicBezTo>
                <a:cubicBezTo>
                  <a:pt x="27895" y="10908"/>
                  <a:pt x="27946" y="10711"/>
                  <a:pt x="28004" y="10516"/>
                </a:cubicBezTo>
                <a:cubicBezTo>
                  <a:pt x="28126" y="10095"/>
                  <a:pt x="28272" y="9679"/>
                  <a:pt x="28421" y="9264"/>
                </a:cubicBezTo>
                <a:cubicBezTo>
                  <a:pt x="28775" y="8295"/>
                  <a:pt x="29168" y="7342"/>
                  <a:pt x="29545" y="6380"/>
                </a:cubicBezTo>
                <a:cubicBezTo>
                  <a:pt x="29888" y="5498"/>
                  <a:pt x="30232" y="4609"/>
                  <a:pt x="30477" y="3696"/>
                </a:cubicBezTo>
                <a:cubicBezTo>
                  <a:pt x="30673" y="2970"/>
                  <a:pt x="30860" y="2132"/>
                  <a:pt x="30654" y="1387"/>
                </a:cubicBezTo>
                <a:cubicBezTo>
                  <a:pt x="30409" y="502"/>
                  <a:pt x="29563" y="1"/>
                  <a:pt x="28684" y="1"/>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Tree>
    <p:extLst>
      <p:ext uri="{BB962C8B-B14F-4D97-AF65-F5344CB8AC3E}">
        <p14:creationId xmlns:p14="http://schemas.microsoft.com/office/powerpoint/2010/main" val="3985532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435"/>
        <p:cNvGrpSpPr/>
        <p:nvPr/>
      </p:nvGrpSpPr>
      <p:grpSpPr>
        <a:xfrm>
          <a:off x="0" y="0"/>
          <a:ext cx="0" cy="0"/>
          <a:chOff x="0" y="0"/>
          <a:chExt cx="0" cy="0"/>
        </a:xfrm>
      </p:grpSpPr>
      <p:sp>
        <p:nvSpPr>
          <p:cNvPr id="436" name="Google Shape;436;p20"/>
          <p:cNvSpPr/>
          <p:nvPr/>
        </p:nvSpPr>
        <p:spPr>
          <a:xfrm>
            <a:off x="10154104" y="5329805"/>
            <a:ext cx="2894039" cy="1594121"/>
          </a:xfrm>
          <a:custGeom>
            <a:avLst/>
            <a:gdLst/>
            <a:ahLst/>
            <a:cxnLst/>
            <a:rect l="l" t="t" r="r" b="b"/>
            <a:pathLst>
              <a:path w="42574" h="23451" extrusionOk="0">
                <a:moveTo>
                  <a:pt x="13151" y="0"/>
                </a:moveTo>
                <a:cubicBezTo>
                  <a:pt x="12816" y="0"/>
                  <a:pt x="12467" y="104"/>
                  <a:pt x="12104" y="331"/>
                </a:cubicBezTo>
                <a:cubicBezTo>
                  <a:pt x="8342" y="2690"/>
                  <a:pt x="15560" y="15878"/>
                  <a:pt x="14230" y="15980"/>
                </a:cubicBezTo>
                <a:cubicBezTo>
                  <a:pt x="14220" y="15980"/>
                  <a:pt x="14210" y="15981"/>
                  <a:pt x="14200" y="15981"/>
                </a:cubicBezTo>
                <a:cubicBezTo>
                  <a:pt x="12993" y="15981"/>
                  <a:pt x="10578" y="10364"/>
                  <a:pt x="8774" y="10364"/>
                </a:cubicBezTo>
                <a:cubicBezTo>
                  <a:pt x="8572" y="10364"/>
                  <a:pt x="8377" y="10435"/>
                  <a:pt x="8193" y="10592"/>
                </a:cubicBezTo>
                <a:cubicBezTo>
                  <a:pt x="6351" y="12162"/>
                  <a:pt x="11674" y="19458"/>
                  <a:pt x="10854" y="19562"/>
                </a:cubicBezTo>
                <a:cubicBezTo>
                  <a:pt x="10846" y="19563"/>
                  <a:pt x="10838" y="19563"/>
                  <a:pt x="10829" y="19563"/>
                </a:cubicBezTo>
                <a:cubicBezTo>
                  <a:pt x="10161" y="19563"/>
                  <a:pt x="7095" y="16813"/>
                  <a:pt x="4607" y="16813"/>
                </a:cubicBezTo>
                <a:cubicBezTo>
                  <a:pt x="3747" y="16813"/>
                  <a:pt x="2956" y="17141"/>
                  <a:pt x="2357" y="18026"/>
                </a:cubicBezTo>
                <a:cubicBezTo>
                  <a:pt x="0" y="21505"/>
                  <a:pt x="6453" y="23245"/>
                  <a:pt x="7988" y="23450"/>
                </a:cubicBezTo>
                <a:lnTo>
                  <a:pt x="31829" y="23450"/>
                </a:lnTo>
                <a:cubicBezTo>
                  <a:pt x="35411" y="22631"/>
                  <a:pt x="42574" y="16698"/>
                  <a:pt x="40213" y="14343"/>
                </a:cubicBezTo>
                <a:cubicBezTo>
                  <a:pt x="39785" y="13916"/>
                  <a:pt x="39261" y="13745"/>
                  <a:pt x="38683" y="13745"/>
                </a:cubicBezTo>
                <a:cubicBezTo>
                  <a:pt x="36326" y="13745"/>
                  <a:pt x="33087" y="16597"/>
                  <a:pt x="31924" y="16597"/>
                </a:cubicBezTo>
                <a:cubicBezTo>
                  <a:pt x="31798" y="16597"/>
                  <a:pt x="31697" y="16564"/>
                  <a:pt x="31624" y="16491"/>
                </a:cubicBezTo>
                <a:cubicBezTo>
                  <a:pt x="30703" y="15572"/>
                  <a:pt x="38787" y="8202"/>
                  <a:pt x="35308" y="5951"/>
                </a:cubicBezTo>
                <a:cubicBezTo>
                  <a:pt x="35010" y="5759"/>
                  <a:pt x="34694" y="5671"/>
                  <a:pt x="34363" y="5671"/>
                </a:cubicBezTo>
                <a:cubicBezTo>
                  <a:pt x="31212" y="5671"/>
                  <a:pt x="26778" y="13571"/>
                  <a:pt x="25628" y="13571"/>
                </a:cubicBezTo>
                <a:cubicBezTo>
                  <a:pt x="25486" y="13571"/>
                  <a:pt x="25394" y="13450"/>
                  <a:pt x="25361" y="13178"/>
                </a:cubicBezTo>
                <a:cubicBezTo>
                  <a:pt x="25048" y="10598"/>
                  <a:pt x="27877" y="1676"/>
                  <a:pt x="24983" y="1676"/>
                </a:cubicBezTo>
                <a:cubicBezTo>
                  <a:pt x="24849" y="1676"/>
                  <a:pt x="24703" y="1695"/>
                  <a:pt x="24544" y="1735"/>
                </a:cubicBezTo>
                <a:cubicBezTo>
                  <a:pt x="21302" y="2544"/>
                  <a:pt x="19934" y="11851"/>
                  <a:pt x="19171" y="11851"/>
                </a:cubicBezTo>
                <a:cubicBezTo>
                  <a:pt x="19085" y="11851"/>
                  <a:pt x="19008" y="11735"/>
                  <a:pt x="18936" y="11478"/>
                </a:cubicBezTo>
                <a:cubicBezTo>
                  <a:pt x="18289" y="9167"/>
                  <a:pt x="16304" y="0"/>
                  <a:pt x="13151"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437" name="Google Shape;437;p20"/>
          <p:cNvSpPr/>
          <p:nvPr/>
        </p:nvSpPr>
        <p:spPr>
          <a:xfrm>
            <a:off x="-688465" y="-332469"/>
            <a:ext cx="2052245" cy="2158884"/>
          </a:xfrm>
          <a:custGeom>
            <a:avLst/>
            <a:gdLst/>
            <a:ahLst/>
            <a:cxnLst/>
            <a:rect l="l" t="t" r="r" b="b"/>
            <a:pathLst>
              <a:path w="37855" h="39822" extrusionOk="0">
                <a:moveTo>
                  <a:pt x="23888" y="0"/>
                </a:moveTo>
                <a:cubicBezTo>
                  <a:pt x="16888" y="0"/>
                  <a:pt x="9919" y="5369"/>
                  <a:pt x="6966" y="9326"/>
                </a:cubicBezTo>
                <a:cubicBezTo>
                  <a:pt x="3238" y="14321"/>
                  <a:pt x="0" y="21076"/>
                  <a:pt x="563" y="22060"/>
                </a:cubicBezTo>
                <a:cubicBezTo>
                  <a:pt x="887" y="22626"/>
                  <a:pt x="5192" y="24666"/>
                  <a:pt x="7037" y="24666"/>
                </a:cubicBezTo>
                <a:cubicBezTo>
                  <a:pt x="7308" y="24666"/>
                  <a:pt x="7526" y="24622"/>
                  <a:pt x="7670" y="24522"/>
                </a:cubicBezTo>
                <a:cubicBezTo>
                  <a:pt x="8705" y="23812"/>
                  <a:pt x="14906" y="8669"/>
                  <a:pt x="20054" y="8669"/>
                </a:cubicBezTo>
                <a:cubicBezTo>
                  <a:pt x="20509" y="8669"/>
                  <a:pt x="20956" y="8787"/>
                  <a:pt x="21390" y="9045"/>
                </a:cubicBezTo>
                <a:cubicBezTo>
                  <a:pt x="26738" y="12209"/>
                  <a:pt x="22164" y="22202"/>
                  <a:pt x="21812" y="23959"/>
                </a:cubicBezTo>
                <a:cubicBezTo>
                  <a:pt x="21459" y="25719"/>
                  <a:pt x="17310" y="36062"/>
                  <a:pt x="17871" y="36695"/>
                </a:cubicBezTo>
                <a:cubicBezTo>
                  <a:pt x="18401" y="37292"/>
                  <a:pt x="24610" y="39821"/>
                  <a:pt x="26155" y="39821"/>
                </a:cubicBezTo>
                <a:cubicBezTo>
                  <a:pt x="26250" y="39821"/>
                  <a:pt x="26328" y="39812"/>
                  <a:pt x="26386" y="39791"/>
                </a:cubicBezTo>
                <a:cubicBezTo>
                  <a:pt x="27370" y="39439"/>
                  <a:pt x="30958" y="30714"/>
                  <a:pt x="32646" y="26000"/>
                </a:cubicBezTo>
                <a:cubicBezTo>
                  <a:pt x="34335" y="21287"/>
                  <a:pt x="37854" y="5386"/>
                  <a:pt x="29340" y="1235"/>
                </a:cubicBezTo>
                <a:cubicBezTo>
                  <a:pt x="27569" y="371"/>
                  <a:pt x="25727" y="0"/>
                  <a:pt x="23888" y="0"/>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438" name="Google Shape;438;p20"/>
          <p:cNvGrpSpPr/>
          <p:nvPr/>
        </p:nvGrpSpPr>
        <p:grpSpPr>
          <a:xfrm>
            <a:off x="10242069" y="5113836"/>
            <a:ext cx="998967" cy="1030933"/>
            <a:chOff x="3348600" y="614425"/>
            <a:chExt cx="749225" cy="773200"/>
          </a:xfrm>
        </p:grpSpPr>
        <p:sp>
          <p:nvSpPr>
            <p:cNvPr id="439" name="Google Shape;439;p20"/>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0" name="Google Shape;440;p20"/>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1" name="Google Shape;441;p20"/>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2" name="Google Shape;442;p20"/>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3" name="Google Shape;443;p20"/>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4" name="Google Shape;444;p20"/>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5" name="Google Shape;445;p20"/>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6" name="Google Shape;446;p20"/>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7" name="Google Shape;447;p20"/>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8" name="Google Shape;448;p20"/>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49" name="Google Shape;449;p20"/>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50" name="Google Shape;450;p20"/>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51" name="Google Shape;451;p20"/>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52" name="Google Shape;452;p20"/>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grpSp>
        <p:nvGrpSpPr>
          <p:cNvPr id="453" name="Google Shape;453;p20"/>
          <p:cNvGrpSpPr/>
          <p:nvPr/>
        </p:nvGrpSpPr>
        <p:grpSpPr>
          <a:xfrm>
            <a:off x="950825" y="451875"/>
            <a:ext cx="624295" cy="763575"/>
            <a:chOff x="4457500" y="728725"/>
            <a:chExt cx="641750" cy="784925"/>
          </a:xfrm>
        </p:grpSpPr>
        <p:sp>
          <p:nvSpPr>
            <p:cNvPr id="454" name="Google Shape;454;p20"/>
            <p:cNvSpPr/>
            <p:nvPr/>
          </p:nvSpPr>
          <p:spPr>
            <a:xfrm>
              <a:off x="4457500" y="728725"/>
              <a:ext cx="171100" cy="156775"/>
            </a:xfrm>
            <a:custGeom>
              <a:avLst/>
              <a:gdLst/>
              <a:ahLst/>
              <a:cxnLst/>
              <a:rect l="l" t="t" r="r" b="b"/>
              <a:pathLst>
                <a:path w="6844" h="6271" extrusionOk="0">
                  <a:moveTo>
                    <a:pt x="3530" y="1838"/>
                  </a:moveTo>
                  <a:cubicBezTo>
                    <a:pt x="4035" y="1838"/>
                    <a:pt x="4356" y="2129"/>
                    <a:pt x="4676" y="2895"/>
                  </a:cubicBezTo>
                  <a:cubicBezTo>
                    <a:pt x="4879" y="3380"/>
                    <a:pt x="4422" y="3814"/>
                    <a:pt x="4217" y="3977"/>
                  </a:cubicBezTo>
                  <a:cubicBezTo>
                    <a:pt x="3855" y="4264"/>
                    <a:pt x="3409" y="4423"/>
                    <a:pt x="3048" y="4423"/>
                  </a:cubicBezTo>
                  <a:cubicBezTo>
                    <a:pt x="2866" y="4423"/>
                    <a:pt x="2706" y="4383"/>
                    <a:pt x="2587" y="4299"/>
                  </a:cubicBezTo>
                  <a:cubicBezTo>
                    <a:pt x="2090" y="3941"/>
                    <a:pt x="1938" y="3309"/>
                    <a:pt x="2009" y="2840"/>
                  </a:cubicBezTo>
                  <a:cubicBezTo>
                    <a:pt x="2044" y="2602"/>
                    <a:pt x="2166" y="2183"/>
                    <a:pt x="2587" y="2041"/>
                  </a:cubicBezTo>
                  <a:cubicBezTo>
                    <a:pt x="2966" y="1914"/>
                    <a:pt x="3272" y="1838"/>
                    <a:pt x="3530" y="1838"/>
                  </a:cubicBezTo>
                  <a:close/>
                  <a:moveTo>
                    <a:pt x="3531" y="1"/>
                  </a:moveTo>
                  <a:cubicBezTo>
                    <a:pt x="2882" y="1"/>
                    <a:pt x="2312" y="193"/>
                    <a:pt x="2000" y="299"/>
                  </a:cubicBezTo>
                  <a:cubicBezTo>
                    <a:pt x="1031" y="625"/>
                    <a:pt x="353" y="1473"/>
                    <a:pt x="188" y="2568"/>
                  </a:cubicBezTo>
                  <a:cubicBezTo>
                    <a:pt x="1" y="3816"/>
                    <a:pt x="521" y="5082"/>
                    <a:pt x="1513" y="5794"/>
                  </a:cubicBezTo>
                  <a:cubicBezTo>
                    <a:pt x="1981" y="6130"/>
                    <a:pt x="2509" y="6270"/>
                    <a:pt x="3039" y="6270"/>
                  </a:cubicBezTo>
                  <a:cubicBezTo>
                    <a:pt x="3338" y="6270"/>
                    <a:pt x="3637" y="6226"/>
                    <a:pt x="3926" y="6146"/>
                  </a:cubicBezTo>
                  <a:cubicBezTo>
                    <a:pt x="4448" y="6003"/>
                    <a:pt x="4937" y="5754"/>
                    <a:pt x="5362" y="5417"/>
                  </a:cubicBezTo>
                  <a:cubicBezTo>
                    <a:pt x="6455" y="4548"/>
                    <a:pt x="6843" y="3309"/>
                    <a:pt x="6374" y="2187"/>
                  </a:cubicBezTo>
                  <a:cubicBezTo>
                    <a:pt x="5638" y="425"/>
                    <a:pt x="4497" y="1"/>
                    <a:pt x="3531"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55" name="Google Shape;455;p20"/>
            <p:cNvSpPr/>
            <p:nvPr/>
          </p:nvSpPr>
          <p:spPr>
            <a:xfrm>
              <a:off x="4551950" y="963675"/>
              <a:ext cx="297300" cy="271125"/>
            </a:xfrm>
            <a:custGeom>
              <a:avLst/>
              <a:gdLst/>
              <a:ahLst/>
              <a:cxnLst/>
              <a:rect l="l" t="t" r="r" b="b"/>
              <a:pathLst>
                <a:path w="11892" h="10845" extrusionOk="0">
                  <a:moveTo>
                    <a:pt x="6190" y="1843"/>
                  </a:moveTo>
                  <a:cubicBezTo>
                    <a:pt x="7530" y="1843"/>
                    <a:pt x="8567" y="2557"/>
                    <a:pt x="9409" y="4573"/>
                  </a:cubicBezTo>
                  <a:cubicBezTo>
                    <a:pt x="10090" y="6207"/>
                    <a:pt x="8645" y="7526"/>
                    <a:pt x="8185" y="7891"/>
                  </a:cubicBezTo>
                  <a:cubicBezTo>
                    <a:pt x="7371" y="8541"/>
                    <a:pt x="6236" y="9012"/>
                    <a:pt x="5203" y="9012"/>
                  </a:cubicBezTo>
                  <a:cubicBezTo>
                    <a:pt x="4658" y="9012"/>
                    <a:pt x="4141" y="8880"/>
                    <a:pt x="3715" y="8575"/>
                  </a:cubicBezTo>
                  <a:cubicBezTo>
                    <a:pt x="2537" y="7729"/>
                    <a:pt x="1922" y="6203"/>
                    <a:pt x="2150" y="4684"/>
                  </a:cubicBezTo>
                  <a:cubicBezTo>
                    <a:pt x="2328" y="3495"/>
                    <a:pt x="2991" y="2624"/>
                    <a:pt x="3967" y="2295"/>
                  </a:cubicBezTo>
                  <a:cubicBezTo>
                    <a:pt x="4791" y="2018"/>
                    <a:pt x="5528" y="1843"/>
                    <a:pt x="6190" y="1843"/>
                  </a:cubicBezTo>
                  <a:close/>
                  <a:moveTo>
                    <a:pt x="6234" y="0"/>
                  </a:moveTo>
                  <a:cubicBezTo>
                    <a:pt x="5260" y="0"/>
                    <a:pt x="4282" y="249"/>
                    <a:pt x="3381" y="553"/>
                  </a:cubicBezTo>
                  <a:cubicBezTo>
                    <a:pt x="1750" y="1100"/>
                    <a:pt x="611" y="2544"/>
                    <a:pt x="330" y="4413"/>
                  </a:cubicBezTo>
                  <a:cubicBezTo>
                    <a:pt x="0" y="6605"/>
                    <a:pt x="908" y="8826"/>
                    <a:pt x="2642" y="10070"/>
                  </a:cubicBezTo>
                  <a:cubicBezTo>
                    <a:pt x="3399" y="10612"/>
                    <a:pt x="4283" y="10845"/>
                    <a:pt x="5190" y="10845"/>
                  </a:cubicBezTo>
                  <a:cubicBezTo>
                    <a:pt x="5718" y="10845"/>
                    <a:pt x="6253" y="10766"/>
                    <a:pt x="6774" y="10624"/>
                  </a:cubicBezTo>
                  <a:cubicBezTo>
                    <a:pt x="7705" y="10369"/>
                    <a:pt x="8574" y="9929"/>
                    <a:pt x="9330" y="9331"/>
                  </a:cubicBezTo>
                  <a:cubicBezTo>
                    <a:pt x="11210" y="7836"/>
                    <a:pt x="11892" y="5741"/>
                    <a:pt x="11107" y="3863"/>
                  </a:cubicBezTo>
                  <a:cubicBezTo>
                    <a:pt x="9857" y="869"/>
                    <a:pt x="8054" y="0"/>
                    <a:pt x="6234"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56" name="Google Shape;456;p20"/>
            <p:cNvSpPr/>
            <p:nvPr/>
          </p:nvSpPr>
          <p:spPr>
            <a:xfrm>
              <a:off x="4885750" y="980150"/>
              <a:ext cx="144875" cy="132600"/>
            </a:xfrm>
            <a:custGeom>
              <a:avLst/>
              <a:gdLst/>
              <a:ahLst/>
              <a:cxnLst/>
              <a:rect l="l" t="t" r="r" b="b"/>
              <a:pathLst>
                <a:path w="5795" h="5304" extrusionOk="0">
                  <a:moveTo>
                    <a:pt x="2970" y="1832"/>
                  </a:moveTo>
                  <a:cubicBezTo>
                    <a:pt x="3311" y="1832"/>
                    <a:pt x="3484" y="2040"/>
                    <a:pt x="3692" y="2538"/>
                  </a:cubicBezTo>
                  <a:cubicBezTo>
                    <a:pt x="3803" y="2802"/>
                    <a:pt x="3489" y="3078"/>
                    <a:pt x="3391" y="3156"/>
                  </a:cubicBezTo>
                  <a:cubicBezTo>
                    <a:pt x="3133" y="3362"/>
                    <a:pt x="2824" y="3462"/>
                    <a:pt x="2597" y="3462"/>
                  </a:cubicBezTo>
                  <a:cubicBezTo>
                    <a:pt x="2494" y="3462"/>
                    <a:pt x="2408" y="3442"/>
                    <a:pt x="2352" y="3401"/>
                  </a:cubicBezTo>
                  <a:cubicBezTo>
                    <a:pt x="2030" y="3170"/>
                    <a:pt x="1933" y="2754"/>
                    <a:pt x="1978" y="2448"/>
                  </a:cubicBezTo>
                  <a:cubicBezTo>
                    <a:pt x="2000" y="2306"/>
                    <a:pt x="2070" y="2057"/>
                    <a:pt x="2300" y="1979"/>
                  </a:cubicBezTo>
                  <a:cubicBezTo>
                    <a:pt x="2583" y="1885"/>
                    <a:pt x="2798" y="1832"/>
                    <a:pt x="2970" y="1832"/>
                  </a:cubicBezTo>
                  <a:close/>
                  <a:moveTo>
                    <a:pt x="2987" y="1"/>
                  </a:moveTo>
                  <a:cubicBezTo>
                    <a:pt x="2598" y="1"/>
                    <a:pt x="2173" y="79"/>
                    <a:pt x="1712" y="234"/>
                  </a:cubicBezTo>
                  <a:cubicBezTo>
                    <a:pt x="880" y="516"/>
                    <a:pt x="299" y="1240"/>
                    <a:pt x="160" y="2174"/>
                  </a:cubicBezTo>
                  <a:cubicBezTo>
                    <a:pt x="1" y="3227"/>
                    <a:pt x="441" y="4295"/>
                    <a:pt x="1280" y="4897"/>
                  </a:cubicBezTo>
                  <a:cubicBezTo>
                    <a:pt x="1661" y="5170"/>
                    <a:pt x="2123" y="5304"/>
                    <a:pt x="2608" y="5304"/>
                  </a:cubicBezTo>
                  <a:cubicBezTo>
                    <a:pt x="2853" y="5304"/>
                    <a:pt x="3105" y="5269"/>
                    <a:pt x="3355" y="5201"/>
                  </a:cubicBezTo>
                  <a:cubicBezTo>
                    <a:pt x="3786" y="5082"/>
                    <a:pt x="4188" y="4875"/>
                    <a:pt x="4536" y="4596"/>
                  </a:cubicBezTo>
                  <a:cubicBezTo>
                    <a:pt x="5467" y="3855"/>
                    <a:pt x="5794" y="2796"/>
                    <a:pt x="5390" y="1829"/>
                  </a:cubicBezTo>
                  <a:cubicBezTo>
                    <a:pt x="4883" y="614"/>
                    <a:pt x="4079" y="1"/>
                    <a:pt x="2987"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57" name="Google Shape;457;p20"/>
            <p:cNvSpPr/>
            <p:nvPr/>
          </p:nvSpPr>
          <p:spPr>
            <a:xfrm>
              <a:off x="4863250" y="1186800"/>
              <a:ext cx="236000" cy="215250"/>
            </a:xfrm>
            <a:custGeom>
              <a:avLst/>
              <a:gdLst/>
              <a:ahLst/>
              <a:cxnLst/>
              <a:rect l="l" t="t" r="r" b="b"/>
              <a:pathLst>
                <a:path w="9440" h="8610" extrusionOk="0">
                  <a:moveTo>
                    <a:pt x="4914" y="1466"/>
                  </a:moveTo>
                  <a:cubicBezTo>
                    <a:pt x="5978" y="1466"/>
                    <a:pt x="6800" y="2032"/>
                    <a:pt x="7468" y="3632"/>
                  </a:cubicBezTo>
                  <a:cubicBezTo>
                    <a:pt x="8010" y="4928"/>
                    <a:pt x="6863" y="5978"/>
                    <a:pt x="6497" y="6267"/>
                  </a:cubicBezTo>
                  <a:cubicBezTo>
                    <a:pt x="5849" y="6780"/>
                    <a:pt x="4949" y="7154"/>
                    <a:pt x="4130" y="7154"/>
                  </a:cubicBezTo>
                  <a:cubicBezTo>
                    <a:pt x="3698" y="7154"/>
                    <a:pt x="3288" y="7050"/>
                    <a:pt x="2949" y="6807"/>
                  </a:cubicBezTo>
                  <a:lnTo>
                    <a:pt x="2949" y="6809"/>
                  </a:lnTo>
                  <a:cubicBezTo>
                    <a:pt x="2013" y="6137"/>
                    <a:pt x="1525" y="4925"/>
                    <a:pt x="1707" y="3720"/>
                  </a:cubicBezTo>
                  <a:cubicBezTo>
                    <a:pt x="1848" y="2776"/>
                    <a:pt x="2373" y="2085"/>
                    <a:pt x="3148" y="1825"/>
                  </a:cubicBezTo>
                  <a:cubicBezTo>
                    <a:pt x="3803" y="1604"/>
                    <a:pt x="4388" y="1466"/>
                    <a:pt x="4914" y="1466"/>
                  </a:cubicBezTo>
                  <a:close/>
                  <a:moveTo>
                    <a:pt x="4947" y="1"/>
                  </a:moveTo>
                  <a:cubicBezTo>
                    <a:pt x="4175" y="1"/>
                    <a:pt x="3399" y="197"/>
                    <a:pt x="2683" y="439"/>
                  </a:cubicBezTo>
                  <a:cubicBezTo>
                    <a:pt x="1389" y="873"/>
                    <a:pt x="483" y="2020"/>
                    <a:pt x="261" y="3502"/>
                  </a:cubicBezTo>
                  <a:cubicBezTo>
                    <a:pt x="1" y="5242"/>
                    <a:pt x="721" y="7006"/>
                    <a:pt x="2097" y="7994"/>
                  </a:cubicBezTo>
                  <a:cubicBezTo>
                    <a:pt x="2698" y="8425"/>
                    <a:pt x="3401" y="8609"/>
                    <a:pt x="4121" y="8609"/>
                  </a:cubicBezTo>
                  <a:cubicBezTo>
                    <a:pt x="4539" y="8609"/>
                    <a:pt x="4964" y="8547"/>
                    <a:pt x="5377" y="8434"/>
                  </a:cubicBezTo>
                  <a:cubicBezTo>
                    <a:pt x="6116" y="8231"/>
                    <a:pt x="6805" y="7883"/>
                    <a:pt x="7407" y="7408"/>
                  </a:cubicBezTo>
                  <a:cubicBezTo>
                    <a:pt x="8900" y="6221"/>
                    <a:pt x="9440" y="4557"/>
                    <a:pt x="8818" y="3067"/>
                  </a:cubicBezTo>
                  <a:cubicBezTo>
                    <a:pt x="7824" y="690"/>
                    <a:pt x="6392" y="1"/>
                    <a:pt x="4947"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58" name="Google Shape;458;p20"/>
            <p:cNvSpPr/>
            <p:nvPr/>
          </p:nvSpPr>
          <p:spPr>
            <a:xfrm>
              <a:off x="4734750" y="770725"/>
              <a:ext cx="107000" cy="98025"/>
            </a:xfrm>
            <a:custGeom>
              <a:avLst/>
              <a:gdLst/>
              <a:ahLst/>
              <a:cxnLst/>
              <a:rect l="l" t="t" r="r" b="b"/>
              <a:pathLst>
                <a:path w="4280" h="3921" extrusionOk="0">
                  <a:moveTo>
                    <a:pt x="2207" y="1149"/>
                  </a:moveTo>
                  <a:cubicBezTo>
                    <a:pt x="2523" y="1149"/>
                    <a:pt x="2724" y="1331"/>
                    <a:pt x="2924" y="1811"/>
                  </a:cubicBezTo>
                  <a:cubicBezTo>
                    <a:pt x="3050" y="2115"/>
                    <a:pt x="2765" y="2385"/>
                    <a:pt x="2637" y="2489"/>
                  </a:cubicBezTo>
                  <a:cubicBezTo>
                    <a:pt x="2409" y="2667"/>
                    <a:pt x="2130" y="2767"/>
                    <a:pt x="1904" y="2767"/>
                  </a:cubicBezTo>
                  <a:cubicBezTo>
                    <a:pt x="1791" y="2767"/>
                    <a:pt x="1691" y="2742"/>
                    <a:pt x="1618" y="2690"/>
                  </a:cubicBezTo>
                  <a:cubicBezTo>
                    <a:pt x="1308" y="2466"/>
                    <a:pt x="1212" y="2069"/>
                    <a:pt x="1256" y="1776"/>
                  </a:cubicBezTo>
                  <a:cubicBezTo>
                    <a:pt x="1277" y="1627"/>
                    <a:pt x="1354" y="1365"/>
                    <a:pt x="1616" y="1277"/>
                  </a:cubicBezTo>
                  <a:cubicBezTo>
                    <a:pt x="1853" y="1197"/>
                    <a:pt x="2045" y="1149"/>
                    <a:pt x="2207" y="1149"/>
                  </a:cubicBezTo>
                  <a:close/>
                  <a:moveTo>
                    <a:pt x="2209" y="1"/>
                  </a:moveTo>
                  <a:cubicBezTo>
                    <a:pt x="1803" y="1"/>
                    <a:pt x="1446" y="121"/>
                    <a:pt x="1250" y="187"/>
                  </a:cubicBezTo>
                  <a:cubicBezTo>
                    <a:pt x="643" y="390"/>
                    <a:pt x="222" y="921"/>
                    <a:pt x="119" y="1606"/>
                  </a:cubicBezTo>
                  <a:cubicBezTo>
                    <a:pt x="0" y="2385"/>
                    <a:pt x="326" y="3178"/>
                    <a:pt x="946" y="3624"/>
                  </a:cubicBezTo>
                  <a:cubicBezTo>
                    <a:pt x="1239" y="3833"/>
                    <a:pt x="1568" y="3921"/>
                    <a:pt x="1900" y="3921"/>
                  </a:cubicBezTo>
                  <a:cubicBezTo>
                    <a:pt x="2086" y="3921"/>
                    <a:pt x="2273" y="3893"/>
                    <a:pt x="2455" y="3844"/>
                  </a:cubicBezTo>
                  <a:cubicBezTo>
                    <a:pt x="2782" y="3754"/>
                    <a:pt x="3086" y="3599"/>
                    <a:pt x="3353" y="3388"/>
                  </a:cubicBezTo>
                  <a:cubicBezTo>
                    <a:pt x="4036" y="2845"/>
                    <a:pt x="4279" y="2069"/>
                    <a:pt x="3986" y="1367"/>
                  </a:cubicBezTo>
                  <a:cubicBezTo>
                    <a:pt x="3526" y="266"/>
                    <a:pt x="2813" y="1"/>
                    <a:pt x="2209"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59" name="Google Shape;459;p20"/>
            <p:cNvSpPr/>
            <p:nvPr/>
          </p:nvSpPr>
          <p:spPr>
            <a:xfrm>
              <a:off x="4702950" y="1415625"/>
              <a:ext cx="107000" cy="98025"/>
            </a:xfrm>
            <a:custGeom>
              <a:avLst/>
              <a:gdLst/>
              <a:ahLst/>
              <a:cxnLst/>
              <a:rect l="l" t="t" r="r" b="b"/>
              <a:pathLst>
                <a:path w="4280" h="3921" extrusionOk="0">
                  <a:moveTo>
                    <a:pt x="2206" y="1150"/>
                  </a:moveTo>
                  <a:cubicBezTo>
                    <a:pt x="2522" y="1150"/>
                    <a:pt x="2722" y="1331"/>
                    <a:pt x="2922" y="1810"/>
                  </a:cubicBezTo>
                  <a:cubicBezTo>
                    <a:pt x="3051" y="2115"/>
                    <a:pt x="2764" y="2385"/>
                    <a:pt x="2635" y="2488"/>
                  </a:cubicBezTo>
                  <a:cubicBezTo>
                    <a:pt x="2410" y="2668"/>
                    <a:pt x="2132" y="2767"/>
                    <a:pt x="1906" y="2767"/>
                  </a:cubicBezTo>
                  <a:cubicBezTo>
                    <a:pt x="1792" y="2767"/>
                    <a:pt x="1691" y="2742"/>
                    <a:pt x="1617" y="2689"/>
                  </a:cubicBezTo>
                  <a:cubicBezTo>
                    <a:pt x="1307" y="2465"/>
                    <a:pt x="1211" y="2069"/>
                    <a:pt x="1255" y="1776"/>
                  </a:cubicBezTo>
                  <a:cubicBezTo>
                    <a:pt x="1278" y="1628"/>
                    <a:pt x="1354" y="1366"/>
                    <a:pt x="1617" y="1276"/>
                  </a:cubicBezTo>
                  <a:cubicBezTo>
                    <a:pt x="1854" y="1197"/>
                    <a:pt x="2045" y="1150"/>
                    <a:pt x="2206" y="1150"/>
                  </a:cubicBezTo>
                  <a:close/>
                  <a:moveTo>
                    <a:pt x="2207" y="0"/>
                  </a:moveTo>
                  <a:cubicBezTo>
                    <a:pt x="1801" y="0"/>
                    <a:pt x="1445" y="120"/>
                    <a:pt x="1249" y="187"/>
                  </a:cubicBezTo>
                  <a:cubicBezTo>
                    <a:pt x="644" y="390"/>
                    <a:pt x="221" y="920"/>
                    <a:pt x="118" y="1605"/>
                  </a:cubicBezTo>
                  <a:cubicBezTo>
                    <a:pt x="1" y="2385"/>
                    <a:pt x="326" y="3177"/>
                    <a:pt x="947" y="3623"/>
                  </a:cubicBezTo>
                  <a:cubicBezTo>
                    <a:pt x="1238" y="3833"/>
                    <a:pt x="1568" y="3920"/>
                    <a:pt x="1900" y="3920"/>
                  </a:cubicBezTo>
                  <a:cubicBezTo>
                    <a:pt x="2086" y="3920"/>
                    <a:pt x="2273" y="3893"/>
                    <a:pt x="2453" y="3844"/>
                  </a:cubicBezTo>
                  <a:cubicBezTo>
                    <a:pt x="2781" y="3754"/>
                    <a:pt x="3085" y="3599"/>
                    <a:pt x="3351" y="3388"/>
                  </a:cubicBezTo>
                  <a:cubicBezTo>
                    <a:pt x="4037" y="2844"/>
                    <a:pt x="4280" y="2071"/>
                    <a:pt x="3985" y="1368"/>
                  </a:cubicBezTo>
                  <a:cubicBezTo>
                    <a:pt x="3525" y="266"/>
                    <a:pt x="2811" y="0"/>
                    <a:pt x="2207"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460" name="Google Shape;460;p20"/>
          <p:cNvSpPr txBox="1">
            <a:spLocks noGrp="1"/>
          </p:cNvSpPr>
          <p:nvPr>
            <p:ph type="body" idx="1"/>
          </p:nvPr>
        </p:nvSpPr>
        <p:spPr>
          <a:xfrm>
            <a:off x="950966" y="1770267"/>
            <a:ext cx="10290000" cy="3993600"/>
          </a:xfrm>
          <a:prstGeom prst="rect">
            <a:avLst/>
          </a:prstGeom>
        </p:spPr>
        <p:txBody>
          <a:bodyPr spcFirstLastPara="1" wrap="square" lIns="91425" tIns="91425" rIns="91425" bIns="91425" anchor="t" anchorCtr="0">
            <a:noAutofit/>
          </a:bodyPr>
          <a:lstStyle>
            <a:lvl1pPr marL="609458" lvl="0" indent="-406305" rtl="0">
              <a:spcBef>
                <a:spcPts val="0"/>
              </a:spcBef>
              <a:spcAft>
                <a:spcPts val="0"/>
              </a:spcAft>
              <a:buClr>
                <a:schemeClr val="dk2"/>
              </a:buClr>
              <a:buSzPts val="1200"/>
              <a:buChar char="●"/>
              <a:defRPr/>
            </a:lvl1pPr>
            <a:lvl2pPr marL="1218915" lvl="1" indent="-406305" rtl="0">
              <a:spcBef>
                <a:spcPts val="0"/>
              </a:spcBef>
              <a:spcAft>
                <a:spcPts val="0"/>
              </a:spcAft>
              <a:buSzPts val="1200"/>
              <a:buChar char="○"/>
              <a:defRPr sz="1600"/>
            </a:lvl2pPr>
            <a:lvl3pPr marL="1828373" lvl="2" indent="-406305" rtl="0">
              <a:spcBef>
                <a:spcPts val="0"/>
              </a:spcBef>
              <a:spcAft>
                <a:spcPts val="0"/>
              </a:spcAft>
              <a:buSzPts val="1200"/>
              <a:buChar char="■"/>
              <a:defRPr sz="1600"/>
            </a:lvl3pPr>
            <a:lvl4pPr marL="2437830" lvl="3" indent="-406305" rtl="0">
              <a:spcBef>
                <a:spcPts val="0"/>
              </a:spcBef>
              <a:spcAft>
                <a:spcPts val="0"/>
              </a:spcAft>
              <a:buSzPts val="1200"/>
              <a:buChar char="●"/>
              <a:defRPr sz="1600"/>
            </a:lvl4pPr>
            <a:lvl5pPr marL="3047289" lvl="4" indent="-406305" rtl="0">
              <a:spcBef>
                <a:spcPts val="0"/>
              </a:spcBef>
              <a:spcAft>
                <a:spcPts val="0"/>
              </a:spcAft>
              <a:buSzPts val="1200"/>
              <a:buChar char="○"/>
              <a:defRPr sz="1600"/>
            </a:lvl5pPr>
            <a:lvl6pPr marL="3656747" lvl="5" indent="-406305" rtl="0">
              <a:spcBef>
                <a:spcPts val="0"/>
              </a:spcBef>
              <a:spcAft>
                <a:spcPts val="0"/>
              </a:spcAft>
              <a:buSzPts val="1200"/>
              <a:buChar char="■"/>
              <a:defRPr sz="1600"/>
            </a:lvl6pPr>
            <a:lvl7pPr marL="4266204" lvl="6" indent="-406305" rtl="0">
              <a:spcBef>
                <a:spcPts val="0"/>
              </a:spcBef>
              <a:spcAft>
                <a:spcPts val="0"/>
              </a:spcAft>
              <a:buSzPts val="1200"/>
              <a:buChar char="●"/>
              <a:defRPr sz="1600"/>
            </a:lvl7pPr>
            <a:lvl8pPr marL="4875662" lvl="7" indent="-406305" rtl="0">
              <a:spcBef>
                <a:spcPts val="0"/>
              </a:spcBef>
              <a:spcAft>
                <a:spcPts val="0"/>
              </a:spcAft>
              <a:buSzPts val="1200"/>
              <a:buChar char="○"/>
              <a:defRPr sz="1600"/>
            </a:lvl8pPr>
            <a:lvl9pPr marL="5485119" lvl="8" indent="-406305" rtl="0">
              <a:spcBef>
                <a:spcPts val="0"/>
              </a:spcBef>
              <a:spcAft>
                <a:spcPts val="0"/>
              </a:spcAft>
              <a:buSzPts val="1200"/>
              <a:buChar char="■"/>
              <a:defRPr sz="1600"/>
            </a:lvl9pPr>
          </a:lstStyle>
          <a:p>
            <a:endParaRPr/>
          </a:p>
        </p:txBody>
      </p:sp>
      <p:sp>
        <p:nvSpPr>
          <p:cNvPr id="461" name="Google Shape;461;p20"/>
          <p:cNvSpPr txBox="1">
            <a:spLocks noGrp="1"/>
          </p:cNvSpPr>
          <p:nvPr>
            <p:ph type="title"/>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3621001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62"/>
        <p:cNvGrpSpPr/>
        <p:nvPr/>
      </p:nvGrpSpPr>
      <p:grpSpPr>
        <a:xfrm>
          <a:off x="0" y="0"/>
          <a:ext cx="0" cy="0"/>
          <a:chOff x="0" y="0"/>
          <a:chExt cx="0" cy="0"/>
        </a:xfrm>
      </p:grpSpPr>
      <p:sp>
        <p:nvSpPr>
          <p:cNvPr id="463" name="Google Shape;463;p21"/>
          <p:cNvSpPr/>
          <p:nvPr/>
        </p:nvSpPr>
        <p:spPr>
          <a:xfrm rot="436619">
            <a:off x="-1260113" y="6104701"/>
            <a:ext cx="3491015" cy="955640"/>
          </a:xfrm>
          <a:custGeom>
            <a:avLst/>
            <a:gdLst/>
            <a:ahLst/>
            <a:cxnLst/>
            <a:rect l="l" t="t" r="r" b="b"/>
            <a:pathLst>
              <a:path w="53448" h="14631" extrusionOk="0">
                <a:moveTo>
                  <a:pt x="38709" y="0"/>
                </a:moveTo>
                <a:cubicBezTo>
                  <a:pt x="38590" y="0"/>
                  <a:pt x="38470" y="3"/>
                  <a:pt x="38347" y="9"/>
                </a:cubicBezTo>
                <a:cubicBezTo>
                  <a:pt x="32013" y="311"/>
                  <a:pt x="31274" y="7202"/>
                  <a:pt x="31274" y="7202"/>
                </a:cubicBezTo>
                <a:cubicBezTo>
                  <a:pt x="31274" y="7202"/>
                  <a:pt x="30409" y="3164"/>
                  <a:pt x="27211" y="3164"/>
                </a:cubicBezTo>
                <a:cubicBezTo>
                  <a:pt x="27058" y="3164"/>
                  <a:pt x="26900" y="3174"/>
                  <a:pt x="26737" y="3193"/>
                </a:cubicBezTo>
                <a:cubicBezTo>
                  <a:pt x="23149" y="3614"/>
                  <a:pt x="22814" y="7836"/>
                  <a:pt x="22814" y="7836"/>
                </a:cubicBezTo>
                <a:cubicBezTo>
                  <a:pt x="22814" y="7836"/>
                  <a:pt x="21426" y="9"/>
                  <a:pt x="16563" y="9"/>
                </a:cubicBezTo>
                <a:cubicBezTo>
                  <a:pt x="16439" y="9"/>
                  <a:pt x="16312" y="14"/>
                  <a:pt x="16183" y="24"/>
                </a:cubicBezTo>
                <a:cubicBezTo>
                  <a:pt x="11010" y="447"/>
                  <a:pt x="10483" y="7836"/>
                  <a:pt x="10483" y="7836"/>
                </a:cubicBezTo>
                <a:cubicBezTo>
                  <a:pt x="10483" y="7836"/>
                  <a:pt x="8756" y="2540"/>
                  <a:pt x="5458" y="2540"/>
                </a:cubicBezTo>
                <a:cubicBezTo>
                  <a:pt x="5175" y="2540"/>
                  <a:pt x="4880" y="2579"/>
                  <a:pt x="4573" y="2665"/>
                </a:cubicBezTo>
                <a:cubicBezTo>
                  <a:pt x="1" y="3930"/>
                  <a:pt x="3623" y="12058"/>
                  <a:pt x="3623" y="12058"/>
                </a:cubicBezTo>
                <a:cubicBezTo>
                  <a:pt x="4258" y="13941"/>
                  <a:pt x="9099" y="14631"/>
                  <a:pt x="15479" y="14631"/>
                </a:cubicBezTo>
                <a:cubicBezTo>
                  <a:pt x="29237" y="14631"/>
                  <a:pt x="50154" y="11422"/>
                  <a:pt x="51491" y="10051"/>
                </a:cubicBezTo>
                <a:cubicBezTo>
                  <a:pt x="53447" y="8046"/>
                  <a:pt x="53229" y="3507"/>
                  <a:pt x="49639" y="3086"/>
                </a:cubicBezTo>
                <a:cubicBezTo>
                  <a:pt x="49483" y="3067"/>
                  <a:pt x="49333" y="3059"/>
                  <a:pt x="49187" y="3059"/>
                </a:cubicBezTo>
                <a:cubicBezTo>
                  <a:pt x="45971" y="3059"/>
                  <a:pt x="45102" y="7307"/>
                  <a:pt x="45102" y="7307"/>
                </a:cubicBezTo>
                <a:cubicBezTo>
                  <a:pt x="45102" y="7307"/>
                  <a:pt x="44695" y="0"/>
                  <a:pt x="38709"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464" name="Google Shape;464;p21"/>
          <p:cNvSpPr/>
          <p:nvPr/>
        </p:nvSpPr>
        <p:spPr>
          <a:xfrm rot="10800000">
            <a:off x="9450564" y="-362072"/>
            <a:ext cx="2557705" cy="1494743"/>
          </a:xfrm>
          <a:custGeom>
            <a:avLst/>
            <a:gdLst/>
            <a:ahLst/>
            <a:cxnLst/>
            <a:rect l="l" t="t" r="r" b="b"/>
            <a:pathLst>
              <a:path w="30874" h="18043" extrusionOk="0">
                <a:moveTo>
                  <a:pt x="15380" y="0"/>
                </a:moveTo>
                <a:cubicBezTo>
                  <a:pt x="11021" y="0"/>
                  <a:pt x="7438" y="2596"/>
                  <a:pt x="4423" y="5354"/>
                </a:cubicBezTo>
                <a:cubicBezTo>
                  <a:pt x="1" y="9402"/>
                  <a:pt x="1036" y="16932"/>
                  <a:pt x="2070" y="17684"/>
                </a:cubicBezTo>
                <a:cubicBezTo>
                  <a:pt x="2440" y="17953"/>
                  <a:pt x="3637" y="18043"/>
                  <a:pt x="5123" y="18043"/>
                </a:cubicBezTo>
                <a:cubicBezTo>
                  <a:pt x="7799" y="18043"/>
                  <a:pt x="11410" y="17751"/>
                  <a:pt x="12802" y="17684"/>
                </a:cubicBezTo>
                <a:cubicBezTo>
                  <a:pt x="16472" y="17508"/>
                  <a:pt x="29744" y="16932"/>
                  <a:pt x="30309" y="16273"/>
                </a:cubicBezTo>
                <a:cubicBezTo>
                  <a:pt x="30874" y="15615"/>
                  <a:pt x="29554" y="6296"/>
                  <a:pt x="22024" y="1952"/>
                </a:cubicBezTo>
                <a:cubicBezTo>
                  <a:pt x="19626" y="568"/>
                  <a:pt x="17418" y="0"/>
                  <a:pt x="15380"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465" name="Google Shape;465;p21"/>
          <p:cNvGrpSpPr/>
          <p:nvPr/>
        </p:nvGrpSpPr>
        <p:grpSpPr>
          <a:xfrm>
            <a:off x="-349364" y="5418336"/>
            <a:ext cx="998967" cy="1030933"/>
            <a:chOff x="3348600" y="614425"/>
            <a:chExt cx="749225" cy="773200"/>
          </a:xfrm>
        </p:grpSpPr>
        <p:sp>
          <p:nvSpPr>
            <p:cNvPr id="466" name="Google Shape;466;p21"/>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67" name="Google Shape;467;p21"/>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68" name="Google Shape;468;p21"/>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69" name="Google Shape;469;p21"/>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0" name="Google Shape;470;p21"/>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1" name="Google Shape;471;p21"/>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2" name="Google Shape;472;p21"/>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3" name="Google Shape;473;p21"/>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4" name="Google Shape;474;p21"/>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5" name="Google Shape;475;p21"/>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6" name="Google Shape;476;p21"/>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7" name="Google Shape;477;p21"/>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8" name="Google Shape;478;p21"/>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79" name="Google Shape;479;p21"/>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grpSp>
        <p:nvGrpSpPr>
          <p:cNvPr id="480" name="Google Shape;480;p21"/>
          <p:cNvGrpSpPr/>
          <p:nvPr/>
        </p:nvGrpSpPr>
        <p:grpSpPr>
          <a:xfrm>
            <a:off x="11241035" y="560070"/>
            <a:ext cx="566500" cy="983833"/>
            <a:chOff x="6373500" y="3085625"/>
            <a:chExt cx="424875" cy="737875"/>
          </a:xfrm>
        </p:grpSpPr>
        <p:sp>
          <p:nvSpPr>
            <p:cNvPr id="481" name="Google Shape;481;p21"/>
            <p:cNvSpPr/>
            <p:nvPr/>
          </p:nvSpPr>
          <p:spPr>
            <a:xfrm>
              <a:off x="6373500" y="3173450"/>
              <a:ext cx="181200" cy="135100"/>
            </a:xfrm>
            <a:custGeom>
              <a:avLst/>
              <a:gdLst/>
              <a:ahLst/>
              <a:cxnLst/>
              <a:rect l="l" t="t" r="r" b="b"/>
              <a:pathLst>
                <a:path w="7248" h="5404" extrusionOk="0">
                  <a:moveTo>
                    <a:pt x="3820" y="986"/>
                  </a:moveTo>
                  <a:cubicBezTo>
                    <a:pt x="3824" y="988"/>
                    <a:pt x="3828" y="990"/>
                    <a:pt x="3832" y="994"/>
                  </a:cubicBezTo>
                  <a:cubicBezTo>
                    <a:pt x="3849" y="1003"/>
                    <a:pt x="3853" y="1005"/>
                    <a:pt x="3859" y="1009"/>
                  </a:cubicBezTo>
                  <a:cubicBezTo>
                    <a:pt x="3859" y="1009"/>
                    <a:pt x="3861" y="1015"/>
                    <a:pt x="3876" y="1026"/>
                  </a:cubicBezTo>
                  <a:cubicBezTo>
                    <a:pt x="3918" y="1063"/>
                    <a:pt x="3958" y="1099"/>
                    <a:pt x="4000" y="1137"/>
                  </a:cubicBezTo>
                  <a:cubicBezTo>
                    <a:pt x="4205" y="1329"/>
                    <a:pt x="4397" y="1532"/>
                    <a:pt x="4578" y="1746"/>
                  </a:cubicBezTo>
                  <a:cubicBezTo>
                    <a:pt x="4988" y="2223"/>
                    <a:pt x="5356" y="2734"/>
                    <a:pt x="5676" y="3278"/>
                  </a:cubicBezTo>
                  <a:cubicBezTo>
                    <a:pt x="5810" y="3507"/>
                    <a:pt x="5953" y="3779"/>
                    <a:pt x="6016" y="3961"/>
                  </a:cubicBezTo>
                  <a:cubicBezTo>
                    <a:pt x="6045" y="4047"/>
                    <a:pt x="6068" y="4135"/>
                    <a:pt x="6087" y="4225"/>
                  </a:cubicBezTo>
                  <a:cubicBezTo>
                    <a:pt x="6087" y="4235"/>
                    <a:pt x="6089" y="4250"/>
                    <a:pt x="6091" y="4268"/>
                  </a:cubicBezTo>
                  <a:cubicBezTo>
                    <a:pt x="6089" y="4269"/>
                    <a:pt x="6085" y="4271"/>
                    <a:pt x="6081" y="4273"/>
                  </a:cubicBezTo>
                  <a:cubicBezTo>
                    <a:pt x="6068" y="4279"/>
                    <a:pt x="6051" y="4283"/>
                    <a:pt x="6030" y="4289"/>
                  </a:cubicBezTo>
                  <a:cubicBezTo>
                    <a:pt x="5938" y="4314"/>
                    <a:pt x="5846" y="4337"/>
                    <a:pt x="5752" y="4356"/>
                  </a:cubicBezTo>
                  <a:cubicBezTo>
                    <a:pt x="5710" y="4363"/>
                    <a:pt x="5668" y="4371"/>
                    <a:pt x="5626" y="4377"/>
                  </a:cubicBezTo>
                  <a:cubicBezTo>
                    <a:pt x="5626" y="4377"/>
                    <a:pt x="5625" y="4377"/>
                    <a:pt x="5625" y="4377"/>
                  </a:cubicBezTo>
                  <a:cubicBezTo>
                    <a:pt x="5613" y="4377"/>
                    <a:pt x="5496" y="4392"/>
                    <a:pt x="5476" y="4394"/>
                  </a:cubicBezTo>
                  <a:cubicBezTo>
                    <a:pt x="5179" y="4423"/>
                    <a:pt x="4878" y="4435"/>
                    <a:pt x="4578" y="4435"/>
                  </a:cubicBezTo>
                  <a:cubicBezTo>
                    <a:pt x="4283" y="4435"/>
                    <a:pt x="3989" y="4423"/>
                    <a:pt x="3696" y="4405"/>
                  </a:cubicBezTo>
                  <a:cubicBezTo>
                    <a:pt x="3012" y="4363"/>
                    <a:pt x="2388" y="4296"/>
                    <a:pt x="1726" y="4141"/>
                  </a:cubicBezTo>
                  <a:cubicBezTo>
                    <a:pt x="1594" y="4113"/>
                    <a:pt x="1463" y="4078"/>
                    <a:pt x="1335" y="4040"/>
                  </a:cubicBezTo>
                  <a:cubicBezTo>
                    <a:pt x="1276" y="4021"/>
                    <a:pt x="1215" y="4001"/>
                    <a:pt x="1157" y="3980"/>
                  </a:cubicBezTo>
                  <a:cubicBezTo>
                    <a:pt x="1132" y="3973"/>
                    <a:pt x="1109" y="3963"/>
                    <a:pt x="1084" y="3954"/>
                  </a:cubicBezTo>
                  <a:cubicBezTo>
                    <a:pt x="1067" y="3944"/>
                    <a:pt x="1050" y="3934"/>
                    <a:pt x="1033" y="3925"/>
                  </a:cubicBezTo>
                  <a:cubicBezTo>
                    <a:pt x="1077" y="3839"/>
                    <a:pt x="1125" y="3753"/>
                    <a:pt x="1178" y="3666"/>
                  </a:cubicBezTo>
                  <a:lnTo>
                    <a:pt x="1180" y="3666"/>
                  </a:lnTo>
                  <a:cubicBezTo>
                    <a:pt x="1331" y="3435"/>
                    <a:pt x="1498" y="3213"/>
                    <a:pt x="1678" y="3004"/>
                  </a:cubicBezTo>
                  <a:cubicBezTo>
                    <a:pt x="2112" y="2483"/>
                    <a:pt x="2585" y="1995"/>
                    <a:pt x="3091" y="1541"/>
                  </a:cubicBezTo>
                  <a:cubicBezTo>
                    <a:pt x="3198" y="1445"/>
                    <a:pt x="3305" y="1352"/>
                    <a:pt x="3416" y="1262"/>
                  </a:cubicBezTo>
                  <a:cubicBezTo>
                    <a:pt x="3495" y="1197"/>
                    <a:pt x="3577" y="1135"/>
                    <a:pt x="3663" y="1078"/>
                  </a:cubicBezTo>
                  <a:cubicBezTo>
                    <a:pt x="3715" y="1045"/>
                    <a:pt x="3769" y="1017"/>
                    <a:pt x="3820" y="986"/>
                  </a:cubicBezTo>
                  <a:close/>
                  <a:moveTo>
                    <a:pt x="3843" y="1"/>
                  </a:moveTo>
                  <a:cubicBezTo>
                    <a:pt x="3545" y="1"/>
                    <a:pt x="3262" y="170"/>
                    <a:pt x="2989" y="375"/>
                  </a:cubicBezTo>
                  <a:cubicBezTo>
                    <a:pt x="2308" y="886"/>
                    <a:pt x="1697" y="1503"/>
                    <a:pt x="1140" y="2146"/>
                  </a:cubicBezTo>
                  <a:cubicBezTo>
                    <a:pt x="724" y="2625"/>
                    <a:pt x="175" y="3211"/>
                    <a:pt x="37" y="3864"/>
                  </a:cubicBezTo>
                  <a:cubicBezTo>
                    <a:pt x="16" y="3917"/>
                    <a:pt x="6" y="3973"/>
                    <a:pt x="4" y="4028"/>
                  </a:cubicBezTo>
                  <a:cubicBezTo>
                    <a:pt x="1" y="4078"/>
                    <a:pt x="8" y="4126"/>
                    <a:pt x="24" y="4172"/>
                  </a:cubicBezTo>
                  <a:cubicBezTo>
                    <a:pt x="112" y="4622"/>
                    <a:pt x="642" y="4838"/>
                    <a:pt x="1036" y="4963"/>
                  </a:cubicBezTo>
                  <a:cubicBezTo>
                    <a:pt x="1682" y="5167"/>
                    <a:pt x="2371" y="5254"/>
                    <a:pt x="3043" y="5321"/>
                  </a:cubicBezTo>
                  <a:cubicBezTo>
                    <a:pt x="3540" y="5371"/>
                    <a:pt x="4041" y="5403"/>
                    <a:pt x="4540" y="5403"/>
                  </a:cubicBezTo>
                  <a:cubicBezTo>
                    <a:pt x="4759" y="5403"/>
                    <a:pt x="4977" y="5397"/>
                    <a:pt x="5195" y="5384"/>
                  </a:cubicBezTo>
                  <a:cubicBezTo>
                    <a:pt x="5706" y="5355"/>
                    <a:pt x="6378" y="5326"/>
                    <a:pt x="6784" y="4966"/>
                  </a:cubicBezTo>
                  <a:cubicBezTo>
                    <a:pt x="7247" y="4557"/>
                    <a:pt x="7039" y="3890"/>
                    <a:pt x="6828" y="3408"/>
                  </a:cubicBezTo>
                  <a:cubicBezTo>
                    <a:pt x="6529" y="2721"/>
                    <a:pt x="6089" y="2100"/>
                    <a:pt x="5632" y="1512"/>
                  </a:cubicBezTo>
                  <a:cubicBezTo>
                    <a:pt x="5254" y="1028"/>
                    <a:pt x="4839" y="502"/>
                    <a:pt x="4320" y="155"/>
                  </a:cubicBezTo>
                  <a:cubicBezTo>
                    <a:pt x="4157" y="46"/>
                    <a:pt x="3998" y="1"/>
                    <a:pt x="384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82" name="Google Shape;482;p21"/>
            <p:cNvSpPr/>
            <p:nvPr/>
          </p:nvSpPr>
          <p:spPr>
            <a:xfrm>
              <a:off x="6558700" y="3085625"/>
              <a:ext cx="119300" cy="91100"/>
            </a:xfrm>
            <a:custGeom>
              <a:avLst/>
              <a:gdLst/>
              <a:ahLst/>
              <a:cxnLst/>
              <a:rect l="l" t="t" r="r" b="b"/>
              <a:pathLst>
                <a:path w="4772" h="3644" extrusionOk="0">
                  <a:moveTo>
                    <a:pt x="1222" y="2288"/>
                  </a:moveTo>
                  <a:cubicBezTo>
                    <a:pt x="1214" y="2296"/>
                    <a:pt x="1208" y="2304"/>
                    <a:pt x="1209" y="2304"/>
                  </a:cubicBezTo>
                  <a:cubicBezTo>
                    <a:pt x="1209" y="2304"/>
                    <a:pt x="1213" y="2299"/>
                    <a:pt x="1222" y="2288"/>
                  </a:cubicBezTo>
                  <a:close/>
                  <a:moveTo>
                    <a:pt x="2482" y="1024"/>
                  </a:moveTo>
                  <a:cubicBezTo>
                    <a:pt x="2600" y="1137"/>
                    <a:pt x="2713" y="1256"/>
                    <a:pt x="2820" y="1382"/>
                  </a:cubicBezTo>
                  <a:cubicBezTo>
                    <a:pt x="2880" y="1453"/>
                    <a:pt x="2939" y="1524"/>
                    <a:pt x="2997" y="1596"/>
                  </a:cubicBezTo>
                  <a:cubicBezTo>
                    <a:pt x="3008" y="1612"/>
                    <a:pt x="3012" y="1616"/>
                    <a:pt x="3016" y="1619"/>
                  </a:cubicBezTo>
                  <a:cubicBezTo>
                    <a:pt x="3020" y="1623"/>
                    <a:pt x="3018" y="1623"/>
                    <a:pt x="3025" y="1635"/>
                  </a:cubicBezTo>
                  <a:cubicBezTo>
                    <a:pt x="3062" y="1683"/>
                    <a:pt x="3096" y="1727"/>
                    <a:pt x="3131" y="1774"/>
                  </a:cubicBezTo>
                  <a:cubicBezTo>
                    <a:pt x="3246" y="1933"/>
                    <a:pt x="3355" y="2098"/>
                    <a:pt x="3452" y="2268"/>
                  </a:cubicBezTo>
                  <a:cubicBezTo>
                    <a:pt x="3496" y="2343"/>
                    <a:pt x="3538" y="2420"/>
                    <a:pt x="3579" y="2496"/>
                  </a:cubicBezTo>
                  <a:cubicBezTo>
                    <a:pt x="3592" y="2527"/>
                    <a:pt x="3605" y="2558"/>
                    <a:pt x="3621" y="2588"/>
                  </a:cubicBezTo>
                  <a:cubicBezTo>
                    <a:pt x="3627" y="2603"/>
                    <a:pt x="3632" y="2617"/>
                    <a:pt x="3638" y="2632"/>
                  </a:cubicBezTo>
                  <a:cubicBezTo>
                    <a:pt x="3630" y="2634"/>
                    <a:pt x="3623" y="2636"/>
                    <a:pt x="3613" y="2638"/>
                  </a:cubicBezTo>
                  <a:cubicBezTo>
                    <a:pt x="3605" y="2638"/>
                    <a:pt x="3594" y="2642"/>
                    <a:pt x="3583" y="2646"/>
                  </a:cubicBezTo>
                  <a:lnTo>
                    <a:pt x="3569" y="2646"/>
                  </a:lnTo>
                  <a:cubicBezTo>
                    <a:pt x="3546" y="2648"/>
                    <a:pt x="3521" y="2651"/>
                    <a:pt x="3498" y="2653"/>
                  </a:cubicBezTo>
                  <a:cubicBezTo>
                    <a:pt x="3320" y="2671"/>
                    <a:pt x="3141" y="2678"/>
                    <a:pt x="2961" y="2678"/>
                  </a:cubicBezTo>
                  <a:cubicBezTo>
                    <a:pt x="2782" y="2678"/>
                    <a:pt x="2602" y="2671"/>
                    <a:pt x="2424" y="2659"/>
                  </a:cubicBezTo>
                  <a:cubicBezTo>
                    <a:pt x="2217" y="2648"/>
                    <a:pt x="2011" y="2626"/>
                    <a:pt x="1806" y="2602"/>
                  </a:cubicBezTo>
                  <a:cubicBezTo>
                    <a:pt x="1777" y="2598"/>
                    <a:pt x="1722" y="2590"/>
                    <a:pt x="1706" y="2588"/>
                  </a:cubicBezTo>
                  <a:cubicBezTo>
                    <a:pt x="1656" y="2581"/>
                    <a:pt x="1605" y="2571"/>
                    <a:pt x="1553" y="2563"/>
                  </a:cubicBezTo>
                  <a:cubicBezTo>
                    <a:pt x="1463" y="2546"/>
                    <a:pt x="1373" y="2529"/>
                    <a:pt x="1285" y="2508"/>
                  </a:cubicBezTo>
                  <a:cubicBezTo>
                    <a:pt x="1222" y="2494"/>
                    <a:pt x="1161" y="2477"/>
                    <a:pt x="1099" y="2460"/>
                  </a:cubicBezTo>
                  <a:cubicBezTo>
                    <a:pt x="1132" y="2412"/>
                    <a:pt x="1164" y="2364"/>
                    <a:pt x="1199" y="2316"/>
                  </a:cubicBezTo>
                  <a:cubicBezTo>
                    <a:pt x="1208" y="2303"/>
                    <a:pt x="1216" y="2293"/>
                    <a:pt x="1224" y="2282"/>
                  </a:cubicBezTo>
                  <a:lnTo>
                    <a:pt x="1233" y="2272"/>
                  </a:lnTo>
                  <a:cubicBezTo>
                    <a:pt x="1270" y="2228"/>
                    <a:pt x="1304" y="2184"/>
                    <a:pt x="1341" y="2140"/>
                  </a:cubicBezTo>
                  <a:cubicBezTo>
                    <a:pt x="1603" y="1826"/>
                    <a:pt x="1888" y="1529"/>
                    <a:pt x="2194" y="1258"/>
                  </a:cubicBezTo>
                  <a:cubicBezTo>
                    <a:pt x="2260" y="1200"/>
                    <a:pt x="2325" y="1145"/>
                    <a:pt x="2392" y="1089"/>
                  </a:cubicBezTo>
                  <a:cubicBezTo>
                    <a:pt x="2399" y="1081"/>
                    <a:pt x="2409" y="1076"/>
                    <a:pt x="2417" y="1068"/>
                  </a:cubicBezTo>
                  <a:cubicBezTo>
                    <a:pt x="2438" y="1053"/>
                    <a:pt x="2459" y="1039"/>
                    <a:pt x="2482" y="1024"/>
                  </a:cubicBezTo>
                  <a:close/>
                  <a:moveTo>
                    <a:pt x="965" y="2695"/>
                  </a:moveTo>
                  <a:cubicBezTo>
                    <a:pt x="958" y="2756"/>
                    <a:pt x="955" y="2776"/>
                    <a:pt x="954" y="2776"/>
                  </a:cubicBezTo>
                  <a:cubicBezTo>
                    <a:pt x="952" y="2776"/>
                    <a:pt x="957" y="2716"/>
                    <a:pt x="963" y="2705"/>
                  </a:cubicBezTo>
                  <a:cubicBezTo>
                    <a:pt x="963" y="2701"/>
                    <a:pt x="963" y="2699"/>
                    <a:pt x="965" y="2695"/>
                  </a:cubicBezTo>
                  <a:close/>
                  <a:moveTo>
                    <a:pt x="3674" y="2760"/>
                  </a:moveTo>
                  <a:lnTo>
                    <a:pt x="3682" y="2783"/>
                  </a:lnTo>
                  <a:lnTo>
                    <a:pt x="3682" y="2793"/>
                  </a:lnTo>
                  <a:cubicBezTo>
                    <a:pt x="3681" y="2804"/>
                    <a:pt x="3681" y="2808"/>
                    <a:pt x="3682" y="2808"/>
                  </a:cubicBezTo>
                  <a:cubicBezTo>
                    <a:pt x="3683" y="2808"/>
                    <a:pt x="3684" y="2804"/>
                    <a:pt x="3686" y="2797"/>
                  </a:cubicBezTo>
                  <a:cubicBezTo>
                    <a:pt x="3688" y="2803"/>
                    <a:pt x="3690" y="2810"/>
                    <a:pt x="3690" y="2816"/>
                  </a:cubicBezTo>
                  <a:cubicBezTo>
                    <a:pt x="3689" y="2816"/>
                    <a:pt x="3689" y="2816"/>
                    <a:pt x="3688" y="2816"/>
                  </a:cubicBezTo>
                  <a:cubicBezTo>
                    <a:pt x="3667" y="2816"/>
                    <a:pt x="3671" y="2779"/>
                    <a:pt x="3674" y="2760"/>
                  </a:cubicBezTo>
                  <a:close/>
                  <a:moveTo>
                    <a:pt x="2519" y="0"/>
                  </a:moveTo>
                  <a:cubicBezTo>
                    <a:pt x="2303" y="0"/>
                    <a:pt x="2094" y="107"/>
                    <a:pt x="1901" y="252"/>
                  </a:cubicBezTo>
                  <a:cubicBezTo>
                    <a:pt x="1476" y="572"/>
                    <a:pt x="1094" y="949"/>
                    <a:pt x="745" y="1351"/>
                  </a:cubicBezTo>
                  <a:cubicBezTo>
                    <a:pt x="467" y="1671"/>
                    <a:pt x="136" y="2041"/>
                    <a:pt x="33" y="2468"/>
                  </a:cubicBezTo>
                  <a:cubicBezTo>
                    <a:pt x="16" y="2517"/>
                    <a:pt x="6" y="2571"/>
                    <a:pt x="4" y="2625"/>
                  </a:cubicBezTo>
                  <a:cubicBezTo>
                    <a:pt x="0" y="2669"/>
                    <a:pt x="6" y="2713"/>
                    <a:pt x="18" y="2755"/>
                  </a:cubicBezTo>
                  <a:cubicBezTo>
                    <a:pt x="90" y="3096"/>
                    <a:pt x="456" y="3272"/>
                    <a:pt x="768" y="3371"/>
                  </a:cubicBezTo>
                  <a:cubicBezTo>
                    <a:pt x="1174" y="3500"/>
                    <a:pt x="1609" y="3553"/>
                    <a:pt x="2030" y="3595"/>
                  </a:cubicBezTo>
                  <a:cubicBezTo>
                    <a:pt x="2325" y="3628"/>
                    <a:pt x="2621" y="3644"/>
                    <a:pt x="2917" y="3644"/>
                  </a:cubicBezTo>
                  <a:cubicBezTo>
                    <a:pt x="3055" y="3644"/>
                    <a:pt x="3192" y="3640"/>
                    <a:pt x="3330" y="3634"/>
                  </a:cubicBezTo>
                  <a:cubicBezTo>
                    <a:pt x="3690" y="3612"/>
                    <a:pt x="4143" y="3584"/>
                    <a:pt x="4425" y="3325"/>
                  </a:cubicBezTo>
                  <a:cubicBezTo>
                    <a:pt x="4771" y="3006"/>
                    <a:pt x="4645" y="2525"/>
                    <a:pt x="4480" y="2152"/>
                  </a:cubicBezTo>
                  <a:cubicBezTo>
                    <a:pt x="4293" y="1723"/>
                    <a:pt x="4015" y="1338"/>
                    <a:pt x="3728" y="970"/>
                  </a:cubicBezTo>
                  <a:cubicBezTo>
                    <a:pt x="3489" y="662"/>
                    <a:pt x="3226" y="339"/>
                    <a:pt x="2897" y="120"/>
                  </a:cubicBezTo>
                  <a:cubicBezTo>
                    <a:pt x="2770" y="36"/>
                    <a:pt x="2643" y="0"/>
                    <a:pt x="251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83" name="Google Shape;483;p21"/>
            <p:cNvSpPr/>
            <p:nvPr/>
          </p:nvSpPr>
          <p:spPr>
            <a:xfrm>
              <a:off x="6558600" y="3248125"/>
              <a:ext cx="239775" cy="176675"/>
            </a:xfrm>
            <a:custGeom>
              <a:avLst/>
              <a:gdLst/>
              <a:ahLst/>
              <a:cxnLst/>
              <a:rect l="l" t="t" r="r" b="b"/>
              <a:pathLst>
                <a:path w="9591" h="7067" extrusionOk="0">
                  <a:moveTo>
                    <a:pt x="5134" y="934"/>
                  </a:moveTo>
                  <a:cubicBezTo>
                    <a:pt x="5137" y="934"/>
                    <a:pt x="5140" y="934"/>
                    <a:pt x="5141" y="936"/>
                  </a:cubicBezTo>
                  <a:cubicBezTo>
                    <a:pt x="5132" y="936"/>
                    <a:pt x="5120" y="936"/>
                    <a:pt x="5111" y="938"/>
                  </a:cubicBezTo>
                  <a:cubicBezTo>
                    <a:pt x="5120" y="936"/>
                    <a:pt x="5128" y="934"/>
                    <a:pt x="5134" y="934"/>
                  </a:cubicBezTo>
                  <a:close/>
                  <a:moveTo>
                    <a:pt x="5072" y="955"/>
                  </a:moveTo>
                  <a:cubicBezTo>
                    <a:pt x="5072" y="955"/>
                    <a:pt x="5074" y="955"/>
                    <a:pt x="5074" y="957"/>
                  </a:cubicBezTo>
                  <a:cubicBezTo>
                    <a:pt x="5071" y="958"/>
                    <a:pt x="5069" y="958"/>
                    <a:pt x="5068" y="958"/>
                  </a:cubicBezTo>
                  <a:cubicBezTo>
                    <a:pt x="5067" y="958"/>
                    <a:pt x="5069" y="957"/>
                    <a:pt x="5072" y="955"/>
                  </a:cubicBezTo>
                  <a:close/>
                  <a:moveTo>
                    <a:pt x="8393" y="5771"/>
                  </a:moveTo>
                  <a:cubicBezTo>
                    <a:pt x="8397" y="5771"/>
                    <a:pt x="8401" y="5773"/>
                    <a:pt x="8404" y="5774"/>
                  </a:cubicBezTo>
                  <a:cubicBezTo>
                    <a:pt x="8403" y="5774"/>
                    <a:pt x="8402" y="5774"/>
                    <a:pt x="8401" y="5774"/>
                  </a:cubicBezTo>
                  <a:cubicBezTo>
                    <a:pt x="8397" y="5774"/>
                    <a:pt x="8393" y="5777"/>
                    <a:pt x="8388" y="5782"/>
                  </a:cubicBezTo>
                  <a:lnTo>
                    <a:pt x="8388" y="5772"/>
                  </a:lnTo>
                  <a:cubicBezTo>
                    <a:pt x="8390" y="5772"/>
                    <a:pt x="8392" y="5771"/>
                    <a:pt x="8393" y="5771"/>
                  </a:cubicBezTo>
                  <a:close/>
                  <a:moveTo>
                    <a:pt x="8384" y="5779"/>
                  </a:moveTo>
                  <a:cubicBezTo>
                    <a:pt x="8383" y="5780"/>
                    <a:pt x="8383" y="5782"/>
                    <a:pt x="8383" y="5784"/>
                  </a:cubicBezTo>
                  <a:cubicBezTo>
                    <a:pt x="8383" y="5782"/>
                    <a:pt x="8383" y="5781"/>
                    <a:pt x="8384" y="5779"/>
                  </a:cubicBezTo>
                  <a:close/>
                  <a:moveTo>
                    <a:pt x="5076" y="959"/>
                  </a:moveTo>
                  <a:cubicBezTo>
                    <a:pt x="5112" y="980"/>
                    <a:pt x="5147" y="1001"/>
                    <a:pt x="5181" y="1024"/>
                  </a:cubicBezTo>
                  <a:cubicBezTo>
                    <a:pt x="5269" y="1083"/>
                    <a:pt x="5336" y="1147"/>
                    <a:pt x="5449" y="1250"/>
                  </a:cubicBezTo>
                  <a:cubicBezTo>
                    <a:pt x="5731" y="1514"/>
                    <a:pt x="5995" y="1794"/>
                    <a:pt x="6244" y="2089"/>
                  </a:cubicBezTo>
                  <a:cubicBezTo>
                    <a:pt x="6820" y="2755"/>
                    <a:pt x="7335" y="3473"/>
                    <a:pt x="7783" y="4231"/>
                  </a:cubicBezTo>
                  <a:cubicBezTo>
                    <a:pt x="7965" y="4547"/>
                    <a:pt x="8145" y="4870"/>
                    <a:pt x="8268" y="5215"/>
                  </a:cubicBezTo>
                  <a:cubicBezTo>
                    <a:pt x="8316" y="5351"/>
                    <a:pt x="8363" y="5493"/>
                    <a:pt x="8383" y="5634"/>
                  </a:cubicBezTo>
                  <a:cubicBezTo>
                    <a:pt x="8381" y="5622"/>
                    <a:pt x="8380" y="5617"/>
                    <a:pt x="8380" y="5617"/>
                  </a:cubicBezTo>
                  <a:lnTo>
                    <a:pt x="8380" y="5617"/>
                  </a:lnTo>
                  <a:cubicBezTo>
                    <a:pt x="8378" y="5617"/>
                    <a:pt x="8388" y="5727"/>
                    <a:pt x="8386" y="5745"/>
                  </a:cubicBezTo>
                  <a:lnTo>
                    <a:pt x="8386" y="5767"/>
                  </a:lnTo>
                  <a:cubicBezTo>
                    <a:pt x="8386" y="5772"/>
                    <a:pt x="8385" y="5775"/>
                    <a:pt x="8384" y="5779"/>
                  </a:cubicBezTo>
                  <a:lnTo>
                    <a:pt x="8384" y="5779"/>
                  </a:lnTo>
                  <a:cubicBezTo>
                    <a:pt x="8385" y="5778"/>
                    <a:pt x="8386" y="5778"/>
                    <a:pt x="8386" y="5778"/>
                  </a:cubicBezTo>
                  <a:cubicBezTo>
                    <a:pt x="8386" y="5780"/>
                    <a:pt x="8386" y="5782"/>
                    <a:pt x="8386" y="5784"/>
                  </a:cubicBezTo>
                  <a:cubicBezTo>
                    <a:pt x="8381" y="5790"/>
                    <a:pt x="8379" y="5796"/>
                    <a:pt x="8381" y="5796"/>
                  </a:cubicBezTo>
                  <a:cubicBezTo>
                    <a:pt x="8382" y="5796"/>
                    <a:pt x="8382" y="5795"/>
                    <a:pt x="8383" y="5795"/>
                  </a:cubicBezTo>
                  <a:cubicBezTo>
                    <a:pt x="8383" y="5797"/>
                    <a:pt x="8383" y="5799"/>
                    <a:pt x="8383" y="5799"/>
                  </a:cubicBezTo>
                  <a:cubicBezTo>
                    <a:pt x="8385" y="5826"/>
                    <a:pt x="8385" y="5835"/>
                    <a:pt x="8384" y="5835"/>
                  </a:cubicBezTo>
                  <a:cubicBezTo>
                    <a:pt x="8382" y="5835"/>
                    <a:pt x="8380" y="5826"/>
                    <a:pt x="8379" y="5814"/>
                  </a:cubicBezTo>
                  <a:cubicBezTo>
                    <a:pt x="8379" y="5809"/>
                    <a:pt x="8379" y="5803"/>
                    <a:pt x="8379" y="5797"/>
                  </a:cubicBezTo>
                  <a:cubicBezTo>
                    <a:pt x="8229" y="5868"/>
                    <a:pt x="8318" y="5847"/>
                    <a:pt x="8162" y="5891"/>
                  </a:cubicBezTo>
                  <a:cubicBezTo>
                    <a:pt x="7896" y="5966"/>
                    <a:pt x="7626" y="6015"/>
                    <a:pt x="7353" y="6042"/>
                  </a:cubicBezTo>
                  <a:cubicBezTo>
                    <a:pt x="6950" y="6082"/>
                    <a:pt x="6544" y="6098"/>
                    <a:pt x="6138" y="6098"/>
                  </a:cubicBezTo>
                  <a:cubicBezTo>
                    <a:pt x="5726" y="6098"/>
                    <a:pt x="5314" y="6082"/>
                    <a:pt x="4904" y="6058"/>
                  </a:cubicBezTo>
                  <a:cubicBezTo>
                    <a:pt x="3977" y="6000"/>
                    <a:pt x="3049" y="5899"/>
                    <a:pt x="2145" y="5690"/>
                  </a:cubicBezTo>
                  <a:cubicBezTo>
                    <a:pt x="1846" y="5621"/>
                    <a:pt x="1421" y="5504"/>
                    <a:pt x="1218" y="5412"/>
                  </a:cubicBezTo>
                  <a:cubicBezTo>
                    <a:pt x="1159" y="5384"/>
                    <a:pt x="1101" y="5353"/>
                    <a:pt x="1044" y="5320"/>
                  </a:cubicBezTo>
                  <a:cubicBezTo>
                    <a:pt x="1036" y="5317"/>
                    <a:pt x="1023" y="5309"/>
                    <a:pt x="1009" y="5299"/>
                  </a:cubicBezTo>
                  <a:cubicBezTo>
                    <a:pt x="1019" y="5273"/>
                    <a:pt x="1025" y="5244"/>
                    <a:pt x="1031" y="5215"/>
                  </a:cubicBezTo>
                  <a:cubicBezTo>
                    <a:pt x="1103" y="5058"/>
                    <a:pt x="1188" y="4909"/>
                    <a:pt x="1285" y="4767"/>
                  </a:cubicBezTo>
                  <a:cubicBezTo>
                    <a:pt x="1502" y="4436"/>
                    <a:pt x="1741" y="4118"/>
                    <a:pt x="1997" y="3817"/>
                  </a:cubicBezTo>
                  <a:cubicBezTo>
                    <a:pt x="2597" y="3101"/>
                    <a:pt x="3246" y="2429"/>
                    <a:pt x="3943" y="1807"/>
                  </a:cubicBezTo>
                  <a:cubicBezTo>
                    <a:pt x="4205" y="1572"/>
                    <a:pt x="4473" y="1340"/>
                    <a:pt x="4766" y="1143"/>
                  </a:cubicBezTo>
                  <a:cubicBezTo>
                    <a:pt x="4865" y="1072"/>
                    <a:pt x="4969" y="1011"/>
                    <a:pt x="5076" y="959"/>
                  </a:cubicBezTo>
                  <a:close/>
                  <a:moveTo>
                    <a:pt x="5098" y="0"/>
                  </a:moveTo>
                  <a:cubicBezTo>
                    <a:pt x="4722" y="0"/>
                    <a:pt x="4368" y="227"/>
                    <a:pt x="4023" y="488"/>
                  </a:cubicBezTo>
                  <a:cubicBezTo>
                    <a:pt x="3100" y="1185"/>
                    <a:pt x="2273" y="2023"/>
                    <a:pt x="1515" y="2895"/>
                  </a:cubicBezTo>
                  <a:cubicBezTo>
                    <a:pt x="969" y="3523"/>
                    <a:pt x="211" y="4323"/>
                    <a:pt x="41" y="5186"/>
                  </a:cubicBezTo>
                  <a:cubicBezTo>
                    <a:pt x="22" y="5242"/>
                    <a:pt x="10" y="5299"/>
                    <a:pt x="8" y="5357"/>
                  </a:cubicBezTo>
                  <a:cubicBezTo>
                    <a:pt x="0" y="5431"/>
                    <a:pt x="10" y="5506"/>
                    <a:pt x="39" y="5577"/>
                  </a:cubicBezTo>
                  <a:cubicBezTo>
                    <a:pt x="182" y="6082"/>
                    <a:pt x="843" y="6324"/>
                    <a:pt x="1293" y="6465"/>
                  </a:cubicBezTo>
                  <a:cubicBezTo>
                    <a:pt x="2168" y="6741"/>
                    <a:pt x="3098" y="6862"/>
                    <a:pt x="4006" y="6954"/>
                  </a:cubicBezTo>
                  <a:cubicBezTo>
                    <a:pt x="4689" y="7023"/>
                    <a:pt x="5377" y="7066"/>
                    <a:pt x="6064" y="7066"/>
                  </a:cubicBezTo>
                  <a:cubicBezTo>
                    <a:pt x="6365" y="7066"/>
                    <a:pt x="6666" y="7058"/>
                    <a:pt x="6966" y="7040"/>
                  </a:cubicBezTo>
                  <a:cubicBezTo>
                    <a:pt x="7615" y="7001"/>
                    <a:pt x="8505" y="6975"/>
                    <a:pt x="9022" y="6519"/>
                  </a:cubicBezTo>
                  <a:cubicBezTo>
                    <a:pt x="9591" y="6019"/>
                    <a:pt x="9309" y="5181"/>
                    <a:pt x="9055" y="4595"/>
                  </a:cubicBezTo>
                  <a:cubicBezTo>
                    <a:pt x="8653" y="3664"/>
                    <a:pt x="8057" y="2822"/>
                    <a:pt x="7437" y="2027"/>
                  </a:cubicBezTo>
                  <a:cubicBezTo>
                    <a:pt x="6928" y="1372"/>
                    <a:pt x="6367" y="656"/>
                    <a:pt x="5670" y="187"/>
                  </a:cubicBezTo>
                  <a:cubicBezTo>
                    <a:pt x="5472" y="55"/>
                    <a:pt x="5282" y="0"/>
                    <a:pt x="5098"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84" name="Google Shape;484;p21"/>
            <p:cNvSpPr/>
            <p:nvPr/>
          </p:nvSpPr>
          <p:spPr>
            <a:xfrm>
              <a:off x="6768100" y="3392650"/>
              <a:ext cx="75" cy="425"/>
            </a:xfrm>
            <a:custGeom>
              <a:avLst/>
              <a:gdLst/>
              <a:ahLst/>
              <a:cxnLst/>
              <a:rect l="l" t="t" r="r" b="b"/>
              <a:pathLst>
                <a:path w="3" h="17" extrusionOk="0">
                  <a:moveTo>
                    <a:pt x="1" y="1"/>
                  </a:moveTo>
                  <a:cubicBezTo>
                    <a:pt x="1" y="3"/>
                    <a:pt x="1" y="6"/>
                    <a:pt x="1" y="10"/>
                  </a:cubicBezTo>
                  <a:cubicBezTo>
                    <a:pt x="1" y="12"/>
                    <a:pt x="1" y="14"/>
                    <a:pt x="1" y="16"/>
                  </a:cubicBezTo>
                  <a:lnTo>
                    <a:pt x="3" y="16"/>
                  </a:lnTo>
                  <a:lnTo>
                    <a:pt x="3" y="7"/>
                  </a:lnTo>
                  <a:cubicBezTo>
                    <a:pt x="3" y="5"/>
                    <a:pt x="3" y="3"/>
                    <a:pt x="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85" name="Google Shape;485;p21"/>
            <p:cNvSpPr/>
            <p:nvPr/>
          </p:nvSpPr>
          <p:spPr>
            <a:xfrm>
              <a:off x="6389450" y="3446050"/>
              <a:ext cx="178800" cy="133400"/>
            </a:xfrm>
            <a:custGeom>
              <a:avLst/>
              <a:gdLst/>
              <a:ahLst/>
              <a:cxnLst/>
              <a:rect l="l" t="t" r="r" b="b"/>
              <a:pathLst>
                <a:path w="7152" h="5336" extrusionOk="0">
                  <a:moveTo>
                    <a:pt x="3768" y="984"/>
                  </a:moveTo>
                  <a:cubicBezTo>
                    <a:pt x="3770" y="986"/>
                    <a:pt x="3774" y="988"/>
                    <a:pt x="3776" y="989"/>
                  </a:cubicBezTo>
                  <a:lnTo>
                    <a:pt x="3801" y="1005"/>
                  </a:lnTo>
                  <a:cubicBezTo>
                    <a:pt x="3801" y="1005"/>
                    <a:pt x="3803" y="1009"/>
                    <a:pt x="3816" y="1020"/>
                  </a:cubicBezTo>
                  <a:cubicBezTo>
                    <a:pt x="3858" y="1056"/>
                    <a:pt x="3900" y="1093"/>
                    <a:pt x="3940" y="1129"/>
                  </a:cubicBezTo>
                  <a:cubicBezTo>
                    <a:pt x="4142" y="1317"/>
                    <a:pt x="4331" y="1518"/>
                    <a:pt x="4509" y="1728"/>
                  </a:cubicBezTo>
                  <a:cubicBezTo>
                    <a:pt x="4913" y="2198"/>
                    <a:pt x="5275" y="2703"/>
                    <a:pt x="5589" y="3237"/>
                  </a:cubicBezTo>
                  <a:cubicBezTo>
                    <a:pt x="5660" y="3360"/>
                    <a:pt x="5729" y="3484"/>
                    <a:pt x="5792" y="3611"/>
                  </a:cubicBezTo>
                  <a:cubicBezTo>
                    <a:pt x="5844" y="3706"/>
                    <a:pt x="5888" y="3806"/>
                    <a:pt x="5922" y="3909"/>
                  </a:cubicBezTo>
                  <a:cubicBezTo>
                    <a:pt x="5951" y="3993"/>
                    <a:pt x="5976" y="4080"/>
                    <a:pt x="5995" y="4166"/>
                  </a:cubicBezTo>
                  <a:cubicBezTo>
                    <a:pt x="5995" y="4175"/>
                    <a:pt x="5997" y="4191"/>
                    <a:pt x="5999" y="4204"/>
                  </a:cubicBezTo>
                  <a:cubicBezTo>
                    <a:pt x="5997" y="4206"/>
                    <a:pt x="5993" y="4208"/>
                    <a:pt x="5991" y="4208"/>
                  </a:cubicBezTo>
                  <a:cubicBezTo>
                    <a:pt x="5980" y="4214"/>
                    <a:pt x="5962" y="4217"/>
                    <a:pt x="5943" y="4223"/>
                  </a:cubicBezTo>
                  <a:cubicBezTo>
                    <a:pt x="5851" y="4248"/>
                    <a:pt x="5763" y="4271"/>
                    <a:pt x="5669" y="4288"/>
                  </a:cubicBezTo>
                  <a:cubicBezTo>
                    <a:pt x="5629" y="4296"/>
                    <a:pt x="5589" y="4304"/>
                    <a:pt x="5547" y="4309"/>
                  </a:cubicBezTo>
                  <a:cubicBezTo>
                    <a:pt x="5547" y="4309"/>
                    <a:pt x="5547" y="4309"/>
                    <a:pt x="5546" y="4309"/>
                  </a:cubicBezTo>
                  <a:cubicBezTo>
                    <a:pt x="5536" y="4309"/>
                    <a:pt x="5419" y="4325"/>
                    <a:pt x="5399" y="4327"/>
                  </a:cubicBezTo>
                  <a:cubicBezTo>
                    <a:pt x="5108" y="4355"/>
                    <a:pt x="4816" y="4367"/>
                    <a:pt x="4523" y="4367"/>
                  </a:cubicBezTo>
                  <a:cubicBezTo>
                    <a:pt x="4231" y="4367"/>
                    <a:pt x="3938" y="4355"/>
                    <a:pt x="3646" y="4338"/>
                  </a:cubicBezTo>
                  <a:cubicBezTo>
                    <a:pt x="2972" y="4296"/>
                    <a:pt x="2363" y="4231"/>
                    <a:pt x="1708" y="4080"/>
                  </a:cubicBezTo>
                  <a:cubicBezTo>
                    <a:pt x="1580" y="4049"/>
                    <a:pt x="1451" y="4016"/>
                    <a:pt x="1325" y="3978"/>
                  </a:cubicBezTo>
                  <a:cubicBezTo>
                    <a:pt x="1266" y="3961"/>
                    <a:pt x="1208" y="3940"/>
                    <a:pt x="1149" y="3921"/>
                  </a:cubicBezTo>
                  <a:cubicBezTo>
                    <a:pt x="1124" y="3911"/>
                    <a:pt x="1101" y="3902"/>
                    <a:pt x="1076" y="3894"/>
                  </a:cubicBezTo>
                  <a:cubicBezTo>
                    <a:pt x="1063" y="3886"/>
                    <a:pt x="1048" y="3879"/>
                    <a:pt x="1032" y="3869"/>
                  </a:cubicBezTo>
                  <a:cubicBezTo>
                    <a:pt x="1076" y="3785"/>
                    <a:pt x="1122" y="3701"/>
                    <a:pt x="1174" y="3620"/>
                  </a:cubicBezTo>
                  <a:cubicBezTo>
                    <a:pt x="1323" y="3392"/>
                    <a:pt x="1486" y="3174"/>
                    <a:pt x="1662" y="2967"/>
                  </a:cubicBezTo>
                  <a:cubicBezTo>
                    <a:pt x="2093" y="2454"/>
                    <a:pt x="2558" y="1974"/>
                    <a:pt x="3056" y="1527"/>
                  </a:cubicBezTo>
                  <a:cubicBezTo>
                    <a:pt x="3270" y="1336"/>
                    <a:pt x="3418" y="1208"/>
                    <a:pt x="3619" y="1074"/>
                  </a:cubicBezTo>
                  <a:cubicBezTo>
                    <a:pt x="3667" y="1041"/>
                    <a:pt x="3718" y="1012"/>
                    <a:pt x="3768" y="984"/>
                  </a:cubicBezTo>
                  <a:close/>
                  <a:moveTo>
                    <a:pt x="3791" y="0"/>
                  </a:moveTo>
                  <a:cubicBezTo>
                    <a:pt x="3496" y="0"/>
                    <a:pt x="3216" y="167"/>
                    <a:pt x="2947" y="369"/>
                  </a:cubicBezTo>
                  <a:cubicBezTo>
                    <a:pt x="2277" y="875"/>
                    <a:pt x="1674" y="1482"/>
                    <a:pt x="1124" y="2115"/>
                  </a:cubicBezTo>
                  <a:cubicBezTo>
                    <a:pt x="714" y="2586"/>
                    <a:pt x="174" y="3166"/>
                    <a:pt x="37" y="3810"/>
                  </a:cubicBezTo>
                  <a:cubicBezTo>
                    <a:pt x="16" y="3861"/>
                    <a:pt x="6" y="3917"/>
                    <a:pt x="4" y="3974"/>
                  </a:cubicBezTo>
                  <a:cubicBezTo>
                    <a:pt x="0" y="4022"/>
                    <a:pt x="6" y="4072"/>
                    <a:pt x="21" y="4118"/>
                  </a:cubicBezTo>
                  <a:cubicBezTo>
                    <a:pt x="111" y="4562"/>
                    <a:pt x="636" y="4777"/>
                    <a:pt x="1026" y="4899"/>
                  </a:cubicBezTo>
                  <a:cubicBezTo>
                    <a:pt x="1662" y="5102"/>
                    <a:pt x="2342" y="5186"/>
                    <a:pt x="3004" y="5255"/>
                  </a:cubicBezTo>
                  <a:cubicBezTo>
                    <a:pt x="3493" y="5304"/>
                    <a:pt x="3986" y="5335"/>
                    <a:pt x="4478" y="5335"/>
                  </a:cubicBezTo>
                  <a:cubicBezTo>
                    <a:pt x="4694" y="5335"/>
                    <a:pt x="4909" y="5329"/>
                    <a:pt x="5124" y="5316"/>
                  </a:cubicBezTo>
                  <a:cubicBezTo>
                    <a:pt x="5629" y="5286"/>
                    <a:pt x="6292" y="5259"/>
                    <a:pt x="6694" y="4903"/>
                  </a:cubicBezTo>
                  <a:cubicBezTo>
                    <a:pt x="7151" y="4497"/>
                    <a:pt x="6946" y="3836"/>
                    <a:pt x="6738" y="3358"/>
                  </a:cubicBezTo>
                  <a:cubicBezTo>
                    <a:pt x="6443" y="2682"/>
                    <a:pt x="6008" y="2069"/>
                    <a:pt x="5558" y="1491"/>
                  </a:cubicBezTo>
                  <a:cubicBezTo>
                    <a:pt x="5185" y="1012"/>
                    <a:pt x="4775" y="495"/>
                    <a:pt x="4266" y="155"/>
                  </a:cubicBezTo>
                  <a:cubicBezTo>
                    <a:pt x="4103" y="46"/>
                    <a:pt x="3945" y="0"/>
                    <a:pt x="379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86" name="Google Shape;486;p21"/>
            <p:cNvSpPr/>
            <p:nvPr/>
          </p:nvSpPr>
          <p:spPr>
            <a:xfrm>
              <a:off x="6629050" y="3597325"/>
              <a:ext cx="119300" cy="91125"/>
            </a:xfrm>
            <a:custGeom>
              <a:avLst/>
              <a:gdLst/>
              <a:ahLst/>
              <a:cxnLst/>
              <a:rect l="l" t="t" r="r" b="b"/>
              <a:pathLst>
                <a:path w="4772" h="3645" extrusionOk="0">
                  <a:moveTo>
                    <a:pt x="2480" y="1023"/>
                  </a:moveTo>
                  <a:cubicBezTo>
                    <a:pt x="2601" y="1136"/>
                    <a:pt x="2714" y="1257"/>
                    <a:pt x="2821" y="1383"/>
                  </a:cubicBezTo>
                  <a:cubicBezTo>
                    <a:pt x="2880" y="1452"/>
                    <a:pt x="2940" y="1525"/>
                    <a:pt x="2995" y="1596"/>
                  </a:cubicBezTo>
                  <a:lnTo>
                    <a:pt x="3016" y="1620"/>
                  </a:lnTo>
                  <a:lnTo>
                    <a:pt x="3026" y="1634"/>
                  </a:lnTo>
                  <a:cubicBezTo>
                    <a:pt x="3060" y="1682"/>
                    <a:pt x="3095" y="1728"/>
                    <a:pt x="3129" y="1776"/>
                  </a:cubicBezTo>
                  <a:cubicBezTo>
                    <a:pt x="3244" y="1934"/>
                    <a:pt x="3353" y="2099"/>
                    <a:pt x="3453" y="2268"/>
                  </a:cubicBezTo>
                  <a:cubicBezTo>
                    <a:pt x="3497" y="2344"/>
                    <a:pt x="3539" y="2419"/>
                    <a:pt x="3577" y="2497"/>
                  </a:cubicBezTo>
                  <a:cubicBezTo>
                    <a:pt x="3593" y="2528"/>
                    <a:pt x="3606" y="2559"/>
                    <a:pt x="3621" y="2589"/>
                  </a:cubicBezTo>
                  <a:cubicBezTo>
                    <a:pt x="3627" y="2603"/>
                    <a:pt x="3633" y="2618"/>
                    <a:pt x="3637" y="2633"/>
                  </a:cubicBezTo>
                  <a:cubicBezTo>
                    <a:pt x="3629" y="2633"/>
                    <a:pt x="3621" y="2637"/>
                    <a:pt x="3614" y="2637"/>
                  </a:cubicBezTo>
                  <a:cubicBezTo>
                    <a:pt x="3604" y="2639"/>
                    <a:pt x="3594" y="2643"/>
                    <a:pt x="3581" y="2647"/>
                  </a:cubicBezTo>
                  <a:lnTo>
                    <a:pt x="3570" y="2647"/>
                  </a:lnTo>
                  <a:cubicBezTo>
                    <a:pt x="3547" y="2649"/>
                    <a:pt x="3522" y="2650"/>
                    <a:pt x="3499" y="2654"/>
                  </a:cubicBezTo>
                  <a:cubicBezTo>
                    <a:pt x="3320" y="2672"/>
                    <a:pt x="3140" y="2679"/>
                    <a:pt x="2961" y="2679"/>
                  </a:cubicBezTo>
                  <a:cubicBezTo>
                    <a:pt x="2781" y="2679"/>
                    <a:pt x="2602" y="2672"/>
                    <a:pt x="2423" y="2660"/>
                  </a:cubicBezTo>
                  <a:cubicBezTo>
                    <a:pt x="2216" y="2649"/>
                    <a:pt x="2011" y="2626"/>
                    <a:pt x="1806" y="2603"/>
                  </a:cubicBezTo>
                  <a:cubicBezTo>
                    <a:pt x="1776" y="2599"/>
                    <a:pt x="1722" y="2591"/>
                    <a:pt x="1707" y="2589"/>
                  </a:cubicBezTo>
                  <a:cubicBezTo>
                    <a:pt x="1655" y="2582"/>
                    <a:pt x="1605" y="2572"/>
                    <a:pt x="1554" y="2564"/>
                  </a:cubicBezTo>
                  <a:cubicBezTo>
                    <a:pt x="1464" y="2547"/>
                    <a:pt x="1374" y="2530"/>
                    <a:pt x="1285" y="2509"/>
                  </a:cubicBezTo>
                  <a:cubicBezTo>
                    <a:pt x="1222" y="2495"/>
                    <a:pt x="1161" y="2478"/>
                    <a:pt x="1100" y="2461"/>
                  </a:cubicBezTo>
                  <a:cubicBezTo>
                    <a:pt x="1132" y="2413"/>
                    <a:pt x="1165" y="2365"/>
                    <a:pt x="1199" y="2317"/>
                  </a:cubicBezTo>
                  <a:cubicBezTo>
                    <a:pt x="1207" y="2306"/>
                    <a:pt x="1217" y="2294"/>
                    <a:pt x="1224" y="2283"/>
                  </a:cubicBezTo>
                  <a:cubicBezTo>
                    <a:pt x="1226" y="2279"/>
                    <a:pt x="1230" y="2275"/>
                    <a:pt x="1232" y="2273"/>
                  </a:cubicBezTo>
                  <a:cubicBezTo>
                    <a:pt x="1268" y="2227"/>
                    <a:pt x="1305" y="2183"/>
                    <a:pt x="1341" y="2141"/>
                  </a:cubicBezTo>
                  <a:cubicBezTo>
                    <a:pt x="1603" y="1825"/>
                    <a:pt x="1889" y="1530"/>
                    <a:pt x="2195" y="1257"/>
                  </a:cubicBezTo>
                  <a:cubicBezTo>
                    <a:pt x="2258" y="1199"/>
                    <a:pt x="2325" y="1144"/>
                    <a:pt x="2390" y="1090"/>
                  </a:cubicBezTo>
                  <a:cubicBezTo>
                    <a:pt x="2400" y="1082"/>
                    <a:pt x="2407" y="1077"/>
                    <a:pt x="2417" y="1069"/>
                  </a:cubicBezTo>
                  <a:cubicBezTo>
                    <a:pt x="2438" y="1054"/>
                    <a:pt x="2459" y="1038"/>
                    <a:pt x="2480" y="1023"/>
                  </a:cubicBezTo>
                  <a:close/>
                  <a:moveTo>
                    <a:pt x="963" y="2703"/>
                  </a:moveTo>
                  <a:cubicBezTo>
                    <a:pt x="957" y="2759"/>
                    <a:pt x="954" y="2777"/>
                    <a:pt x="953" y="2777"/>
                  </a:cubicBezTo>
                  <a:cubicBezTo>
                    <a:pt x="951" y="2777"/>
                    <a:pt x="956" y="2717"/>
                    <a:pt x="962" y="2706"/>
                  </a:cubicBezTo>
                  <a:cubicBezTo>
                    <a:pt x="962" y="2705"/>
                    <a:pt x="963" y="2704"/>
                    <a:pt x="963" y="2703"/>
                  </a:cubicBezTo>
                  <a:close/>
                  <a:moveTo>
                    <a:pt x="3675" y="2760"/>
                  </a:moveTo>
                  <a:lnTo>
                    <a:pt x="3675" y="2762"/>
                  </a:lnTo>
                  <a:cubicBezTo>
                    <a:pt x="3677" y="2769"/>
                    <a:pt x="3681" y="2779"/>
                    <a:pt x="3683" y="2785"/>
                  </a:cubicBezTo>
                  <a:lnTo>
                    <a:pt x="3683" y="2792"/>
                  </a:lnTo>
                  <a:cubicBezTo>
                    <a:pt x="3681" y="2804"/>
                    <a:pt x="3681" y="2809"/>
                    <a:pt x="3681" y="2809"/>
                  </a:cubicBezTo>
                  <a:cubicBezTo>
                    <a:pt x="3682" y="2809"/>
                    <a:pt x="3684" y="2804"/>
                    <a:pt x="3684" y="2798"/>
                  </a:cubicBezTo>
                  <a:cubicBezTo>
                    <a:pt x="3686" y="2807"/>
                    <a:pt x="3690" y="2817"/>
                    <a:pt x="3690" y="2817"/>
                  </a:cubicBezTo>
                  <a:cubicBezTo>
                    <a:pt x="3690" y="2817"/>
                    <a:pt x="3689" y="2817"/>
                    <a:pt x="3689" y="2817"/>
                  </a:cubicBezTo>
                  <a:cubicBezTo>
                    <a:pt x="3667" y="2817"/>
                    <a:pt x="3669" y="2780"/>
                    <a:pt x="3675" y="2760"/>
                  </a:cubicBezTo>
                  <a:close/>
                  <a:moveTo>
                    <a:pt x="2519" y="0"/>
                  </a:moveTo>
                  <a:cubicBezTo>
                    <a:pt x="2303" y="0"/>
                    <a:pt x="2093" y="107"/>
                    <a:pt x="1900" y="251"/>
                  </a:cubicBezTo>
                  <a:cubicBezTo>
                    <a:pt x="1475" y="573"/>
                    <a:pt x="1094" y="950"/>
                    <a:pt x="746" y="1350"/>
                  </a:cubicBezTo>
                  <a:cubicBezTo>
                    <a:pt x="466" y="1672"/>
                    <a:pt x="135" y="2040"/>
                    <a:pt x="33" y="2467"/>
                  </a:cubicBezTo>
                  <a:cubicBezTo>
                    <a:pt x="14" y="2518"/>
                    <a:pt x="5" y="2570"/>
                    <a:pt x="5" y="2624"/>
                  </a:cubicBezTo>
                  <a:cubicBezTo>
                    <a:pt x="1" y="2668"/>
                    <a:pt x="5" y="2714"/>
                    <a:pt x="18" y="2756"/>
                  </a:cubicBezTo>
                  <a:cubicBezTo>
                    <a:pt x="91" y="3097"/>
                    <a:pt x="456" y="3273"/>
                    <a:pt x="767" y="3372"/>
                  </a:cubicBezTo>
                  <a:cubicBezTo>
                    <a:pt x="1174" y="3501"/>
                    <a:pt x="1609" y="3552"/>
                    <a:pt x="2030" y="3596"/>
                  </a:cubicBezTo>
                  <a:cubicBezTo>
                    <a:pt x="2324" y="3629"/>
                    <a:pt x="2620" y="3645"/>
                    <a:pt x="2916" y="3645"/>
                  </a:cubicBezTo>
                  <a:cubicBezTo>
                    <a:pt x="3053" y="3645"/>
                    <a:pt x="3191" y="3641"/>
                    <a:pt x="3328" y="3635"/>
                  </a:cubicBezTo>
                  <a:cubicBezTo>
                    <a:pt x="3690" y="3614"/>
                    <a:pt x="4142" y="3585"/>
                    <a:pt x="4424" y="3326"/>
                  </a:cubicBezTo>
                  <a:cubicBezTo>
                    <a:pt x="4772" y="3007"/>
                    <a:pt x="4646" y="2526"/>
                    <a:pt x="4481" y="2151"/>
                  </a:cubicBezTo>
                  <a:cubicBezTo>
                    <a:pt x="4293" y="1722"/>
                    <a:pt x="4016" y="1337"/>
                    <a:pt x="3729" y="969"/>
                  </a:cubicBezTo>
                  <a:cubicBezTo>
                    <a:pt x="3489" y="663"/>
                    <a:pt x="3225" y="338"/>
                    <a:pt x="2898" y="119"/>
                  </a:cubicBezTo>
                  <a:cubicBezTo>
                    <a:pt x="2770" y="35"/>
                    <a:pt x="2643" y="0"/>
                    <a:pt x="2519"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87" name="Google Shape;487;p21"/>
            <p:cNvSpPr/>
            <p:nvPr/>
          </p:nvSpPr>
          <p:spPr>
            <a:xfrm>
              <a:off x="6407825" y="3688425"/>
              <a:ext cx="181200" cy="135075"/>
            </a:xfrm>
            <a:custGeom>
              <a:avLst/>
              <a:gdLst/>
              <a:ahLst/>
              <a:cxnLst/>
              <a:rect l="l" t="t" r="r" b="b"/>
              <a:pathLst>
                <a:path w="7248" h="5403" extrusionOk="0">
                  <a:moveTo>
                    <a:pt x="3820" y="986"/>
                  </a:moveTo>
                  <a:cubicBezTo>
                    <a:pt x="3824" y="988"/>
                    <a:pt x="3828" y="990"/>
                    <a:pt x="3832" y="992"/>
                  </a:cubicBezTo>
                  <a:cubicBezTo>
                    <a:pt x="3849" y="1003"/>
                    <a:pt x="3851" y="1005"/>
                    <a:pt x="3858" y="1009"/>
                  </a:cubicBezTo>
                  <a:cubicBezTo>
                    <a:pt x="3858" y="1009"/>
                    <a:pt x="3860" y="1013"/>
                    <a:pt x="3874" y="1024"/>
                  </a:cubicBezTo>
                  <a:cubicBezTo>
                    <a:pt x="3916" y="1063"/>
                    <a:pt x="3960" y="1097"/>
                    <a:pt x="4000" y="1136"/>
                  </a:cubicBezTo>
                  <a:cubicBezTo>
                    <a:pt x="4203" y="1327"/>
                    <a:pt x="4396" y="1530"/>
                    <a:pt x="4578" y="1744"/>
                  </a:cubicBezTo>
                  <a:cubicBezTo>
                    <a:pt x="4988" y="2221"/>
                    <a:pt x="5356" y="2734"/>
                    <a:pt x="5675" y="3276"/>
                  </a:cubicBezTo>
                  <a:cubicBezTo>
                    <a:pt x="5809" y="3506"/>
                    <a:pt x="5951" y="3780"/>
                    <a:pt x="6014" y="3961"/>
                  </a:cubicBezTo>
                  <a:cubicBezTo>
                    <a:pt x="6045" y="4048"/>
                    <a:pt x="6068" y="4136"/>
                    <a:pt x="6087" y="4226"/>
                  </a:cubicBezTo>
                  <a:cubicBezTo>
                    <a:pt x="6087" y="4235"/>
                    <a:pt x="6089" y="4252"/>
                    <a:pt x="6091" y="4268"/>
                  </a:cubicBezTo>
                  <a:lnTo>
                    <a:pt x="6081" y="4275"/>
                  </a:lnTo>
                  <a:cubicBezTo>
                    <a:pt x="6068" y="4279"/>
                    <a:pt x="6051" y="4283"/>
                    <a:pt x="6030" y="4289"/>
                  </a:cubicBezTo>
                  <a:cubicBezTo>
                    <a:pt x="5938" y="4314"/>
                    <a:pt x="5848" y="4337"/>
                    <a:pt x="5754" y="4356"/>
                  </a:cubicBezTo>
                  <a:cubicBezTo>
                    <a:pt x="5710" y="4364"/>
                    <a:pt x="5668" y="4371"/>
                    <a:pt x="5626" y="4377"/>
                  </a:cubicBezTo>
                  <a:cubicBezTo>
                    <a:pt x="5626" y="4377"/>
                    <a:pt x="5625" y="4377"/>
                    <a:pt x="5625" y="4377"/>
                  </a:cubicBezTo>
                  <a:cubicBezTo>
                    <a:pt x="5612" y="4377"/>
                    <a:pt x="5496" y="4392"/>
                    <a:pt x="5476" y="4394"/>
                  </a:cubicBezTo>
                  <a:cubicBezTo>
                    <a:pt x="5180" y="4424"/>
                    <a:pt x="4883" y="4436"/>
                    <a:pt x="4586" y="4436"/>
                  </a:cubicBezTo>
                  <a:cubicBezTo>
                    <a:pt x="4289" y="4436"/>
                    <a:pt x="3991" y="4424"/>
                    <a:pt x="3696" y="4406"/>
                  </a:cubicBezTo>
                  <a:cubicBezTo>
                    <a:pt x="3014" y="4364"/>
                    <a:pt x="2388" y="4297"/>
                    <a:pt x="1725" y="4141"/>
                  </a:cubicBezTo>
                  <a:cubicBezTo>
                    <a:pt x="1593" y="4113"/>
                    <a:pt x="1463" y="4078"/>
                    <a:pt x="1335" y="4040"/>
                  </a:cubicBezTo>
                  <a:cubicBezTo>
                    <a:pt x="1276" y="4021"/>
                    <a:pt x="1214" y="4002"/>
                    <a:pt x="1157" y="3981"/>
                  </a:cubicBezTo>
                  <a:cubicBezTo>
                    <a:pt x="1132" y="3973"/>
                    <a:pt x="1109" y="3963"/>
                    <a:pt x="1084" y="3954"/>
                  </a:cubicBezTo>
                  <a:cubicBezTo>
                    <a:pt x="1067" y="3944"/>
                    <a:pt x="1050" y="3935"/>
                    <a:pt x="1032" y="3927"/>
                  </a:cubicBezTo>
                  <a:cubicBezTo>
                    <a:pt x="1076" y="3839"/>
                    <a:pt x="1124" y="3751"/>
                    <a:pt x="1178" y="3667"/>
                  </a:cubicBezTo>
                  <a:lnTo>
                    <a:pt x="1180" y="3667"/>
                  </a:lnTo>
                  <a:cubicBezTo>
                    <a:pt x="1331" y="3435"/>
                    <a:pt x="1498" y="3213"/>
                    <a:pt x="1678" y="3002"/>
                  </a:cubicBezTo>
                  <a:cubicBezTo>
                    <a:pt x="2112" y="2481"/>
                    <a:pt x="2585" y="1993"/>
                    <a:pt x="3091" y="1540"/>
                  </a:cubicBezTo>
                  <a:cubicBezTo>
                    <a:pt x="3198" y="1444"/>
                    <a:pt x="3305" y="1352"/>
                    <a:pt x="3416" y="1262"/>
                  </a:cubicBezTo>
                  <a:cubicBezTo>
                    <a:pt x="3495" y="1195"/>
                    <a:pt x="3577" y="1134"/>
                    <a:pt x="3663" y="1078"/>
                  </a:cubicBezTo>
                  <a:cubicBezTo>
                    <a:pt x="3715" y="1044"/>
                    <a:pt x="3768" y="1015"/>
                    <a:pt x="3820" y="986"/>
                  </a:cubicBezTo>
                  <a:close/>
                  <a:moveTo>
                    <a:pt x="3843" y="1"/>
                  </a:moveTo>
                  <a:cubicBezTo>
                    <a:pt x="3545" y="1"/>
                    <a:pt x="3262" y="169"/>
                    <a:pt x="2991" y="374"/>
                  </a:cubicBezTo>
                  <a:cubicBezTo>
                    <a:pt x="2309" y="887"/>
                    <a:pt x="1699" y="1501"/>
                    <a:pt x="1140" y="2145"/>
                  </a:cubicBezTo>
                  <a:cubicBezTo>
                    <a:pt x="724" y="2623"/>
                    <a:pt x="175" y="3211"/>
                    <a:pt x="37" y="3862"/>
                  </a:cubicBezTo>
                  <a:cubicBezTo>
                    <a:pt x="16" y="3916"/>
                    <a:pt x="6" y="3971"/>
                    <a:pt x="4" y="4028"/>
                  </a:cubicBezTo>
                  <a:cubicBezTo>
                    <a:pt x="0" y="4076"/>
                    <a:pt x="6" y="4126"/>
                    <a:pt x="23" y="4172"/>
                  </a:cubicBezTo>
                  <a:cubicBezTo>
                    <a:pt x="113" y="4620"/>
                    <a:pt x="642" y="4838"/>
                    <a:pt x="1036" y="4963"/>
                  </a:cubicBezTo>
                  <a:cubicBezTo>
                    <a:pt x="1681" y="5166"/>
                    <a:pt x="2373" y="5254"/>
                    <a:pt x="3043" y="5321"/>
                  </a:cubicBezTo>
                  <a:cubicBezTo>
                    <a:pt x="3540" y="5372"/>
                    <a:pt x="4042" y="5403"/>
                    <a:pt x="4543" y="5403"/>
                  </a:cubicBezTo>
                  <a:cubicBezTo>
                    <a:pt x="4761" y="5403"/>
                    <a:pt x="4979" y="5397"/>
                    <a:pt x="5197" y="5384"/>
                  </a:cubicBezTo>
                  <a:cubicBezTo>
                    <a:pt x="5706" y="5353"/>
                    <a:pt x="6378" y="5325"/>
                    <a:pt x="6784" y="4967"/>
                  </a:cubicBezTo>
                  <a:cubicBezTo>
                    <a:pt x="7247" y="4557"/>
                    <a:pt x="7039" y="3889"/>
                    <a:pt x="6828" y="3406"/>
                  </a:cubicBezTo>
                  <a:cubicBezTo>
                    <a:pt x="6531" y="2721"/>
                    <a:pt x="6089" y="2100"/>
                    <a:pt x="5631" y="1513"/>
                  </a:cubicBezTo>
                  <a:cubicBezTo>
                    <a:pt x="5254" y="1026"/>
                    <a:pt x="4839" y="502"/>
                    <a:pt x="4320" y="155"/>
                  </a:cubicBezTo>
                  <a:cubicBezTo>
                    <a:pt x="4156" y="46"/>
                    <a:pt x="3998" y="1"/>
                    <a:pt x="3843"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488" name="Google Shape;488;p21"/>
          <p:cNvSpPr txBox="1">
            <a:spLocks noGrp="1"/>
          </p:cNvSpPr>
          <p:nvPr>
            <p:ph type="title"/>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5998632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489"/>
        <p:cNvGrpSpPr/>
        <p:nvPr/>
      </p:nvGrpSpPr>
      <p:grpSpPr>
        <a:xfrm>
          <a:off x="0" y="0"/>
          <a:ext cx="0" cy="0"/>
          <a:chOff x="0" y="0"/>
          <a:chExt cx="0" cy="0"/>
        </a:xfrm>
      </p:grpSpPr>
      <p:sp>
        <p:nvSpPr>
          <p:cNvPr id="490" name="Google Shape;490;p22"/>
          <p:cNvSpPr txBox="1">
            <a:spLocks noGrp="1"/>
          </p:cNvSpPr>
          <p:nvPr>
            <p:ph type="title"/>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91" name="Google Shape;491;p22"/>
          <p:cNvSpPr/>
          <p:nvPr/>
        </p:nvSpPr>
        <p:spPr>
          <a:xfrm>
            <a:off x="-282764" y="866918"/>
            <a:ext cx="1820825" cy="1728011"/>
          </a:xfrm>
          <a:custGeom>
            <a:avLst/>
            <a:gdLst/>
            <a:ahLst/>
            <a:cxnLst/>
            <a:rect l="l" t="t" r="r" b="b"/>
            <a:pathLst>
              <a:path w="49123" h="46619" extrusionOk="0">
                <a:moveTo>
                  <a:pt x="21498" y="1"/>
                </a:moveTo>
                <a:cubicBezTo>
                  <a:pt x="16874" y="1"/>
                  <a:pt x="13106" y="5392"/>
                  <a:pt x="11125" y="8626"/>
                </a:cubicBezTo>
                <a:cubicBezTo>
                  <a:pt x="11125" y="8626"/>
                  <a:pt x="6250" y="16562"/>
                  <a:pt x="3937" y="20437"/>
                </a:cubicBezTo>
                <a:cubicBezTo>
                  <a:pt x="1626" y="24312"/>
                  <a:pt x="1" y="27812"/>
                  <a:pt x="4751" y="27937"/>
                </a:cubicBezTo>
                <a:cubicBezTo>
                  <a:pt x="4895" y="27940"/>
                  <a:pt x="5040" y="27942"/>
                  <a:pt x="5184" y="27942"/>
                </a:cubicBezTo>
                <a:cubicBezTo>
                  <a:pt x="7157" y="27942"/>
                  <a:pt x="9123" y="27613"/>
                  <a:pt x="10699" y="27613"/>
                </a:cubicBezTo>
                <a:cubicBezTo>
                  <a:pt x="12802" y="27613"/>
                  <a:pt x="14208" y="28200"/>
                  <a:pt x="14001" y="30937"/>
                </a:cubicBezTo>
                <a:cubicBezTo>
                  <a:pt x="13734" y="34425"/>
                  <a:pt x="8375" y="43935"/>
                  <a:pt x="14001" y="46248"/>
                </a:cubicBezTo>
                <a:cubicBezTo>
                  <a:pt x="14622" y="46503"/>
                  <a:pt x="15224" y="46618"/>
                  <a:pt x="15807" y="46618"/>
                </a:cubicBezTo>
                <a:cubicBezTo>
                  <a:pt x="20894" y="46618"/>
                  <a:pt x="24570" y="37904"/>
                  <a:pt x="27376" y="37904"/>
                </a:cubicBezTo>
                <a:cubicBezTo>
                  <a:pt x="27589" y="37904"/>
                  <a:pt x="27796" y="37954"/>
                  <a:pt x="27998" y="38061"/>
                </a:cubicBezTo>
                <a:cubicBezTo>
                  <a:pt x="31186" y="39748"/>
                  <a:pt x="26811" y="44921"/>
                  <a:pt x="30998" y="46428"/>
                </a:cubicBezTo>
                <a:cubicBezTo>
                  <a:pt x="31347" y="46553"/>
                  <a:pt x="31707" y="46612"/>
                  <a:pt x="32076" y="46612"/>
                </a:cubicBezTo>
                <a:cubicBezTo>
                  <a:pt x="36145" y="46612"/>
                  <a:pt x="41277" y="39514"/>
                  <a:pt x="42997" y="36935"/>
                </a:cubicBezTo>
                <a:cubicBezTo>
                  <a:pt x="44874" y="34123"/>
                  <a:pt x="49122" y="26876"/>
                  <a:pt x="46246" y="24937"/>
                </a:cubicBezTo>
                <a:cubicBezTo>
                  <a:pt x="45801" y="24636"/>
                  <a:pt x="45352" y="24513"/>
                  <a:pt x="44901" y="24513"/>
                </a:cubicBezTo>
                <a:cubicBezTo>
                  <a:pt x="42801" y="24513"/>
                  <a:pt x="40668" y="27194"/>
                  <a:pt x="38727" y="27194"/>
                </a:cubicBezTo>
                <a:cubicBezTo>
                  <a:pt x="38438" y="27194"/>
                  <a:pt x="38153" y="27135"/>
                  <a:pt x="37874" y="26999"/>
                </a:cubicBezTo>
                <a:cubicBezTo>
                  <a:pt x="35310" y="25748"/>
                  <a:pt x="37747" y="20686"/>
                  <a:pt x="38747" y="17749"/>
                </a:cubicBezTo>
                <a:cubicBezTo>
                  <a:pt x="39748" y="14812"/>
                  <a:pt x="41623" y="9438"/>
                  <a:pt x="38622" y="7937"/>
                </a:cubicBezTo>
                <a:cubicBezTo>
                  <a:pt x="38237" y="7744"/>
                  <a:pt x="37819" y="7660"/>
                  <a:pt x="37378" y="7660"/>
                </a:cubicBezTo>
                <a:cubicBezTo>
                  <a:pt x="34383" y="7660"/>
                  <a:pt x="30326" y="11548"/>
                  <a:pt x="28310" y="11875"/>
                </a:cubicBezTo>
                <a:cubicBezTo>
                  <a:pt x="28119" y="11906"/>
                  <a:pt x="27941" y="11921"/>
                  <a:pt x="27775" y="11921"/>
                </a:cubicBezTo>
                <a:cubicBezTo>
                  <a:pt x="25933" y="11921"/>
                  <a:pt x="25594" y="10046"/>
                  <a:pt x="25936" y="7064"/>
                </a:cubicBezTo>
                <a:cubicBezTo>
                  <a:pt x="26310" y="3813"/>
                  <a:pt x="26124" y="1"/>
                  <a:pt x="21498" y="1"/>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492" name="Google Shape;492;p22"/>
          <p:cNvSpPr/>
          <p:nvPr/>
        </p:nvSpPr>
        <p:spPr>
          <a:xfrm>
            <a:off x="-85633" y="1866737"/>
            <a:ext cx="2040693" cy="550021"/>
          </a:xfrm>
          <a:custGeom>
            <a:avLst/>
            <a:gdLst/>
            <a:ahLst/>
            <a:cxnLst/>
            <a:rect l="l" t="t" r="r" b="b"/>
            <a:pathLst>
              <a:path w="56295" h="15173" extrusionOk="0">
                <a:moveTo>
                  <a:pt x="28848" y="1972"/>
                </a:moveTo>
                <a:lnTo>
                  <a:pt x="28848" y="1972"/>
                </a:lnTo>
                <a:cubicBezTo>
                  <a:pt x="28850" y="1974"/>
                  <a:pt x="28851" y="1977"/>
                  <a:pt x="28853" y="1979"/>
                </a:cubicBezTo>
                <a:lnTo>
                  <a:pt x="28853" y="1979"/>
                </a:lnTo>
                <a:cubicBezTo>
                  <a:pt x="28855" y="1979"/>
                  <a:pt x="28857" y="1979"/>
                  <a:pt x="28859" y="1979"/>
                </a:cubicBezTo>
                <a:cubicBezTo>
                  <a:pt x="28859" y="1979"/>
                  <a:pt x="28860" y="1979"/>
                  <a:pt x="28860" y="1979"/>
                </a:cubicBezTo>
                <a:lnTo>
                  <a:pt x="28860" y="1979"/>
                </a:lnTo>
                <a:cubicBezTo>
                  <a:pt x="28858" y="1978"/>
                  <a:pt x="28856" y="1976"/>
                  <a:pt x="28854" y="1975"/>
                </a:cubicBezTo>
                <a:lnTo>
                  <a:pt x="28848" y="1972"/>
                </a:lnTo>
                <a:close/>
                <a:moveTo>
                  <a:pt x="28820" y="1955"/>
                </a:moveTo>
                <a:cubicBezTo>
                  <a:pt x="28826" y="1957"/>
                  <a:pt x="28833" y="1959"/>
                  <a:pt x="28839" y="1961"/>
                </a:cubicBezTo>
                <a:lnTo>
                  <a:pt x="28839" y="1961"/>
                </a:lnTo>
                <a:cubicBezTo>
                  <a:pt x="28840" y="1962"/>
                  <a:pt x="28841" y="1964"/>
                  <a:pt x="28842" y="1965"/>
                </a:cubicBezTo>
                <a:cubicBezTo>
                  <a:pt x="28844" y="1967"/>
                  <a:pt x="28846" y="1970"/>
                  <a:pt x="28847" y="1971"/>
                </a:cubicBezTo>
                <a:lnTo>
                  <a:pt x="28847" y="1971"/>
                </a:lnTo>
                <a:lnTo>
                  <a:pt x="28823" y="1959"/>
                </a:lnTo>
                <a:lnTo>
                  <a:pt x="28823" y="1959"/>
                </a:lnTo>
                <a:cubicBezTo>
                  <a:pt x="28829" y="1968"/>
                  <a:pt x="28839" y="1977"/>
                  <a:pt x="28853" y="1979"/>
                </a:cubicBezTo>
                <a:lnTo>
                  <a:pt x="28853" y="1979"/>
                </a:lnTo>
                <a:cubicBezTo>
                  <a:pt x="28851" y="1977"/>
                  <a:pt x="28849" y="1974"/>
                  <a:pt x="28847" y="1971"/>
                </a:cubicBezTo>
                <a:lnTo>
                  <a:pt x="28847" y="1971"/>
                </a:lnTo>
                <a:lnTo>
                  <a:pt x="28848" y="1972"/>
                </a:lnTo>
                <a:lnTo>
                  <a:pt x="28848" y="1972"/>
                </a:lnTo>
                <a:cubicBezTo>
                  <a:pt x="28845" y="1969"/>
                  <a:pt x="28843" y="1965"/>
                  <a:pt x="28840" y="1961"/>
                </a:cubicBezTo>
                <a:lnTo>
                  <a:pt x="28840" y="1961"/>
                </a:lnTo>
                <a:cubicBezTo>
                  <a:pt x="28842" y="1962"/>
                  <a:pt x="28844" y="1963"/>
                  <a:pt x="28846" y="1963"/>
                </a:cubicBezTo>
                <a:cubicBezTo>
                  <a:pt x="28873" y="1974"/>
                  <a:pt x="28877" y="1980"/>
                  <a:pt x="28870" y="1982"/>
                </a:cubicBezTo>
                <a:lnTo>
                  <a:pt x="28870" y="1982"/>
                </a:lnTo>
                <a:cubicBezTo>
                  <a:pt x="28869" y="1981"/>
                  <a:pt x="28867" y="1980"/>
                  <a:pt x="28865" y="1979"/>
                </a:cubicBezTo>
                <a:cubicBezTo>
                  <a:pt x="28864" y="1979"/>
                  <a:pt x="28862" y="1979"/>
                  <a:pt x="28860" y="1979"/>
                </a:cubicBezTo>
                <a:lnTo>
                  <a:pt x="28860" y="1979"/>
                </a:lnTo>
                <a:cubicBezTo>
                  <a:pt x="28862" y="1981"/>
                  <a:pt x="28864" y="1982"/>
                  <a:pt x="28867" y="1984"/>
                </a:cubicBezTo>
                <a:lnTo>
                  <a:pt x="28867" y="1984"/>
                </a:lnTo>
                <a:cubicBezTo>
                  <a:pt x="28864" y="1984"/>
                  <a:pt x="28861" y="1984"/>
                  <a:pt x="28857" y="1984"/>
                </a:cubicBezTo>
                <a:lnTo>
                  <a:pt x="28857" y="1984"/>
                </a:lnTo>
                <a:cubicBezTo>
                  <a:pt x="28856" y="1983"/>
                  <a:pt x="28855" y="1981"/>
                  <a:pt x="28853" y="1979"/>
                </a:cubicBezTo>
                <a:lnTo>
                  <a:pt x="28853" y="1979"/>
                </a:lnTo>
                <a:cubicBezTo>
                  <a:pt x="28853" y="1979"/>
                  <a:pt x="28853" y="1979"/>
                  <a:pt x="28853" y="1979"/>
                </a:cubicBezTo>
                <a:lnTo>
                  <a:pt x="28853" y="1979"/>
                </a:lnTo>
                <a:cubicBezTo>
                  <a:pt x="28854" y="1981"/>
                  <a:pt x="28856" y="1983"/>
                  <a:pt x="28857" y="1985"/>
                </a:cubicBezTo>
                <a:lnTo>
                  <a:pt x="28857" y="1985"/>
                </a:lnTo>
                <a:cubicBezTo>
                  <a:pt x="28856" y="1985"/>
                  <a:pt x="28855" y="1985"/>
                  <a:pt x="28854" y="1985"/>
                </a:cubicBezTo>
                <a:cubicBezTo>
                  <a:pt x="28842" y="1985"/>
                  <a:pt x="28826" y="1983"/>
                  <a:pt x="28814" y="1979"/>
                </a:cubicBezTo>
                <a:lnTo>
                  <a:pt x="28814" y="1979"/>
                </a:lnTo>
                <a:cubicBezTo>
                  <a:pt x="28814" y="1973"/>
                  <a:pt x="28814" y="1966"/>
                  <a:pt x="28814" y="1959"/>
                </a:cubicBezTo>
                <a:lnTo>
                  <a:pt x="28814" y="1959"/>
                </a:lnTo>
                <a:cubicBezTo>
                  <a:pt x="28816" y="1959"/>
                  <a:pt x="28817" y="1958"/>
                  <a:pt x="28819" y="1958"/>
                </a:cubicBezTo>
                <a:lnTo>
                  <a:pt x="28819" y="1958"/>
                </a:lnTo>
                <a:lnTo>
                  <a:pt x="28823" y="1959"/>
                </a:lnTo>
                <a:lnTo>
                  <a:pt x="28823" y="1959"/>
                </a:lnTo>
                <a:cubicBezTo>
                  <a:pt x="28822" y="1958"/>
                  <a:pt x="28821" y="1956"/>
                  <a:pt x="28820" y="1955"/>
                </a:cubicBezTo>
                <a:close/>
                <a:moveTo>
                  <a:pt x="14164" y="3204"/>
                </a:moveTo>
                <a:lnTo>
                  <a:pt x="14164" y="3204"/>
                </a:lnTo>
                <a:cubicBezTo>
                  <a:pt x="14166" y="3205"/>
                  <a:pt x="14167" y="3205"/>
                  <a:pt x="14169" y="3206"/>
                </a:cubicBezTo>
                <a:cubicBezTo>
                  <a:pt x="14167" y="3205"/>
                  <a:pt x="14165" y="3205"/>
                  <a:pt x="14164" y="3204"/>
                </a:cubicBezTo>
                <a:close/>
                <a:moveTo>
                  <a:pt x="51390" y="3935"/>
                </a:moveTo>
                <a:cubicBezTo>
                  <a:pt x="51386" y="3995"/>
                  <a:pt x="51383" y="4018"/>
                  <a:pt x="51382" y="4018"/>
                </a:cubicBezTo>
                <a:cubicBezTo>
                  <a:pt x="51382" y="4018"/>
                  <a:pt x="51384" y="3983"/>
                  <a:pt x="51390" y="3935"/>
                </a:cubicBezTo>
                <a:close/>
                <a:moveTo>
                  <a:pt x="36148" y="5918"/>
                </a:moveTo>
                <a:cubicBezTo>
                  <a:pt x="36146" y="5919"/>
                  <a:pt x="36143" y="5919"/>
                  <a:pt x="36141" y="5919"/>
                </a:cubicBezTo>
                <a:cubicBezTo>
                  <a:pt x="36143" y="5919"/>
                  <a:pt x="36145" y="5919"/>
                  <a:pt x="36148" y="5918"/>
                </a:cubicBezTo>
                <a:close/>
                <a:moveTo>
                  <a:pt x="15915" y="10683"/>
                </a:moveTo>
                <a:cubicBezTo>
                  <a:pt x="15915" y="10683"/>
                  <a:pt x="15915" y="10686"/>
                  <a:pt x="15916" y="10689"/>
                </a:cubicBezTo>
                <a:lnTo>
                  <a:pt x="15916" y="10689"/>
                </a:lnTo>
                <a:cubicBezTo>
                  <a:pt x="15916" y="10687"/>
                  <a:pt x="15915" y="10685"/>
                  <a:pt x="15915" y="10683"/>
                </a:cubicBezTo>
                <a:close/>
                <a:moveTo>
                  <a:pt x="16018" y="11176"/>
                </a:moveTo>
                <a:lnTo>
                  <a:pt x="16018" y="11176"/>
                </a:lnTo>
                <a:cubicBezTo>
                  <a:pt x="16023" y="11186"/>
                  <a:pt x="16027" y="11195"/>
                  <a:pt x="16031" y="11203"/>
                </a:cubicBezTo>
                <a:lnTo>
                  <a:pt x="16031" y="11203"/>
                </a:lnTo>
                <a:cubicBezTo>
                  <a:pt x="16027" y="11194"/>
                  <a:pt x="16022" y="11185"/>
                  <a:pt x="16018" y="11176"/>
                </a:cubicBezTo>
                <a:close/>
                <a:moveTo>
                  <a:pt x="28161" y="11379"/>
                </a:moveTo>
                <a:cubicBezTo>
                  <a:pt x="28161" y="11379"/>
                  <a:pt x="28156" y="11383"/>
                  <a:pt x="28148" y="11389"/>
                </a:cubicBezTo>
                <a:lnTo>
                  <a:pt x="28148" y="11389"/>
                </a:lnTo>
                <a:cubicBezTo>
                  <a:pt x="28157" y="11382"/>
                  <a:pt x="28161" y="11379"/>
                  <a:pt x="28161" y="11379"/>
                </a:cubicBezTo>
                <a:close/>
                <a:moveTo>
                  <a:pt x="28132" y="11402"/>
                </a:moveTo>
                <a:cubicBezTo>
                  <a:pt x="28126" y="11407"/>
                  <a:pt x="28119" y="11412"/>
                  <a:pt x="28113" y="11418"/>
                </a:cubicBezTo>
                <a:cubicBezTo>
                  <a:pt x="28120" y="11412"/>
                  <a:pt x="28127" y="11406"/>
                  <a:pt x="28132" y="11402"/>
                </a:cubicBezTo>
                <a:close/>
                <a:moveTo>
                  <a:pt x="27549" y="11712"/>
                </a:moveTo>
                <a:lnTo>
                  <a:pt x="27549" y="11712"/>
                </a:lnTo>
                <a:cubicBezTo>
                  <a:pt x="27548" y="11712"/>
                  <a:pt x="27548" y="11713"/>
                  <a:pt x="27548" y="11713"/>
                </a:cubicBezTo>
                <a:cubicBezTo>
                  <a:pt x="27548" y="11713"/>
                  <a:pt x="27548" y="11712"/>
                  <a:pt x="27549" y="11712"/>
                </a:cubicBezTo>
                <a:close/>
                <a:moveTo>
                  <a:pt x="27688" y="11711"/>
                </a:moveTo>
                <a:lnTo>
                  <a:pt x="27688" y="11711"/>
                </a:lnTo>
                <a:cubicBezTo>
                  <a:pt x="27688" y="11711"/>
                  <a:pt x="27688" y="11711"/>
                  <a:pt x="27688" y="11711"/>
                </a:cubicBezTo>
                <a:lnTo>
                  <a:pt x="27688" y="11711"/>
                </a:lnTo>
                <a:cubicBezTo>
                  <a:pt x="27693" y="11712"/>
                  <a:pt x="27698" y="11713"/>
                  <a:pt x="27702" y="11714"/>
                </a:cubicBezTo>
                <a:lnTo>
                  <a:pt x="27702" y="11714"/>
                </a:lnTo>
                <a:cubicBezTo>
                  <a:pt x="27702" y="11714"/>
                  <a:pt x="27702" y="11715"/>
                  <a:pt x="27703" y="11715"/>
                </a:cubicBezTo>
                <a:lnTo>
                  <a:pt x="27703" y="11715"/>
                </a:lnTo>
                <a:cubicBezTo>
                  <a:pt x="27693" y="11712"/>
                  <a:pt x="27687" y="11711"/>
                  <a:pt x="27688" y="11711"/>
                </a:cubicBezTo>
                <a:close/>
                <a:moveTo>
                  <a:pt x="27712" y="11717"/>
                </a:moveTo>
                <a:cubicBezTo>
                  <a:pt x="27720" y="11719"/>
                  <a:pt x="27728" y="11720"/>
                  <a:pt x="27734" y="11722"/>
                </a:cubicBezTo>
                <a:lnTo>
                  <a:pt x="27734" y="11722"/>
                </a:lnTo>
                <a:cubicBezTo>
                  <a:pt x="27735" y="11723"/>
                  <a:pt x="27736" y="11723"/>
                  <a:pt x="27737" y="11723"/>
                </a:cubicBezTo>
                <a:lnTo>
                  <a:pt x="27737" y="11723"/>
                </a:lnTo>
                <a:cubicBezTo>
                  <a:pt x="27728" y="11721"/>
                  <a:pt x="27720" y="11719"/>
                  <a:pt x="27713" y="11717"/>
                </a:cubicBezTo>
                <a:lnTo>
                  <a:pt x="27713" y="11717"/>
                </a:lnTo>
                <a:cubicBezTo>
                  <a:pt x="27712" y="11717"/>
                  <a:pt x="27712" y="11717"/>
                  <a:pt x="27712" y="11717"/>
                </a:cubicBezTo>
                <a:close/>
                <a:moveTo>
                  <a:pt x="27786" y="11735"/>
                </a:moveTo>
                <a:cubicBezTo>
                  <a:pt x="27799" y="11738"/>
                  <a:pt x="27804" y="11740"/>
                  <a:pt x="27803" y="11740"/>
                </a:cubicBezTo>
                <a:cubicBezTo>
                  <a:pt x="27803" y="11740"/>
                  <a:pt x="27796" y="11738"/>
                  <a:pt x="27786" y="11736"/>
                </a:cubicBezTo>
                <a:lnTo>
                  <a:pt x="27786" y="11736"/>
                </a:lnTo>
                <a:cubicBezTo>
                  <a:pt x="27786" y="11735"/>
                  <a:pt x="27786" y="11735"/>
                  <a:pt x="27786" y="11735"/>
                </a:cubicBezTo>
                <a:close/>
                <a:moveTo>
                  <a:pt x="27745" y="11749"/>
                </a:moveTo>
                <a:cubicBezTo>
                  <a:pt x="27748" y="11754"/>
                  <a:pt x="27751" y="11759"/>
                  <a:pt x="27754" y="11763"/>
                </a:cubicBezTo>
                <a:lnTo>
                  <a:pt x="27754" y="11763"/>
                </a:lnTo>
                <a:cubicBezTo>
                  <a:pt x="27754" y="11763"/>
                  <a:pt x="27754" y="11763"/>
                  <a:pt x="27754" y="11763"/>
                </a:cubicBezTo>
                <a:lnTo>
                  <a:pt x="27754" y="11763"/>
                </a:lnTo>
                <a:cubicBezTo>
                  <a:pt x="27751" y="11759"/>
                  <a:pt x="27748" y="11754"/>
                  <a:pt x="27745" y="11749"/>
                </a:cubicBezTo>
                <a:close/>
                <a:moveTo>
                  <a:pt x="2443" y="11783"/>
                </a:moveTo>
                <a:cubicBezTo>
                  <a:pt x="2445" y="11783"/>
                  <a:pt x="2432" y="11786"/>
                  <a:pt x="2416" y="11789"/>
                </a:cubicBezTo>
                <a:lnTo>
                  <a:pt x="2416" y="11789"/>
                </a:lnTo>
                <a:cubicBezTo>
                  <a:pt x="2415" y="11788"/>
                  <a:pt x="2415" y="11788"/>
                  <a:pt x="2415" y="11788"/>
                </a:cubicBezTo>
                <a:lnTo>
                  <a:pt x="2415" y="11788"/>
                </a:lnTo>
                <a:cubicBezTo>
                  <a:pt x="2433" y="11784"/>
                  <a:pt x="2441" y="11783"/>
                  <a:pt x="2443" y="11783"/>
                </a:cubicBezTo>
                <a:close/>
                <a:moveTo>
                  <a:pt x="2386" y="11779"/>
                </a:moveTo>
                <a:cubicBezTo>
                  <a:pt x="2390" y="11781"/>
                  <a:pt x="2396" y="11784"/>
                  <a:pt x="2402" y="11787"/>
                </a:cubicBezTo>
                <a:lnTo>
                  <a:pt x="2402" y="11787"/>
                </a:lnTo>
                <a:cubicBezTo>
                  <a:pt x="2399" y="11788"/>
                  <a:pt x="2396" y="11789"/>
                  <a:pt x="2394" y="11789"/>
                </a:cubicBezTo>
                <a:lnTo>
                  <a:pt x="2394" y="11789"/>
                </a:lnTo>
                <a:cubicBezTo>
                  <a:pt x="2393" y="11789"/>
                  <a:pt x="2393" y="11789"/>
                  <a:pt x="2393" y="11789"/>
                </a:cubicBezTo>
                <a:lnTo>
                  <a:pt x="2393" y="11789"/>
                </a:lnTo>
                <a:cubicBezTo>
                  <a:pt x="2391" y="11786"/>
                  <a:pt x="2389" y="11782"/>
                  <a:pt x="2386" y="11779"/>
                </a:cubicBezTo>
                <a:close/>
                <a:moveTo>
                  <a:pt x="2404" y="11796"/>
                </a:moveTo>
                <a:cubicBezTo>
                  <a:pt x="2410" y="11797"/>
                  <a:pt x="2416" y="11798"/>
                  <a:pt x="2421" y="11799"/>
                </a:cubicBezTo>
                <a:lnTo>
                  <a:pt x="2421" y="11799"/>
                </a:lnTo>
                <a:cubicBezTo>
                  <a:pt x="2441" y="11813"/>
                  <a:pt x="2460" y="11827"/>
                  <a:pt x="2458" y="11827"/>
                </a:cubicBezTo>
                <a:cubicBezTo>
                  <a:pt x="2456" y="11827"/>
                  <a:pt x="2441" y="11819"/>
                  <a:pt x="2404" y="11796"/>
                </a:cubicBezTo>
                <a:close/>
                <a:moveTo>
                  <a:pt x="27783" y="11814"/>
                </a:moveTo>
                <a:cubicBezTo>
                  <a:pt x="27818" y="11876"/>
                  <a:pt x="27828" y="11901"/>
                  <a:pt x="27825" y="11901"/>
                </a:cubicBezTo>
                <a:cubicBezTo>
                  <a:pt x="27822" y="11901"/>
                  <a:pt x="27800" y="11864"/>
                  <a:pt x="27783" y="11814"/>
                </a:cubicBezTo>
                <a:close/>
                <a:moveTo>
                  <a:pt x="37831" y="13167"/>
                </a:moveTo>
                <a:lnTo>
                  <a:pt x="37831" y="13167"/>
                </a:lnTo>
                <a:cubicBezTo>
                  <a:pt x="37831" y="13167"/>
                  <a:pt x="37832" y="13168"/>
                  <a:pt x="37832" y="13169"/>
                </a:cubicBezTo>
                <a:lnTo>
                  <a:pt x="37832" y="13169"/>
                </a:lnTo>
                <a:cubicBezTo>
                  <a:pt x="37832" y="13169"/>
                  <a:pt x="37832" y="13168"/>
                  <a:pt x="37832" y="13168"/>
                </a:cubicBezTo>
                <a:lnTo>
                  <a:pt x="37832" y="13168"/>
                </a:lnTo>
                <a:cubicBezTo>
                  <a:pt x="37831" y="13168"/>
                  <a:pt x="37831" y="13167"/>
                  <a:pt x="37831" y="13167"/>
                </a:cubicBezTo>
                <a:close/>
                <a:moveTo>
                  <a:pt x="37859" y="13194"/>
                </a:moveTo>
                <a:cubicBezTo>
                  <a:pt x="37865" y="13200"/>
                  <a:pt x="37872" y="13206"/>
                  <a:pt x="37881" y="13213"/>
                </a:cubicBezTo>
                <a:lnTo>
                  <a:pt x="37881" y="13213"/>
                </a:lnTo>
                <a:cubicBezTo>
                  <a:pt x="37881" y="13213"/>
                  <a:pt x="37880" y="13213"/>
                  <a:pt x="37880" y="13213"/>
                </a:cubicBezTo>
                <a:lnTo>
                  <a:pt x="37880" y="13213"/>
                </a:lnTo>
                <a:cubicBezTo>
                  <a:pt x="37873" y="13207"/>
                  <a:pt x="37866" y="13201"/>
                  <a:pt x="37859" y="13194"/>
                </a:cubicBezTo>
                <a:close/>
                <a:moveTo>
                  <a:pt x="37882" y="13214"/>
                </a:moveTo>
                <a:lnTo>
                  <a:pt x="37882" y="13214"/>
                </a:lnTo>
                <a:cubicBezTo>
                  <a:pt x="37883" y="13214"/>
                  <a:pt x="37883" y="13214"/>
                  <a:pt x="37883" y="13215"/>
                </a:cubicBezTo>
                <a:lnTo>
                  <a:pt x="37883" y="13215"/>
                </a:lnTo>
                <a:cubicBezTo>
                  <a:pt x="37885" y="13216"/>
                  <a:pt x="37887" y="13218"/>
                  <a:pt x="37889" y="13219"/>
                </a:cubicBezTo>
                <a:cubicBezTo>
                  <a:pt x="37887" y="13218"/>
                  <a:pt x="37885" y="13216"/>
                  <a:pt x="37882" y="13214"/>
                </a:cubicBezTo>
                <a:close/>
                <a:moveTo>
                  <a:pt x="28684" y="1"/>
                </a:moveTo>
                <a:cubicBezTo>
                  <a:pt x="28606" y="1"/>
                  <a:pt x="28528" y="4"/>
                  <a:pt x="28450" y="12"/>
                </a:cubicBezTo>
                <a:cubicBezTo>
                  <a:pt x="27205" y="141"/>
                  <a:pt x="26131" y="952"/>
                  <a:pt x="25207" y="1736"/>
                </a:cubicBezTo>
                <a:cubicBezTo>
                  <a:pt x="23338" y="3323"/>
                  <a:pt x="21833" y="5239"/>
                  <a:pt x="20583" y="7332"/>
                </a:cubicBezTo>
                <a:cubicBezTo>
                  <a:pt x="19995" y="8316"/>
                  <a:pt x="19386" y="9373"/>
                  <a:pt x="18676" y="10204"/>
                </a:cubicBezTo>
                <a:cubicBezTo>
                  <a:pt x="18335" y="10606"/>
                  <a:pt x="17952" y="10989"/>
                  <a:pt x="17613" y="11205"/>
                </a:cubicBezTo>
                <a:cubicBezTo>
                  <a:pt x="17230" y="11451"/>
                  <a:pt x="16952" y="11544"/>
                  <a:pt x="16622" y="11544"/>
                </a:cubicBezTo>
                <a:cubicBezTo>
                  <a:pt x="16613" y="11544"/>
                  <a:pt x="16603" y="11544"/>
                  <a:pt x="16593" y="11544"/>
                </a:cubicBezTo>
                <a:cubicBezTo>
                  <a:pt x="16555" y="11544"/>
                  <a:pt x="16407" y="11522"/>
                  <a:pt x="16381" y="11522"/>
                </a:cubicBezTo>
                <a:cubicBezTo>
                  <a:pt x="16377" y="11522"/>
                  <a:pt x="16377" y="11523"/>
                  <a:pt x="16380" y="11524"/>
                </a:cubicBezTo>
                <a:lnTo>
                  <a:pt x="16380" y="11524"/>
                </a:lnTo>
                <a:cubicBezTo>
                  <a:pt x="16339" y="11513"/>
                  <a:pt x="16297" y="11501"/>
                  <a:pt x="16256" y="11488"/>
                </a:cubicBezTo>
                <a:lnTo>
                  <a:pt x="16256" y="11488"/>
                </a:lnTo>
                <a:cubicBezTo>
                  <a:pt x="16235" y="11473"/>
                  <a:pt x="16210" y="11452"/>
                  <a:pt x="16188" y="11444"/>
                </a:cubicBezTo>
                <a:lnTo>
                  <a:pt x="16188" y="11444"/>
                </a:lnTo>
                <a:cubicBezTo>
                  <a:pt x="16174" y="11431"/>
                  <a:pt x="16159" y="11419"/>
                  <a:pt x="16145" y="11406"/>
                </a:cubicBezTo>
                <a:cubicBezTo>
                  <a:pt x="16139" y="11402"/>
                  <a:pt x="16133" y="11398"/>
                  <a:pt x="16128" y="11395"/>
                </a:cubicBezTo>
                <a:lnTo>
                  <a:pt x="16128" y="11395"/>
                </a:lnTo>
                <a:cubicBezTo>
                  <a:pt x="16126" y="11387"/>
                  <a:pt x="16122" y="11378"/>
                  <a:pt x="16118" y="11368"/>
                </a:cubicBezTo>
                <a:cubicBezTo>
                  <a:pt x="16102" y="11330"/>
                  <a:pt x="16081" y="11293"/>
                  <a:pt x="16060" y="11256"/>
                </a:cubicBezTo>
                <a:lnTo>
                  <a:pt x="16060" y="11256"/>
                </a:lnTo>
                <a:cubicBezTo>
                  <a:pt x="16051" y="11231"/>
                  <a:pt x="16019" y="11155"/>
                  <a:pt x="16003" y="11100"/>
                </a:cubicBezTo>
                <a:cubicBezTo>
                  <a:pt x="15978" y="11010"/>
                  <a:pt x="15959" y="10918"/>
                  <a:pt x="15940" y="10828"/>
                </a:cubicBezTo>
                <a:cubicBezTo>
                  <a:pt x="15935" y="10808"/>
                  <a:pt x="15931" y="10787"/>
                  <a:pt x="15928" y="10766"/>
                </a:cubicBezTo>
                <a:lnTo>
                  <a:pt x="15928" y="10766"/>
                </a:lnTo>
                <a:cubicBezTo>
                  <a:pt x="15927" y="10762"/>
                  <a:pt x="15927" y="10757"/>
                  <a:pt x="15926" y="10751"/>
                </a:cubicBezTo>
                <a:cubicBezTo>
                  <a:pt x="15917" y="10646"/>
                  <a:pt x="15907" y="10541"/>
                  <a:pt x="15901" y="10434"/>
                </a:cubicBezTo>
                <a:cubicBezTo>
                  <a:pt x="15892" y="10206"/>
                  <a:pt x="15892" y="9978"/>
                  <a:pt x="15900" y="9750"/>
                </a:cubicBezTo>
                <a:cubicBezTo>
                  <a:pt x="15917" y="9279"/>
                  <a:pt x="15963" y="8808"/>
                  <a:pt x="16018" y="8339"/>
                </a:cubicBezTo>
                <a:cubicBezTo>
                  <a:pt x="16135" y="7334"/>
                  <a:pt x="16302" y="6333"/>
                  <a:pt x="16386" y="5322"/>
                </a:cubicBezTo>
                <a:cubicBezTo>
                  <a:pt x="16455" y="4500"/>
                  <a:pt x="16491" y="3598"/>
                  <a:pt x="16204" y="2813"/>
                </a:cubicBezTo>
                <a:cubicBezTo>
                  <a:pt x="15840" y="1818"/>
                  <a:pt x="14958" y="1251"/>
                  <a:pt x="13906" y="1209"/>
                </a:cubicBezTo>
                <a:cubicBezTo>
                  <a:pt x="13865" y="1207"/>
                  <a:pt x="13824" y="1207"/>
                  <a:pt x="13783" y="1207"/>
                </a:cubicBezTo>
                <a:cubicBezTo>
                  <a:pt x="12637" y="1207"/>
                  <a:pt x="11514" y="1840"/>
                  <a:pt x="10621" y="2501"/>
                </a:cubicBezTo>
                <a:cubicBezTo>
                  <a:pt x="9392" y="3411"/>
                  <a:pt x="8329" y="4510"/>
                  <a:pt x="7389" y="5712"/>
                </a:cubicBezTo>
                <a:cubicBezTo>
                  <a:pt x="6323" y="7079"/>
                  <a:pt x="5549" y="8640"/>
                  <a:pt x="4483" y="10003"/>
                </a:cubicBezTo>
                <a:cubicBezTo>
                  <a:pt x="4100" y="10493"/>
                  <a:pt x="3673" y="10968"/>
                  <a:pt x="3190" y="11362"/>
                </a:cubicBezTo>
                <a:cubicBezTo>
                  <a:pt x="3095" y="11441"/>
                  <a:pt x="2890" y="11567"/>
                  <a:pt x="2696" y="11684"/>
                </a:cubicBezTo>
                <a:cubicBezTo>
                  <a:pt x="2676" y="11696"/>
                  <a:pt x="2654" y="11707"/>
                  <a:pt x="2633" y="11718"/>
                </a:cubicBezTo>
                <a:lnTo>
                  <a:pt x="2633" y="11718"/>
                </a:lnTo>
                <a:cubicBezTo>
                  <a:pt x="2660" y="11705"/>
                  <a:pt x="2671" y="11701"/>
                  <a:pt x="2672" y="11701"/>
                </a:cubicBezTo>
                <a:cubicBezTo>
                  <a:pt x="2674" y="11701"/>
                  <a:pt x="2634" y="11720"/>
                  <a:pt x="2606" y="11731"/>
                </a:cubicBezTo>
                <a:lnTo>
                  <a:pt x="2606" y="11731"/>
                </a:lnTo>
                <a:cubicBezTo>
                  <a:pt x="2615" y="11727"/>
                  <a:pt x="2624" y="11722"/>
                  <a:pt x="2633" y="11718"/>
                </a:cubicBezTo>
                <a:lnTo>
                  <a:pt x="2633" y="11718"/>
                </a:lnTo>
                <a:cubicBezTo>
                  <a:pt x="2624" y="11722"/>
                  <a:pt x="2614" y="11727"/>
                  <a:pt x="2603" y="11732"/>
                </a:cubicBezTo>
                <a:lnTo>
                  <a:pt x="2603" y="11732"/>
                </a:lnTo>
                <a:cubicBezTo>
                  <a:pt x="2604" y="11732"/>
                  <a:pt x="2605" y="11731"/>
                  <a:pt x="2606" y="11731"/>
                </a:cubicBezTo>
                <a:lnTo>
                  <a:pt x="2606" y="11731"/>
                </a:lnTo>
                <a:cubicBezTo>
                  <a:pt x="2599" y="11734"/>
                  <a:pt x="2591" y="11738"/>
                  <a:pt x="2583" y="11741"/>
                </a:cubicBezTo>
                <a:cubicBezTo>
                  <a:pt x="2590" y="11738"/>
                  <a:pt x="2597" y="11735"/>
                  <a:pt x="2603" y="11732"/>
                </a:cubicBezTo>
                <a:lnTo>
                  <a:pt x="2603" y="11732"/>
                </a:lnTo>
                <a:cubicBezTo>
                  <a:pt x="2599" y="11734"/>
                  <a:pt x="2596" y="11735"/>
                  <a:pt x="2593" y="11736"/>
                </a:cubicBezTo>
                <a:cubicBezTo>
                  <a:pt x="2569" y="11742"/>
                  <a:pt x="2475" y="11767"/>
                  <a:pt x="2409" y="11785"/>
                </a:cubicBezTo>
                <a:lnTo>
                  <a:pt x="2409" y="11785"/>
                </a:lnTo>
                <a:cubicBezTo>
                  <a:pt x="2398" y="11781"/>
                  <a:pt x="2390" y="11777"/>
                  <a:pt x="2384" y="11775"/>
                </a:cubicBezTo>
                <a:lnTo>
                  <a:pt x="2384" y="11775"/>
                </a:lnTo>
                <a:cubicBezTo>
                  <a:pt x="2364" y="11743"/>
                  <a:pt x="2345" y="11709"/>
                  <a:pt x="2327" y="11675"/>
                </a:cubicBezTo>
                <a:lnTo>
                  <a:pt x="2327" y="11675"/>
                </a:lnTo>
                <a:cubicBezTo>
                  <a:pt x="2318" y="11646"/>
                  <a:pt x="2296" y="11583"/>
                  <a:pt x="2292" y="11567"/>
                </a:cubicBezTo>
                <a:cubicBezTo>
                  <a:pt x="2269" y="11460"/>
                  <a:pt x="2229" y="11356"/>
                  <a:pt x="2212" y="11249"/>
                </a:cubicBezTo>
                <a:cubicBezTo>
                  <a:pt x="2162" y="10937"/>
                  <a:pt x="2189" y="10598"/>
                  <a:pt x="2252" y="10294"/>
                </a:cubicBezTo>
                <a:cubicBezTo>
                  <a:pt x="2373" y="9729"/>
                  <a:pt x="2612" y="9180"/>
                  <a:pt x="2968" y="8724"/>
                </a:cubicBezTo>
                <a:cubicBezTo>
                  <a:pt x="3095" y="8561"/>
                  <a:pt x="3355" y="8306"/>
                  <a:pt x="3434" y="8249"/>
                </a:cubicBezTo>
                <a:cubicBezTo>
                  <a:pt x="3700" y="8054"/>
                  <a:pt x="3703" y="8061"/>
                  <a:pt x="3977" y="8019"/>
                </a:cubicBezTo>
                <a:cubicBezTo>
                  <a:pt x="4494" y="7939"/>
                  <a:pt x="4781" y="7292"/>
                  <a:pt x="4653" y="6828"/>
                </a:cubicBezTo>
                <a:cubicBezTo>
                  <a:pt x="4523" y="6353"/>
                  <a:pt x="4118" y="6134"/>
                  <a:pt x="3676" y="6134"/>
                </a:cubicBezTo>
                <a:cubicBezTo>
                  <a:pt x="3606" y="6134"/>
                  <a:pt x="3534" y="6140"/>
                  <a:pt x="3462" y="6151"/>
                </a:cubicBezTo>
                <a:lnTo>
                  <a:pt x="3460" y="6154"/>
                </a:lnTo>
                <a:cubicBezTo>
                  <a:pt x="2122" y="6363"/>
                  <a:pt x="1153" y="7734"/>
                  <a:pt x="673" y="8889"/>
                </a:cubicBezTo>
                <a:cubicBezTo>
                  <a:pt x="173" y="10095"/>
                  <a:pt x="1" y="11730"/>
                  <a:pt x="784" y="12863"/>
                </a:cubicBezTo>
                <a:cubicBezTo>
                  <a:pt x="1189" y="13451"/>
                  <a:pt x="1768" y="13702"/>
                  <a:pt x="2381" y="13702"/>
                </a:cubicBezTo>
                <a:cubicBezTo>
                  <a:pt x="2799" y="13702"/>
                  <a:pt x="3232" y="13585"/>
                  <a:pt x="3636" y="13378"/>
                </a:cubicBezTo>
                <a:cubicBezTo>
                  <a:pt x="4848" y="12758"/>
                  <a:pt x="5773" y="11554"/>
                  <a:pt x="6537" y="10464"/>
                </a:cubicBezTo>
                <a:cubicBezTo>
                  <a:pt x="7510" y="9074"/>
                  <a:pt x="8289" y="7592"/>
                  <a:pt x="9403" y="6300"/>
                </a:cubicBezTo>
                <a:cubicBezTo>
                  <a:pt x="10301" y="5257"/>
                  <a:pt x="11312" y="4244"/>
                  <a:pt x="12524" y="3572"/>
                </a:cubicBezTo>
                <a:cubicBezTo>
                  <a:pt x="12775" y="3432"/>
                  <a:pt x="12932" y="3355"/>
                  <a:pt x="13129" y="3288"/>
                </a:cubicBezTo>
                <a:cubicBezTo>
                  <a:pt x="13252" y="3246"/>
                  <a:pt x="13378" y="3212"/>
                  <a:pt x="13504" y="3181"/>
                </a:cubicBezTo>
                <a:cubicBezTo>
                  <a:pt x="13551" y="3169"/>
                  <a:pt x="13599" y="3159"/>
                  <a:pt x="13647" y="3151"/>
                </a:cubicBezTo>
                <a:lnTo>
                  <a:pt x="13647" y="3151"/>
                </a:lnTo>
                <a:cubicBezTo>
                  <a:pt x="13659" y="3150"/>
                  <a:pt x="13675" y="3149"/>
                  <a:pt x="13694" y="3149"/>
                </a:cubicBezTo>
                <a:cubicBezTo>
                  <a:pt x="13734" y="3146"/>
                  <a:pt x="13774" y="3145"/>
                  <a:pt x="13814" y="3145"/>
                </a:cubicBezTo>
                <a:cubicBezTo>
                  <a:pt x="13861" y="3145"/>
                  <a:pt x="13908" y="3147"/>
                  <a:pt x="13956" y="3150"/>
                </a:cubicBezTo>
                <a:lnTo>
                  <a:pt x="13956" y="3150"/>
                </a:lnTo>
                <a:cubicBezTo>
                  <a:pt x="13938" y="3152"/>
                  <a:pt x="14027" y="3171"/>
                  <a:pt x="14098" y="3188"/>
                </a:cubicBezTo>
                <a:lnTo>
                  <a:pt x="14098" y="3188"/>
                </a:lnTo>
                <a:cubicBezTo>
                  <a:pt x="14100" y="3194"/>
                  <a:pt x="14215" y="3241"/>
                  <a:pt x="14261" y="3263"/>
                </a:cubicBezTo>
                <a:cubicBezTo>
                  <a:pt x="14264" y="3265"/>
                  <a:pt x="14267" y="3267"/>
                  <a:pt x="14270" y="3268"/>
                </a:cubicBezTo>
                <a:lnTo>
                  <a:pt x="14270" y="3268"/>
                </a:lnTo>
                <a:cubicBezTo>
                  <a:pt x="14267" y="3271"/>
                  <a:pt x="14275" y="3281"/>
                  <a:pt x="14303" y="3304"/>
                </a:cubicBezTo>
                <a:lnTo>
                  <a:pt x="14303" y="3304"/>
                </a:lnTo>
                <a:cubicBezTo>
                  <a:pt x="14310" y="3316"/>
                  <a:pt x="14320" y="3330"/>
                  <a:pt x="14333" y="3350"/>
                </a:cubicBezTo>
                <a:cubicBezTo>
                  <a:pt x="14341" y="3360"/>
                  <a:pt x="14347" y="3369"/>
                  <a:pt x="14353" y="3377"/>
                </a:cubicBezTo>
                <a:lnTo>
                  <a:pt x="14353" y="3377"/>
                </a:lnTo>
                <a:cubicBezTo>
                  <a:pt x="14398" y="3525"/>
                  <a:pt x="14436" y="3675"/>
                  <a:pt x="14466" y="3828"/>
                </a:cubicBezTo>
                <a:lnTo>
                  <a:pt x="14466" y="3828"/>
                </a:lnTo>
                <a:cubicBezTo>
                  <a:pt x="14470" y="3875"/>
                  <a:pt x="14475" y="3923"/>
                  <a:pt x="14479" y="3970"/>
                </a:cubicBezTo>
                <a:cubicBezTo>
                  <a:pt x="14483" y="4062"/>
                  <a:pt x="14489" y="4154"/>
                  <a:pt x="14490" y="4244"/>
                </a:cubicBezTo>
                <a:cubicBezTo>
                  <a:pt x="14496" y="4470"/>
                  <a:pt x="14490" y="4694"/>
                  <a:pt x="14477" y="4920"/>
                </a:cubicBezTo>
                <a:cubicBezTo>
                  <a:pt x="14374" y="6863"/>
                  <a:pt x="13774" y="8837"/>
                  <a:pt x="13993" y="10790"/>
                </a:cubicBezTo>
                <a:cubicBezTo>
                  <a:pt x="14096" y="11709"/>
                  <a:pt x="14393" y="12614"/>
                  <a:pt x="15218" y="13129"/>
                </a:cubicBezTo>
                <a:cubicBezTo>
                  <a:pt x="15622" y="13380"/>
                  <a:pt x="16087" y="13486"/>
                  <a:pt x="16559" y="13486"/>
                </a:cubicBezTo>
                <a:cubicBezTo>
                  <a:pt x="17182" y="13486"/>
                  <a:pt x="17819" y="13302"/>
                  <a:pt x="18345" y="13022"/>
                </a:cubicBezTo>
                <a:cubicBezTo>
                  <a:pt x="19415" y="12454"/>
                  <a:pt x="20211" y="11441"/>
                  <a:pt x="20895" y="10468"/>
                </a:cubicBezTo>
                <a:cubicBezTo>
                  <a:pt x="21597" y="9465"/>
                  <a:pt x="22189" y="8391"/>
                  <a:pt x="22832" y="7351"/>
                </a:cubicBezTo>
                <a:cubicBezTo>
                  <a:pt x="23453" y="6354"/>
                  <a:pt x="23983" y="5720"/>
                  <a:pt x="24833" y="4801"/>
                </a:cubicBezTo>
                <a:cubicBezTo>
                  <a:pt x="25681" y="3880"/>
                  <a:pt x="26598" y="2944"/>
                  <a:pt x="27686" y="2304"/>
                </a:cubicBezTo>
                <a:cubicBezTo>
                  <a:pt x="27808" y="2233"/>
                  <a:pt x="27933" y="2166"/>
                  <a:pt x="28059" y="2105"/>
                </a:cubicBezTo>
                <a:cubicBezTo>
                  <a:pt x="28072" y="2098"/>
                  <a:pt x="28156" y="2062"/>
                  <a:pt x="28153" y="2062"/>
                </a:cubicBezTo>
                <a:lnTo>
                  <a:pt x="28153" y="2062"/>
                </a:lnTo>
                <a:cubicBezTo>
                  <a:pt x="28152" y="2062"/>
                  <a:pt x="28138" y="2067"/>
                  <a:pt x="28101" y="2082"/>
                </a:cubicBezTo>
                <a:cubicBezTo>
                  <a:pt x="28159" y="2057"/>
                  <a:pt x="28220" y="2034"/>
                  <a:pt x="28279" y="2017"/>
                </a:cubicBezTo>
                <a:cubicBezTo>
                  <a:pt x="28379" y="1986"/>
                  <a:pt x="28479" y="1960"/>
                  <a:pt x="28580" y="1937"/>
                </a:cubicBezTo>
                <a:cubicBezTo>
                  <a:pt x="28580" y="1936"/>
                  <a:pt x="28581" y="1936"/>
                  <a:pt x="28581" y="1936"/>
                </a:cubicBezTo>
                <a:lnTo>
                  <a:pt x="28581" y="1936"/>
                </a:lnTo>
                <a:cubicBezTo>
                  <a:pt x="28620" y="1935"/>
                  <a:pt x="28657" y="1935"/>
                  <a:pt x="28695" y="1935"/>
                </a:cubicBezTo>
                <a:lnTo>
                  <a:pt x="28695" y="1935"/>
                </a:lnTo>
                <a:cubicBezTo>
                  <a:pt x="28714" y="1937"/>
                  <a:pt x="28754" y="1941"/>
                  <a:pt x="28794" y="1949"/>
                </a:cubicBezTo>
                <a:lnTo>
                  <a:pt x="28794" y="1949"/>
                </a:lnTo>
                <a:cubicBezTo>
                  <a:pt x="28796" y="1955"/>
                  <a:pt x="28798" y="1960"/>
                  <a:pt x="28799" y="1966"/>
                </a:cubicBezTo>
                <a:lnTo>
                  <a:pt x="28799" y="1966"/>
                </a:lnTo>
                <a:cubicBezTo>
                  <a:pt x="28800" y="1966"/>
                  <a:pt x="28800" y="1966"/>
                  <a:pt x="28800" y="1965"/>
                </a:cubicBezTo>
                <a:lnTo>
                  <a:pt x="28800" y="1965"/>
                </a:lnTo>
                <a:cubicBezTo>
                  <a:pt x="28800" y="1966"/>
                  <a:pt x="28800" y="1967"/>
                  <a:pt x="28800" y="1968"/>
                </a:cubicBezTo>
                <a:lnTo>
                  <a:pt x="28800" y="1968"/>
                </a:lnTo>
                <a:cubicBezTo>
                  <a:pt x="28800" y="1967"/>
                  <a:pt x="28800" y="1967"/>
                  <a:pt x="28799" y="1966"/>
                </a:cubicBezTo>
                <a:lnTo>
                  <a:pt x="28799" y="1966"/>
                </a:lnTo>
                <a:cubicBezTo>
                  <a:pt x="28797" y="1968"/>
                  <a:pt x="28797" y="1971"/>
                  <a:pt x="28800" y="1973"/>
                </a:cubicBezTo>
                <a:lnTo>
                  <a:pt x="28800" y="1973"/>
                </a:lnTo>
                <a:cubicBezTo>
                  <a:pt x="28800" y="1971"/>
                  <a:pt x="28800" y="1970"/>
                  <a:pt x="28800" y="1968"/>
                </a:cubicBezTo>
                <a:lnTo>
                  <a:pt x="28800" y="1968"/>
                </a:lnTo>
                <a:cubicBezTo>
                  <a:pt x="28801" y="1970"/>
                  <a:pt x="28801" y="1972"/>
                  <a:pt x="28802" y="1974"/>
                </a:cubicBezTo>
                <a:lnTo>
                  <a:pt x="28802" y="1974"/>
                </a:lnTo>
                <a:cubicBezTo>
                  <a:pt x="28801" y="1974"/>
                  <a:pt x="28800" y="1973"/>
                  <a:pt x="28800" y="1973"/>
                </a:cubicBezTo>
                <a:lnTo>
                  <a:pt x="28800" y="1973"/>
                </a:lnTo>
                <a:cubicBezTo>
                  <a:pt x="28799" y="1978"/>
                  <a:pt x="28799" y="1984"/>
                  <a:pt x="28798" y="1990"/>
                </a:cubicBezTo>
                <a:cubicBezTo>
                  <a:pt x="28789" y="2112"/>
                  <a:pt x="28787" y="2234"/>
                  <a:pt x="28781" y="2357"/>
                </a:cubicBezTo>
                <a:lnTo>
                  <a:pt x="28781" y="2357"/>
                </a:lnTo>
                <a:cubicBezTo>
                  <a:pt x="28776" y="2393"/>
                  <a:pt x="28763" y="2511"/>
                  <a:pt x="28756" y="2547"/>
                </a:cubicBezTo>
                <a:cubicBezTo>
                  <a:pt x="28739" y="2632"/>
                  <a:pt x="28722" y="2716"/>
                  <a:pt x="28703" y="2800"/>
                </a:cubicBezTo>
                <a:cubicBezTo>
                  <a:pt x="28653" y="3022"/>
                  <a:pt x="28593" y="3240"/>
                  <a:pt x="28530" y="3459"/>
                </a:cubicBezTo>
                <a:cubicBezTo>
                  <a:pt x="27964" y="5385"/>
                  <a:pt x="27089" y="7206"/>
                  <a:pt x="26428" y="9097"/>
                </a:cubicBezTo>
                <a:cubicBezTo>
                  <a:pt x="25946" y="10474"/>
                  <a:pt x="25124" y="13024"/>
                  <a:pt x="27169" y="13579"/>
                </a:cubicBezTo>
                <a:cubicBezTo>
                  <a:pt x="27322" y="13621"/>
                  <a:pt x="27473" y="13640"/>
                  <a:pt x="27623" y="13640"/>
                </a:cubicBezTo>
                <a:cubicBezTo>
                  <a:pt x="28543" y="13640"/>
                  <a:pt x="29394" y="12922"/>
                  <a:pt x="30005" y="12304"/>
                </a:cubicBezTo>
                <a:cubicBezTo>
                  <a:pt x="30834" y="11467"/>
                  <a:pt x="31529" y="10497"/>
                  <a:pt x="32224" y="9547"/>
                </a:cubicBezTo>
                <a:cubicBezTo>
                  <a:pt x="32827" y="8720"/>
                  <a:pt x="33411" y="7958"/>
                  <a:pt x="34222" y="7163"/>
                </a:cubicBezTo>
                <a:cubicBezTo>
                  <a:pt x="34647" y="6746"/>
                  <a:pt x="35097" y="6359"/>
                  <a:pt x="35632" y="6089"/>
                </a:cubicBezTo>
                <a:cubicBezTo>
                  <a:pt x="35716" y="6042"/>
                  <a:pt x="35808" y="6005"/>
                  <a:pt x="35902" y="5978"/>
                </a:cubicBezTo>
                <a:cubicBezTo>
                  <a:pt x="35964" y="5960"/>
                  <a:pt x="36205" y="5920"/>
                  <a:pt x="36170" y="5918"/>
                </a:cubicBezTo>
                <a:lnTo>
                  <a:pt x="36170" y="5918"/>
                </a:lnTo>
                <a:cubicBezTo>
                  <a:pt x="36173" y="5918"/>
                  <a:pt x="36177" y="5918"/>
                  <a:pt x="36181" y="5918"/>
                </a:cubicBezTo>
                <a:cubicBezTo>
                  <a:pt x="36248" y="5918"/>
                  <a:pt x="36356" y="5924"/>
                  <a:pt x="36393" y="5924"/>
                </a:cubicBezTo>
                <a:cubicBezTo>
                  <a:pt x="36403" y="5924"/>
                  <a:pt x="36408" y="5923"/>
                  <a:pt x="36406" y="5922"/>
                </a:cubicBezTo>
                <a:lnTo>
                  <a:pt x="36406" y="5922"/>
                </a:lnTo>
                <a:cubicBezTo>
                  <a:pt x="36471" y="5941"/>
                  <a:pt x="36533" y="5968"/>
                  <a:pt x="36589" y="6005"/>
                </a:cubicBezTo>
                <a:cubicBezTo>
                  <a:pt x="36677" y="6061"/>
                  <a:pt x="36711" y="6114"/>
                  <a:pt x="36752" y="6206"/>
                </a:cubicBezTo>
                <a:cubicBezTo>
                  <a:pt x="36813" y="6352"/>
                  <a:pt x="36832" y="6511"/>
                  <a:pt x="36838" y="6731"/>
                </a:cubicBezTo>
                <a:cubicBezTo>
                  <a:pt x="36855" y="7317"/>
                  <a:pt x="36761" y="7763"/>
                  <a:pt x="36619" y="8352"/>
                </a:cubicBezTo>
                <a:cubicBezTo>
                  <a:pt x="36348" y="9486"/>
                  <a:pt x="35926" y="10577"/>
                  <a:pt x="35789" y="11739"/>
                </a:cubicBezTo>
                <a:cubicBezTo>
                  <a:pt x="35666" y="12783"/>
                  <a:pt x="35785" y="14018"/>
                  <a:pt x="36671" y="14711"/>
                </a:cubicBezTo>
                <a:cubicBezTo>
                  <a:pt x="37089" y="15038"/>
                  <a:pt x="37593" y="15172"/>
                  <a:pt x="38111" y="15172"/>
                </a:cubicBezTo>
                <a:cubicBezTo>
                  <a:pt x="38817" y="15172"/>
                  <a:pt x="39549" y="14924"/>
                  <a:pt x="40125" y="14577"/>
                </a:cubicBezTo>
                <a:cubicBezTo>
                  <a:pt x="40950" y="14081"/>
                  <a:pt x="41638" y="13350"/>
                  <a:pt x="42256" y="12622"/>
                </a:cubicBezTo>
                <a:cubicBezTo>
                  <a:pt x="43068" y="11665"/>
                  <a:pt x="43805" y="10644"/>
                  <a:pt x="44513" y="9610"/>
                </a:cubicBezTo>
                <a:cubicBezTo>
                  <a:pt x="45787" y="7755"/>
                  <a:pt x="46926" y="5802"/>
                  <a:pt x="48247" y="3978"/>
                </a:cubicBezTo>
                <a:cubicBezTo>
                  <a:pt x="48304" y="3899"/>
                  <a:pt x="48364" y="3821"/>
                  <a:pt x="48423" y="3740"/>
                </a:cubicBezTo>
                <a:cubicBezTo>
                  <a:pt x="48427" y="3735"/>
                  <a:pt x="48431" y="3730"/>
                  <a:pt x="48434" y="3725"/>
                </a:cubicBezTo>
                <a:lnTo>
                  <a:pt x="48434" y="3725"/>
                </a:lnTo>
                <a:cubicBezTo>
                  <a:pt x="48440" y="3718"/>
                  <a:pt x="48447" y="3710"/>
                  <a:pt x="48456" y="3700"/>
                </a:cubicBezTo>
                <a:cubicBezTo>
                  <a:pt x="48638" y="3480"/>
                  <a:pt x="48825" y="3267"/>
                  <a:pt x="49036" y="3072"/>
                </a:cubicBezTo>
                <a:cubicBezTo>
                  <a:pt x="49443" y="2697"/>
                  <a:pt x="49938" y="2431"/>
                  <a:pt x="50421" y="2431"/>
                </a:cubicBezTo>
                <a:cubicBezTo>
                  <a:pt x="50443" y="2431"/>
                  <a:pt x="50466" y="2431"/>
                  <a:pt x="50489" y="2432"/>
                </a:cubicBezTo>
                <a:cubicBezTo>
                  <a:pt x="50644" y="2442"/>
                  <a:pt x="50788" y="2494"/>
                  <a:pt x="50954" y="2611"/>
                </a:cubicBezTo>
                <a:cubicBezTo>
                  <a:pt x="51015" y="2655"/>
                  <a:pt x="51182" y="2840"/>
                  <a:pt x="51276" y="3047"/>
                </a:cubicBezTo>
                <a:cubicBezTo>
                  <a:pt x="51373" y="3265"/>
                  <a:pt x="51414" y="3609"/>
                  <a:pt x="51391" y="3924"/>
                </a:cubicBezTo>
                <a:lnTo>
                  <a:pt x="51391" y="3924"/>
                </a:lnTo>
                <a:cubicBezTo>
                  <a:pt x="51382" y="3979"/>
                  <a:pt x="51375" y="4036"/>
                  <a:pt x="51366" y="4092"/>
                </a:cubicBezTo>
                <a:cubicBezTo>
                  <a:pt x="51339" y="4251"/>
                  <a:pt x="51306" y="4410"/>
                  <a:pt x="51276" y="4569"/>
                </a:cubicBezTo>
                <a:cubicBezTo>
                  <a:pt x="51199" y="4944"/>
                  <a:pt x="51117" y="5318"/>
                  <a:pt x="51038" y="5693"/>
                </a:cubicBezTo>
                <a:cubicBezTo>
                  <a:pt x="50855" y="6574"/>
                  <a:pt x="50690" y="7458"/>
                  <a:pt x="50600" y="8354"/>
                </a:cubicBezTo>
                <a:cubicBezTo>
                  <a:pt x="50441" y="9936"/>
                  <a:pt x="50590" y="11971"/>
                  <a:pt x="52277" y="12679"/>
                </a:cubicBezTo>
                <a:cubicBezTo>
                  <a:pt x="52669" y="12843"/>
                  <a:pt x="53082" y="12909"/>
                  <a:pt x="53499" y="12909"/>
                </a:cubicBezTo>
                <a:cubicBezTo>
                  <a:pt x="54079" y="12909"/>
                  <a:pt x="54667" y="12781"/>
                  <a:pt x="55214" y="12611"/>
                </a:cubicBezTo>
                <a:cubicBezTo>
                  <a:pt x="56295" y="12276"/>
                  <a:pt x="55973" y="10695"/>
                  <a:pt x="55005" y="10695"/>
                </a:cubicBezTo>
                <a:cubicBezTo>
                  <a:pt x="54909" y="10695"/>
                  <a:pt x="54808" y="10711"/>
                  <a:pt x="54701" y="10744"/>
                </a:cubicBezTo>
                <a:cubicBezTo>
                  <a:pt x="54446" y="10822"/>
                  <a:pt x="54190" y="10887"/>
                  <a:pt x="53929" y="10941"/>
                </a:cubicBezTo>
                <a:cubicBezTo>
                  <a:pt x="53917" y="10944"/>
                  <a:pt x="53862" y="10952"/>
                  <a:pt x="53825" y="10958"/>
                </a:cubicBezTo>
                <a:lnTo>
                  <a:pt x="53825" y="10958"/>
                </a:lnTo>
                <a:cubicBezTo>
                  <a:pt x="53805" y="10960"/>
                  <a:pt x="53785" y="10962"/>
                  <a:pt x="53780" y="10962"/>
                </a:cubicBezTo>
                <a:cubicBezTo>
                  <a:pt x="53658" y="10972"/>
                  <a:pt x="53537" y="10975"/>
                  <a:pt x="53414" y="10975"/>
                </a:cubicBezTo>
                <a:cubicBezTo>
                  <a:pt x="53365" y="10975"/>
                  <a:pt x="53295" y="10968"/>
                  <a:pt x="53265" y="10965"/>
                </a:cubicBezTo>
                <a:lnTo>
                  <a:pt x="53265" y="10965"/>
                </a:lnTo>
                <a:cubicBezTo>
                  <a:pt x="53205" y="10952"/>
                  <a:pt x="53145" y="10937"/>
                  <a:pt x="53085" y="10924"/>
                </a:cubicBezTo>
                <a:cubicBezTo>
                  <a:pt x="53066" y="10920"/>
                  <a:pt x="53047" y="10913"/>
                  <a:pt x="53028" y="10906"/>
                </a:cubicBezTo>
                <a:lnTo>
                  <a:pt x="53028" y="10906"/>
                </a:lnTo>
                <a:cubicBezTo>
                  <a:pt x="52965" y="10869"/>
                  <a:pt x="52903" y="10834"/>
                  <a:pt x="52840" y="10794"/>
                </a:cubicBezTo>
                <a:lnTo>
                  <a:pt x="52840" y="10794"/>
                </a:lnTo>
                <a:cubicBezTo>
                  <a:pt x="52880" y="10819"/>
                  <a:pt x="52902" y="10829"/>
                  <a:pt x="52911" y="10829"/>
                </a:cubicBezTo>
                <a:cubicBezTo>
                  <a:pt x="52949" y="10829"/>
                  <a:pt x="52811" y="10686"/>
                  <a:pt x="52783" y="10686"/>
                </a:cubicBezTo>
                <a:cubicBezTo>
                  <a:pt x="52771" y="10686"/>
                  <a:pt x="52777" y="10709"/>
                  <a:pt x="52819" y="10772"/>
                </a:cubicBezTo>
                <a:cubicBezTo>
                  <a:pt x="52777" y="10709"/>
                  <a:pt x="52739" y="10638"/>
                  <a:pt x="52696" y="10575"/>
                </a:cubicBezTo>
                <a:cubicBezTo>
                  <a:pt x="52687" y="10561"/>
                  <a:pt x="52679" y="10550"/>
                  <a:pt x="52672" y="10541"/>
                </a:cubicBezTo>
                <a:lnTo>
                  <a:pt x="52672" y="10541"/>
                </a:lnTo>
                <a:cubicBezTo>
                  <a:pt x="52671" y="10538"/>
                  <a:pt x="52671" y="10536"/>
                  <a:pt x="52670" y="10533"/>
                </a:cubicBezTo>
                <a:cubicBezTo>
                  <a:pt x="52622" y="10380"/>
                  <a:pt x="52574" y="10229"/>
                  <a:pt x="52539" y="10072"/>
                </a:cubicBezTo>
                <a:cubicBezTo>
                  <a:pt x="52529" y="10025"/>
                  <a:pt x="52521" y="9976"/>
                  <a:pt x="52516" y="9949"/>
                </a:cubicBezTo>
                <a:lnTo>
                  <a:pt x="52516" y="9949"/>
                </a:lnTo>
                <a:cubicBezTo>
                  <a:pt x="52508" y="9868"/>
                  <a:pt x="52501" y="9787"/>
                  <a:pt x="52495" y="9706"/>
                </a:cubicBezTo>
                <a:cubicBezTo>
                  <a:pt x="52474" y="9310"/>
                  <a:pt x="52484" y="8911"/>
                  <a:pt x="52522" y="8515"/>
                </a:cubicBezTo>
                <a:cubicBezTo>
                  <a:pt x="52538" y="8328"/>
                  <a:pt x="52559" y="8138"/>
                  <a:pt x="52584" y="7950"/>
                </a:cubicBezTo>
                <a:lnTo>
                  <a:pt x="52584" y="7950"/>
                </a:lnTo>
                <a:cubicBezTo>
                  <a:pt x="52576" y="8009"/>
                  <a:pt x="52573" y="8032"/>
                  <a:pt x="52573" y="8032"/>
                </a:cubicBezTo>
                <a:cubicBezTo>
                  <a:pt x="52574" y="8032"/>
                  <a:pt x="52603" y="7833"/>
                  <a:pt x="52608" y="7799"/>
                </a:cubicBezTo>
                <a:cubicBezTo>
                  <a:pt x="52626" y="7692"/>
                  <a:pt x="52643" y="7583"/>
                  <a:pt x="52662" y="7474"/>
                </a:cubicBezTo>
                <a:cubicBezTo>
                  <a:pt x="52794" y="6694"/>
                  <a:pt x="52972" y="5925"/>
                  <a:pt x="53129" y="5149"/>
                </a:cubicBezTo>
                <a:cubicBezTo>
                  <a:pt x="53275" y="4435"/>
                  <a:pt x="53399" y="3754"/>
                  <a:pt x="53271" y="3028"/>
                </a:cubicBezTo>
                <a:cubicBezTo>
                  <a:pt x="53028" y="1669"/>
                  <a:pt x="51980" y="627"/>
                  <a:pt x="50592" y="506"/>
                </a:cubicBezTo>
                <a:cubicBezTo>
                  <a:pt x="50494" y="498"/>
                  <a:pt x="50397" y="494"/>
                  <a:pt x="50302" y="494"/>
                </a:cubicBezTo>
                <a:cubicBezTo>
                  <a:pt x="48007" y="494"/>
                  <a:pt x="46581" y="2932"/>
                  <a:pt x="45469" y="4634"/>
                </a:cubicBezTo>
                <a:cubicBezTo>
                  <a:pt x="44188" y="6595"/>
                  <a:pt x="42896" y="8695"/>
                  <a:pt x="41504" y="10493"/>
                </a:cubicBezTo>
                <a:cubicBezTo>
                  <a:pt x="40895" y="11280"/>
                  <a:pt x="40242" y="12048"/>
                  <a:pt x="39474" y="12687"/>
                </a:cubicBezTo>
                <a:cubicBezTo>
                  <a:pt x="39471" y="12690"/>
                  <a:pt x="39467" y="12693"/>
                  <a:pt x="39464" y="12695"/>
                </a:cubicBezTo>
                <a:lnTo>
                  <a:pt x="39464" y="12695"/>
                </a:lnTo>
                <a:cubicBezTo>
                  <a:pt x="39440" y="12713"/>
                  <a:pt x="39416" y="12732"/>
                  <a:pt x="39390" y="12748"/>
                </a:cubicBezTo>
                <a:cubicBezTo>
                  <a:pt x="39311" y="12802"/>
                  <a:pt x="39233" y="12857"/>
                  <a:pt x="39149" y="12907"/>
                </a:cubicBezTo>
                <a:cubicBezTo>
                  <a:pt x="39082" y="12947"/>
                  <a:pt x="39011" y="12980"/>
                  <a:pt x="38944" y="13020"/>
                </a:cubicBezTo>
                <a:cubicBezTo>
                  <a:pt x="38944" y="13020"/>
                  <a:pt x="38943" y="13021"/>
                  <a:pt x="38943" y="13021"/>
                </a:cubicBezTo>
                <a:lnTo>
                  <a:pt x="38943" y="13021"/>
                </a:lnTo>
                <a:cubicBezTo>
                  <a:pt x="38885" y="13040"/>
                  <a:pt x="38696" y="13114"/>
                  <a:pt x="38697" y="13114"/>
                </a:cubicBezTo>
                <a:cubicBezTo>
                  <a:pt x="38406" y="13210"/>
                  <a:pt x="38260" y="13237"/>
                  <a:pt x="38031" y="13239"/>
                </a:cubicBezTo>
                <a:cubicBezTo>
                  <a:pt x="38012" y="13239"/>
                  <a:pt x="37997" y="13239"/>
                  <a:pt x="37984" y="13239"/>
                </a:cubicBezTo>
                <a:lnTo>
                  <a:pt x="37984" y="13239"/>
                </a:lnTo>
                <a:cubicBezTo>
                  <a:pt x="37962" y="13235"/>
                  <a:pt x="37940" y="13230"/>
                  <a:pt x="37918" y="13224"/>
                </a:cubicBezTo>
                <a:lnTo>
                  <a:pt x="37918" y="13224"/>
                </a:lnTo>
                <a:cubicBezTo>
                  <a:pt x="37939" y="13223"/>
                  <a:pt x="37847" y="13163"/>
                  <a:pt x="37832" y="13163"/>
                </a:cubicBezTo>
                <a:cubicBezTo>
                  <a:pt x="37831" y="13163"/>
                  <a:pt x="37830" y="13164"/>
                  <a:pt x="37830" y="13165"/>
                </a:cubicBezTo>
                <a:lnTo>
                  <a:pt x="37830" y="13165"/>
                </a:lnTo>
                <a:cubicBezTo>
                  <a:pt x="37826" y="13154"/>
                  <a:pt x="37819" y="13140"/>
                  <a:pt x="37810" y="13122"/>
                </a:cubicBezTo>
                <a:cubicBezTo>
                  <a:pt x="37794" y="13088"/>
                  <a:pt x="37786" y="13077"/>
                  <a:pt x="37783" y="13077"/>
                </a:cubicBezTo>
                <a:cubicBezTo>
                  <a:pt x="37782" y="13077"/>
                  <a:pt x="37782" y="13077"/>
                  <a:pt x="37781" y="13079"/>
                </a:cubicBezTo>
                <a:lnTo>
                  <a:pt x="37781" y="13079"/>
                </a:lnTo>
                <a:cubicBezTo>
                  <a:pt x="37778" y="13066"/>
                  <a:pt x="37774" y="13048"/>
                  <a:pt x="37768" y="13026"/>
                </a:cubicBezTo>
                <a:cubicBezTo>
                  <a:pt x="37743" y="12930"/>
                  <a:pt x="37717" y="12836"/>
                  <a:pt x="37697" y="12739"/>
                </a:cubicBezTo>
                <a:lnTo>
                  <a:pt x="37697" y="12739"/>
                </a:lnTo>
                <a:cubicBezTo>
                  <a:pt x="37705" y="12778"/>
                  <a:pt x="37709" y="12794"/>
                  <a:pt x="37711" y="12794"/>
                </a:cubicBezTo>
                <a:cubicBezTo>
                  <a:pt x="37717" y="12794"/>
                  <a:pt x="37686" y="12552"/>
                  <a:pt x="37686" y="12505"/>
                </a:cubicBezTo>
                <a:cubicBezTo>
                  <a:pt x="37680" y="12266"/>
                  <a:pt x="37692" y="12027"/>
                  <a:pt x="37720" y="11789"/>
                </a:cubicBezTo>
                <a:lnTo>
                  <a:pt x="37720" y="11789"/>
                </a:lnTo>
                <a:cubicBezTo>
                  <a:pt x="37716" y="11825"/>
                  <a:pt x="37715" y="11839"/>
                  <a:pt x="37716" y="11839"/>
                </a:cubicBezTo>
                <a:cubicBezTo>
                  <a:pt x="37719" y="11839"/>
                  <a:pt x="37747" y="11649"/>
                  <a:pt x="37753" y="11615"/>
                </a:cubicBezTo>
                <a:cubicBezTo>
                  <a:pt x="37780" y="11473"/>
                  <a:pt x="37810" y="11335"/>
                  <a:pt x="37845" y="11196"/>
                </a:cubicBezTo>
                <a:cubicBezTo>
                  <a:pt x="38119" y="10085"/>
                  <a:pt x="38515" y="9011"/>
                  <a:pt x="38683" y="7874"/>
                </a:cubicBezTo>
                <a:cubicBezTo>
                  <a:pt x="38865" y="6645"/>
                  <a:pt x="38827" y="5232"/>
                  <a:pt x="37717" y="4435"/>
                </a:cubicBezTo>
                <a:cubicBezTo>
                  <a:pt x="37276" y="4119"/>
                  <a:pt x="36787" y="3987"/>
                  <a:pt x="36292" y="3987"/>
                </a:cubicBezTo>
                <a:cubicBezTo>
                  <a:pt x="35544" y="3987"/>
                  <a:pt x="34782" y="4290"/>
                  <a:pt x="34153" y="4717"/>
                </a:cubicBezTo>
                <a:cubicBezTo>
                  <a:pt x="32260" y="6001"/>
                  <a:pt x="31006" y="8065"/>
                  <a:pt x="29662" y="9758"/>
                </a:cubicBezTo>
                <a:cubicBezTo>
                  <a:pt x="29306" y="10208"/>
                  <a:pt x="28934" y="10648"/>
                  <a:pt x="28523" y="11048"/>
                </a:cubicBezTo>
                <a:cubicBezTo>
                  <a:pt x="28436" y="11131"/>
                  <a:pt x="28350" y="11213"/>
                  <a:pt x="28260" y="11291"/>
                </a:cubicBezTo>
                <a:cubicBezTo>
                  <a:pt x="28221" y="11327"/>
                  <a:pt x="28181" y="11362"/>
                  <a:pt x="28141" y="11395"/>
                </a:cubicBezTo>
                <a:lnTo>
                  <a:pt x="28141" y="11395"/>
                </a:lnTo>
                <a:cubicBezTo>
                  <a:pt x="28122" y="11410"/>
                  <a:pt x="28095" y="11431"/>
                  <a:pt x="28086" y="11437"/>
                </a:cubicBezTo>
                <a:cubicBezTo>
                  <a:pt x="28004" y="11496"/>
                  <a:pt x="27921" y="11552"/>
                  <a:pt x="27833" y="11602"/>
                </a:cubicBezTo>
                <a:cubicBezTo>
                  <a:pt x="27818" y="11610"/>
                  <a:pt x="27803" y="11618"/>
                  <a:pt x="27789" y="11626"/>
                </a:cubicBezTo>
                <a:lnTo>
                  <a:pt x="27789" y="11626"/>
                </a:lnTo>
                <a:cubicBezTo>
                  <a:pt x="27790" y="11551"/>
                  <a:pt x="27790" y="11476"/>
                  <a:pt x="27793" y="11402"/>
                </a:cubicBezTo>
                <a:cubicBezTo>
                  <a:pt x="27793" y="11402"/>
                  <a:pt x="27793" y="11401"/>
                  <a:pt x="27793" y="11400"/>
                </a:cubicBezTo>
                <a:lnTo>
                  <a:pt x="27793" y="11400"/>
                </a:lnTo>
                <a:cubicBezTo>
                  <a:pt x="27794" y="11393"/>
                  <a:pt x="27796" y="11385"/>
                  <a:pt x="27797" y="11378"/>
                </a:cubicBezTo>
                <a:cubicBezTo>
                  <a:pt x="27816" y="11288"/>
                  <a:pt x="27831" y="11198"/>
                  <a:pt x="27851" y="11108"/>
                </a:cubicBezTo>
                <a:cubicBezTo>
                  <a:pt x="27895" y="10908"/>
                  <a:pt x="27946" y="10711"/>
                  <a:pt x="28004" y="10516"/>
                </a:cubicBezTo>
                <a:cubicBezTo>
                  <a:pt x="28126" y="10095"/>
                  <a:pt x="28272" y="9679"/>
                  <a:pt x="28421" y="9264"/>
                </a:cubicBezTo>
                <a:cubicBezTo>
                  <a:pt x="28775" y="8295"/>
                  <a:pt x="29168" y="7342"/>
                  <a:pt x="29545" y="6380"/>
                </a:cubicBezTo>
                <a:cubicBezTo>
                  <a:pt x="29888" y="5498"/>
                  <a:pt x="30232" y="4609"/>
                  <a:pt x="30477" y="3696"/>
                </a:cubicBezTo>
                <a:cubicBezTo>
                  <a:pt x="30673" y="2970"/>
                  <a:pt x="30860" y="2132"/>
                  <a:pt x="30654" y="1387"/>
                </a:cubicBezTo>
                <a:cubicBezTo>
                  <a:pt x="30409" y="502"/>
                  <a:pt x="29563" y="1"/>
                  <a:pt x="28684" y="1"/>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493" name="Google Shape;493;p22"/>
          <p:cNvSpPr/>
          <p:nvPr/>
        </p:nvSpPr>
        <p:spPr>
          <a:xfrm>
            <a:off x="10764835" y="4737045"/>
            <a:ext cx="1831177" cy="1371081"/>
          </a:xfrm>
          <a:custGeom>
            <a:avLst/>
            <a:gdLst/>
            <a:ahLst/>
            <a:cxnLst/>
            <a:rect l="l" t="t" r="r" b="b"/>
            <a:pathLst>
              <a:path w="45563" h="34115" extrusionOk="0">
                <a:moveTo>
                  <a:pt x="40041" y="0"/>
                </a:moveTo>
                <a:cubicBezTo>
                  <a:pt x="37991" y="0"/>
                  <a:pt x="36011" y="2751"/>
                  <a:pt x="34845" y="4649"/>
                </a:cubicBezTo>
                <a:cubicBezTo>
                  <a:pt x="33646" y="6602"/>
                  <a:pt x="31557" y="13462"/>
                  <a:pt x="28390" y="13780"/>
                </a:cubicBezTo>
                <a:cubicBezTo>
                  <a:pt x="28307" y="13788"/>
                  <a:pt x="28225" y="13792"/>
                  <a:pt x="28145" y="13792"/>
                </a:cubicBezTo>
                <a:cubicBezTo>
                  <a:pt x="25427" y="13792"/>
                  <a:pt x="24573" y="9133"/>
                  <a:pt x="21467" y="9133"/>
                </a:cubicBezTo>
                <a:cubicBezTo>
                  <a:pt x="21190" y="9133"/>
                  <a:pt x="20896" y="9170"/>
                  <a:pt x="20581" y="9250"/>
                </a:cubicBezTo>
                <a:cubicBezTo>
                  <a:pt x="16623" y="10261"/>
                  <a:pt x="16803" y="18082"/>
                  <a:pt x="16623" y="19380"/>
                </a:cubicBezTo>
                <a:cubicBezTo>
                  <a:pt x="16430" y="20783"/>
                  <a:pt x="15534" y="21497"/>
                  <a:pt x="14397" y="21497"/>
                </a:cubicBezTo>
                <a:cubicBezTo>
                  <a:pt x="13059" y="21497"/>
                  <a:pt x="11388" y="20510"/>
                  <a:pt x="10133" y="18496"/>
                </a:cubicBezTo>
                <a:cubicBezTo>
                  <a:pt x="8582" y="16008"/>
                  <a:pt x="7324" y="14069"/>
                  <a:pt x="5100" y="14069"/>
                </a:cubicBezTo>
                <a:cubicBezTo>
                  <a:pt x="4583" y="14069"/>
                  <a:pt x="4014" y="14174"/>
                  <a:pt x="3378" y="14400"/>
                </a:cubicBezTo>
                <a:cubicBezTo>
                  <a:pt x="0" y="15603"/>
                  <a:pt x="213" y="21636"/>
                  <a:pt x="213" y="22591"/>
                </a:cubicBezTo>
                <a:cubicBezTo>
                  <a:pt x="213" y="27975"/>
                  <a:pt x="3537" y="32566"/>
                  <a:pt x="12244" y="33889"/>
                </a:cubicBezTo>
                <a:cubicBezTo>
                  <a:pt x="13265" y="34044"/>
                  <a:pt x="14272" y="34114"/>
                  <a:pt x="15260" y="34114"/>
                </a:cubicBezTo>
                <a:cubicBezTo>
                  <a:pt x="22699" y="34114"/>
                  <a:pt x="28983" y="30136"/>
                  <a:pt x="30661" y="28534"/>
                </a:cubicBezTo>
                <a:cubicBezTo>
                  <a:pt x="32560" y="26717"/>
                  <a:pt x="40634" y="18951"/>
                  <a:pt x="43098" y="9928"/>
                </a:cubicBezTo>
                <a:cubicBezTo>
                  <a:pt x="45562" y="904"/>
                  <a:pt x="42323" y="167"/>
                  <a:pt x="40211" y="6"/>
                </a:cubicBezTo>
                <a:cubicBezTo>
                  <a:pt x="40154" y="2"/>
                  <a:pt x="40098" y="0"/>
                  <a:pt x="40041" y="0"/>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494" name="Google Shape;494;p22"/>
          <p:cNvGrpSpPr/>
          <p:nvPr/>
        </p:nvGrpSpPr>
        <p:grpSpPr>
          <a:xfrm>
            <a:off x="11173201" y="4737003"/>
            <a:ext cx="708667" cy="731344"/>
            <a:chOff x="3348600" y="614425"/>
            <a:chExt cx="749225" cy="773200"/>
          </a:xfrm>
        </p:grpSpPr>
        <p:sp>
          <p:nvSpPr>
            <p:cNvPr id="495" name="Google Shape;495;p22"/>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96" name="Google Shape;496;p22"/>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97" name="Google Shape;497;p22"/>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98" name="Google Shape;498;p22"/>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499" name="Google Shape;499;p22"/>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0" name="Google Shape;500;p22"/>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1" name="Google Shape;501;p22"/>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2" name="Google Shape;502;p22"/>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3" name="Google Shape;503;p22"/>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4" name="Google Shape;504;p22"/>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5" name="Google Shape;505;p22"/>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6" name="Google Shape;506;p22"/>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7" name="Google Shape;507;p22"/>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08" name="Google Shape;508;p22"/>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Tree>
    <p:extLst>
      <p:ext uri="{BB962C8B-B14F-4D97-AF65-F5344CB8AC3E}">
        <p14:creationId xmlns:p14="http://schemas.microsoft.com/office/powerpoint/2010/main" val="3088451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54"/>
        <p:cNvGrpSpPr/>
        <p:nvPr/>
      </p:nvGrpSpPr>
      <p:grpSpPr>
        <a:xfrm>
          <a:off x="0" y="0"/>
          <a:ext cx="0" cy="0"/>
          <a:chOff x="0" y="0"/>
          <a:chExt cx="0" cy="0"/>
        </a:xfrm>
      </p:grpSpPr>
      <p:sp>
        <p:nvSpPr>
          <p:cNvPr id="555" name="Google Shape;555;p9"/>
          <p:cNvSpPr txBox="1">
            <a:spLocks noGrp="1"/>
          </p:cNvSpPr>
          <p:nvPr>
            <p:ph type="title"/>
          </p:nvPr>
        </p:nvSpPr>
        <p:spPr>
          <a:xfrm>
            <a:off x="6820333" y="2060800"/>
            <a:ext cx="4002800" cy="8088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56" name="Google Shape;556;p9"/>
          <p:cNvSpPr txBox="1">
            <a:spLocks noGrp="1"/>
          </p:cNvSpPr>
          <p:nvPr>
            <p:ph type="subTitle" idx="1"/>
          </p:nvPr>
        </p:nvSpPr>
        <p:spPr>
          <a:xfrm>
            <a:off x="6820333" y="2869600"/>
            <a:ext cx="4002800" cy="1927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sz="2133"/>
            </a:lvl1pPr>
            <a:lvl2pPr lvl="1" algn="ctr" rtl="0">
              <a:lnSpc>
                <a:spcPct val="100000"/>
              </a:lnSpc>
              <a:spcBef>
                <a:spcPts val="0"/>
              </a:spcBef>
              <a:spcAft>
                <a:spcPts val="0"/>
              </a:spcAft>
              <a:buSzPts val="1400"/>
              <a:buChar char="○"/>
              <a:defRPr sz="2800"/>
            </a:lvl2pPr>
            <a:lvl3pPr lvl="2" algn="ctr" rtl="0">
              <a:lnSpc>
                <a:spcPct val="100000"/>
              </a:lnSpc>
              <a:spcBef>
                <a:spcPts val="0"/>
              </a:spcBef>
              <a:spcAft>
                <a:spcPts val="0"/>
              </a:spcAft>
              <a:buSzPts val="1400"/>
              <a:buChar char="■"/>
              <a:defRPr sz="2800"/>
            </a:lvl3pPr>
            <a:lvl4pPr lvl="3" algn="ctr" rtl="0">
              <a:lnSpc>
                <a:spcPct val="100000"/>
              </a:lnSpc>
              <a:spcBef>
                <a:spcPts val="0"/>
              </a:spcBef>
              <a:spcAft>
                <a:spcPts val="0"/>
              </a:spcAft>
              <a:buSzPts val="1400"/>
              <a:buChar char="●"/>
              <a:defRPr sz="2800"/>
            </a:lvl4pPr>
            <a:lvl5pPr lvl="4" algn="ctr" rtl="0">
              <a:lnSpc>
                <a:spcPct val="100000"/>
              </a:lnSpc>
              <a:spcBef>
                <a:spcPts val="0"/>
              </a:spcBef>
              <a:spcAft>
                <a:spcPts val="0"/>
              </a:spcAft>
              <a:buSzPts val="1400"/>
              <a:buChar char="○"/>
              <a:defRPr sz="2800"/>
            </a:lvl5pPr>
            <a:lvl6pPr lvl="5" algn="ctr" rtl="0">
              <a:lnSpc>
                <a:spcPct val="100000"/>
              </a:lnSpc>
              <a:spcBef>
                <a:spcPts val="0"/>
              </a:spcBef>
              <a:spcAft>
                <a:spcPts val="0"/>
              </a:spcAft>
              <a:buSzPts val="1400"/>
              <a:buChar char="■"/>
              <a:defRPr sz="2800"/>
            </a:lvl6pPr>
            <a:lvl7pPr lvl="6" algn="ctr" rtl="0">
              <a:lnSpc>
                <a:spcPct val="100000"/>
              </a:lnSpc>
              <a:spcBef>
                <a:spcPts val="0"/>
              </a:spcBef>
              <a:spcAft>
                <a:spcPts val="0"/>
              </a:spcAft>
              <a:buSzPts val="1400"/>
              <a:buChar char="●"/>
              <a:defRPr sz="2800"/>
            </a:lvl7pPr>
            <a:lvl8pPr lvl="7" algn="ctr" rtl="0">
              <a:lnSpc>
                <a:spcPct val="100000"/>
              </a:lnSpc>
              <a:spcBef>
                <a:spcPts val="0"/>
              </a:spcBef>
              <a:spcAft>
                <a:spcPts val="0"/>
              </a:spcAft>
              <a:buSzPts val="1400"/>
              <a:buChar char="○"/>
              <a:defRPr sz="2800"/>
            </a:lvl8pPr>
            <a:lvl9pPr lvl="8" algn="ctr" rtl="0">
              <a:lnSpc>
                <a:spcPct val="100000"/>
              </a:lnSpc>
              <a:spcBef>
                <a:spcPts val="0"/>
              </a:spcBef>
              <a:spcAft>
                <a:spcPts val="0"/>
              </a:spcAft>
              <a:buSzPts val="1400"/>
              <a:buChar char="■"/>
              <a:defRPr sz="2800"/>
            </a:lvl9pPr>
          </a:lstStyle>
          <a:p>
            <a:endParaRPr/>
          </a:p>
        </p:txBody>
      </p:sp>
      <p:sp>
        <p:nvSpPr>
          <p:cNvPr id="557" name="Google Shape;557;p9"/>
          <p:cNvSpPr/>
          <p:nvPr/>
        </p:nvSpPr>
        <p:spPr>
          <a:xfrm>
            <a:off x="328434" y="1199602"/>
            <a:ext cx="980692" cy="227257"/>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8" name="Google Shape;558;p9"/>
          <p:cNvSpPr/>
          <p:nvPr/>
        </p:nvSpPr>
        <p:spPr>
          <a:xfrm>
            <a:off x="6472302" y="5459134"/>
            <a:ext cx="5719833" cy="1394897"/>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9" name="Google Shape;559;p9"/>
          <p:cNvSpPr/>
          <p:nvPr/>
        </p:nvSpPr>
        <p:spPr>
          <a:xfrm rot="10800000">
            <a:off x="25" y="-3"/>
            <a:ext cx="3828777" cy="933737"/>
          </a:xfrm>
          <a:custGeom>
            <a:avLst/>
            <a:gdLst/>
            <a:ahLst/>
            <a:cxnLst/>
            <a:rect l="l" t="t" r="r" b="b"/>
            <a:pathLst>
              <a:path w="18087" h="4414" extrusionOk="0">
                <a:moveTo>
                  <a:pt x="9433" y="1"/>
                </a:moveTo>
                <a:cubicBezTo>
                  <a:pt x="8856" y="1"/>
                  <a:pt x="8275" y="50"/>
                  <a:pt x="7692" y="163"/>
                </a:cubicBezTo>
                <a:cubicBezTo>
                  <a:pt x="6323" y="425"/>
                  <a:pt x="5180" y="1402"/>
                  <a:pt x="4263" y="2033"/>
                </a:cubicBezTo>
                <a:cubicBezTo>
                  <a:pt x="2918" y="2961"/>
                  <a:pt x="1584" y="3795"/>
                  <a:pt x="1" y="4414"/>
                </a:cubicBezTo>
                <a:lnTo>
                  <a:pt x="18086" y="4414"/>
                </a:lnTo>
                <a:lnTo>
                  <a:pt x="18086" y="4402"/>
                </a:lnTo>
                <a:lnTo>
                  <a:pt x="18086" y="1878"/>
                </a:lnTo>
                <a:cubicBezTo>
                  <a:pt x="15443" y="1377"/>
                  <a:pt x="12488" y="1"/>
                  <a:pt x="9433"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7307137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509"/>
        <p:cNvGrpSpPr/>
        <p:nvPr/>
      </p:nvGrpSpPr>
      <p:grpSpPr>
        <a:xfrm>
          <a:off x="0" y="0"/>
          <a:ext cx="0" cy="0"/>
          <a:chOff x="0" y="0"/>
          <a:chExt cx="0" cy="0"/>
        </a:xfrm>
      </p:grpSpPr>
      <p:sp>
        <p:nvSpPr>
          <p:cNvPr id="510" name="Google Shape;510;p23"/>
          <p:cNvSpPr txBox="1">
            <a:spLocks noGrp="1"/>
          </p:cNvSpPr>
          <p:nvPr>
            <p:ph type="title"/>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11" name="Google Shape;511;p23"/>
          <p:cNvSpPr/>
          <p:nvPr/>
        </p:nvSpPr>
        <p:spPr>
          <a:xfrm>
            <a:off x="60802" y="5401871"/>
            <a:ext cx="2999905" cy="1652436"/>
          </a:xfrm>
          <a:custGeom>
            <a:avLst/>
            <a:gdLst/>
            <a:ahLst/>
            <a:cxnLst/>
            <a:rect l="l" t="t" r="r" b="b"/>
            <a:pathLst>
              <a:path w="42574" h="23451" extrusionOk="0">
                <a:moveTo>
                  <a:pt x="13151" y="0"/>
                </a:moveTo>
                <a:cubicBezTo>
                  <a:pt x="12816" y="0"/>
                  <a:pt x="12467" y="104"/>
                  <a:pt x="12104" y="331"/>
                </a:cubicBezTo>
                <a:cubicBezTo>
                  <a:pt x="8342" y="2690"/>
                  <a:pt x="15560" y="15878"/>
                  <a:pt x="14230" y="15980"/>
                </a:cubicBezTo>
                <a:cubicBezTo>
                  <a:pt x="14220" y="15980"/>
                  <a:pt x="14210" y="15981"/>
                  <a:pt x="14200" y="15981"/>
                </a:cubicBezTo>
                <a:cubicBezTo>
                  <a:pt x="12993" y="15981"/>
                  <a:pt x="10578" y="10364"/>
                  <a:pt x="8774" y="10364"/>
                </a:cubicBezTo>
                <a:cubicBezTo>
                  <a:pt x="8572" y="10364"/>
                  <a:pt x="8377" y="10435"/>
                  <a:pt x="8193" y="10592"/>
                </a:cubicBezTo>
                <a:cubicBezTo>
                  <a:pt x="6351" y="12162"/>
                  <a:pt x="11674" y="19458"/>
                  <a:pt x="10854" y="19562"/>
                </a:cubicBezTo>
                <a:cubicBezTo>
                  <a:pt x="10846" y="19563"/>
                  <a:pt x="10838" y="19563"/>
                  <a:pt x="10829" y="19563"/>
                </a:cubicBezTo>
                <a:cubicBezTo>
                  <a:pt x="10161" y="19563"/>
                  <a:pt x="7095" y="16813"/>
                  <a:pt x="4607" y="16813"/>
                </a:cubicBezTo>
                <a:cubicBezTo>
                  <a:pt x="3747" y="16813"/>
                  <a:pt x="2956" y="17141"/>
                  <a:pt x="2357" y="18026"/>
                </a:cubicBezTo>
                <a:cubicBezTo>
                  <a:pt x="0" y="21505"/>
                  <a:pt x="6453" y="23245"/>
                  <a:pt x="7988" y="23450"/>
                </a:cubicBezTo>
                <a:lnTo>
                  <a:pt x="31829" y="23450"/>
                </a:lnTo>
                <a:cubicBezTo>
                  <a:pt x="35411" y="22631"/>
                  <a:pt x="42574" y="16698"/>
                  <a:pt x="40213" y="14343"/>
                </a:cubicBezTo>
                <a:cubicBezTo>
                  <a:pt x="39785" y="13916"/>
                  <a:pt x="39261" y="13745"/>
                  <a:pt x="38683" y="13745"/>
                </a:cubicBezTo>
                <a:cubicBezTo>
                  <a:pt x="36326" y="13745"/>
                  <a:pt x="33087" y="16597"/>
                  <a:pt x="31924" y="16597"/>
                </a:cubicBezTo>
                <a:cubicBezTo>
                  <a:pt x="31798" y="16597"/>
                  <a:pt x="31697" y="16564"/>
                  <a:pt x="31624" y="16491"/>
                </a:cubicBezTo>
                <a:cubicBezTo>
                  <a:pt x="30703" y="15572"/>
                  <a:pt x="38787" y="8202"/>
                  <a:pt x="35308" y="5951"/>
                </a:cubicBezTo>
                <a:cubicBezTo>
                  <a:pt x="35010" y="5759"/>
                  <a:pt x="34694" y="5671"/>
                  <a:pt x="34363" y="5671"/>
                </a:cubicBezTo>
                <a:cubicBezTo>
                  <a:pt x="31212" y="5671"/>
                  <a:pt x="26778" y="13571"/>
                  <a:pt x="25628" y="13571"/>
                </a:cubicBezTo>
                <a:cubicBezTo>
                  <a:pt x="25486" y="13571"/>
                  <a:pt x="25394" y="13450"/>
                  <a:pt x="25361" y="13178"/>
                </a:cubicBezTo>
                <a:cubicBezTo>
                  <a:pt x="25048" y="10598"/>
                  <a:pt x="27877" y="1676"/>
                  <a:pt x="24983" y="1676"/>
                </a:cubicBezTo>
                <a:cubicBezTo>
                  <a:pt x="24849" y="1676"/>
                  <a:pt x="24703" y="1695"/>
                  <a:pt x="24544" y="1735"/>
                </a:cubicBezTo>
                <a:cubicBezTo>
                  <a:pt x="21302" y="2544"/>
                  <a:pt x="19934" y="11851"/>
                  <a:pt x="19171" y="11851"/>
                </a:cubicBezTo>
                <a:cubicBezTo>
                  <a:pt x="19085" y="11851"/>
                  <a:pt x="19008" y="11735"/>
                  <a:pt x="18936" y="11478"/>
                </a:cubicBezTo>
                <a:cubicBezTo>
                  <a:pt x="18289" y="9167"/>
                  <a:pt x="16304" y="0"/>
                  <a:pt x="13151" y="0"/>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512" name="Google Shape;512;p23"/>
          <p:cNvGrpSpPr/>
          <p:nvPr/>
        </p:nvGrpSpPr>
        <p:grpSpPr>
          <a:xfrm>
            <a:off x="253185" y="5560678"/>
            <a:ext cx="697779" cy="720107"/>
            <a:chOff x="3348600" y="614425"/>
            <a:chExt cx="749225" cy="773200"/>
          </a:xfrm>
        </p:grpSpPr>
        <p:sp>
          <p:nvSpPr>
            <p:cNvPr id="513" name="Google Shape;513;p23"/>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14" name="Google Shape;514;p23"/>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15" name="Google Shape;515;p23"/>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16" name="Google Shape;516;p23"/>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17" name="Google Shape;517;p23"/>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18" name="Google Shape;518;p23"/>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19" name="Google Shape;519;p23"/>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20" name="Google Shape;520;p23"/>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21" name="Google Shape;521;p23"/>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22" name="Google Shape;522;p23"/>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23" name="Google Shape;523;p23"/>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24" name="Google Shape;524;p23"/>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25" name="Google Shape;525;p23"/>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26" name="Google Shape;526;p23"/>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527" name="Google Shape;527;p23"/>
          <p:cNvSpPr/>
          <p:nvPr/>
        </p:nvSpPr>
        <p:spPr>
          <a:xfrm rot="10800000">
            <a:off x="9562719" y="-176268"/>
            <a:ext cx="3245284" cy="1131835"/>
          </a:xfrm>
          <a:custGeom>
            <a:avLst/>
            <a:gdLst/>
            <a:ahLst/>
            <a:cxnLst/>
            <a:rect l="l" t="t" r="r" b="b"/>
            <a:pathLst>
              <a:path w="63579" h="22174" extrusionOk="0">
                <a:moveTo>
                  <a:pt x="32259" y="1"/>
                </a:moveTo>
                <a:cubicBezTo>
                  <a:pt x="30439" y="1"/>
                  <a:pt x="28310" y="944"/>
                  <a:pt x="26544" y="2112"/>
                </a:cubicBezTo>
                <a:cubicBezTo>
                  <a:pt x="23971" y="3816"/>
                  <a:pt x="20370" y="8166"/>
                  <a:pt x="18181" y="11067"/>
                </a:cubicBezTo>
                <a:cubicBezTo>
                  <a:pt x="17477" y="12000"/>
                  <a:pt x="16661" y="12371"/>
                  <a:pt x="15851" y="12371"/>
                </a:cubicBezTo>
                <a:cubicBezTo>
                  <a:pt x="14145" y="12371"/>
                  <a:pt x="12462" y="10723"/>
                  <a:pt x="11894" y="9208"/>
                </a:cubicBezTo>
                <a:cubicBezTo>
                  <a:pt x="11310" y="7658"/>
                  <a:pt x="10401" y="6275"/>
                  <a:pt x="8702" y="6275"/>
                </a:cubicBezTo>
                <a:cubicBezTo>
                  <a:pt x="7954" y="6275"/>
                  <a:pt x="7053" y="6543"/>
                  <a:pt x="5958" y="7182"/>
                </a:cubicBezTo>
                <a:cubicBezTo>
                  <a:pt x="1848" y="9585"/>
                  <a:pt x="1153" y="14272"/>
                  <a:pt x="890" y="15784"/>
                </a:cubicBezTo>
                <a:cubicBezTo>
                  <a:pt x="0" y="20898"/>
                  <a:pt x="10502" y="21025"/>
                  <a:pt x="14672" y="21377"/>
                </a:cubicBezTo>
                <a:cubicBezTo>
                  <a:pt x="18639" y="21712"/>
                  <a:pt x="36465" y="22173"/>
                  <a:pt x="44083" y="22173"/>
                </a:cubicBezTo>
                <a:cubicBezTo>
                  <a:pt x="44476" y="22173"/>
                  <a:pt x="44842" y="22172"/>
                  <a:pt x="45177" y="22170"/>
                </a:cubicBezTo>
                <a:cubicBezTo>
                  <a:pt x="52014" y="22120"/>
                  <a:pt x="56810" y="21655"/>
                  <a:pt x="60029" y="16970"/>
                </a:cubicBezTo>
                <a:cubicBezTo>
                  <a:pt x="63247" y="12283"/>
                  <a:pt x="63579" y="7847"/>
                  <a:pt x="60642" y="7048"/>
                </a:cubicBezTo>
                <a:cubicBezTo>
                  <a:pt x="60342" y="6967"/>
                  <a:pt x="60051" y="6930"/>
                  <a:pt x="59767" y="6930"/>
                </a:cubicBezTo>
                <a:cubicBezTo>
                  <a:pt x="57393" y="6930"/>
                  <a:pt x="55561" y="9492"/>
                  <a:pt x="53396" y="9492"/>
                </a:cubicBezTo>
                <a:cubicBezTo>
                  <a:pt x="53293" y="9492"/>
                  <a:pt x="53188" y="9486"/>
                  <a:pt x="53083" y="9474"/>
                </a:cubicBezTo>
                <a:cubicBezTo>
                  <a:pt x="50517" y="9175"/>
                  <a:pt x="51191" y="7556"/>
                  <a:pt x="51404" y="6053"/>
                </a:cubicBezTo>
                <a:cubicBezTo>
                  <a:pt x="51616" y="4548"/>
                  <a:pt x="52051" y="2962"/>
                  <a:pt x="49510" y="2235"/>
                </a:cubicBezTo>
                <a:cubicBezTo>
                  <a:pt x="49244" y="2159"/>
                  <a:pt x="48984" y="2124"/>
                  <a:pt x="48730" y="2124"/>
                </a:cubicBezTo>
                <a:cubicBezTo>
                  <a:pt x="46554" y="2124"/>
                  <a:pt x="44815" y="4691"/>
                  <a:pt x="43693" y="6192"/>
                </a:cubicBezTo>
                <a:cubicBezTo>
                  <a:pt x="42520" y="7764"/>
                  <a:pt x="39674" y="11109"/>
                  <a:pt x="37707" y="11109"/>
                </a:cubicBezTo>
                <a:cubicBezTo>
                  <a:pt x="37576" y="11109"/>
                  <a:pt x="37448" y="11094"/>
                  <a:pt x="37325" y="11063"/>
                </a:cubicBezTo>
                <a:cubicBezTo>
                  <a:pt x="35365" y="10563"/>
                  <a:pt x="35353" y="8285"/>
                  <a:pt x="35893" y="6043"/>
                </a:cubicBezTo>
                <a:cubicBezTo>
                  <a:pt x="36433" y="3801"/>
                  <a:pt x="36535" y="2147"/>
                  <a:pt x="34501" y="665"/>
                </a:cubicBezTo>
                <a:cubicBezTo>
                  <a:pt x="33862" y="199"/>
                  <a:pt x="33093" y="1"/>
                  <a:pt x="32259" y="1"/>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528" name="Google Shape;528;p23"/>
          <p:cNvGrpSpPr/>
          <p:nvPr/>
        </p:nvGrpSpPr>
        <p:grpSpPr>
          <a:xfrm>
            <a:off x="11241035" y="317103"/>
            <a:ext cx="566500" cy="983833"/>
            <a:chOff x="6373500" y="3085625"/>
            <a:chExt cx="424875" cy="737875"/>
          </a:xfrm>
        </p:grpSpPr>
        <p:sp>
          <p:nvSpPr>
            <p:cNvPr id="529" name="Google Shape;529;p23"/>
            <p:cNvSpPr/>
            <p:nvPr/>
          </p:nvSpPr>
          <p:spPr>
            <a:xfrm>
              <a:off x="6373500" y="3173450"/>
              <a:ext cx="181200" cy="135100"/>
            </a:xfrm>
            <a:custGeom>
              <a:avLst/>
              <a:gdLst/>
              <a:ahLst/>
              <a:cxnLst/>
              <a:rect l="l" t="t" r="r" b="b"/>
              <a:pathLst>
                <a:path w="7248" h="5404" extrusionOk="0">
                  <a:moveTo>
                    <a:pt x="3820" y="986"/>
                  </a:moveTo>
                  <a:cubicBezTo>
                    <a:pt x="3824" y="988"/>
                    <a:pt x="3828" y="990"/>
                    <a:pt x="3832" y="994"/>
                  </a:cubicBezTo>
                  <a:cubicBezTo>
                    <a:pt x="3849" y="1003"/>
                    <a:pt x="3853" y="1005"/>
                    <a:pt x="3859" y="1009"/>
                  </a:cubicBezTo>
                  <a:cubicBezTo>
                    <a:pt x="3859" y="1009"/>
                    <a:pt x="3861" y="1015"/>
                    <a:pt x="3876" y="1026"/>
                  </a:cubicBezTo>
                  <a:cubicBezTo>
                    <a:pt x="3918" y="1063"/>
                    <a:pt x="3958" y="1099"/>
                    <a:pt x="4000" y="1137"/>
                  </a:cubicBezTo>
                  <a:cubicBezTo>
                    <a:pt x="4205" y="1329"/>
                    <a:pt x="4397" y="1532"/>
                    <a:pt x="4578" y="1746"/>
                  </a:cubicBezTo>
                  <a:cubicBezTo>
                    <a:pt x="4988" y="2223"/>
                    <a:pt x="5356" y="2734"/>
                    <a:pt x="5676" y="3278"/>
                  </a:cubicBezTo>
                  <a:cubicBezTo>
                    <a:pt x="5810" y="3507"/>
                    <a:pt x="5953" y="3779"/>
                    <a:pt x="6016" y="3961"/>
                  </a:cubicBezTo>
                  <a:cubicBezTo>
                    <a:pt x="6045" y="4047"/>
                    <a:pt x="6068" y="4135"/>
                    <a:pt x="6087" y="4225"/>
                  </a:cubicBezTo>
                  <a:cubicBezTo>
                    <a:pt x="6087" y="4235"/>
                    <a:pt x="6089" y="4250"/>
                    <a:pt x="6091" y="4268"/>
                  </a:cubicBezTo>
                  <a:cubicBezTo>
                    <a:pt x="6089" y="4269"/>
                    <a:pt x="6085" y="4271"/>
                    <a:pt x="6081" y="4273"/>
                  </a:cubicBezTo>
                  <a:cubicBezTo>
                    <a:pt x="6068" y="4279"/>
                    <a:pt x="6051" y="4283"/>
                    <a:pt x="6030" y="4289"/>
                  </a:cubicBezTo>
                  <a:cubicBezTo>
                    <a:pt x="5938" y="4314"/>
                    <a:pt x="5846" y="4337"/>
                    <a:pt x="5752" y="4356"/>
                  </a:cubicBezTo>
                  <a:cubicBezTo>
                    <a:pt x="5710" y="4363"/>
                    <a:pt x="5668" y="4371"/>
                    <a:pt x="5626" y="4377"/>
                  </a:cubicBezTo>
                  <a:cubicBezTo>
                    <a:pt x="5626" y="4377"/>
                    <a:pt x="5625" y="4377"/>
                    <a:pt x="5625" y="4377"/>
                  </a:cubicBezTo>
                  <a:cubicBezTo>
                    <a:pt x="5613" y="4377"/>
                    <a:pt x="5496" y="4392"/>
                    <a:pt x="5476" y="4394"/>
                  </a:cubicBezTo>
                  <a:cubicBezTo>
                    <a:pt x="5179" y="4423"/>
                    <a:pt x="4878" y="4435"/>
                    <a:pt x="4578" y="4435"/>
                  </a:cubicBezTo>
                  <a:cubicBezTo>
                    <a:pt x="4283" y="4435"/>
                    <a:pt x="3989" y="4423"/>
                    <a:pt x="3696" y="4405"/>
                  </a:cubicBezTo>
                  <a:cubicBezTo>
                    <a:pt x="3012" y="4363"/>
                    <a:pt x="2388" y="4296"/>
                    <a:pt x="1726" y="4141"/>
                  </a:cubicBezTo>
                  <a:cubicBezTo>
                    <a:pt x="1594" y="4113"/>
                    <a:pt x="1463" y="4078"/>
                    <a:pt x="1335" y="4040"/>
                  </a:cubicBezTo>
                  <a:cubicBezTo>
                    <a:pt x="1276" y="4021"/>
                    <a:pt x="1215" y="4001"/>
                    <a:pt x="1157" y="3980"/>
                  </a:cubicBezTo>
                  <a:cubicBezTo>
                    <a:pt x="1132" y="3973"/>
                    <a:pt x="1109" y="3963"/>
                    <a:pt x="1084" y="3954"/>
                  </a:cubicBezTo>
                  <a:cubicBezTo>
                    <a:pt x="1067" y="3944"/>
                    <a:pt x="1050" y="3934"/>
                    <a:pt x="1033" y="3925"/>
                  </a:cubicBezTo>
                  <a:cubicBezTo>
                    <a:pt x="1077" y="3839"/>
                    <a:pt x="1125" y="3753"/>
                    <a:pt x="1178" y="3666"/>
                  </a:cubicBezTo>
                  <a:lnTo>
                    <a:pt x="1180" y="3666"/>
                  </a:lnTo>
                  <a:cubicBezTo>
                    <a:pt x="1331" y="3435"/>
                    <a:pt x="1498" y="3213"/>
                    <a:pt x="1678" y="3004"/>
                  </a:cubicBezTo>
                  <a:cubicBezTo>
                    <a:pt x="2112" y="2483"/>
                    <a:pt x="2585" y="1995"/>
                    <a:pt x="3091" y="1541"/>
                  </a:cubicBezTo>
                  <a:cubicBezTo>
                    <a:pt x="3198" y="1445"/>
                    <a:pt x="3305" y="1352"/>
                    <a:pt x="3416" y="1262"/>
                  </a:cubicBezTo>
                  <a:cubicBezTo>
                    <a:pt x="3495" y="1197"/>
                    <a:pt x="3577" y="1135"/>
                    <a:pt x="3663" y="1078"/>
                  </a:cubicBezTo>
                  <a:cubicBezTo>
                    <a:pt x="3715" y="1045"/>
                    <a:pt x="3769" y="1017"/>
                    <a:pt x="3820" y="986"/>
                  </a:cubicBezTo>
                  <a:close/>
                  <a:moveTo>
                    <a:pt x="3843" y="1"/>
                  </a:moveTo>
                  <a:cubicBezTo>
                    <a:pt x="3545" y="1"/>
                    <a:pt x="3262" y="170"/>
                    <a:pt x="2989" y="375"/>
                  </a:cubicBezTo>
                  <a:cubicBezTo>
                    <a:pt x="2308" y="886"/>
                    <a:pt x="1697" y="1503"/>
                    <a:pt x="1140" y="2146"/>
                  </a:cubicBezTo>
                  <a:cubicBezTo>
                    <a:pt x="724" y="2625"/>
                    <a:pt x="175" y="3211"/>
                    <a:pt x="37" y="3864"/>
                  </a:cubicBezTo>
                  <a:cubicBezTo>
                    <a:pt x="16" y="3917"/>
                    <a:pt x="6" y="3973"/>
                    <a:pt x="4" y="4028"/>
                  </a:cubicBezTo>
                  <a:cubicBezTo>
                    <a:pt x="1" y="4078"/>
                    <a:pt x="8" y="4126"/>
                    <a:pt x="24" y="4172"/>
                  </a:cubicBezTo>
                  <a:cubicBezTo>
                    <a:pt x="112" y="4622"/>
                    <a:pt x="642" y="4838"/>
                    <a:pt x="1036" y="4963"/>
                  </a:cubicBezTo>
                  <a:cubicBezTo>
                    <a:pt x="1682" y="5167"/>
                    <a:pt x="2371" y="5254"/>
                    <a:pt x="3043" y="5321"/>
                  </a:cubicBezTo>
                  <a:cubicBezTo>
                    <a:pt x="3540" y="5371"/>
                    <a:pt x="4041" y="5403"/>
                    <a:pt x="4540" y="5403"/>
                  </a:cubicBezTo>
                  <a:cubicBezTo>
                    <a:pt x="4759" y="5403"/>
                    <a:pt x="4977" y="5397"/>
                    <a:pt x="5195" y="5384"/>
                  </a:cubicBezTo>
                  <a:cubicBezTo>
                    <a:pt x="5706" y="5355"/>
                    <a:pt x="6378" y="5326"/>
                    <a:pt x="6784" y="4966"/>
                  </a:cubicBezTo>
                  <a:cubicBezTo>
                    <a:pt x="7247" y="4557"/>
                    <a:pt x="7039" y="3890"/>
                    <a:pt x="6828" y="3408"/>
                  </a:cubicBezTo>
                  <a:cubicBezTo>
                    <a:pt x="6529" y="2721"/>
                    <a:pt x="6089" y="2100"/>
                    <a:pt x="5632" y="1512"/>
                  </a:cubicBezTo>
                  <a:cubicBezTo>
                    <a:pt x="5254" y="1028"/>
                    <a:pt x="4839" y="502"/>
                    <a:pt x="4320" y="155"/>
                  </a:cubicBezTo>
                  <a:cubicBezTo>
                    <a:pt x="4157" y="46"/>
                    <a:pt x="3998" y="1"/>
                    <a:pt x="3843"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30" name="Google Shape;530;p23"/>
            <p:cNvSpPr/>
            <p:nvPr/>
          </p:nvSpPr>
          <p:spPr>
            <a:xfrm>
              <a:off x="6558700" y="3085625"/>
              <a:ext cx="119300" cy="91100"/>
            </a:xfrm>
            <a:custGeom>
              <a:avLst/>
              <a:gdLst/>
              <a:ahLst/>
              <a:cxnLst/>
              <a:rect l="l" t="t" r="r" b="b"/>
              <a:pathLst>
                <a:path w="4772" h="3644" extrusionOk="0">
                  <a:moveTo>
                    <a:pt x="1222" y="2288"/>
                  </a:moveTo>
                  <a:cubicBezTo>
                    <a:pt x="1214" y="2296"/>
                    <a:pt x="1208" y="2304"/>
                    <a:pt x="1209" y="2304"/>
                  </a:cubicBezTo>
                  <a:cubicBezTo>
                    <a:pt x="1209" y="2304"/>
                    <a:pt x="1213" y="2299"/>
                    <a:pt x="1222" y="2288"/>
                  </a:cubicBezTo>
                  <a:close/>
                  <a:moveTo>
                    <a:pt x="2482" y="1024"/>
                  </a:moveTo>
                  <a:cubicBezTo>
                    <a:pt x="2600" y="1137"/>
                    <a:pt x="2713" y="1256"/>
                    <a:pt x="2820" y="1382"/>
                  </a:cubicBezTo>
                  <a:cubicBezTo>
                    <a:pt x="2880" y="1453"/>
                    <a:pt x="2939" y="1524"/>
                    <a:pt x="2997" y="1596"/>
                  </a:cubicBezTo>
                  <a:cubicBezTo>
                    <a:pt x="3008" y="1612"/>
                    <a:pt x="3012" y="1616"/>
                    <a:pt x="3016" y="1619"/>
                  </a:cubicBezTo>
                  <a:cubicBezTo>
                    <a:pt x="3020" y="1623"/>
                    <a:pt x="3018" y="1623"/>
                    <a:pt x="3025" y="1635"/>
                  </a:cubicBezTo>
                  <a:cubicBezTo>
                    <a:pt x="3062" y="1683"/>
                    <a:pt x="3096" y="1727"/>
                    <a:pt x="3131" y="1774"/>
                  </a:cubicBezTo>
                  <a:cubicBezTo>
                    <a:pt x="3246" y="1933"/>
                    <a:pt x="3355" y="2098"/>
                    <a:pt x="3452" y="2268"/>
                  </a:cubicBezTo>
                  <a:cubicBezTo>
                    <a:pt x="3496" y="2343"/>
                    <a:pt x="3538" y="2420"/>
                    <a:pt x="3579" y="2496"/>
                  </a:cubicBezTo>
                  <a:cubicBezTo>
                    <a:pt x="3592" y="2527"/>
                    <a:pt x="3605" y="2558"/>
                    <a:pt x="3621" y="2588"/>
                  </a:cubicBezTo>
                  <a:cubicBezTo>
                    <a:pt x="3627" y="2603"/>
                    <a:pt x="3632" y="2617"/>
                    <a:pt x="3638" y="2632"/>
                  </a:cubicBezTo>
                  <a:cubicBezTo>
                    <a:pt x="3630" y="2634"/>
                    <a:pt x="3623" y="2636"/>
                    <a:pt x="3613" y="2638"/>
                  </a:cubicBezTo>
                  <a:cubicBezTo>
                    <a:pt x="3605" y="2638"/>
                    <a:pt x="3594" y="2642"/>
                    <a:pt x="3583" y="2646"/>
                  </a:cubicBezTo>
                  <a:lnTo>
                    <a:pt x="3569" y="2646"/>
                  </a:lnTo>
                  <a:cubicBezTo>
                    <a:pt x="3546" y="2648"/>
                    <a:pt x="3521" y="2651"/>
                    <a:pt x="3498" y="2653"/>
                  </a:cubicBezTo>
                  <a:cubicBezTo>
                    <a:pt x="3320" y="2671"/>
                    <a:pt x="3141" y="2678"/>
                    <a:pt x="2961" y="2678"/>
                  </a:cubicBezTo>
                  <a:cubicBezTo>
                    <a:pt x="2782" y="2678"/>
                    <a:pt x="2602" y="2671"/>
                    <a:pt x="2424" y="2659"/>
                  </a:cubicBezTo>
                  <a:cubicBezTo>
                    <a:pt x="2217" y="2648"/>
                    <a:pt x="2011" y="2626"/>
                    <a:pt x="1806" y="2602"/>
                  </a:cubicBezTo>
                  <a:cubicBezTo>
                    <a:pt x="1777" y="2598"/>
                    <a:pt x="1722" y="2590"/>
                    <a:pt x="1706" y="2588"/>
                  </a:cubicBezTo>
                  <a:cubicBezTo>
                    <a:pt x="1656" y="2581"/>
                    <a:pt x="1605" y="2571"/>
                    <a:pt x="1553" y="2563"/>
                  </a:cubicBezTo>
                  <a:cubicBezTo>
                    <a:pt x="1463" y="2546"/>
                    <a:pt x="1373" y="2529"/>
                    <a:pt x="1285" y="2508"/>
                  </a:cubicBezTo>
                  <a:cubicBezTo>
                    <a:pt x="1222" y="2494"/>
                    <a:pt x="1161" y="2477"/>
                    <a:pt x="1099" y="2460"/>
                  </a:cubicBezTo>
                  <a:cubicBezTo>
                    <a:pt x="1132" y="2412"/>
                    <a:pt x="1164" y="2364"/>
                    <a:pt x="1199" y="2316"/>
                  </a:cubicBezTo>
                  <a:cubicBezTo>
                    <a:pt x="1208" y="2303"/>
                    <a:pt x="1216" y="2293"/>
                    <a:pt x="1224" y="2282"/>
                  </a:cubicBezTo>
                  <a:lnTo>
                    <a:pt x="1233" y="2272"/>
                  </a:lnTo>
                  <a:cubicBezTo>
                    <a:pt x="1270" y="2228"/>
                    <a:pt x="1304" y="2184"/>
                    <a:pt x="1341" y="2140"/>
                  </a:cubicBezTo>
                  <a:cubicBezTo>
                    <a:pt x="1603" y="1826"/>
                    <a:pt x="1888" y="1529"/>
                    <a:pt x="2194" y="1258"/>
                  </a:cubicBezTo>
                  <a:cubicBezTo>
                    <a:pt x="2260" y="1200"/>
                    <a:pt x="2325" y="1145"/>
                    <a:pt x="2392" y="1089"/>
                  </a:cubicBezTo>
                  <a:cubicBezTo>
                    <a:pt x="2399" y="1081"/>
                    <a:pt x="2409" y="1076"/>
                    <a:pt x="2417" y="1068"/>
                  </a:cubicBezTo>
                  <a:cubicBezTo>
                    <a:pt x="2438" y="1053"/>
                    <a:pt x="2459" y="1039"/>
                    <a:pt x="2482" y="1024"/>
                  </a:cubicBezTo>
                  <a:close/>
                  <a:moveTo>
                    <a:pt x="965" y="2695"/>
                  </a:moveTo>
                  <a:cubicBezTo>
                    <a:pt x="958" y="2756"/>
                    <a:pt x="955" y="2776"/>
                    <a:pt x="954" y="2776"/>
                  </a:cubicBezTo>
                  <a:cubicBezTo>
                    <a:pt x="952" y="2776"/>
                    <a:pt x="957" y="2716"/>
                    <a:pt x="963" y="2705"/>
                  </a:cubicBezTo>
                  <a:cubicBezTo>
                    <a:pt x="963" y="2701"/>
                    <a:pt x="963" y="2699"/>
                    <a:pt x="965" y="2695"/>
                  </a:cubicBezTo>
                  <a:close/>
                  <a:moveTo>
                    <a:pt x="3674" y="2760"/>
                  </a:moveTo>
                  <a:lnTo>
                    <a:pt x="3682" y="2783"/>
                  </a:lnTo>
                  <a:lnTo>
                    <a:pt x="3682" y="2793"/>
                  </a:lnTo>
                  <a:cubicBezTo>
                    <a:pt x="3681" y="2804"/>
                    <a:pt x="3681" y="2808"/>
                    <a:pt x="3682" y="2808"/>
                  </a:cubicBezTo>
                  <a:cubicBezTo>
                    <a:pt x="3683" y="2808"/>
                    <a:pt x="3684" y="2804"/>
                    <a:pt x="3686" y="2797"/>
                  </a:cubicBezTo>
                  <a:cubicBezTo>
                    <a:pt x="3688" y="2803"/>
                    <a:pt x="3690" y="2810"/>
                    <a:pt x="3690" y="2816"/>
                  </a:cubicBezTo>
                  <a:cubicBezTo>
                    <a:pt x="3689" y="2816"/>
                    <a:pt x="3689" y="2816"/>
                    <a:pt x="3688" y="2816"/>
                  </a:cubicBezTo>
                  <a:cubicBezTo>
                    <a:pt x="3667" y="2816"/>
                    <a:pt x="3671" y="2779"/>
                    <a:pt x="3674" y="2760"/>
                  </a:cubicBezTo>
                  <a:close/>
                  <a:moveTo>
                    <a:pt x="2519" y="0"/>
                  </a:moveTo>
                  <a:cubicBezTo>
                    <a:pt x="2303" y="0"/>
                    <a:pt x="2094" y="107"/>
                    <a:pt x="1901" y="252"/>
                  </a:cubicBezTo>
                  <a:cubicBezTo>
                    <a:pt x="1476" y="572"/>
                    <a:pt x="1094" y="949"/>
                    <a:pt x="745" y="1351"/>
                  </a:cubicBezTo>
                  <a:cubicBezTo>
                    <a:pt x="467" y="1671"/>
                    <a:pt x="136" y="2041"/>
                    <a:pt x="33" y="2468"/>
                  </a:cubicBezTo>
                  <a:cubicBezTo>
                    <a:pt x="16" y="2517"/>
                    <a:pt x="6" y="2571"/>
                    <a:pt x="4" y="2625"/>
                  </a:cubicBezTo>
                  <a:cubicBezTo>
                    <a:pt x="0" y="2669"/>
                    <a:pt x="6" y="2713"/>
                    <a:pt x="18" y="2755"/>
                  </a:cubicBezTo>
                  <a:cubicBezTo>
                    <a:pt x="90" y="3096"/>
                    <a:pt x="456" y="3272"/>
                    <a:pt x="768" y="3371"/>
                  </a:cubicBezTo>
                  <a:cubicBezTo>
                    <a:pt x="1174" y="3500"/>
                    <a:pt x="1609" y="3553"/>
                    <a:pt x="2030" y="3595"/>
                  </a:cubicBezTo>
                  <a:cubicBezTo>
                    <a:pt x="2325" y="3628"/>
                    <a:pt x="2621" y="3644"/>
                    <a:pt x="2917" y="3644"/>
                  </a:cubicBezTo>
                  <a:cubicBezTo>
                    <a:pt x="3055" y="3644"/>
                    <a:pt x="3192" y="3640"/>
                    <a:pt x="3330" y="3634"/>
                  </a:cubicBezTo>
                  <a:cubicBezTo>
                    <a:pt x="3690" y="3612"/>
                    <a:pt x="4143" y="3584"/>
                    <a:pt x="4425" y="3325"/>
                  </a:cubicBezTo>
                  <a:cubicBezTo>
                    <a:pt x="4771" y="3006"/>
                    <a:pt x="4645" y="2525"/>
                    <a:pt x="4480" y="2152"/>
                  </a:cubicBezTo>
                  <a:cubicBezTo>
                    <a:pt x="4293" y="1723"/>
                    <a:pt x="4015" y="1338"/>
                    <a:pt x="3728" y="970"/>
                  </a:cubicBezTo>
                  <a:cubicBezTo>
                    <a:pt x="3489" y="662"/>
                    <a:pt x="3226" y="339"/>
                    <a:pt x="2897" y="120"/>
                  </a:cubicBezTo>
                  <a:cubicBezTo>
                    <a:pt x="2770" y="36"/>
                    <a:pt x="2643" y="0"/>
                    <a:pt x="2519"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31" name="Google Shape;531;p23"/>
            <p:cNvSpPr/>
            <p:nvPr/>
          </p:nvSpPr>
          <p:spPr>
            <a:xfrm>
              <a:off x="6558600" y="3248125"/>
              <a:ext cx="239775" cy="176675"/>
            </a:xfrm>
            <a:custGeom>
              <a:avLst/>
              <a:gdLst/>
              <a:ahLst/>
              <a:cxnLst/>
              <a:rect l="l" t="t" r="r" b="b"/>
              <a:pathLst>
                <a:path w="9591" h="7067" extrusionOk="0">
                  <a:moveTo>
                    <a:pt x="5134" y="934"/>
                  </a:moveTo>
                  <a:cubicBezTo>
                    <a:pt x="5137" y="934"/>
                    <a:pt x="5140" y="934"/>
                    <a:pt x="5141" y="936"/>
                  </a:cubicBezTo>
                  <a:cubicBezTo>
                    <a:pt x="5132" y="936"/>
                    <a:pt x="5120" y="936"/>
                    <a:pt x="5111" y="938"/>
                  </a:cubicBezTo>
                  <a:cubicBezTo>
                    <a:pt x="5120" y="936"/>
                    <a:pt x="5128" y="934"/>
                    <a:pt x="5134" y="934"/>
                  </a:cubicBezTo>
                  <a:close/>
                  <a:moveTo>
                    <a:pt x="5072" y="955"/>
                  </a:moveTo>
                  <a:cubicBezTo>
                    <a:pt x="5072" y="955"/>
                    <a:pt x="5074" y="955"/>
                    <a:pt x="5074" y="957"/>
                  </a:cubicBezTo>
                  <a:cubicBezTo>
                    <a:pt x="5071" y="958"/>
                    <a:pt x="5069" y="958"/>
                    <a:pt x="5068" y="958"/>
                  </a:cubicBezTo>
                  <a:cubicBezTo>
                    <a:pt x="5067" y="958"/>
                    <a:pt x="5069" y="957"/>
                    <a:pt x="5072" y="955"/>
                  </a:cubicBezTo>
                  <a:close/>
                  <a:moveTo>
                    <a:pt x="8393" y="5771"/>
                  </a:moveTo>
                  <a:cubicBezTo>
                    <a:pt x="8397" y="5771"/>
                    <a:pt x="8401" y="5773"/>
                    <a:pt x="8404" y="5774"/>
                  </a:cubicBezTo>
                  <a:cubicBezTo>
                    <a:pt x="8403" y="5774"/>
                    <a:pt x="8402" y="5774"/>
                    <a:pt x="8401" y="5774"/>
                  </a:cubicBezTo>
                  <a:cubicBezTo>
                    <a:pt x="8397" y="5774"/>
                    <a:pt x="8393" y="5777"/>
                    <a:pt x="8388" y="5782"/>
                  </a:cubicBezTo>
                  <a:lnTo>
                    <a:pt x="8388" y="5772"/>
                  </a:lnTo>
                  <a:cubicBezTo>
                    <a:pt x="8390" y="5772"/>
                    <a:pt x="8392" y="5771"/>
                    <a:pt x="8393" y="5771"/>
                  </a:cubicBezTo>
                  <a:close/>
                  <a:moveTo>
                    <a:pt x="8384" y="5779"/>
                  </a:moveTo>
                  <a:cubicBezTo>
                    <a:pt x="8383" y="5780"/>
                    <a:pt x="8383" y="5782"/>
                    <a:pt x="8383" y="5784"/>
                  </a:cubicBezTo>
                  <a:cubicBezTo>
                    <a:pt x="8383" y="5782"/>
                    <a:pt x="8383" y="5781"/>
                    <a:pt x="8384" y="5779"/>
                  </a:cubicBezTo>
                  <a:close/>
                  <a:moveTo>
                    <a:pt x="5076" y="959"/>
                  </a:moveTo>
                  <a:cubicBezTo>
                    <a:pt x="5112" y="980"/>
                    <a:pt x="5147" y="1001"/>
                    <a:pt x="5181" y="1024"/>
                  </a:cubicBezTo>
                  <a:cubicBezTo>
                    <a:pt x="5269" y="1083"/>
                    <a:pt x="5336" y="1147"/>
                    <a:pt x="5449" y="1250"/>
                  </a:cubicBezTo>
                  <a:cubicBezTo>
                    <a:pt x="5731" y="1514"/>
                    <a:pt x="5995" y="1794"/>
                    <a:pt x="6244" y="2089"/>
                  </a:cubicBezTo>
                  <a:cubicBezTo>
                    <a:pt x="6820" y="2755"/>
                    <a:pt x="7335" y="3473"/>
                    <a:pt x="7783" y="4231"/>
                  </a:cubicBezTo>
                  <a:cubicBezTo>
                    <a:pt x="7965" y="4547"/>
                    <a:pt x="8145" y="4870"/>
                    <a:pt x="8268" y="5215"/>
                  </a:cubicBezTo>
                  <a:cubicBezTo>
                    <a:pt x="8316" y="5351"/>
                    <a:pt x="8363" y="5493"/>
                    <a:pt x="8383" y="5634"/>
                  </a:cubicBezTo>
                  <a:cubicBezTo>
                    <a:pt x="8381" y="5622"/>
                    <a:pt x="8380" y="5617"/>
                    <a:pt x="8380" y="5617"/>
                  </a:cubicBezTo>
                  <a:lnTo>
                    <a:pt x="8380" y="5617"/>
                  </a:lnTo>
                  <a:cubicBezTo>
                    <a:pt x="8378" y="5617"/>
                    <a:pt x="8388" y="5727"/>
                    <a:pt x="8386" y="5745"/>
                  </a:cubicBezTo>
                  <a:lnTo>
                    <a:pt x="8386" y="5767"/>
                  </a:lnTo>
                  <a:cubicBezTo>
                    <a:pt x="8386" y="5772"/>
                    <a:pt x="8385" y="5775"/>
                    <a:pt x="8384" y="5779"/>
                  </a:cubicBezTo>
                  <a:lnTo>
                    <a:pt x="8384" y="5779"/>
                  </a:lnTo>
                  <a:cubicBezTo>
                    <a:pt x="8385" y="5778"/>
                    <a:pt x="8386" y="5778"/>
                    <a:pt x="8386" y="5778"/>
                  </a:cubicBezTo>
                  <a:cubicBezTo>
                    <a:pt x="8386" y="5780"/>
                    <a:pt x="8386" y="5782"/>
                    <a:pt x="8386" y="5784"/>
                  </a:cubicBezTo>
                  <a:cubicBezTo>
                    <a:pt x="8381" y="5790"/>
                    <a:pt x="8379" y="5796"/>
                    <a:pt x="8381" y="5796"/>
                  </a:cubicBezTo>
                  <a:cubicBezTo>
                    <a:pt x="8382" y="5796"/>
                    <a:pt x="8382" y="5795"/>
                    <a:pt x="8383" y="5795"/>
                  </a:cubicBezTo>
                  <a:cubicBezTo>
                    <a:pt x="8383" y="5797"/>
                    <a:pt x="8383" y="5799"/>
                    <a:pt x="8383" y="5799"/>
                  </a:cubicBezTo>
                  <a:cubicBezTo>
                    <a:pt x="8385" y="5826"/>
                    <a:pt x="8385" y="5835"/>
                    <a:pt x="8384" y="5835"/>
                  </a:cubicBezTo>
                  <a:cubicBezTo>
                    <a:pt x="8382" y="5835"/>
                    <a:pt x="8380" y="5826"/>
                    <a:pt x="8379" y="5814"/>
                  </a:cubicBezTo>
                  <a:cubicBezTo>
                    <a:pt x="8379" y="5809"/>
                    <a:pt x="8379" y="5803"/>
                    <a:pt x="8379" y="5797"/>
                  </a:cubicBezTo>
                  <a:cubicBezTo>
                    <a:pt x="8229" y="5868"/>
                    <a:pt x="8318" y="5847"/>
                    <a:pt x="8162" y="5891"/>
                  </a:cubicBezTo>
                  <a:cubicBezTo>
                    <a:pt x="7896" y="5966"/>
                    <a:pt x="7626" y="6015"/>
                    <a:pt x="7353" y="6042"/>
                  </a:cubicBezTo>
                  <a:cubicBezTo>
                    <a:pt x="6950" y="6082"/>
                    <a:pt x="6544" y="6098"/>
                    <a:pt x="6138" y="6098"/>
                  </a:cubicBezTo>
                  <a:cubicBezTo>
                    <a:pt x="5726" y="6098"/>
                    <a:pt x="5314" y="6082"/>
                    <a:pt x="4904" y="6058"/>
                  </a:cubicBezTo>
                  <a:cubicBezTo>
                    <a:pt x="3977" y="6000"/>
                    <a:pt x="3049" y="5899"/>
                    <a:pt x="2145" y="5690"/>
                  </a:cubicBezTo>
                  <a:cubicBezTo>
                    <a:pt x="1846" y="5621"/>
                    <a:pt x="1421" y="5504"/>
                    <a:pt x="1218" y="5412"/>
                  </a:cubicBezTo>
                  <a:cubicBezTo>
                    <a:pt x="1159" y="5384"/>
                    <a:pt x="1101" y="5353"/>
                    <a:pt x="1044" y="5320"/>
                  </a:cubicBezTo>
                  <a:cubicBezTo>
                    <a:pt x="1036" y="5317"/>
                    <a:pt x="1023" y="5309"/>
                    <a:pt x="1009" y="5299"/>
                  </a:cubicBezTo>
                  <a:cubicBezTo>
                    <a:pt x="1019" y="5273"/>
                    <a:pt x="1025" y="5244"/>
                    <a:pt x="1031" y="5215"/>
                  </a:cubicBezTo>
                  <a:cubicBezTo>
                    <a:pt x="1103" y="5058"/>
                    <a:pt x="1188" y="4909"/>
                    <a:pt x="1285" y="4767"/>
                  </a:cubicBezTo>
                  <a:cubicBezTo>
                    <a:pt x="1502" y="4436"/>
                    <a:pt x="1741" y="4118"/>
                    <a:pt x="1997" y="3817"/>
                  </a:cubicBezTo>
                  <a:cubicBezTo>
                    <a:pt x="2597" y="3101"/>
                    <a:pt x="3246" y="2429"/>
                    <a:pt x="3943" y="1807"/>
                  </a:cubicBezTo>
                  <a:cubicBezTo>
                    <a:pt x="4205" y="1572"/>
                    <a:pt x="4473" y="1340"/>
                    <a:pt x="4766" y="1143"/>
                  </a:cubicBezTo>
                  <a:cubicBezTo>
                    <a:pt x="4865" y="1072"/>
                    <a:pt x="4969" y="1011"/>
                    <a:pt x="5076" y="959"/>
                  </a:cubicBezTo>
                  <a:close/>
                  <a:moveTo>
                    <a:pt x="5098" y="0"/>
                  </a:moveTo>
                  <a:cubicBezTo>
                    <a:pt x="4722" y="0"/>
                    <a:pt x="4368" y="227"/>
                    <a:pt x="4023" y="488"/>
                  </a:cubicBezTo>
                  <a:cubicBezTo>
                    <a:pt x="3100" y="1185"/>
                    <a:pt x="2273" y="2023"/>
                    <a:pt x="1515" y="2895"/>
                  </a:cubicBezTo>
                  <a:cubicBezTo>
                    <a:pt x="969" y="3523"/>
                    <a:pt x="211" y="4323"/>
                    <a:pt x="41" y="5186"/>
                  </a:cubicBezTo>
                  <a:cubicBezTo>
                    <a:pt x="22" y="5242"/>
                    <a:pt x="10" y="5299"/>
                    <a:pt x="8" y="5357"/>
                  </a:cubicBezTo>
                  <a:cubicBezTo>
                    <a:pt x="0" y="5431"/>
                    <a:pt x="10" y="5506"/>
                    <a:pt x="39" y="5577"/>
                  </a:cubicBezTo>
                  <a:cubicBezTo>
                    <a:pt x="182" y="6082"/>
                    <a:pt x="843" y="6324"/>
                    <a:pt x="1293" y="6465"/>
                  </a:cubicBezTo>
                  <a:cubicBezTo>
                    <a:pt x="2168" y="6741"/>
                    <a:pt x="3098" y="6862"/>
                    <a:pt x="4006" y="6954"/>
                  </a:cubicBezTo>
                  <a:cubicBezTo>
                    <a:pt x="4689" y="7023"/>
                    <a:pt x="5377" y="7066"/>
                    <a:pt x="6064" y="7066"/>
                  </a:cubicBezTo>
                  <a:cubicBezTo>
                    <a:pt x="6365" y="7066"/>
                    <a:pt x="6666" y="7058"/>
                    <a:pt x="6966" y="7040"/>
                  </a:cubicBezTo>
                  <a:cubicBezTo>
                    <a:pt x="7615" y="7001"/>
                    <a:pt x="8505" y="6975"/>
                    <a:pt x="9022" y="6519"/>
                  </a:cubicBezTo>
                  <a:cubicBezTo>
                    <a:pt x="9591" y="6019"/>
                    <a:pt x="9309" y="5181"/>
                    <a:pt x="9055" y="4595"/>
                  </a:cubicBezTo>
                  <a:cubicBezTo>
                    <a:pt x="8653" y="3664"/>
                    <a:pt x="8057" y="2822"/>
                    <a:pt x="7437" y="2027"/>
                  </a:cubicBezTo>
                  <a:cubicBezTo>
                    <a:pt x="6928" y="1372"/>
                    <a:pt x="6367" y="656"/>
                    <a:pt x="5670" y="187"/>
                  </a:cubicBezTo>
                  <a:cubicBezTo>
                    <a:pt x="5472" y="55"/>
                    <a:pt x="5282" y="0"/>
                    <a:pt x="5098"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32" name="Google Shape;532;p23"/>
            <p:cNvSpPr/>
            <p:nvPr/>
          </p:nvSpPr>
          <p:spPr>
            <a:xfrm>
              <a:off x="6768100" y="3392650"/>
              <a:ext cx="75" cy="425"/>
            </a:xfrm>
            <a:custGeom>
              <a:avLst/>
              <a:gdLst/>
              <a:ahLst/>
              <a:cxnLst/>
              <a:rect l="l" t="t" r="r" b="b"/>
              <a:pathLst>
                <a:path w="3" h="17" extrusionOk="0">
                  <a:moveTo>
                    <a:pt x="1" y="1"/>
                  </a:moveTo>
                  <a:cubicBezTo>
                    <a:pt x="1" y="3"/>
                    <a:pt x="1" y="6"/>
                    <a:pt x="1" y="10"/>
                  </a:cubicBezTo>
                  <a:cubicBezTo>
                    <a:pt x="1" y="12"/>
                    <a:pt x="1" y="14"/>
                    <a:pt x="1" y="16"/>
                  </a:cubicBezTo>
                  <a:lnTo>
                    <a:pt x="3" y="16"/>
                  </a:lnTo>
                  <a:lnTo>
                    <a:pt x="3" y="7"/>
                  </a:lnTo>
                  <a:cubicBezTo>
                    <a:pt x="3" y="5"/>
                    <a:pt x="3" y="3"/>
                    <a:pt x="1"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33" name="Google Shape;533;p23"/>
            <p:cNvSpPr/>
            <p:nvPr/>
          </p:nvSpPr>
          <p:spPr>
            <a:xfrm>
              <a:off x="6389450" y="3446050"/>
              <a:ext cx="178800" cy="133400"/>
            </a:xfrm>
            <a:custGeom>
              <a:avLst/>
              <a:gdLst/>
              <a:ahLst/>
              <a:cxnLst/>
              <a:rect l="l" t="t" r="r" b="b"/>
              <a:pathLst>
                <a:path w="7152" h="5336" extrusionOk="0">
                  <a:moveTo>
                    <a:pt x="3768" y="984"/>
                  </a:moveTo>
                  <a:cubicBezTo>
                    <a:pt x="3770" y="986"/>
                    <a:pt x="3774" y="988"/>
                    <a:pt x="3776" y="989"/>
                  </a:cubicBezTo>
                  <a:lnTo>
                    <a:pt x="3801" y="1005"/>
                  </a:lnTo>
                  <a:cubicBezTo>
                    <a:pt x="3801" y="1005"/>
                    <a:pt x="3803" y="1009"/>
                    <a:pt x="3816" y="1020"/>
                  </a:cubicBezTo>
                  <a:cubicBezTo>
                    <a:pt x="3858" y="1056"/>
                    <a:pt x="3900" y="1093"/>
                    <a:pt x="3940" y="1129"/>
                  </a:cubicBezTo>
                  <a:cubicBezTo>
                    <a:pt x="4142" y="1317"/>
                    <a:pt x="4331" y="1518"/>
                    <a:pt x="4509" y="1728"/>
                  </a:cubicBezTo>
                  <a:cubicBezTo>
                    <a:pt x="4913" y="2198"/>
                    <a:pt x="5275" y="2703"/>
                    <a:pt x="5589" y="3237"/>
                  </a:cubicBezTo>
                  <a:cubicBezTo>
                    <a:pt x="5660" y="3360"/>
                    <a:pt x="5729" y="3484"/>
                    <a:pt x="5792" y="3611"/>
                  </a:cubicBezTo>
                  <a:cubicBezTo>
                    <a:pt x="5844" y="3706"/>
                    <a:pt x="5888" y="3806"/>
                    <a:pt x="5922" y="3909"/>
                  </a:cubicBezTo>
                  <a:cubicBezTo>
                    <a:pt x="5951" y="3993"/>
                    <a:pt x="5976" y="4080"/>
                    <a:pt x="5995" y="4166"/>
                  </a:cubicBezTo>
                  <a:cubicBezTo>
                    <a:pt x="5995" y="4175"/>
                    <a:pt x="5997" y="4191"/>
                    <a:pt x="5999" y="4204"/>
                  </a:cubicBezTo>
                  <a:cubicBezTo>
                    <a:pt x="5997" y="4206"/>
                    <a:pt x="5993" y="4208"/>
                    <a:pt x="5991" y="4208"/>
                  </a:cubicBezTo>
                  <a:cubicBezTo>
                    <a:pt x="5980" y="4214"/>
                    <a:pt x="5962" y="4217"/>
                    <a:pt x="5943" y="4223"/>
                  </a:cubicBezTo>
                  <a:cubicBezTo>
                    <a:pt x="5851" y="4248"/>
                    <a:pt x="5763" y="4271"/>
                    <a:pt x="5669" y="4288"/>
                  </a:cubicBezTo>
                  <a:cubicBezTo>
                    <a:pt x="5629" y="4296"/>
                    <a:pt x="5589" y="4304"/>
                    <a:pt x="5547" y="4309"/>
                  </a:cubicBezTo>
                  <a:cubicBezTo>
                    <a:pt x="5547" y="4309"/>
                    <a:pt x="5547" y="4309"/>
                    <a:pt x="5546" y="4309"/>
                  </a:cubicBezTo>
                  <a:cubicBezTo>
                    <a:pt x="5536" y="4309"/>
                    <a:pt x="5419" y="4325"/>
                    <a:pt x="5399" y="4327"/>
                  </a:cubicBezTo>
                  <a:cubicBezTo>
                    <a:pt x="5108" y="4355"/>
                    <a:pt x="4816" y="4367"/>
                    <a:pt x="4523" y="4367"/>
                  </a:cubicBezTo>
                  <a:cubicBezTo>
                    <a:pt x="4231" y="4367"/>
                    <a:pt x="3938" y="4355"/>
                    <a:pt x="3646" y="4338"/>
                  </a:cubicBezTo>
                  <a:cubicBezTo>
                    <a:pt x="2972" y="4296"/>
                    <a:pt x="2363" y="4231"/>
                    <a:pt x="1708" y="4080"/>
                  </a:cubicBezTo>
                  <a:cubicBezTo>
                    <a:pt x="1580" y="4049"/>
                    <a:pt x="1451" y="4016"/>
                    <a:pt x="1325" y="3978"/>
                  </a:cubicBezTo>
                  <a:cubicBezTo>
                    <a:pt x="1266" y="3961"/>
                    <a:pt x="1208" y="3940"/>
                    <a:pt x="1149" y="3921"/>
                  </a:cubicBezTo>
                  <a:cubicBezTo>
                    <a:pt x="1124" y="3911"/>
                    <a:pt x="1101" y="3902"/>
                    <a:pt x="1076" y="3894"/>
                  </a:cubicBezTo>
                  <a:cubicBezTo>
                    <a:pt x="1063" y="3886"/>
                    <a:pt x="1048" y="3879"/>
                    <a:pt x="1032" y="3869"/>
                  </a:cubicBezTo>
                  <a:cubicBezTo>
                    <a:pt x="1076" y="3785"/>
                    <a:pt x="1122" y="3701"/>
                    <a:pt x="1174" y="3620"/>
                  </a:cubicBezTo>
                  <a:cubicBezTo>
                    <a:pt x="1323" y="3392"/>
                    <a:pt x="1486" y="3174"/>
                    <a:pt x="1662" y="2967"/>
                  </a:cubicBezTo>
                  <a:cubicBezTo>
                    <a:pt x="2093" y="2454"/>
                    <a:pt x="2558" y="1974"/>
                    <a:pt x="3056" y="1527"/>
                  </a:cubicBezTo>
                  <a:cubicBezTo>
                    <a:pt x="3270" y="1336"/>
                    <a:pt x="3418" y="1208"/>
                    <a:pt x="3619" y="1074"/>
                  </a:cubicBezTo>
                  <a:cubicBezTo>
                    <a:pt x="3667" y="1041"/>
                    <a:pt x="3718" y="1012"/>
                    <a:pt x="3768" y="984"/>
                  </a:cubicBezTo>
                  <a:close/>
                  <a:moveTo>
                    <a:pt x="3791" y="0"/>
                  </a:moveTo>
                  <a:cubicBezTo>
                    <a:pt x="3496" y="0"/>
                    <a:pt x="3216" y="167"/>
                    <a:pt x="2947" y="369"/>
                  </a:cubicBezTo>
                  <a:cubicBezTo>
                    <a:pt x="2277" y="875"/>
                    <a:pt x="1674" y="1482"/>
                    <a:pt x="1124" y="2115"/>
                  </a:cubicBezTo>
                  <a:cubicBezTo>
                    <a:pt x="714" y="2586"/>
                    <a:pt x="174" y="3166"/>
                    <a:pt x="37" y="3810"/>
                  </a:cubicBezTo>
                  <a:cubicBezTo>
                    <a:pt x="16" y="3861"/>
                    <a:pt x="6" y="3917"/>
                    <a:pt x="4" y="3974"/>
                  </a:cubicBezTo>
                  <a:cubicBezTo>
                    <a:pt x="0" y="4022"/>
                    <a:pt x="6" y="4072"/>
                    <a:pt x="21" y="4118"/>
                  </a:cubicBezTo>
                  <a:cubicBezTo>
                    <a:pt x="111" y="4562"/>
                    <a:pt x="636" y="4777"/>
                    <a:pt x="1026" y="4899"/>
                  </a:cubicBezTo>
                  <a:cubicBezTo>
                    <a:pt x="1662" y="5102"/>
                    <a:pt x="2342" y="5186"/>
                    <a:pt x="3004" y="5255"/>
                  </a:cubicBezTo>
                  <a:cubicBezTo>
                    <a:pt x="3493" y="5304"/>
                    <a:pt x="3986" y="5335"/>
                    <a:pt x="4478" y="5335"/>
                  </a:cubicBezTo>
                  <a:cubicBezTo>
                    <a:pt x="4694" y="5335"/>
                    <a:pt x="4909" y="5329"/>
                    <a:pt x="5124" y="5316"/>
                  </a:cubicBezTo>
                  <a:cubicBezTo>
                    <a:pt x="5629" y="5286"/>
                    <a:pt x="6292" y="5259"/>
                    <a:pt x="6694" y="4903"/>
                  </a:cubicBezTo>
                  <a:cubicBezTo>
                    <a:pt x="7151" y="4497"/>
                    <a:pt x="6946" y="3836"/>
                    <a:pt x="6738" y="3358"/>
                  </a:cubicBezTo>
                  <a:cubicBezTo>
                    <a:pt x="6443" y="2682"/>
                    <a:pt x="6008" y="2069"/>
                    <a:pt x="5558" y="1491"/>
                  </a:cubicBezTo>
                  <a:cubicBezTo>
                    <a:pt x="5185" y="1012"/>
                    <a:pt x="4775" y="495"/>
                    <a:pt x="4266" y="155"/>
                  </a:cubicBezTo>
                  <a:cubicBezTo>
                    <a:pt x="4103" y="46"/>
                    <a:pt x="3945" y="0"/>
                    <a:pt x="3791"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34" name="Google Shape;534;p23"/>
            <p:cNvSpPr/>
            <p:nvPr/>
          </p:nvSpPr>
          <p:spPr>
            <a:xfrm>
              <a:off x="6629050" y="3597325"/>
              <a:ext cx="119300" cy="91125"/>
            </a:xfrm>
            <a:custGeom>
              <a:avLst/>
              <a:gdLst/>
              <a:ahLst/>
              <a:cxnLst/>
              <a:rect l="l" t="t" r="r" b="b"/>
              <a:pathLst>
                <a:path w="4772" h="3645" extrusionOk="0">
                  <a:moveTo>
                    <a:pt x="2480" y="1023"/>
                  </a:moveTo>
                  <a:cubicBezTo>
                    <a:pt x="2601" y="1136"/>
                    <a:pt x="2714" y="1257"/>
                    <a:pt x="2821" y="1383"/>
                  </a:cubicBezTo>
                  <a:cubicBezTo>
                    <a:pt x="2880" y="1452"/>
                    <a:pt x="2940" y="1525"/>
                    <a:pt x="2995" y="1596"/>
                  </a:cubicBezTo>
                  <a:lnTo>
                    <a:pt x="3016" y="1620"/>
                  </a:lnTo>
                  <a:lnTo>
                    <a:pt x="3026" y="1634"/>
                  </a:lnTo>
                  <a:cubicBezTo>
                    <a:pt x="3060" y="1682"/>
                    <a:pt x="3095" y="1728"/>
                    <a:pt x="3129" y="1776"/>
                  </a:cubicBezTo>
                  <a:cubicBezTo>
                    <a:pt x="3244" y="1934"/>
                    <a:pt x="3353" y="2099"/>
                    <a:pt x="3453" y="2268"/>
                  </a:cubicBezTo>
                  <a:cubicBezTo>
                    <a:pt x="3497" y="2344"/>
                    <a:pt x="3539" y="2419"/>
                    <a:pt x="3577" y="2497"/>
                  </a:cubicBezTo>
                  <a:cubicBezTo>
                    <a:pt x="3593" y="2528"/>
                    <a:pt x="3606" y="2559"/>
                    <a:pt x="3621" y="2589"/>
                  </a:cubicBezTo>
                  <a:cubicBezTo>
                    <a:pt x="3627" y="2603"/>
                    <a:pt x="3633" y="2618"/>
                    <a:pt x="3637" y="2633"/>
                  </a:cubicBezTo>
                  <a:cubicBezTo>
                    <a:pt x="3629" y="2633"/>
                    <a:pt x="3621" y="2637"/>
                    <a:pt x="3614" y="2637"/>
                  </a:cubicBezTo>
                  <a:cubicBezTo>
                    <a:pt x="3604" y="2639"/>
                    <a:pt x="3594" y="2643"/>
                    <a:pt x="3581" y="2647"/>
                  </a:cubicBezTo>
                  <a:lnTo>
                    <a:pt x="3570" y="2647"/>
                  </a:lnTo>
                  <a:cubicBezTo>
                    <a:pt x="3547" y="2649"/>
                    <a:pt x="3522" y="2650"/>
                    <a:pt x="3499" y="2654"/>
                  </a:cubicBezTo>
                  <a:cubicBezTo>
                    <a:pt x="3320" y="2672"/>
                    <a:pt x="3140" y="2679"/>
                    <a:pt x="2961" y="2679"/>
                  </a:cubicBezTo>
                  <a:cubicBezTo>
                    <a:pt x="2781" y="2679"/>
                    <a:pt x="2602" y="2672"/>
                    <a:pt x="2423" y="2660"/>
                  </a:cubicBezTo>
                  <a:cubicBezTo>
                    <a:pt x="2216" y="2649"/>
                    <a:pt x="2011" y="2626"/>
                    <a:pt x="1806" y="2603"/>
                  </a:cubicBezTo>
                  <a:cubicBezTo>
                    <a:pt x="1776" y="2599"/>
                    <a:pt x="1722" y="2591"/>
                    <a:pt x="1707" y="2589"/>
                  </a:cubicBezTo>
                  <a:cubicBezTo>
                    <a:pt x="1655" y="2582"/>
                    <a:pt x="1605" y="2572"/>
                    <a:pt x="1554" y="2564"/>
                  </a:cubicBezTo>
                  <a:cubicBezTo>
                    <a:pt x="1464" y="2547"/>
                    <a:pt x="1374" y="2530"/>
                    <a:pt x="1285" y="2509"/>
                  </a:cubicBezTo>
                  <a:cubicBezTo>
                    <a:pt x="1222" y="2495"/>
                    <a:pt x="1161" y="2478"/>
                    <a:pt x="1100" y="2461"/>
                  </a:cubicBezTo>
                  <a:cubicBezTo>
                    <a:pt x="1132" y="2413"/>
                    <a:pt x="1165" y="2365"/>
                    <a:pt x="1199" y="2317"/>
                  </a:cubicBezTo>
                  <a:cubicBezTo>
                    <a:pt x="1207" y="2306"/>
                    <a:pt x="1217" y="2294"/>
                    <a:pt x="1224" y="2283"/>
                  </a:cubicBezTo>
                  <a:cubicBezTo>
                    <a:pt x="1226" y="2279"/>
                    <a:pt x="1230" y="2275"/>
                    <a:pt x="1232" y="2273"/>
                  </a:cubicBezTo>
                  <a:cubicBezTo>
                    <a:pt x="1268" y="2227"/>
                    <a:pt x="1305" y="2183"/>
                    <a:pt x="1341" y="2141"/>
                  </a:cubicBezTo>
                  <a:cubicBezTo>
                    <a:pt x="1603" y="1825"/>
                    <a:pt x="1889" y="1530"/>
                    <a:pt x="2195" y="1257"/>
                  </a:cubicBezTo>
                  <a:cubicBezTo>
                    <a:pt x="2258" y="1199"/>
                    <a:pt x="2325" y="1144"/>
                    <a:pt x="2390" y="1090"/>
                  </a:cubicBezTo>
                  <a:cubicBezTo>
                    <a:pt x="2400" y="1082"/>
                    <a:pt x="2407" y="1077"/>
                    <a:pt x="2417" y="1069"/>
                  </a:cubicBezTo>
                  <a:cubicBezTo>
                    <a:pt x="2438" y="1054"/>
                    <a:pt x="2459" y="1038"/>
                    <a:pt x="2480" y="1023"/>
                  </a:cubicBezTo>
                  <a:close/>
                  <a:moveTo>
                    <a:pt x="963" y="2703"/>
                  </a:moveTo>
                  <a:cubicBezTo>
                    <a:pt x="957" y="2759"/>
                    <a:pt x="954" y="2777"/>
                    <a:pt x="953" y="2777"/>
                  </a:cubicBezTo>
                  <a:cubicBezTo>
                    <a:pt x="951" y="2777"/>
                    <a:pt x="956" y="2717"/>
                    <a:pt x="962" y="2706"/>
                  </a:cubicBezTo>
                  <a:cubicBezTo>
                    <a:pt x="962" y="2705"/>
                    <a:pt x="963" y="2704"/>
                    <a:pt x="963" y="2703"/>
                  </a:cubicBezTo>
                  <a:close/>
                  <a:moveTo>
                    <a:pt x="3675" y="2760"/>
                  </a:moveTo>
                  <a:lnTo>
                    <a:pt x="3675" y="2762"/>
                  </a:lnTo>
                  <a:cubicBezTo>
                    <a:pt x="3677" y="2769"/>
                    <a:pt x="3681" y="2779"/>
                    <a:pt x="3683" y="2785"/>
                  </a:cubicBezTo>
                  <a:lnTo>
                    <a:pt x="3683" y="2792"/>
                  </a:lnTo>
                  <a:cubicBezTo>
                    <a:pt x="3681" y="2804"/>
                    <a:pt x="3681" y="2809"/>
                    <a:pt x="3681" y="2809"/>
                  </a:cubicBezTo>
                  <a:cubicBezTo>
                    <a:pt x="3682" y="2809"/>
                    <a:pt x="3684" y="2804"/>
                    <a:pt x="3684" y="2798"/>
                  </a:cubicBezTo>
                  <a:cubicBezTo>
                    <a:pt x="3686" y="2807"/>
                    <a:pt x="3690" y="2817"/>
                    <a:pt x="3690" y="2817"/>
                  </a:cubicBezTo>
                  <a:cubicBezTo>
                    <a:pt x="3690" y="2817"/>
                    <a:pt x="3689" y="2817"/>
                    <a:pt x="3689" y="2817"/>
                  </a:cubicBezTo>
                  <a:cubicBezTo>
                    <a:pt x="3667" y="2817"/>
                    <a:pt x="3669" y="2780"/>
                    <a:pt x="3675" y="2760"/>
                  </a:cubicBezTo>
                  <a:close/>
                  <a:moveTo>
                    <a:pt x="2519" y="0"/>
                  </a:moveTo>
                  <a:cubicBezTo>
                    <a:pt x="2303" y="0"/>
                    <a:pt x="2093" y="107"/>
                    <a:pt x="1900" y="251"/>
                  </a:cubicBezTo>
                  <a:cubicBezTo>
                    <a:pt x="1475" y="573"/>
                    <a:pt x="1094" y="950"/>
                    <a:pt x="746" y="1350"/>
                  </a:cubicBezTo>
                  <a:cubicBezTo>
                    <a:pt x="466" y="1672"/>
                    <a:pt x="135" y="2040"/>
                    <a:pt x="33" y="2467"/>
                  </a:cubicBezTo>
                  <a:cubicBezTo>
                    <a:pt x="14" y="2518"/>
                    <a:pt x="5" y="2570"/>
                    <a:pt x="5" y="2624"/>
                  </a:cubicBezTo>
                  <a:cubicBezTo>
                    <a:pt x="1" y="2668"/>
                    <a:pt x="5" y="2714"/>
                    <a:pt x="18" y="2756"/>
                  </a:cubicBezTo>
                  <a:cubicBezTo>
                    <a:pt x="91" y="3097"/>
                    <a:pt x="456" y="3273"/>
                    <a:pt x="767" y="3372"/>
                  </a:cubicBezTo>
                  <a:cubicBezTo>
                    <a:pt x="1174" y="3501"/>
                    <a:pt x="1609" y="3552"/>
                    <a:pt x="2030" y="3596"/>
                  </a:cubicBezTo>
                  <a:cubicBezTo>
                    <a:pt x="2324" y="3629"/>
                    <a:pt x="2620" y="3645"/>
                    <a:pt x="2916" y="3645"/>
                  </a:cubicBezTo>
                  <a:cubicBezTo>
                    <a:pt x="3053" y="3645"/>
                    <a:pt x="3191" y="3641"/>
                    <a:pt x="3328" y="3635"/>
                  </a:cubicBezTo>
                  <a:cubicBezTo>
                    <a:pt x="3690" y="3614"/>
                    <a:pt x="4142" y="3585"/>
                    <a:pt x="4424" y="3326"/>
                  </a:cubicBezTo>
                  <a:cubicBezTo>
                    <a:pt x="4772" y="3007"/>
                    <a:pt x="4646" y="2526"/>
                    <a:pt x="4481" y="2151"/>
                  </a:cubicBezTo>
                  <a:cubicBezTo>
                    <a:pt x="4293" y="1722"/>
                    <a:pt x="4016" y="1337"/>
                    <a:pt x="3729" y="969"/>
                  </a:cubicBezTo>
                  <a:cubicBezTo>
                    <a:pt x="3489" y="663"/>
                    <a:pt x="3225" y="338"/>
                    <a:pt x="2898" y="119"/>
                  </a:cubicBezTo>
                  <a:cubicBezTo>
                    <a:pt x="2770" y="35"/>
                    <a:pt x="2643" y="0"/>
                    <a:pt x="2519"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35" name="Google Shape;535;p23"/>
            <p:cNvSpPr/>
            <p:nvPr/>
          </p:nvSpPr>
          <p:spPr>
            <a:xfrm>
              <a:off x="6407825" y="3688425"/>
              <a:ext cx="181200" cy="135075"/>
            </a:xfrm>
            <a:custGeom>
              <a:avLst/>
              <a:gdLst/>
              <a:ahLst/>
              <a:cxnLst/>
              <a:rect l="l" t="t" r="r" b="b"/>
              <a:pathLst>
                <a:path w="7248" h="5403" extrusionOk="0">
                  <a:moveTo>
                    <a:pt x="3820" y="986"/>
                  </a:moveTo>
                  <a:cubicBezTo>
                    <a:pt x="3824" y="988"/>
                    <a:pt x="3828" y="990"/>
                    <a:pt x="3832" y="992"/>
                  </a:cubicBezTo>
                  <a:cubicBezTo>
                    <a:pt x="3849" y="1003"/>
                    <a:pt x="3851" y="1005"/>
                    <a:pt x="3858" y="1009"/>
                  </a:cubicBezTo>
                  <a:cubicBezTo>
                    <a:pt x="3858" y="1009"/>
                    <a:pt x="3860" y="1013"/>
                    <a:pt x="3874" y="1024"/>
                  </a:cubicBezTo>
                  <a:cubicBezTo>
                    <a:pt x="3916" y="1063"/>
                    <a:pt x="3960" y="1097"/>
                    <a:pt x="4000" y="1136"/>
                  </a:cubicBezTo>
                  <a:cubicBezTo>
                    <a:pt x="4203" y="1327"/>
                    <a:pt x="4396" y="1530"/>
                    <a:pt x="4578" y="1744"/>
                  </a:cubicBezTo>
                  <a:cubicBezTo>
                    <a:pt x="4988" y="2221"/>
                    <a:pt x="5356" y="2734"/>
                    <a:pt x="5675" y="3276"/>
                  </a:cubicBezTo>
                  <a:cubicBezTo>
                    <a:pt x="5809" y="3506"/>
                    <a:pt x="5951" y="3780"/>
                    <a:pt x="6014" y="3961"/>
                  </a:cubicBezTo>
                  <a:cubicBezTo>
                    <a:pt x="6045" y="4048"/>
                    <a:pt x="6068" y="4136"/>
                    <a:pt x="6087" y="4226"/>
                  </a:cubicBezTo>
                  <a:cubicBezTo>
                    <a:pt x="6087" y="4235"/>
                    <a:pt x="6089" y="4252"/>
                    <a:pt x="6091" y="4268"/>
                  </a:cubicBezTo>
                  <a:lnTo>
                    <a:pt x="6081" y="4275"/>
                  </a:lnTo>
                  <a:cubicBezTo>
                    <a:pt x="6068" y="4279"/>
                    <a:pt x="6051" y="4283"/>
                    <a:pt x="6030" y="4289"/>
                  </a:cubicBezTo>
                  <a:cubicBezTo>
                    <a:pt x="5938" y="4314"/>
                    <a:pt x="5848" y="4337"/>
                    <a:pt x="5754" y="4356"/>
                  </a:cubicBezTo>
                  <a:cubicBezTo>
                    <a:pt x="5710" y="4364"/>
                    <a:pt x="5668" y="4371"/>
                    <a:pt x="5626" y="4377"/>
                  </a:cubicBezTo>
                  <a:cubicBezTo>
                    <a:pt x="5626" y="4377"/>
                    <a:pt x="5625" y="4377"/>
                    <a:pt x="5625" y="4377"/>
                  </a:cubicBezTo>
                  <a:cubicBezTo>
                    <a:pt x="5612" y="4377"/>
                    <a:pt x="5496" y="4392"/>
                    <a:pt x="5476" y="4394"/>
                  </a:cubicBezTo>
                  <a:cubicBezTo>
                    <a:pt x="5180" y="4424"/>
                    <a:pt x="4883" y="4436"/>
                    <a:pt x="4586" y="4436"/>
                  </a:cubicBezTo>
                  <a:cubicBezTo>
                    <a:pt x="4289" y="4436"/>
                    <a:pt x="3991" y="4424"/>
                    <a:pt x="3696" y="4406"/>
                  </a:cubicBezTo>
                  <a:cubicBezTo>
                    <a:pt x="3014" y="4364"/>
                    <a:pt x="2388" y="4297"/>
                    <a:pt x="1725" y="4141"/>
                  </a:cubicBezTo>
                  <a:cubicBezTo>
                    <a:pt x="1593" y="4113"/>
                    <a:pt x="1463" y="4078"/>
                    <a:pt x="1335" y="4040"/>
                  </a:cubicBezTo>
                  <a:cubicBezTo>
                    <a:pt x="1276" y="4021"/>
                    <a:pt x="1214" y="4002"/>
                    <a:pt x="1157" y="3981"/>
                  </a:cubicBezTo>
                  <a:cubicBezTo>
                    <a:pt x="1132" y="3973"/>
                    <a:pt x="1109" y="3963"/>
                    <a:pt x="1084" y="3954"/>
                  </a:cubicBezTo>
                  <a:cubicBezTo>
                    <a:pt x="1067" y="3944"/>
                    <a:pt x="1050" y="3935"/>
                    <a:pt x="1032" y="3927"/>
                  </a:cubicBezTo>
                  <a:cubicBezTo>
                    <a:pt x="1076" y="3839"/>
                    <a:pt x="1124" y="3751"/>
                    <a:pt x="1178" y="3667"/>
                  </a:cubicBezTo>
                  <a:lnTo>
                    <a:pt x="1180" y="3667"/>
                  </a:lnTo>
                  <a:cubicBezTo>
                    <a:pt x="1331" y="3435"/>
                    <a:pt x="1498" y="3213"/>
                    <a:pt x="1678" y="3002"/>
                  </a:cubicBezTo>
                  <a:cubicBezTo>
                    <a:pt x="2112" y="2481"/>
                    <a:pt x="2585" y="1993"/>
                    <a:pt x="3091" y="1540"/>
                  </a:cubicBezTo>
                  <a:cubicBezTo>
                    <a:pt x="3198" y="1444"/>
                    <a:pt x="3305" y="1352"/>
                    <a:pt x="3416" y="1262"/>
                  </a:cubicBezTo>
                  <a:cubicBezTo>
                    <a:pt x="3495" y="1195"/>
                    <a:pt x="3577" y="1134"/>
                    <a:pt x="3663" y="1078"/>
                  </a:cubicBezTo>
                  <a:cubicBezTo>
                    <a:pt x="3715" y="1044"/>
                    <a:pt x="3768" y="1015"/>
                    <a:pt x="3820" y="986"/>
                  </a:cubicBezTo>
                  <a:close/>
                  <a:moveTo>
                    <a:pt x="3843" y="1"/>
                  </a:moveTo>
                  <a:cubicBezTo>
                    <a:pt x="3545" y="1"/>
                    <a:pt x="3262" y="169"/>
                    <a:pt x="2991" y="374"/>
                  </a:cubicBezTo>
                  <a:cubicBezTo>
                    <a:pt x="2309" y="887"/>
                    <a:pt x="1699" y="1501"/>
                    <a:pt x="1140" y="2145"/>
                  </a:cubicBezTo>
                  <a:cubicBezTo>
                    <a:pt x="724" y="2623"/>
                    <a:pt x="175" y="3211"/>
                    <a:pt x="37" y="3862"/>
                  </a:cubicBezTo>
                  <a:cubicBezTo>
                    <a:pt x="16" y="3916"/>
                    <a:pt x="6" y="3971"/>
                    <a:pt x="4" y="4028"/>
                  </a:cubicBezTo>
                  <a:cubicBezTo>
                    <a:pt x="0" y="4076"/>
                    <a:pt x="6" y="4126"/>
                    <a:pt x="23" y="4172"/>
                  </a:cubicBezTo>
                  <a:cubicBezTo>
                    <a:pt x="113" y="4620"/>
                    <a:pt x="642" y="4838"/>
                    <a:pt x="1036" y="4963"/>
                  </a:cubicBezTo>
                  <a:cubicBezTo>
                    <a:pt x="1681" y="5166"/>
                    <a:pt x="2373" y="5254"/>
                    <a:pt x="3043" y="5321"/>
                  </a:cubicBezTo>
                  <a:cubicBezTo>
                    <a:pt x="3540" y="5372"/>
                    <a:pt x="4042" y="5403"/>
                    <a:pt x="4543" y="5403"/>
                  </a:cubicBezTo>
                  <a:cubicBezTo>
                    <a:pt x="4761" y="5403"/>
                    <a:pt x="4979" y="5397"/>
                    <a:pt x="5197" y="5384"/>
                  </a:cubicBezTo>
                  <a:cubicBezTo>
                    <a:pt x="5706" y="5353"/>
                    <a:pt x="6378" y="5325"/>
                    <a:pt x="6784" y="4967"/>
                  </a:cubicBezTo>
                  <a:cubicBezTo>
                    <a:pt x="7247" y="4557"/>
                    <a:pt x="7039" y="3889"/>
                    <a:pt x="6828" y="3406"/>
                  </a:cubicBezTo>
                  <a:cubicBezTo>
                    <a:pt x="6531" y="2721"/>
                    <a:pt x="6089" y="2100"/>
                    <a:pt x="5631" y="1513"/>
                  </a:cubicBezTo>
                  <a:cubicBezTo>
                    <a:pt x="5254" y="1026"/>
                    <a:pt x="4839" y="502"/>
                    <a:pt x="4320" y="155"/>
                  </a:cubicBezTo>
                  <a:cubicBezTo>
                    <a:pt x="4156" y="46"/>
                    <a:pt x="3998" y="1"/>
                    <a:pt x="3843"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Tree>
    <p:extLst>
      <p:ext uri="{BB962C8B-B14F-4D97-AF65-F5344CB8AC3E}">
        <p14:creationId xmlns:p14="http://schemas.microsoft.com/office/powerpoint/2010/main" val="26591934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Section title 1">
  <p:cSld name="Section title 1">
    <p:spTree>
      <p:nvGrpSpPr>
        <p:cNvPr id="1" name="Shape 536"/>
        <p:cNvGrpSpPr/>
        <p:nvPr/>
      </p:nvGrpSpPr>
      <p:grpSpPr>
        <a:xfrm>
          <a:off x="0" y="0"/>
          <a:ext cx="0" cy="0"/>
          <a:chOff x="0" y="0"/>
          <a:chExt cx="0" cy="0"/>
        </a:xfrm>
      </p:grpSpPr>
      <p:sp>
        <p:nvSpPr>
          <p:cNvPr id="537" name="Google Shape;537;p24"/>
          <p:cNvSpPr/>
          <p:nvPr/>
        </p:nvSpPr>
        <p:spPr>
          <a:xfrm rot="2700000">
            <a:off x="-46962" y="4922328"/>
            <a:ext cx="2164933" cy="2302936"/>
          </a:xfrm>
          <a:custGeom>
            <a:avLst/>
            <a:gdLst/>
            <a:ahLst/>
            <a:cxnLst/>
            <a:rect l="l" t="t" r="r" b="b"/>
            <a:pathLst>
              <a:path w="31736" h="33759" extrusionOk="0">
                <a:moveTo>
                  <a:pt x="15606" y="0"/>
                </a:moveTo>
                <a:cubicBezTo>
                  <a:pt x="12325" y="0"/>
                  <a:pt x="9051" y="842"/>
                  <a:pt x="5771" y="4616"/>
                </a:cubicBezTo>
                <a:cubicBezTo>
                  <a:pt x="2042" y="8907"/>
                  <a:pt x="1" y="9330"/>
                  <a:pt x="142" y="14186"/>
                </a:cubicBezTo>
                <a:cubicBezTo>
                  <a:pt x="276" y="18760"/>
                  <a:pt x="3845" y="21960"/>
                  <a:pt x="10620" y="21960"/>
                </a:cubicBezTo>
                <a:cubicBezTo>
                  <a:pt x="11033" y="21960"/>
                  <a:pt x="11458" y="21949"/>
                  <a:pt x="11894" y="21924"/>
                </a:cubicBezTo>
                <a:cubicBezTo>
                  <a:pt x="12443" y="21894"/>
                  <a:pt x="12956" y="21879"/>
                  <a:pt x="13434" y="21879"/>
                </a:cubicBezTo>
                <a:cubicBezTo>
                  <a:pt x="19576" y="21879"/>
                  <a:pt x="20076" y="24279"/>
                  <a:pt x="19880" y="26261"/>
                </a:cubicBezTo>
                <a:cubicBezTo>
                  <a:pt x="19668" y="28398"/>
                  <a:pt x="17945" y="33534"/>
                  <a:pt x="20688" y="33745"/>
                </a:cubicBezTo>
                <a:cubicBezTo>
                  <a:pt x="20808" y="33754"/>
                  <a:pt x="20929" y="33759"/>
                  <a:pt x="21053" y="33759"/>
                </a:cubicBezTo>
                <a:cubicBezTo>
                  <a:pt x="23772" y="33759"/>
                  <a:pt x="27439" y="31579"/>
                  <a:pt x="28921" y="28819"/>
                </a:cubicBezTo>
                <a:cubicBezTo>
                  <a:pt x="30470" y="25935"/>
                  <a:pt x="31735" y="23894"/>
                  <a:pt x="31314" y="19531"/>
                </a:cubicBezTo>
                <a:cubicBezTo>
                  <a:pt x="30891" y="15170"/>
                  <a:pt x="28042" y="4827"/>
                  <a:pt x="26777" y="3280"/>
                </a:cubicBezTo>
                <a:cubicBezTo>
                  <a:pt x="25509" y="1733"/>
                  <a:pt x="23009" y="393"/>
                  <a:pt x="16959" y="42"/>
                </a:cubicBezTo>
                <a:cubicBezTo>
                  <a:pt x="16508" y="16"/>
                  <a:pt x="16057" y="0"/>
                  <a:pt x="15606" y="0"/>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538" name="Google Shape;538;p24"/>
          <p:cNvSpPr/>
          <p:nvPr/>
        </p:nvSpPr>
        <p:spPr>
          <a:xfrm>
            <a:off x="8589367" y="-440100"/>
            <a:ext cx="3064416" cy="2294461"/>
          </a:xfrm>
          <a:custGeom>
            <a:avLst/>
            <a:gdLst/>
            <a:ahLst/>
            <a:cxnLst/>
            <a:rect l="l" t="t" r="r" b="b"/>
            <a:pathLst>
              <a:path w="45563" h="34115" extrusionOk="0">
                <a:moveTo>
                  <a:pt x="40041" y="0"/>
                </a:moveTo>
                <a:cubicBezTo>
                  <a:pt x="37991" y="0"/>
                  <a:pt x="36011" y="2751"/>
                  <a:pt x="34845" y="4649"/>
                </a:cubicBezTo>
                <a:cubicBezTo>
                  <a:pt x="33646" y="6602"/>
                  <a:pt x="31557" y="13462"/>
                  <a:pt x="28390" y="13780"/>
                </a:cubicBezTo>
                <a:cubicBezTo>
                  <a:pt x="28307" y="13788"/>
                  <a:pt x="28225" y="13792"/>
                  <a:pt x="28145" y="13792"/>
                </a:cubicBezTo>
                <a:cubicBezTo>
                  <a:pt x="25427" y="13792"/>
                  <a:pt x="24573" y="9133"/>
                  <a:pt x="21467" y="9133"/>
                </a:cubicBezTo>
                <a:cubicBezTo>
                  <a:pt x="21190" y="9133"/>
                  <a:pt x="20896" y="9170"/>
                  <a:pt x="20581" y="9250"/>
                </a:cubicBezTo>
                <a:cubicBezTo>
                  <a:pt x="16623" y="10261"/>
                  <a:pt x="16803" y="18082"/>
                  <a:pt x="16623" y="19380"/>
                </a:cubicBezTo>
                <a:cubicBezTo>
                  <a:pt x="16430" y="20783"/>
                  <a:pt x="15534" y="21497"/>
                  <a:pt x="14397" y="21497"/>
                </a:cubicBezTo>
                <a:cubicBezTo>
                  <a:pt x="13059" y="21497"/>
                  <a:pt x="11388" y="20510"/>
                  <a:pt x="10133" y="18496"/>
                </a:cubicBezTo>
                <a:cubicBezTo>
                  <a:pt x="8582" y="16008"/>
                  <a:pt x="7324" y="14069"/>
                  <a:pt x="5100" y="14069"/>
                </a:cubicBezTo>
                <a:cubicBezTo>
                  <a:pt x="4583" y="14069"/>
                  <a:pt x="4014" y="14174"/>
                  <a:pt x="3378" y="14400"/>
                </a:cubicBezTo>
                <a:cubicBezTo>
                  <a:pt x="0" y="15603"/>
                  <a:pt x="213" y="21636"/>
                  <a:pt x="213" y="22591"/>
                </a:cubicBezTo>
                <a:cubicBezTo>
                  <a:pt x="213" y="27975"/>
                  <a:pt x="3537" y="32566"/>
                  <a:pt x="12244" y="33889"/>
                </a:cubicBezTo>
                <a:cubicBezTo>
                  <a:pt x="13265" y="34044"/>
                  <a:pt x="14272" y="34114"/>
                  <a:pt x="15260" y="34114"/>
                </a:cubicBezTo>
                <a:cubicBezTo>
                  <a:pt x="22699" y="34114"/>
                  <a:pt x="28983" y="30136"/>
                  <a:pt x="30661" y="28534"/>
                </a:cubicBezTo>
                <a:cubicBezTo>
                  <a:pt x="32560" y="26717"/>
                  <a:pt x="40634" y="18951"/>
                  <a:pt x="43098" y="9928"/>
                </a:cubicBezTo>
                <a:cubicBezTo>
                  <a:pt x="45562" y="904"/>
                  <a:pt x="42323" y="167"/>
                  <a:pt x="40211" y="6"/>
                </a:cubicBezTo>
                <a:cubicBezTo>
                  <a:pt x="40154" y="2"/>
                  <a:pt x="40098" y="0"/>
                  <a:pt x="40041"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539" name="Google Shape;539;p24"/>
          <p:cNvGrpSpPr/>
          <p:nvPr/>
        </p:nvGrpSpPr>
        <p:grpSpPr>
          <a:xfrm>
            <a:off x="10654802" y="643736"/>
            <a:ext cx="998967" cy="1030933"/>
            <a:chOff x="3348600" y="614425"/>
            <a:chExt cx="749225" cy="773200"/>
          </a:xfrm>
        </p:grpSpPr>
        <p:sp>
          <p:nvSpPr>
            <p:cNvPr id="540" name="Google Shape;540;p24"/>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1" name="Google Shape;541;p24"/>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2" name="Google Shape;542;p24"/>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3" name="Google Shape;543;p24"/>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4" name="Google Shape;544;p24"/>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5" name="Google Shape;545;p24"/>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6" name="Google Shape;546;p24"/>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7" name="Google Shape;547;p24"/>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8" name="Google Shape;548;p24"/>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49" name="Google Shape;549;p24"/>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50" name="Google Shape;550;p24"/>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51" name="Google Shape;551;p24"/>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52" name="Google Shape;552;p24"/>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553" name="Google Shape;553;p24"/>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554" name="Google Shape;554;p24"/>
          <p:cNvSpPr/>
          <p:nvPr/>
        </p:nvSpPr>
        <p:spPr>
          <a:xfrm>
            <a:off x="-544115" y="5354403"/>
            <a:ext cx="2275632" cy="613343"/>
          </a:xfrm>
          <a:custGeom>
            <a:avLst/>
            <a:gdLst/>
            <a:ahLst/>
            <a:cxnLst/>
            <a:rect l="l" t="t" r="r" b="b"/>
            <a:pathLst>
              <a:path w="56295" h="15173" extrusionOk="0">
                <a:moveTo>
                  <a:pt x="28848" y="1972"/>
                </a:moveTo>
                <a:lnTo>
                  <a:pt x="28848" y="1972"/>
                </a:lnTo>
                <a:cubicBezTo>
                  <a:pt x="28850" y="1974"/>
                  <a:pt x="28851" y="1977"/>
                  <a:pt x="28853" y="1979"/>
                </a:cubicBezTo>
                <a:lnTo>
                  <a:pt x="28853" y="1979"/>
                </a:lnTo>
                <a:cubicBezTo>
                  <a:pt x="28855" y="1979"/>
                  <a:pt x="28857" y="1979"/>
                  <a:pt x="28859" y="1979"/>
                </a:cubicBezTo>
                <a:cubicBezTo>
                  <a:pt x="28859" y="1979"/>
                  <a:pt x="28860" y="1979"/>
                  <a:pt x="28860" y="1979"/>
                </a:cubicBezTo>
                <a:lnTo>
                  <a:pt x="28860" y="1979"/>
                </a:lnTo>
                <a:cubicBezTo>
                  <a:pt x="28858" y="1978"/>
                  <a:pt x="28856" y="1976"/>
                  <a:pt x="28854" y="1975"/>
                </a:cubicBezTo>
                <a:lnTo>
                  <a:pt x="28848" y="1972"/>
                </a:lnTo>
                <a:close/>
                <a:moveTo>
                  <a:pt x="28820" y="1955"/>
                </a:moveTo>
                <a:cubicBezTo>
                  <a:pt x="28826" y="1957"/>
                  <a:pt x="28833" y="1959"/>
                  <a:pt x="28839" y="1961"/>
                </a:cubicBezTo>
                <a:lnTo>
                  <a:pt x="28839" y="1961"/>
                </a:lnTo>
                <a:cubicBezTo>
                  <a:pt x="28840" y="1962"/>
                  <a:pt x="28841" y="1964"/>
                  <a:pt x="28842" y="1965"/>
                </a:cubicBezTo>
                <a:cubicBezTo>
                  <a:pt x="28844" y="1967"/>
                  <a:pt x="28846" y="1970"/>
                  <a:pt x="28847" y="1971"/>
                </a:cubicBezTo>
                <a:lnTo>
                  <a:pt x="28847" y="1971"/>
                </a:lnTo>
                <a:lnTo>
                  <a:pt x="28823" y="1959"/>
                </a:lnTo>
                <a:lnTo>
                  <a:pt x="28823" y="1959"/>
                </a:lnTo>
                <a:cubicBezTo>
                  <a:pt x="28829" y="1968"/>
                  <a:pt x="28839" y="1977"/>
                  <a:pt x="28853" y="1979"/>
                </a:cubicBezTo>
                <a:lnTo>
                  <a:pt x="28853" y="1979"/>
                </a:lnTo>
                <a:cubicBezTo>
                  <a:pt x="28851" y="1977"/>
                  <a:pt x="28849" y="1974"/>
                  <a:pt x="28847" y="1971"/>
                </a:cubicBezTo>
                <a:lnTo>
                  <a:pt x="28847" y="1971"/>
                </a:lnTo>
                <a:lnTo>
                  <a:pt x="28848" y="1972"/>
                </a:lnTo>
                <a:lnTo>
                  <a:pt x="28848" y="1972"/>
                </a:lnTo>
                <a:cubicBezTo>
                  <a:pt x="28845" y="1969"/>
                  <a:pt x="28843" y="1965"/>
                  <a:pt x="28840" y="1961"/>
                </a:cubicBezTo>
                <a:lnTo>
                  <a:pt x="28840" y="1961"/>
                </a:lnTo>
                <a:cubicBezTo>
                  <a:pt x="28842" y="1962"/>
                  <a:pt x="28844" y="1963"/>
                  <a:pt x="28846" y="1963"/>
                </a:cubicBezTo>
                <a:cubicBezTo>
                  <a:pt x="28873" y="1974"/>
                  <a:pt x="28877" y="1980"/>
                  <a:pt x="28870" y="1982"/>
                </a:cubicBezTo>
                <a:lnTo>
                  <a:pt x="28870" y="1982"/>
                </a:lnTo>
                <a:cubicBezTo>
                  <a:pt x="28869" y="1981"/>
                  <a:pt x="28867" y="1980"/>
                  <a:pt x="28865" y="1979"/>
                </a:cubicBezTo>
                <a:cubicBezTo>
                  <a:pt x="28864" y="1979"/>
                  <a:pt x="28862" y="1979"/>
                  <a:pt x="28860" y="1979"/>
                </a:cubicBezTo>
                <a:lnTo>
                  <a:pt x="28860" y="1979"/>
                </a:lnTo>
                <a:cubicBezTo>
                  <a:pt x="28862" y="1981"/>
                  <a:pt x="28864" y="1982"/>
                  <a:pt x="28867" y="1984"/>
                </a:cubicBezTo>
                <a:lnTo>
                  <a:pt x="28867" y="1984"/>
                </a:lnTo>
                <a:cubicBezTo>
                  <a:pt x="28864" y="1984"/>
                  <a:pt x="28861" y="1984"/>
                  <a:pt x="28857" y="1984"/>
                </a:cubicBezTo>
                <a:lnTo>
                  <a:pt x="28857" y="1984"/>
                </a:lnTo>
                <a:cubicBezTo>
                  <a:pt x="28856" y="1983"/>
                  <a:pt x="28855" y="1981"/>
                  <a:pt x="28853" y="1979"/>
                </a:cubicBezTo>
                <a:lnTo>
                  <a:pt x="28853" y="1979"/>
                </a:lnTo>
                <a:cubicBezTo>
                  <a:pt x="28853" y="1979"/>
                  <a:pt x="28853" y="1979"/>
                  <a:pt x="28853" y="1979"/>
                </a:cubicBezTo>
                <a:lnTo>
                  <a:pt x="28853" y="1979"/>
                </a:lnTo>
                <a:cubicBezTo>
                  <a:pt x="28854" y="1981"/>
                  <a:pt x="28856" y="1983"/>
                  <a:pt x="28857" y="1985"/>
                </a:cubicBezTo>
                <a:lnTo>
                  <a:pt x="28857" y="1985"/>
                </a:lnTo>
                <a:cubicBezTo>
                  <a:pt x="28856" y="1985"/>
                  <a:pt x="28855" y="1985"/>
                  <a:pt x="28854" y="1985"/>
                </a:cubicBezTo>
                <a:cubicBezTo>
                  <a:pt x="28842" y="1985"/>
                  <a:pt x="28826" y="1983"/>
                  <a:pt x="28814" y="1979"/>
                </a:cubicBezTo>
                <a:lnTo>
                  <a:pt x="28814" y="1979"/>
                </a:lnTo>
                <a:cubicBezTo>
                  <a:pt x="28814" y="1973"/>
                  <a:pt x="28814" y="1966"/>
                  <a:pt x="28814" y="1959"/>
                </a:cubicBezTo>
                <a:lnTo>
                  <a:pt x="28814" y="1959"/>
                </a:lnTo>
                <a:cubicBezTo>
                  <a:pt x="28816" y="1959"/>
                  <a:pt x="28817" y="1958"/>
                  <a:pt x="28819" y="1958"/>
                </a:cubicBezTo>
                <a:lnTo>
                  <a:pt x="28819" y="1958"/>
                </a:lnTo>
                <a:lnTo>
                  <a:pt x="28823" y="1959"/>
                </a:lnTo>
                <a:lnTo>
                  <a:pt x="28823" y="1959"/>
                </a:lnTo>
                <a:cubicBezTo>
                  <a:pt x="28822" y="1958"/>
                  <a:pt x="28821" y="1956"/>
                  <a:pt x="28820" y="1955"/>
                </a:cubicBezTo>
                <a:close/>
                <a:moveTo>
                  <a:pt x="14164" y="3204"/>
                </a:moveTo>
                <a:lnTo>
                  <a:pt x="14164" y="3204"/>
                </a:lnTo>
                <a:cubicBezTo>
                  <a:pt x="14166" y="3205"/>
                  <a:pt x="14167" y="3205"/>
                  <a:pt x="14169" y="3206"/>
                </a:cubicBezTo>
                <a:cubicBezTo>
                  <a:pt x="14167" y="3205"/>
                  <a:pt x="14165" y="3205"/>
                  <a:pt x="14164" y="3204"/>
                </a:cubicBezTo>
                <a:close/>
                <a:moveTo>
                  <a:pt x="51390" y="3935"/>
                </a:moveTo>
                <a:cubicBezTo>
                  <a:pt x="51386" y="3995"/>
                  <a:pt x="51383" y="4018"/>
                  <a:pt x="51382" y="4018"/>
                </a:cubicBezTo>
                <a:cubicBezTo>
                  <a:pt x="51382" y="4018"/>
                  <a:pt x="51384" y="3983"/>
                  <a:pt x="51390" y="3935"/>
                </a:cubicBezTo>
                <a:close/>
                <a:moveTo>
                  <a:pt x="36148" y="5918"/>
                </a:moveTo>
                <a:cubicBezTo>
                  <a:pt x="36146" y="5919"/>
                  <a:pt x="36143" y="5919"/>
                  <a:pt x="36141" y="5919"/>
                </a:cubicBezTo>
                <a:cubicBezTo>
                  <a:pt x="36143" y="5919"/>
                  <a:pt x="36145" y="5919"/>
                  <a:pt x="36148" y="5918"/>
                </a:cubicBezTo>
                <a:close/>
                <a:moveTo>
                  <a:pt x="15915" y="10683"/>
                </a:moveTo>
                <a:cubicBezTo>
                  <a:pt x="15915" y="10683"/>
                  <a:pt x="15915" y="10686"/>
                  <a:pt x="15916" y="10689"/>
                </a:cubicBezTo>
                <a:lnTo>
                  <a:pt x="15916" y="10689"/>
                </a:lnTo>
                <a:cubicBezTo>
                  <a:pt x="15916" y="10687"/>
                  <a:pt x="15915" y="10685"/>
                  <a:pt x="15915" y="10683"/>
                </a:cubicBezTo>
                <a:close/>
                <a:moveTo>
                  <a:pt x="16018" y="11176"/>
                </a:moveTo>
                <a:lnTo>
                  <a:pt x="16018" y="11176"/>
                </a:lnTo>
                <a:cubicBezTo>
                  <a:pt x="16023" y="11186"/>
                  <a:pt x="16027" y="11195"/>
                  <a:pt x="16031" y="11203"/>
                </a:cubicBezTo>
                <a:lnTo>
                  <a:pt x="16031" y="11203"/>
                </a:lnTo>
                <a:cubicBezTo>
                  <a:pt x="16027" y="11194"/>
                  <a:pt x="16022" y="11185"/>
                  <a:pt x="16018" y="11176"/>
                </a:cubicBezTo>
                <a:close/>
                <a:moveTo>
                  <a:pt x="28161" y="11379"/>
                </a:moveTo>
                <a:cubicBezTo>
                  <a:pt x="28161" y="11379"/>
                  <a:pt x="28156" y="11383"/>
                  <a:pt x="28148" y="11389"/>
                </a:cubicBezTo>
                <a:lnTo>
                  <a:pt x="28148" y="11389"/>
                </a:lnTo>
                <a:cubicBezTo>
                  <a:pt x="28157" y="11382"/>
                  <a:pt x="28161" y="11379"/>
                  <a:pt x="28161" y="11379"/>
                </a:cubicBezTo>
                <a:close/>
                <a:moveTo>
                  <a:pt x="28132" y="11402"/>
                </a:moveTo>
                <a:cubicBezTo>
                  <a:pt x="28126" y="11407"/>
                  <a:pt x="28119" y="11412"/>
                  <a:pt x="28113" y="11418"/>
                </a:cubicBezTo>
                <a:cubicBezTo>
                  <a:pt x="28120" y="11412"/>
                  <a:pt x="28127" y="11406"/>
                  <a:pt x="28132" y="11402"/>
                </a:cubicBezTo>
                <a:close/>
                <a:moveTo>
                  <a:pt x="27549" y="11712"/>
                </a:moveTo>
                <a:lnTo>
                  <a:pt x="27549" y="11712"/>
                </a:lnTo>
                <a:cubicBezTo>
                  <a:pt x="27548" y="11712"/>
                  <a:pt x="27548" y="11713"/>
                  <a:pt x="27548" y="11713"/>
                </a:cubicBezTo>
                <a:cubicBezTo>
                  <a:pt x="27548" y="11713"/>
                  <a:pt x="27548" y="11712"/>
                  <a:pt x="27549" y="11712"/>
                </a:cubicBezTo>
                <a:close/>
                <a:moveTo>
                  <a:pt x="27688" y="11711"/>
                </a:moveTo>
                <a:lnTo>
                  <a:pt x="27688" y="11711"/>
                </a:lnTo>
                <a:cubicBezTo>
                  <a:pt x="27688" y="11711"/>
                  <a:pt x="27688" y="11711"/>
                  <a:pt x="27688" y="11711"/>
                </a:cubicBezTo>
                <a:lnTo>
                  <a:pt x="27688" y="11711"/>
                </a:lnTo>
                <a:cubicBezTo>
                  <a:pt x="27693" y="11712"/>
                  <a:pt x="27698" y="11713"/>
                  <a:pt x="27702" y="11714"/>
                </a:cubicBezTo>
                <a:lnTo>
                  <a:pt x="27702" y="11714"/>
                </a:lnTo>
                <a:cubicBezTo>
                  <a:pt x="27702" y="11714"/>
                  <a:pt x="27702" y="11715"/>
                  <a:pt x="27703" y="11715"/>
                </a:cubicBezTo>
                <a:lnTo>
                  <a:pt x="27703" y="11715"/>
                </a:lnTo>
                <a:cubicBezTo>
                  <a:pt x="27693" y="11712"/>
                  <a:pt x="27687" y="11711"/>
                  <a:pt x="27688" y="11711"/>
                </a:cubicBezTo>
                <a:close/>
                <a:moveTo>
                  <a:pt x="27712" y="11717"/>
                </a:moveTo>
                <a:cubicBezTo>
                  <a:pt x="27720" y="11719"/>
                  <a:pt x="27728" y="11720"/>
                  <a:pt x="27734" y="11722"/>
                </a:cubicBezTo>
                <a:lnTo>
                  <a:pt x="27734" y="11722"/>
                </a:lnTo>
                <a:cubicBezTo>
                  <a:pt x="27735" y="11723"/>
                  <a:pt x="27736" y="11723"/>
                  <a:pt x="27737" y="11723"/>
                </a:cubicBezTo>
                <a:lnTo>
                  <a:pt x="27737" y="11723"/>
                </a:lnTo>
                <a:cubicBezTo>
                  <a:pt x="27728" y="11721"/>
                  <a:pt x="27720" y="11719"/>
                  <a:pt x="27713" y="11717"/>
                </a:cubicBezTo>
                <a:lnTo>
                  <a:pt x="27713" y="11717"/>
                </a:lnTo>
                <a:cubicBezTo>
                  <a:pt x="27712" y="11717"/>
                  <a:pt x="27712" y="11717"/>
                  <a:pt x="27712" y="11717"/>
                </a:cubicBezTo>
                <a:close/>
                <a:moveTo>
                  <a:pt x="27786" y="11735"/>
                </a:moveTo>
                <a:cubicBezTo>
                  <a:pt x="27799" y="11738"/>
                  <a:pt x="27804" y="11740"/>
                  <a:pt x="27803" y="11740"/>
                </a:cubicBezTo>
                <a:cubicBezTo>
                  <a:pt x="27803" y="11740"/>
                  <a:pt x="27796" y="11738"/>
                  <a:pt x="27786" y="11736"/>
                </a:cubicBezTo>
                <a:lnTo>
                  <a:pt x="27786" y="11736"/>
                </a:lnTo>
                <a:cubicBezTo>
                  <a:pt x="27786" y="11735"/>
                  <a:pt x="27786" y="11735"/>
                  <a:pt x="27786" y="11735"/>
                </a:cubicBezTo>
                <a:close/>
                <a:moveTo>
                  <a:pt x="27745" y="11749"/>
                </a:moveTo>
                <a:cubicBezTo>
                  <a:pt x="27748" y="11754"/>
                  <a:pt x="27751" y="11759"/>
                  <a:pt x="27754" y="11763"/>
                </a:cubicBezTo>
                <a:lnTo>
                  <a:pt x="27754" y="11763"/>
                </a:lnTo>
                <a:cubicBezTo>
                  <a:pt x="27754" y="11763"/>
                  <a:pt x="27754" y="11763"/>
                  <a:pt x="27754" y="11763"/>
                </a:cubicBezTo>
                <a:lnTo>
                  <a:pt x="27754" y="11763"/>
                </a:lnTo>
                <a:cubicBezTo>
                  <a:pt x="27751" y="11759"/>
                  <a:pt x="27748" y="11754"/>
                  <a:pt x="27745" y="11749"/>
                </a:cubicBezTo>
                <a:close/>
                <a:moveTo>
                  <a:pt x="2443" y="11783"/>
                </a:moveTo>
                <a:cubicBezTo>
                  <a:pt x="2445" y="11783"/>
                  <a:pt x="2432" y="11786"/>
                  <a:pt x="2416" y="11789"/>
                </a:cubicBezTo>
                <a:lnTo>
                  <a:pt x="2416" y="11789"/>
                </a:lnTo>
                <a:cubicBezTo>
                  <a:pt x="2415" y="11788"/>
                  <a:pt x="2415" y="11788"/>
                  <a:pt x="2415" y="11788"/>
                </a:cubicBezTo>
                <a:lnTo>
                  <a:pt x="2415" y="11788"/>
                </a:lnTo>
                <a:cubicBezTo>
                  <a:pt x="2433" y="11784"/>
                  <a:pt x="2441" y="11783"/>
                  <a:pt x="2443" y="11783"/>
                </a:cubicBezTo>
                <a:close/>
                <a:moveTo>
                  <a:pt x="2386" y="11779"/>
                </a:moveTo>
                <a:cubicBezTo>
                  <a:pt x="2390" y="11781"/>
                  <a:pt x="2396" y="11784"/>
                  <a:pt x="2402" y="11787"/>
                </a:cubicBezTo>
                <a:lnTo>
                  <a:pt x="2402" y="11787"/>
                </a:lnTo>
                <a:cubicBezTo>
                  <a:pt x="2399" y="11788"/>
                  <a:pt x="2396" y="11789"/>
                  <a:pt x="2394" y="11789"/>
                </a:cubicBezTo>
                <a:lnTo>
                  <a:pt x="2394" y="11789"/>
                </a:lnTo>
                <a:cubicBezTo>
                  <a:pt x="2393" y="11789"/>
                  <a:pt x="2393" y="11789"/>
                  <a:pt x="2393" y="11789"/>
                </a:cubicBezTo>
                <a:lnTo>
                  <a:pt x="2393" y="11789"/>
                </a:lnTo>
                <a:cubicBezTo>
                  <a:pt x="2391" y="11786"/>
                  <a:pt x="2389" y="11782"/>
                  <a:pt x="2386" y="11779"/>
                </a:cubicBezTo>
                <a:close/>
                <a:moveTo>
                  <a:pt x="2404" y="11796"/>
                </a:moveTo>
                <a:cubicBezTo>
                  <a:pt x="2410" y="11797"/>
                  <a:pt x="2416" y="11798"/>
                  <a:pt x="2421" y="11799"/>
                </a:cubicBezTo>
                <a:lnTo>
                  <a:pt x="2421" y="11799"/>
                </a:lnTo>
                <a:cubicBezTo>
                  <a:pt x="2441" y="11813"/>
                  <a:pt x="2460" y="11827"/>
                  <a:pt x="2458" y="11827"/>
                </a:cubicBezTo>
                <a:cubicBezTo>
                  <a:pt x="2456" y="11827"/>
                  <a:pt x="2441" y="11819"/>
                  <a:pt x="2404" y="11796"/>
                </a:cubicBezTo>
                <a:close/>
                <a:moveTo>
                  <a:pt x="27783" y="11814"/>
                </a:moveTo>
                <a:cubicBezTo>
                  <a:pt x="27818" y="11876"/>
                  <a:pt x="27828" y="11901"/>
                  <a:pt x="27825" y="11901"/>
                </a:cubicBezTo>
                <a:cubicBezTo>
                  <a:pt x="27822" y="11901"/>
                  <a:pt x="27800" y="11864"/>
                  <a:pt x="27783" y="11814"/>
                </a:cubicBezTo>
                <a:close/>
                <a:moveTo>
                  <a:pt x="37831" y="13167"/>
                </a:moveTo>
                <a:lnTo>
                  <a:pt x="37831" y="13167"/>
                </a:lnTo>
                <a:cubicBezTo>
                  <a:pt x="37831" y="13167"/>
                  <a:pt x="37832" y="13168"/>
                  <a:pt x="37832" y="13169"/>
                </a:cubicBezTo>
                <a:lnTo>
                  <a:pt x="37832" y="13169"/>
                </a:lnTo>
                <a:cubicBezTo>
                  <a:pt x="37832" y="13169"/>
                  <a:pt x="37832" y="13168"/>
                  <a:pt x="37832" y="13168"/>
                </a:cubicBezTo>
                <a:lnTo>
                  <a:pt x="37832" y="13168"/>
                </a:lnTo>
                <a:cubicBezTo>
                  <a:pt x="37831" y="13168"/>
                  <a:pt x="37831" y="13167"/>
                  <a:pt x="37831" y="13167"/>
                </a:cubicBezTo>
                <a:close/>
                <a:moveTo>
                  <a:pt x="37859" y="13194"/>
                </a:moveTo>
                <a:cubicBezTo>
                  <a:pt x="37865" y="13200"/>
                  <a:pt x="37872" y="13206"/>
                  <a:pt x="37881" y="13213"/>
                </a:cubicBezTo>
                <a:lnTo>
                  <a:pt x="37881" y="13213"/>
                </a:lnTo>
                <a:cubicBezTo>
                  <a:pt x="37881" y="13213"/>
                  <a:pt x="37880" y="13213"/>
                  <a:pt x="37880" y="13213"/>
                </a:cubicBezTo>
                <a:lnTo>
                  <a:pt x="37880" y="13213"/>
                </a:lnTo>
                <a:cubicBezTo>
                  <a:pt x="37873" y="13207"/>
                  <a:pt x="37866" y="13201"/>
                  <a:pt x="37859" y="13194"/>
                </a:cubicBezTo>
                <a:close/>
                <a:moveTo>
                  <a:pt x="37882" y="13214"/>
                </a:moveTo>
                <a:lnTo>
                  <a:pt x="37882" y="13214"/>
                </a:lnTo>
                <a:cubicBezTo>
                  <a:pt x="37883" y="13214"/>
                  <a:pt x="37883" y="13214"/>
                  <a:pt x="37883" y="13215"/>
                </a:cubicBezTo>
                <a:lnTo>
                  <a:pt x="37883" y="13215"/>
                </a:lnTo>
                <a:cubicBezTo>
                  <a:pt x="37885" y="13216"/>
                  <a:pt x="37887" y="13218"/>
                  <a:pt x="37889" y="13219"/>
                </a:cubicBezTo>
                <a:cubicBezTo>
                  <a:pt x="37887" y="13218"/>
                  <a:pt x="37885" y="13216"/>
                  <a:pt x="37882" y="13214"/>
                </a:cubicBezTo>
                <a:close/>
                <a:moveTo>
                  <a:pt x="28684" y="1"/>
                </a:moveTo>
                <a:cubicBezTo>
                  <a:pt x="28606" y="1"/>
                  <a:pt x="28528" y="4"/>
                  <a:pt x="28450" y="12"/>
                </a:cubicBezTo>
                <a:cubicBezTo>
                  <a:pt x="27205" y="141"/>
                  <a:pt x="26131" y="952"/>
                  <a:pt x="25207" y="1736"/>
                </a:cubicBezTo>
                <a:cubicBezTo>
                  <a:pt x="23338" y="3323"/>
                  <a:pt x="21833" y="5239"/>
                  <a:pt x="20583" y="7332"/>
                </a:cubicBezTo>
                <a:cubicBezTo>
                  <a:pt x="19995" y="8316"/>
                  <a:pt x="19386" y="9373"/>
                  <a:pt x="18676" y="10204"/>
                </a:cubicBezTo>
                <a:cubicBezTo>
                  <a:pt x="18335" y="10606"/>
                  <a:pt x="17952" y="10989"/>
                  <a:pt x="17613" y="11205"/>
                </a:cubicBezTo>
                <a:cubicBezTo>
                  <a:pt x="17230" y="11451"/>
                  <a:pt x="16952" y="11544"/>
                  <a:pt x="16622" y="11544"/>
                </a:cubicBezTo>
                <a:cubicBezTo>
                  <a:pt x="16613" y="11544"/>
                  <a:pt x="16603" y="11544"/>
                  <a:pt x="16593" y="11544"/>
                </a:cubicBezTo>
                <a:cubicBezTo>
                  <a:pt x="16555" y="11544"/>
                  <a:pt x="16407" y="11522"/>
                  <a:pt x="16381" y="11522"/>
                </a:cubicBezTo>
                <a:cubicBezTo>
                  <a:pt x="16377" y="11522"/>
                  <a:pt x="16377" y="11523"/>
                  <a:pt x="16380" y="11524"/>
                </a:cubicBezTo>
                <a:lnTo>
                  <a:pt x="16380" y="11524"/>
                </a:lnTo>
                <a:cubicBezTo>
                  <a:pt x="16339" y="11513"/>
                  <a:pt x="16297" y="11501"/>
                  <a:pt x="16256" y="11488"/>
                </a:cubicBezTo>
                <a:lnTo>
                  <a:pt x="16256" y="11488"/>
                </a:lnTo>
                <a:cubicBezTo>
                  <a:pt x="16235" y="11473"/>
                  <a:pt x="16210" y="11452"/>
                  <a:pt x="16188" y="11444"/>
                </a:cubicBezTo>
                <a:lnTo>
                  <a:pt x="16188" y="11444"/>
                </a:lnTo>
                <a:cubicBezTo>
                  <a:pt x="16174" y="11431"/>
                  <a:pt x="16159" y="11419"/>
                  <a:pt x="16145" y="11406"/>
                </a:cubicBezTo>
                <a:cubicBezTo>
                  <a:pt x="16139" y="11402"/>
                  <a:pt x="16133" y="11398"/>
                  <a:pt x="16128" y="11395"/>
                </a:cubicBezTo>
                <a:lnTo>
                  <a:pt x="16128" y="11395"/>
                </a:lnTo>
                <a:cubicBezTo>
                  <a:pt x="16126" y="11387"/>
                  <a:pt x="16122" y="11378"/>
                  <a:pt x="16118" y="11368"/>
                </a:cubicBezTo>
                <a:cubicBezTo>
                  <a:pt x="16102" y="11330"/>
                  <a:pt x="16081" y="11293"/>
                  <a:pt x="16060" y="11256"/>
                </a:cubicBezTo>
                <a:lnTo>
                  <a:pt x="16060" y="11256"/>
                </a:lnTo>
                <a:cubicBezTo>
                  <a:pt x="16051" y="11231"/>
                  <a:pt x="16019" y="11155"/>
                  <a:pt x="16003" y="11100"/>
                </a:cubicBezTo>
                <a:cubicBezTo>
                  <a:pt x="15978" y="11010"/>
                  <a:pt x="15959" y="10918"/>
                  <a:pt x="15940" y="10828"/>
                </a:cubicBezTo>
                <a:cubicBezTo>
                  <a:pt x="15935" y="10808"/>
                  <a:pt x="15931" y="10787"/>
                  <a:pt x="15928" y="10766"/>
                </a:cubicBezTo>
                <a:lnTo>
                  <a:pt x="15928" y="10766"/>
                </a:lnTo>
                <a:cubicBezTo>
                  <a:pt x="15927" y="10762"/>
                  <a:pt x="15927" y="10757"/>
                  <a:pt x="15926" y="10751"/>
                </a:cubicBezTo>
                <a:cubicBezTo>
                  <a:pt x="15917" y="10646"/>
                  <a:pt x="15907" y="10541"/>
                  <a:pt x="15901" y="10434"/>
                </a:cubicBezTo>
                <a:cubicBezTo>
                  <a:pt x="15892" y="10206"/>
                  <a:pt x="15892" y="9978"/>
                  <a:pt x="15900" y="9750"/>
                </a:cubicBezTo>
                <a:cubicBezTo>
                  <a:pt x="15917" y="9279"/>
                  <a:pt x="15963" y="8808"/>
                  <a:pt x="16018" y="8339"/>
                </a:cubicBezTo>
                <a:cubicBezTo>
                  <a:pt x="16135" y="7334"/>
                  <a:pt x="16302" y="6333"/>
                  <a:pt x="16386" y="5322"/>
                </a:cubicBezTo>
                <a:cubicBezTo>
                  <a:pt x="16455" y="4500"/>
                  <a:pt x="16491" y="3598"/>
                  <a:pt x="16204" y="2813"/>
                </a:cubicBezTo>
                <a:cubicBezTo>
                  <a:pt x="15840" y="1818"/>
                  <a:pt x="14958" y="1251"/>
                  <a:pt x="13906" y="1209"/>
                </a:cubicBezTo>
                <a:cubicBezTo>
                  <a:pt x="13865" y="1207"/>
                  <a:pt x="13824" y="1207"/>
                  <a:pt x="13783" y="1207"/>
                </a:cubicBezTo>
                <a:cubicBezTo>
                  <a:pt x="12637" y="1207"/>
                  <a:pt x="11514" y="1840"/>
                  <a:pt x="10621" y="2501"/>
                </a:cubicBezTo>
                <a:cubicBezTo>
                  <a:pt x="9392" y="3411"/>
                  <a:pt x="8329" y="4510"/>
                  <a:pt x="7389" y="5712"/>
                </a:cubicBezTo>
                <a:cubicBezTo>
                  <a:pt x="6323" y="7079"/>
                  <a:pt x="5549" y="8640"/>
                  <a:pt x="4483" y="10003"/>
                </a:cubicBezTo>
                <a:cubicBezTo>
                  <a:pt x="4100" y="10493"/>
                  <a:pt x="3673" y="10968"/>
                  <a:pt x="3190" y="11362"/>
                </a:cubicBezTo>
                <a:cubicBezTo>
                  <a:pt x="3095" y="11441"/>
                  <a:pt x="2890" y="11567"/>
                  <a:pt x="2696" y="11684"/>
                </a:cubicBezTo>
                <a:cubicBezTo>
                  <a:pt x="2676" y="11696"/>
                  <a:pt x="2654" y="11707"/>
                  <a:pt x="2633" y="11718"/>
                </a:cubicBezTo>
                <a:lnTo>
                  <a:pt x="2633" y="11718"/>
                </a:lnTo>
                <a:cubicBezTo>
                  <a:pt x="2660" y="11705"/>
                  <a:pt x="2671" y="11701"/>
                  <a:pt x="2672" y="11701"/>
                </a:cubicBezTo>
                <a:cubicBezTo>
                  <a:pt x="2674" y="11701"/>
                  <a:pt x="2634" y="11720"/>
                  <a:pt x="2606" y="11731"/>
                </a:cubicBezTo>
                <a:lnTo>
                  <a:pt x="2606" y="11731"/>
                </a:lnTo>
                <a:cubicBezTo>
                  <a:pt x="2615" y="11727"/>
                  <a:pt x="2624" y="11722"/>
                  <a:pt x="2633" y="11718"/>
                </a:cubicBezTo>
                <a:lnTo>
                  <a:pt x="2633" y="11718"/>
                </a:lnTo>
                <a:cubicBezTo>
                  <a:pt x="2624" y="11722"/>
                  <a:pt x="2614" y="11727"/>
                  <a:pt x="2603" y="11732"/>
                </a:cubicBezTo>
                <a:lnTo>
                  <a:pt x="2603" y="11732"/>
                </a:lnTo>
                <a:cubicBezTo>
                  <a:pt x="2604" y="11732"/>
                  <a:pt x="2605" y="11731"/>
                  <a:pt x="2606" y="11731"/>
                </a:cubicBezTo>
                <a:lnTo>
                  <a:pt x="2606" y="11731"/>
                </a:lnTo>
                <a:cubicBezTo>
                  <a:pt x="2599" y="11734"/>
                  <a:pt x="2591" y="11738"/>
                  <a:pt x="2583" y="11741"/>
                </a:cubicBezTo>
                <a:cubicBezTo>
                  <a:pt x="2590" y="11738"/>
                  <a:pt x="2597" y="11735"/>
                  <a:pt x="2603" y="11732"/>
                </a:cubicBezTo>
                <a:lnTo>
                  <a:pt x="2603" y="11732"/>
                </a:lnTo>
                <a:cubicBezTo>
                  <a:pt x="2599" y="11734"/>
                  <a:pt x="2596" y="11735"/>
                  <a:pt x="2593" y="11736"/>
                </a:cubicBezTo>
                <a:cubicBezTo>
                  <a:pt x="2569" y="11742"/>
                  <a:pt x="2475" y="11767"/>
                  <a:pt x="2409" y="11785"/>
                </a:cubicBezTo>
                <a:lnTo>
                  <a:pt x="2409" y="11785"/>
                </a:lnTo>
                <a:cubicBezTo>
                  <a:pt x="2398" y="11781"/>
                  <a:pt x="2390" y="11777"/>
                  <a:pt x="2384" y="11775"/>
                </a:cubicBezTo>
                <a:lnTo>
                  <a:pt x="2384" y="11775"/>
                </a:lnTo>
                <a:cubicBezTo>
                  <a:pt x="2364" y="11743"/>
                  <a:pt x="2345" y="11709"/>
                  <a:pt x="2327" y="11675"/>
                </a:cubicBezTo>
                <a:lnTo>
                  <a:pt x="2327" y="11675"/>
                </a:lnTo>
                <a:cubicBezTo>
                  <a:pt x="2318" y="11646"/>
                  <a:pt x="2296" y="11583"/>
                  <a:pt x="2292" y="11567"/>
                </a:cubicBezTo>
                <a:cubicBezTo>
                  <a:pt x="2269" y="11460"/>
                  <a:pt x="2229" y="11356"/>
                  <a:pt x="2212" y="11249"/>
                </a:cubicBezTo>
                <a:cubicBezTo>
                  <a:pt x="2162" y="10937"/>
                  <a:pt x="2189" y="10598"/>
                  <a:pt x="2252" y="10294"/>
                </a:cubicBezTo>
                <a:cubicBezTo>
                  <a:pt x="2373" y="9729"/>
                  <a:pt x="2612" y="9180"/>
                  <a:pt x="2968" y="8724"/>
                </a:cubicBezTo>
                <a:cubicBezTo>
                  <a:pt x="3095" y="8561"/>
                  <a:pt x="3355" y="8306"/>
                  <a:pt x="3434" y="8249"/>
                </a:cubicBezTo>
                <a:cubicBezTo>
                  <a:pt x="3700" y="8054"/>
                  <a:pt x="3703" y="8061"/>
                  <a:pt x="3977" y="8019"/>
                </a:cubicBezTo>
                <a:cubicBezTo>
                  <a:pt x="4494" y="7939"/>
                  <a:pt x="4781" y="7292"/>
                  <a:pt x="4653" y="6828"/>
                </a:cubicBezTo>
                <a:cubicBezTo>
                  <a:pt x="4523" y="6353"/>
                  <a:pt x="4118" y="6134"/>
                  <a:pt x="3676" y="6134"/>
                </a:cubicBezTo>
                <a:cubicBezTo>
                  <a:pt x="3606" y="6134"/>
                  <a:pt x="3534" y="6140"/>
                  <a:pt x="3462" y="6151"/>
                </a:cubicBezTo>
                <a:lnTo>
                  <a:pt x="3460" y="6154"/>
                </a:lnTo>
                <a:cubicBezTo>
                  <a:pt x="2122" y="6363"/>
                  <a:pt x="1153" y="7734"/>
                  <a:pt x="673" y="8889"/>
                </a:cubicBezTo>
                <a:cubicBezTo>
                  <a:pt x="173" y="10095"/>
                  <a:pt x="1" y="11730"/>
                  <a:pt x="784" y="12863"/>
                </a:cubicBezTo>
                <a:cubicBezTo>
                  <a:pt x="1189" y="13451"/>
                  <a:pt x="1768" y="13702"/>
                  <a:pt x="2381" y="13702"/>
                </a:cubicBezTo>
                <a:cubicBezTo>
                  <a:pt x="2799" y="13702"/>
                  <a:pt x="3232" y="13585"/>
                  <a:pt x="3636" y="13378"/>
                </a:cubicBezTo>
                <a:cubicBezTo>
                  <a:pt x="4848" y="12758"/>
                  <a:pt x="5773" y="11554"/>
                  <a:pt x="6537" y="10464"/>
                </a:cubicBezTo>
                <a:cubicBezTo>
                  <a:pt x="7510" y="9074"/>
                  <a:pt x="8289" y="7592"/>
                  <a:pt x="9403" y="6300"/>
                </a:cubicBezTo>
                <a:cubicBezTo>
                  <a:pt x="10301" y="5257"/>
                  <a:pt x="11312" y="4244"/>
                  <a:pt x="12524" y="3572"/>
                </a:cubicBezTo>
                <a:cubicBezTo>
                  <a:pt x="12775" y="3432"/>
                  <a:pt x="12932" y="3355"/>
                  <a:pt x="13129" y="3288"/>
                </a:cubicBezTo>
                <a:cubicBezTo>
                  <a:pt x="13252" y="3246"/>
                  <a:pt x="13378" y="3212"/>
                  <a:pt x="13504" y="3181"/>
                </a:cubicBezTo>
                <a:cubicBezTo>
                  <a:pt x="13551" y="3169"/>
                  <a:pt x="13599" y="3159"/>
                  <a:pt x="13647" y="3151"/>
                </a:cubicBezTo>
                <a:lnTo>
                  <a:pt x="13647" y="3151"/>
                </a:lnTo>
                <a:cubicBezTo>
                  <a:pt x="13659" y="3150"/>
                  <a:pt x="13675" y="3149"/>
                  <a:pt x="13694" y="3149"/>
                </a:cubicBezTo>
                <a:cubicBezTo>
                  <a:pt x="13734" y="3146"/>
                  <a:pt x="13774" y="3145"/>
                  <a:pt x="13814" y="3145"/>
                </a:cubicBezTo>
                <a:cubicBezTo>
                  <a:pt x="13861" y="3145"/>
                  <a:pt x="13908" y="3147"/>
                  <a:pt x="13956" y="3150"/>
                </a:cubicBezTo>
                <a:lnTo>
                  <a:pt x="13956" y="3150"/>
                </a:lnTo>
                <a:cubicBezTo>
                  <a:pt x="13938" y="3152"/>
                  <a:pt x="14027" y="3171"/>
                  <a:pt x="14098" y="3188"/>
                </a:cubicBezTo>
                <a:lnTo>
                  <a:pt x="14098" y="3188"/>
                </a:lnTo>
                <a:cubicBezTo>
                  <a:pt x="14100" y="3194"/>
                  <a:pt x="14215" y="3241"/>
                  <a:pt x="14261" y="3263"/>
                </a:cubicBezTo>
                <a:cubicBezTo>
                  <a:pt x="14264" y="3265"/>
                  <a:pt x="14267" y="3267"/>
                  <a:pt x="14270" y="3268"/>
                </a:cubicBezTo>
                <a:lnTo>
                  <a:pt x="14270" y="3268"/>
                </a:lnTo>
                <a:cubicBezTo>
                  <a:pt x="14267" y="3271"/>
                  <a:pt x="14275" y="3281"/>
                  <a:pt x="14303" y="3304"/>
                </a:cubicBezTo>
                <a:lnTo>
                  <a:pt x="14303" y="3304"/>
                </a:lnTo>
                <a:cubicBezTo>
                  <a:pt x="14310" y="3316"/>
                  <a:pt x="14320" y="3330"/>
                  <a:pt x="14333" y="3350"/>
                </a:cubicBezTo>
                <a:cubicBezTo>
                  <a:pt x="14341" y="3360"/>
                  <a:pt x="14347" y="3369"/>
                  <a:pt x="14353" y="3377"/>
                </a:cubicBezTo>
                <a:lnTo>
                  <a:pt x="14353" y="3377"/>
                </a:lnTo>
                <a:cubicBezTo>
                  <a:pt x="14398" y="3525"/>
                  <a:pt x="14436" y="3675"/>
                  <a:pt x="14466" y="3828"/>
                </a:cubicBezTo>
                <a:lnTo>
                  <a:pt x="14466" y="3828"/>
                </a:lnTo>
                <a:cubicBezTo>
                  <a:pt x="14470" y="3875"/>
                  <a:pt x="14475" y="3923"/>
                  <a:pt x="14479" y="3970"/>
                </a:cubicBezTo>
                <a:cubicBezTo>
                  <a:pt x="14483" y="4062"/>
                  <a:pt x="14489" y="4154"/>
                  <a:pt x="14490" y="4244"/>
                </a:cubicBezTo>
                <a:cubicBezTo>
                  <a:pt x="14496" y="4470"/>
                  <a:pt x="14490" y="4694"/>
                  <a:pt x="14477" y="4920"/>
                </a:cubicBezTo>
                <a:cubicBezTo>
                  <a:pt x="14374" y="6863"/>
                  <a:pt x="13774" y="8837"/>
                  <a:pt x="13993" y="10790"/>
                </a:cubicBezTo>
                <a:cubicBezTo>
                  <a:pt x="14096" y="11709"/>
                  <a:pt x="14393" y="12614"/>
                  <a:pt x="15218" y="13129"/>
                </a:cubicBezTo>
                <a:cubicBezTo>
                  <a:pt x="15622" y="13380"/>
                  <a:pt x="16087" y="13486"/>
                  <a:pt x="16559" y="13486"/>
                </a:cubicBezTo>
                <a:cubicBezTo>
                  <a:pt x="17182" y="13486"/>
                  <a:pt x="17819" y="13302"/>
                  <a:pt x="18345" y="13022"/>
                </a:cubicBezTo>
                <a:cubicBezTo>
                  <a:pt x="19415" y="12454"/>
                  <a:pt x="20211" y="11441"/>
                  <a:pt x="20895" y="10468"/>
                </a:cubicBezTo>
                <a:cubicBezTo>
                  <a:pt x="21597" y="9465"/>
                  <a:pt x="22189" y="8391"/>
                  <a:pt x="22832" y="7351"/>
                </a:cubicBezTo>
                <a:cubicBezTo>
                  <a:pt x="23453" y="6354"/>
                  <a:pt x="23983" y="5720"/>
                  <a:pt x="24833" y="4801"/>
                </a:cubicBezTo>
                <a:cubicBezTo>
                  <a:pt x="25681" y="3880"/>
                  <a:pt x="26598" y="2944"/>
                  <a:pt x="27686" y="2304"/>
                </a:cubicBezTo>
                <a:cubicBezTo>
                  <a:pt x="27808" y="2233"/>
                  <a:pt x="27933" y="2166"/>
                  <a:pt x="28059" y="2105"/>
                </a:cubicBezTo>
                <a:cubicBezTo>
                  <a:pt x="28072" y="2098"/>
                  <a:pt x="28156" y="2062"/>
                  <a:pt x="28153" y="2062"/>
                </a:cubicBezTo>
                <a:lnTo>
                  <a:pt x="28153" y="2062"/>
                </a:lnTo>
                <a:cubicBezTo>
                  <a:pt x="28152" y="2062"/>
                  <a:pt x="28138" y="2067"/>
                  <a:pt x="28101" y="2082"/>
                </a:cubicBezTo>
                <a:cubicBezTo>
                  <a:pt x="28159" y="2057"/>
                  <a:pt x="28220" y="2034"/>
                  <a:pt x="28279" y="2017"/>
                </a:cubicBezTo>
                <a:cubicBezTo>
                  <a:pt x="28379" y="1986"/>
                  <a:pt x="28479" y="1960"/>
                  <a:pt x="28580" y="1937"/>
                </a:cubicBezTo>
                <a:cubicBezTo>
                  <a:pt x="28580" y="1936"/>
                  <a:pt x="28581" y="1936"/>
                  <a:pt x="28581" y="1936"/>
                </a:cubicBezTo>
                <a:lnTo>
                  <a:pt x="28581" y="1936"/>
                </a:lnTo>
                <a:cubicBezTo>
                  <a:pt x="28620" y="1935"/>
                  <a:pt x="28657" y="1935"/>
                  <a:pt x="28695" y="1935"/>
                </a:cubicBezTo>
                <a:lnTo>
                  <a:pt x="28695" y="1935"/>
                </a:lnTo>
                <a:cubicBezTo>
                  <a:pt x="28714" y="1937"/>
                  <a:pt x="28754" y="1941"/>
                  <a:pt x="28794" y="1949"/>
                </a:cubicBezTo>
                <a:lnTo>
                  <a:pt x="28794" y="1949"/>
                </a:lnTo>
                <a:cubicBezTo>
                  <a:pt x="28796" y="1955"/>
                  <a:pt x="28798" y="1960"/>
                  <a:pt x="28799" y="1966"/>
                </a:cubicBezTo>
                <a:lnTo>
                  <a:pt x="28799" y="1966"/>
                </a:lnTo>
                <a:cubicBezTo>
                  <a:pt x="28800" y="1966"/>
                  <a:pt x="28800" y="1966"/>
                  <a:pt x="28800" y="1965"/>
                </a:cubicBezTo>
                <a:lnTo>
                  <a:pt x="28800" y="1965"/>
                </a:lnTo>
                <a:cubicBezTo>
                  <a:pt x="28800" y="1966"/>
                  <a:pt x="28800" y="1967"/>
                  <a:pt x="28800" y="1968"/>
                </a:cubicBezTo>
                <a:lnTo>
                  <a:pt x="28800" y="1968"/>
                </a:lnTo>
                <a:cubicBezTo>
                  <a:pt x="28800" y="1967"/>
                  <a:pt x="28800" y="1967"/>
                  <a:pt x="28799" y="1966"/>
                </a:cubicBezTo>
                <a:lnTo>
                  <a:pt x="28799" y="1966"/>
                </a:lnTo>
                <a:cubicBezTo>
                  <a:pt x="28797" y="1968"/>
                  <a:pt x="28797" y="1971"/>
                  <a:pt x="28800" y="1973"/>
                </a:cubicBezTo>
                <a:lnTo>
                  <a:pt x="28800" y="1973"/>
                </a:lnTo>
                <a:cubicBezTo>
                  <a:pt x="28800" y="1971"/>
                  <a:pt x="28800" y="1970"/>
                  <a:pt x="28800" y="1968"/>
                </a:cubicBezTo>
                <a:lnTo>
                  <a:pt x="28800" y="1968"/>
                </a:lnTo>
                <a:cubicBezTo>
                  <a:pt x="28801" y="1970"/>
                  <a:pt x="28801" y="1972"/>
                  <a:pt x="28802" y="1974"/>
                </a:cubicBezTo>
                <a:lnTo>
                  <a:pt x="28802" y="1974"/>
                </a:lnTo>
                <a:cubicBezTo>
                  <a:pt x="28801" y="1974"/>
                  <a:pt x="28800" y="1973"/>
                  <a:pt x="28800" y="1973"/>
                </a:cubicBezTo>
                <a:lnTo>
                  <a:pt x="28800" y="1973"/>
                </a:lnTo>
                <a:cubicBezTo>
                  <a:pt x="28799" y="1978"/>
                  <a:pt x="28799" y="1984"/>
                  <a:pt x="28798" y="1990"/>
                </a:cubicBezTo>
                <a:cubicBezTo>
                  <a:pt x="28789" y="2112"/>
                  <a:pt x="28787" y="2234"/>
                  <a:pt x="28781" y="2357"/>
                </a:cubicBezTo>
                <a:lnTo>
                  <a:pt x="28781" y="2357"/>
                </a:lnTo>
                <a:cubicBezTo>
                  <a:pt x="28776" y="2393"/>
                  <a:pt x="28763" y="2511"/>
                  <a:pt x="28756" y="2547"/>
                </a:cubicBezTo>
                <a:cubicBezTo>
                  <a:pt x="28739" y="2632"/>
                  <a:pt x="28722" y="2716"/>
                  <a:pt x="28703" y="2800"/>
                </a:cubicBezTo>
                <a:cubicBezTo>
                  <a:pt x="28653" y="3022"/>
                  <a:pt x="28593" y="3240"/>
                  <a:pt x="28530" y="3459"/>
                </a:cubicBezTo>
                <a:cubicBezTo>
                  <a:pt x="27964" y="5385"/>
                  <a:pt x="27089" y="7206"/>
                  <a:pt x="26428" y="9097"/>
                </a:cubicBezTo>
                <a:cubicBezTo>
                  <a:pt x="25946" y="10474"/>
                  <a:pt x="25124" y="13024"/>
                  <a:pt x="27169" y="13579"/>
                </a:cubicBezTo>
                <a:cubicBezTo>
                  <a:pt x="27322" y="13621"/>
                  <a:pt x="27473" y="13640"/>
                  <a:pt x="27623" y="13640"/>
                </a:cubicBezTo>
                <a:cubicBezTo>
                  <a:pt x="28543" y="13640"/>
                  <a:pt x="29394" y="12922"/>
                  <a:pt x="30005" y="12304"/>
                </a:cubicBezTo>
                <a:cubicBezTo>
                  <a:pt x="30834" y="11467"/>
                  <a:pt x="31529" y="10497"/>
                  <a:pt x="32224" y="9547"/>
                </a:cubicBezTo>
                <a:cubicBezTo>
                  <a:pt x="32827" y="8720"/>
                  <a:pt x="33411" y="7958"/>
                  <a:pt x="34222" y="7163"/>
                </a:cubicBezTo>
                <a:cubicBezTo>
                  <a:pt x="34647" y="6746"/>
                  <a:pt x="35097" y="6359"/>
                  <a:pt x="35632" y="6089"/>
                </a:cubicBezTo>
                <a:cubicBezTo>
                  <a:pt x="35716" y="6042"/>
                  <a:pt x="35808" y="6005"/>
                  <a:pt x="35902" y="5978"/>
                </a:cubicBezTo>
                <a:cubicBezTo>
                  <a:pt x="35964" y="5960"/>
                  <a:pt x="36205" y="5920"/>
                  <a:pt x="36170" y="5918"/>
                </a:cubicBezTo>
                <a:lnTo>
                  <a:pt x="36170" y="5918"/>
                </a:lnTo>
                <a:cubicBezTo>
                  <a:pt x="36173" y="5918"/>
                  <a:pt x="36177" y="5918"/>
                  <a:pt x="36181" y="5918"/>
                </a:cubicBezTo>
                <a:cubicBezTo>
                  <a:pt x="36248" y="5918"/>
                  <a:pt x="36356" y="5924"/>
                  <a:pt x="36393" y="5924"/>
                </a:cubicBezTo>
                <a:cubicBezTo>
                  <a:pt x="36403" y="5924"/>
                  <a:pt x="36408" y="5923"/>
                  <a:pt x="36406" y="5922"/>
                </a:cubicBezTo>
                <a:lnTo>
                  <a:pt x="36406" y="5922"/>
                </a:lnTo>
                <a:cubicBezTo>
                  <a:pt x="36471" y="5941"/>
                  <a:pt x="36533" y="5968"/>
                  <a:pt x="36589" y="6005"/>
                </a:cubicBezTo>
                <a:cubicBezTo>
                  <a:pt x="36677" y="6061"/>
                  <a:pt x="36711" y="6114"/>
                  <a:pt x="36752" y="6206"/>
                </a:cubicBezTo>
                <a:cubicBezTo>
                  <a:pt x="36813" y="6352"/>
                  <a:pt x="36832" y="6511"/>
                  <a:pt x="36838" y="6731"/>
                </a:cubicBezTo>
                <a:cubicBezTo>
                  <a:pt x="36855" y="7317"/>
                  <a:pt x="36761" y="7763"/>
                  <a:pt x="36619" y="8352"/>
                </a:cubicBezTo>
                <a:cubicBezTo>
                  <a:pt x="36348" y="9486"/>
                  <a:pt x="35926" y="10577"/>
                  <a:pt x="35789" y="11739"/>
                </a:cubicBezTo>
                <a:cubicBezTo>
                  <a:pt x="35666" y="12783"/>
                  <a:pt x="35785" y="14018"/>
                  <a:pt x="36671" y="14711"/>
                </a:cubicBezTo>
                <a:cubicBezTo>
                  <a:pt x="37089" y="15038"/>
                  <a:pt x="37593" y="15172"/>
                  <a:pt x="38111" y="15172"/>
                </a:cubicBezTo>
                <a:cubicBezTo>
                  <a:pt x="38817" y="15172"/>
                  <a:pt x="39549" y="14924"/>
                  <a:pt x="40125" y="14577"/>
                </a:cubicBezTo>
                <a:cubicBezTo>
                  <a:pt x="40950" y="14081"/>
                  <a:pt x="41638" y="13350"/>
                  <a:pt x="42256" y="12622"/>
                </a:cubicBezTo>
                <a:cubicBezTo>
                  <a:pt x="43068" y="11665"/>
                  <a:pt x="43805" y="10644"/>
                  <a:pt x="44513" y="9610"/>
                </a:cubicBezTo>
                <a:cubicBezTo>
                  <a:pt x="45787" y="7755"/>
                  <a:pt x="46926" y="5802"/>
                  <a:pt x="48247" y="3978"/>
                </a:cubicBezTo>
                <a:cubicBezTo>
                  <a:pt x="48304" y="3899"/>
                  <a:pt x="48364" y="3821"/>
                  <a:pt x="48423" y="3740"/>
                </a:cubicBezTo>
                <a:cubicBezTo>
                  <a:pt x="48427" y="3735"/>
                  <a:pt x="48431" y="3730"/>
                  <a:pt x="48434" y="3725"/>
                </a:cubicBezTo>
                <a:lnTo>
                  <a:pt x="48434" y="3725"/>
                </a:lnTo>
                <a:cubicBezTo>
                  <a:pt x="48440" y="3718"/>
                  <a:pt x="48447" y="3710"/>
                  <a:pt x="48456" y="3700"/>
                </a:cubicBezTo>
                <a:cubicBezTo>
                  <a:pt x="48638" y="3480"/>
                  <a:pt x="48825" y="3267"/>
                  <a:pt x="49036" y="3072"/>
                </a:cubicBezTo>
                <a:cubicBezTo>
                  <a:pt x="49443" y="2697"/>
                  <a:pt x="49938" y="2431"/>
                  <a:pt x="50421" y="2431"/>
                </a:cubicBezTo>
                <a:cubicBezTo>
                  <a:pt x="50443" y="2431"/>
                  <a:pt x="50466" y="2431"/>
                  <a:pt x="50489" y="2432"/>
                </a:cubicBezTo>
                <a:cubicBezTo>
                  <a:pt x="50644" y="2442"/>
                  <a:pt x="50788" y="2494"/>
                  <a:pt x="50954" y="2611"/>
                </a:cubicBezTo>
                <a:cubicBezTo>
                  <a:pt x="51015" y="2655"/>
                  <a:pt x="51182" y="2840"/>
                  <a:pt x="51276" y="3047"/>
                </a:cubicBezTo>
                <a:cubicBezTo>
                  <a:pt x="51373" y="3265"/>
                  <a:pt x="51414" y="3609"/>
                  <a:pt x="51391" y="3924"/>
                </a:cubicBezTo>
                <a:lnTo>
                  <a:pt x="51391" y="3924"/>
                </a:lnTo>
                <a:cubicBezTo>
                  <a:pt x="51382" y="3979"/>
                  <a:pt x="51375" y="4036"/>
                  <a:pt x="51366" y="4092"/>
                </a:cubicBezTo>
                <a:cubicBezTo>
                  <a:pt x="51339" y="4251"/>
                  <a:pt x="51306" y="4410"/>
                  <a:pt x="51276" y="4569"/>
                </a:cubicBezTo>
                <a:cubicBezTo>
                  <a:pt x="51199" y="4944"/>
                  <a:pt x="51117" y="5318"/>
                  <a:pt x="51038" y="5693"/>
                </a:cubicBezTo>
                <a:cubicBezTo>
                  <a:pt x="50855" y="6574"/>
                  <a:pt x="50690" y="7458"/>
                  <a:pt x="50600" y="8354"/>
                </a:cubicBezTo>
                <a:cubicBezTo>
                  <a:pt x="50441" y="9936"/>
                  <a:pt x="50590" y="11971"/>
                  <a:pt x="52277" y="12679"/>
                </a:cubicBezTo>
                <a:cubicBezTo>
                  <a:pt x="52669" y="12843"/>
                  <a:pt x="53082" y="12909"/>
                  <a:pt x="53499" y="12909"/>
                </a:cubicBezTo>
                <a:cubicBezTo>
                  <a:pt x="54079" y="12909"/>
                  <a:pt x="54667" y="12781"/>
                  <a:pt x="55214" y="12611"/>
                </a:cubicBezTo>
                <a:cubicBezTo>
                  <a:pt x="56295" y="12276"/>
                  <a:pt x="55973" y="10695"/>
                  <a:pt x="55005" y="10695"/>
                </a:cubicBezTo>
                <a:cubicBezTo>
                  <a:pt x="54909" y="10695"/>
                  <a:pt x="54808" y="10711"/>
                  <a:pt x="54701" y="10744"/>
                </a:cubicBezTo>
                <a:cubicBezTo>
                  <a:pt x="54446" y="10822"/>
                  <a:pt x="54190" y="10887"/>
                  <a:pt x="53929" y="10941"/>
                </a:cubicBezTo>
                <a:cubicBezTo>
                  <a:pt x="53917" y="10944"/>
                  <a:pt x="53862" y="10952"/>
                  <a:pt x="53825" y="10958"/>
                </a:cubicBezTo>
                <a:lnTo>
                  <a:pt x="53825" y="10958"/>
                </a:lnTo>
                <a:cubicBezTo>
                  <a:pt x="53805" y="10960"/>
                  <a:pt x="53785" y="10962"/>
                  <a:pt x="53780" y="10962"/>
                </a:cubicBezTo>
                <a:cubicBezTo>
                  <a:pt x="53658" y="10972"/>
                  <a:pt x="53537" y="10975"/>
                  <a:pt x="53414" y="10975"/>
                </a:cubicBezTo>
                <a:cubicBezTo>
                  <a:pt x="53365" y="10975"/>
                  <a:pt x="53295" y="10968"/>
                  <a:pt x="53265" y="10965"/>
                </a:cubicBezTo>
                <a:lnTo>
                  <a:pt x="53265" y="10965"/>
                </a:lnTo>
                <a:cubicBezTo>
                  <a:pt x="53205" y="10952"/>
                  <a:pt x="53145" y="10937"/>
                  <a:pt x="53085" y="10924"/>
                </a:cubicBezTo>
                <a:cubicBezTo>
                  <a:pt x="53066" y="10920"/>
                  <a:pt x="53047" y="10913"/>
                  <a:pt x="53028" y="10906"/>
                </a:cubicBezTo>
                <a:lnTo>
                  <a:pt x="53028" y="10906"/>
                </a:lnTo>
                <a:cubicBezTo>
                  <a:pt x="52965" y="10869"/>
                  <a:pt x="52903" y="10834"/>
                  <a:pt x="52840" y="10794"/>
                </a:cubicBezTo>
                <a:lnTo>
                  <a:pt x="52840" y="10794"/>
                </a:lnTo>
                <a:cubicBezTo>
                  <a:pt x="52880" y="10819"/>
                  <a:pt x="52902" y="10829"/>
                  <a:pt x="52911" y="10829"/>
                </a:cubicBezTo>
                <a:cubicBezTo>
                  <a:pt x="52949" y="10829"/>
                  <a:pt x="52811" y="10686"/>
                  <a:pt x="52783" y="10686"/>
                </a:cubicBezTo>
                <a:cubicBezTo>
                  <a:pt x="52771" y="10686"/>
                  <a:pt x="52777" y="10709"/>
                  <a:pt x="52819" y="10772"/>
                </a:cubicBezTo>
                <a:cubicBezTo>
                  <a:pt x="52777" y="10709"/>
                  <a:pt x="52739" y="10638"/>
                  <a:pt x="52696" y="10575"/>
                </a:cubicBezTo>
                <a:cubicBezTo>
                  <a:pt x="52687" y="10561"/>
                  <a:pt x="52679" y="10550"/>
                  <a:pt x="52672" y="10541"/>
                </a:cubicBezTo>
                <a:lnTo>
                  <a:pt x="52672" y="10541"/>
                </a:lnTo>
                <a:cubicBezTo>
                  <a:pt x="52671" y="10538"/>
                  <a:pt x="52671" y="10536"/>
                  <a:pt x="52670" y="10533"/>
                </a:cubicBezTo>
                <a:cubicBezTo>
                  <a:pt x="52622" y="10380"/>
                  <a:pt x="52574" y="10229"/>
                  <a:pt x="52539" y="10072"/>
                </a:cubicBezTo>
                <a:cubicBezTo>
                  <a:pt x="52529" y="10025"/>
                  <a:pt x="52521" y="9976"/>
                  <a:pt x="52516" y="9949"/>
                </a:cubicBezTo>
                <a:lnTo>
                  <a:pt x="52516" y="9949"/>
                </a:lnTo>
                <a:cubicBezTo>
                  <a:pt x="52508" y="9868"/>
                  <a:pt x="52501" y="9787"/>
                  <a:pt x="52495" y="9706"/>
                </a:cubicBezTo>
                <a:cubicBezTo>
                  <a:pt x="52474" y="9310"/>
                  <a:pt x="52484" y="8911"/>
                  <a:pt x="52522" y="8515"/>
                </a:cubicBezTo>
                <a:cubicBezTo>
                  <a:pt x="52538" y="8328"/>
                  <a:pt x="52559" y="8138"/>
                  <a:pt x="52584" y="7950"/>
                </a:cubicBezTo>
                <a:lnTo>
                  <a:pt x="52584" y="7950"/>
                </a:lnTo>
                <a:cubicBezTo>
                  <a:pt x="52576" y="8009"/>
                  <a:pt x="52573" y="8032"/>
                  <a:pt x="52573" y="8032"/>
                </a:cubicBezTo>
                <a:cubicBezTo>
                  <a:pt x="52574" y="8032"/>
                  <a:pt x="52603" y="7833"/>
                  <a:pt x="52608" y="7799"/>
                </a:cubicBezTo>
                <a:cubicBezTo>
                  <a:pt x="52626" y="7692"/>
                  <a:pt x="52643" y="7583"/>
                  <a:pt x="52662" y="7474"/>
                </a:cubicBezTo>
                <a:cubicBezTo>
                  <a:pt x="52794" y="6694"/>
                  <a:pt x="52972" y="5925"/>
                  <a:pt x="53129" y="5149"/>
                </a:cubicBezTo>
                <a:cubicBezTo>
                  <a:pt x="53275" y="4435"/>
                  <a:pt x="53399" y="3754"/>
                  <a:pt x="53271" y="3028"/>
                </a:cubicBezTo>
                <a:cubicBezTo>
                  <a:pt x="53028" y="1669"/>
                  <a:pt x="51980" y="627"/>
                  <a:pt x="50592" y="506"/>
                </a:cubicBezTo>
                <a:cubicBezTo>
                  <a:pt x="50494" y="498"/>
                  <a:pt x="50397" y="494"/>
                  <a:pt x="50302" y="494"/>
                </a:cubicBezTo>
                <a:cubicBezTo>
                  <a:pt x="48007" y="494"/>
                  <a:pt x="46581" y="2932"/>
                  <a:pt x="45469" y="4634"/>
                </a:cubicBezTo>
                <a:cubicBezTo>
                  <a:pt x="44188" y="6595"/>
                  <a:pt x="42896" y="8695"/>
                  <a:pt x="41504" y="10493"/>
                </a:cubicBezTo>
                <a:cubicBezTo>
                  <a:pt x="40895" y="11280"/>
                  <a:pt x="40242" y="12048"/>
                  <a:pt x="39474" y="12687"/>
                </a:cubicBezTo>
                <a:cubicBezTo>
                  <a:pt x="39471" y="12690"/>
                  <a:pt x="39467" y="12693"/>
                  <a:pt x="39464" y="12695"/>
                </a:cubicBezTo>
                <a:lnTo>
                  <a:pt x="39464" y="12695"/>
                </a:lnTo>
                <a:cubicBezTo>
                  <a:pt x="39440" y="12713"/>
                  <a:pt x="39416" y="12732"/>
                  <a:pt x="39390" y="12748"/>
                </a:cubicBezTo>
                <a:cubicBezTo>
                  <a:pt x="39311" y="12802"/>
                  <a:pt x="39233" y="12857"/>
                  <a:pt x="39149" y="12907"/>
                </a:cubicBezTo>
                <a:cubicBezTo>
                  <a:pt x="39082" y="12947"/>
                  <a:pt x="39011" y="12980"/>
                  <a:pt x="38944" y="13020"/>
                </a:cubicBezTo>
                <a:cubicBezTo>
                  <a:pt x="38944" y="13020"/>
                  <a:pt x="38943" y="13021"/>
                  <a:pt x="38943" y="13021"/>
                </a:cubicBezTo>
                <a:lnTo>
                  <a:pt x="38943" y="13021"/>
                </a:lnTo>
                <a:cubicBezTo>
                  <a:pt x="38885" y="13040"/>
                  <a:pt x="38696" y="13114"/>
                  <a:pt x="38697" y="13114"/>
                </a:cubicBezTo>
                <a:cubicBezTo>
                  <a:pt x="38406" y="13210"/>
                  <a:pt x="38260" y="13237"/>
                  <a:pt x="38031" y="13239"/>
                </a:cubicBezTo>
                <a:cubicBezTo>
                  <a:pt x="38012" y="13239"/>
                  <a:pt x="37997" y="13239"/>
                  <a:pt x="37984" y="13239"/>
                </a:cubicBezTo>
                <a:lnTo>
                  <a:pt x="37984" y="13239"/>
                </a:lnTo>
                <a:cubicBezTo>
                  <a:pt x="37962" y="13235"/>
                  <a:pt x="37940" y="13230"/>
                  <a:pt x="37918" y="13224"/>
                </a:cubicBezTo>
                <a:lnTo>
                  <a:pt x="37918" y="13224"/>
                </a:lnTo>
                <a:cubicBezTo>
                  <a:pt x="37939" y="13223"/>
                  <a:pt x="37847" y="13163"/>
                  <a:pt x="37832" y="13163"/>
                </a:cubicBezTo>
                <a:cubicBezTo>
                  <a:pt x="37831" y="13163"/>
                  <a:pt x="37830" y="13164"/>
                  <a:pt x="37830" y="13165"/>
                </a:cubicBezTo>
                <a:lnTo>
                  <a:pt x="37830" y="13165"/>
                </a:lnTo>
                <a:cubicBezTo>
                  <a:pt x="37826" y="13154"/>
                  <a:pt x="37819" y="13140"/>
                  <a:pt x="37810" y="13122"/>
                </a:cubicBezTo>
                <a:cubicBezTo>
                  <a:pt x="37794" y="13088"/>
                  <a:pt x="37786" y="13077"/>
                  <a:pt x="37783" y="13077"/>
                </a:cubicBezTo>
                <a:cubicBezTo>
                  <a:pt x="37782" y="13077"/>
                  <a:pt x="37782" y="13077"/>
                  <a:pt x="37781" y="13079"/>
                </a:cubicBezTo>
                <a:lnTo>
                  <a:pt x="37781" y="13079"/>
                </a:lnTo>
                <a:cubicBezTo>
                  <a:pt x="37778" y="13066"/>
                  <a:pt x="37774" y="13048"/>
                  <a:pt x="37768" y="13026"/>
                </a:cubicBezTo>
                <a:cubicBezTo>
                  <a:pt x="37743" y="12930"/>
                  <a:pt x="37717" y="12836"/>
                  <a:pt x="37697" y="12739"/>
                </a:cubicBezTo>
                <a:lnTo>
                  <a:pt x="37697" y="12739"/>
                </a:lnTo>
                <a:cubicBezTo>
                  <a:pt x="37705" y="12778"/>
                  <a:pt x="37709" y="12794"/>
                  <a:pt x="37711" y="12794"/>
                </a:cubicBezTo>
                <a:cubicBezTo>
                  <a:pt x="37717" y="12794"/>
                  <a:pt x="37686" y="12552"/>
                  <a:pt x="37686" y="12505"/>
                </a:cubicBezTo>
                <a:cubicBezTo>
                  <a:pt x="37680" y="12266"/>
                  <a:pt x="37692" y="12027"/>
                  <a:pt x="37720" y="11789"/>
                </a:cubicBezTo>
                <a:lnTo>
                  <a:pt x="37720" y="11789"/>
                </a:lnTo>
                <a:cubicBezTo>
                  <a:pt x="37716" y="11825"/>
                  <a:pt x="37715" y="11839"/>
                  <a:pt x="37716" y="11839"/>
                </a:cubicBezTo>
                <a:cubicBezTo>
                  <a:pt x="37719" y="11839"/>
                  <a:pt x="37747" y="11649"/>
                  <a:pt x="37753" y="11615"/>
                </a:cubicBezTo>
                <a:cubicBezTo>
                  <a:pt x="37780" y="11473"/>
                  <a:pt x="37810" y="11335"/>
                  <a:pt x="37845" y="11196"/>
                </a:cubicBezTo>
                <a:cubicBezTo>
                  <a:pt x="38119" y="10085"/>
                  <a:pt x="38515" y="9011"/>
                  <a:pt x="38683" y="7874"/>
                </a:cubicBezTo>
                <a:cubicBezTo>
                  <a:pt x="38865" y="6645"/>
                  <a:pt x="38827" y="5232"/>
                  <a:pt x="37717" y="4435"/>
                </a:cubicBezTo>
                <a:cubicBezTo>
                  <a:pt x="37276" y="4119"/>
                  <a:pt x="36787" y="3987"/>
                  <a:pt x="36292" y="3987"/>
                </a:cubicBezTo>
                <a:cubicBezTo>
                  <a:pt x="35544" y="3987"/>
                  <a:pt x="34782" y="4290"/>
                  <a:pt x="34153" y="4717"/>
                </a:cubicBezTo>
                <a:cubicBezTo>
                  <a:pt x="32260" y="6001"/>
                  <a:pt x="31006" y="8065"/>
                  <a:pt x="29662" y="9758"/>
                </a:cubicBezTo>
                <a:cubicBezTo>
                  <a:pt x="29306" y="10208"/>
                  <a:pt x="28934" y="10648"/>
                  <a:pt x="28523" y="11048"/>
                </a:cubicBezTo>
                <a:cubicBezTo>
                  <a:pt x="28436" y="11131"/>
                  <a:pt x="28350" y="11213"/>
                  <a:pt x="28260" y="11291"/>
                </a:cubicBezTo>
                <a:cubicBezTo>
                  <a:pt x="28221" y="11327"/>
                  <a:pt x="28181" y="11362"/>
                  <a:pt x="28141" y="11395"/>
                </a:cubicBezTo>
                <a:lnTo>
                  <a:pt x="28141" y="11395"/>
                </a:lnTo>
                <a:cubicBezTo>
                  <a:pt x="28122" y="11410"/>
                  <a:pt x="28095" y="11431"/>
                  <a:pt x="28086" y="11437"/>
                </a:cubicBezTo>
                <a:cubicBezTo>
                  <a:pt x="28004" y="11496"/>
                  <a:pt x="27921" y="11552"/>
                  <a:pt x="27833" y="11602"/>
                </a:cubicBezTo>
                <a:cubicBezTo>
                  <a:pt x="27818" y="11610"/>
                  <a:pt x="27803" y="11618"/>
                  <a:pt x="27789" y="11626"/>
                </a:cubicBezTo>
                <a:lnTo>
                  <a:pt x="27789" y="11626"/>
                </a:lnTo>
                <a:cubicBezTo>
                  <a:pt x="27790" y="11551"/>
                  <a:pt x="27790" y="11476"/>
                  <a:pt x="27793" y="11402"/>
                </a:cubicBezTo>
                <a:cubicBezTo>
                  <a:pt x="27793" y="11402"/>
                  <a:pt x="27793" y="11401"/>
                  <a:pt x="27793" y="11400"/>
                </a:cubicBezTo>
                <a:lnTo>
                  <a:pt x="27793" y="11400"/>
                </a:lnTo>
                <a:cubicBezTo>
                  <a:pt x="27794" y="11393"/>
                  <a:pt x="27796" y="11385"/>
                  <a:pt x="27797" y="11378"/>
                </a:cubicBezTo>
                <a:cubicBezTo>
                  <a:pt x="27816" y="11288"/>
                  <a:pt x="27831" y="11198"/>
                  <a:pt x="27851" y="11108"/>
                </a:cubicBezTo>
                <a:cubicBezTo>
                  <a:pt x="27895" y="10908"/>
                  <a:pt x="27946" y="10711"/>
                  <a:pt x="28004" y="10516"/>
                </a:cubicBezTo>
                <a:cubicBezTo>
                  <a:pt x="28126" y="10095"/>
                  <a:pt x="28272" y="9679"/>
                  <a:pt x="28421" y="9264"/>
                </a:cubicBezTo>
                <a:cubicBezTo>
                  <a:pt x="28775" y="8295"/>
                  <a:pt x="29168" y="7342"/>
                  <a:pt x="29545" y="6380"/>
                </a:cubicBezTo>
                <a:cubicBezTo>
                  <a:pt x="29888" y="5498"/>
                  <a:pt x="30232" y="4609"/>
                  <a:pt x="30477" y="3696"/>
                </a:cubicBezTo>
                <a:cubicBezTo>
                  <a:pt x="30673" y="2970"/>
                  <a:pt x="30860" y="2132"/>
                  <a:pt x="30654" y="1387"/>
                </a:cubicBezTo>
                <a:cubicBezTo>
                  <a:pt x="30409" y="502"/>
                  <a:pt x="29563" y="1"/>
                  <a:pt x="28684" y="1"/>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555" name="Google Shape;555;p24"/>
          <p:cNvSpPr txBox="1">
            <a:spLocks noGrp="1"/>
          </p:cNvSpPr>
          <p:nvPr>
            <p:ph type="title"/>
          </p:nvPr>
        </p:nvSpPr>
        <p:spPr>
          <a:xfrm>
            <a:off x="1875602" y="3337500"/>
            <a:ext cx="8440800" cy="10088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7998"/>
            </a:lvl1pPr>
            <a:lvl2pPr lvl="1" algn="ctr" rtl="0">
              <a:spcBef>
                <a:spcPts val="0"/>
              </a:spcBef>
              <a:spcAft>
                <a:spcPts val="0"/>
              </a:spcAft>
              <a:buSzPts val="4200"/>
              <a:buNone/>
              <a:defRPr sz="5599"/>
            </a:lvl2pPr>
            <a:lvl3pPr lvl="2" algn="ctr" rtl="0">
              <a:spcBef>
                <a:spcPts val="0"/>
              </a:spcBef>
              <a:spcAft>
                <a:spcPts val="0"/>
              </a:spcAft>
              <a:buSzPts val="4200"/>
              <a:buNone/>
              <a:defRPr sz="5599"/>
            </a:lvl3pPr>
            <a:lvl4pPr lvl="3" algn="ctr" rtl="0">
              <a:spcBef>
                <a:spcPts val="0"/>
              </a:spcBef>
              <a:spcAft>
                <a:spcPts val="0"/>
              </a:spcAft>
              <a:buSzPts val="4200"/>
              <a:buNone/>
              <a:defRPr sz="5599"/>
            </a:lvl4pPr>
            <a:lvl5pPr lvl="4" algn="ctr" rtl="0">
              <a:spcBef>
                <a:spcPts val="0"/>
              </a:spcBef>
              <a:spcAft>
                <a:spcPts val="0"/>
              </a:spcAft>
              <a:buSzPts val="4200"/>
              <a:buNone/>
              <a:defRPr sz="5599"/>
            </a:lvl5pPr>
            <a:lvl6pPr lvl="5" algn="ctr" rtl="0">
              <a:spcBef>
                <a:spcPts val="0"/>
              </a:spcBef>
              <a:spcAft>
                <a:spcPts val="0"/>
              </a:spcAft>
              <a:buSzPts val="4200"/>
              <a:buNone/>
              <a:defRPr sz="5599"/>
            </a:lvl6pPr>
            <a:lvl7pPr lvl="6" algn="ctr" rtl="0">
              <a:spcBef>
                <a:spcPts val="0"/>
              </a:spcBef>
              <a:spcAft>
                <a:spcPts val="0"/>
              </a:spcAft>
              <a:buSzPts val="4200"/>
              <a:buNone/>
              <a:defRPr sz="5599"/>
            </a:lvl7pPr>
            <a:lvl8pPr lvl="7" algn="ctr" rtl="0">
              <a:spcBef>
                <a:spcPts val="0"/>
              </a:spcBef>
              <a:spcAft>
                <a:spcPts val="0"/>
              </a:spcAft>
              <a:buSzPts val="4200"/>
              <a:buNone/>
              <a:defRPr sz="5599"/>
            </a:lvl8pPr>
            <a:lvl9pPr lvl="8" algn="ctr" rtl="0">
              <a:spcBef>
                <a:spcPts val="0"/>
              </a:spcBef>
              <a:spcAft>
                <a:spcPts val="0"/>
              </a:spcAft>
              <a:buSzPts val="4200"/>
              <a:buNone/>
              <a:defRPr sz="5599"/>
            </a:lvl9pPr>
          </a:lstStyle>
          <a:p>
            <a:endParaRPr/>
          </a:p>
        </p:txBody>
      </p:sp>
      <p:sp>
        <p:nvSpPr>
          <p:cNvPr id="556" name="Google Shape;556;p24"/>
          <p:cNvSpPr txBox="1">
            <a:spLocks noGrp="1"/>
          </p:cNvSpPr>
          <p:nvPr>
            <p:ph type="subTitle" idx="1"/>
          </p:nvPr>
        </p:nvSpPr>
        <p:spPr>
          <a:xfrm>
            <a:off x="2324118" y="4589700"/>
            <a:ext cx="5340800" cy="56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799"/>
            </a:lvl2pPr>
            <a:lvl3pPr lvl="2" algn="ctr" rtl="0">
              <a:lnSpc>
                <a:spcPct val="100000"/>
              </a:lnSpc>
              <a:spcBef>
                <a:spcPts val="0"/>
              </a:spcBef>
              <a:spcAft>
                <a:spcPts val="0"/>
              </a:spcAft>
              <a:buSzPts val="2100"/>
              <a:buNone/>
              <a:defRPr sz="2799"/>
            </a:lvl3pPr>
            <a:lvl4pPr lvl="3" algn="ctr" rtl="0">
              <a:lnSpc>
                <a:spcPct val="100000"/>
              </a:lnSpc>
              <a:spcBef>
                <a:spcPts val="0"/>
              </a:spcBef>
              <a:spcAft>
                <a:spcPts val="0"/>
              </a:spcAft>
              <a:buSzPts val="2100"/>
              <a:buNone/>
              <a:defRPr sz="2799"/>
            </a:lvl4pPr>
            <a:lvl5pPr lvl="4" algn="ctr" rtl="0">
              <a:lnSpc>
                <a:spcPct val="100000"/>
              </a:lnSpc>
              <a:spcBef>
                <a:spcPts val="0"/>
              </a:spcBef>
              <a:spcAft>
                <a:spcPts val="0"/>
              </a:spcAft>
              <a:buSzPts val="2100"/>
              <a:buNone/>
              <a:defRPr sz="2799"/>
            </a:lvl5pPr>
            <a:lvl6pPr lvl="5" algn="ctr" rtl="0">
              <a:lnSpc>
                <a:spcPct val="100000"/>
              </a:lnSpc>
              <a:spcBef>
                <a:spcPts val="0"/>
              </a:spcBef>
              <a:spcAft>
                <a:spcPts val="0"/>
              </a:spcAft>
              <a:buSzPts val="2100"/>
              <a:buNone/>
              <a:defRPr sz="2799"/>
            </a:lvl6pPr>
            <a:lvl7pPr lvl="6" algn="ctr" rtl="0">
              <a:lnSpc>
                <a:spcPct val="100000"/>
              </a:lnSpc>
              <a:spcBef>
                <a:spcPts val="0"/>
              </a:spcBef>
              <a:spcAft>
                <a:spcPts val="0"/>
              </a:spcAft>
              <a:buSzPts val="2100"/>
              <a:buNone/>
              <a:defRPr sz="2799"/>
            </a:lvl7pPr>
            <a:lvl8pPr lvl="7" algn="ctr" rtl="0">
              <a:lnSpc>
                <a:spcPct val="100000"/>
              </a:lnSpc>
              <a:spcBef>
                <a:spcPts val="0"/>
              </a:spcBef>
              <a:spcAft>
                <a:spcPts val="0"/>
              </a:spcAft>
              <a:buSzPts val="2100"/>
              <a:buNone/>
              <a:defRPr sz="2799"/>
            </a:lvl8pPr>
            <a:lvl9pPr lvl="8" algn="ctr" rtl="0">
              <a:lnSpc>
                <a:spcPct val="100000"/>
              </a:lnSpc>
              <a:spcBef>
                <a:spcPts val="0"/>
              </a:spcBef>
              <a:spcAft>
                <a:spcPts val="0"/>
              </a:spcAft>
              <a:buSzPts val="2100"/>
              <a:buNone/>
              <a:defRPr sz="2799"/>
            </a:lvl9pPr>
          </a:lstStyle>
          <a:p>
            <a:endParaRPr/>
          </a:p>
        </p:txBody>
      </p:sp>
      <p:sp>
        <p:nvSpPr>
          <p:cNvPr id="557" name="Google Shape;557;p24"/>
          <p:cNvSpPr txBox="1">
            <a:spLocks noGrp="1"/>
          </p:cNvSpPr>
          <p:nvPr>
            <p:ph type="title" idx="2" hasCustomPrompt="1"/>
          </p:nvPr>
        </p:nvSpPr>
        <p:spPr>
          <a:xfrm>
            <a:off x="1875599" y="1711833"/>
            <a:ext cx="1776001" cy="1100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931"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6000"/>
              <a:buNone/>
              <a:defRPr sz="7998"/>
            </a:lvl2pPr>
            <a:lvl3pPr lvl="2" algn="ctr" rtl="0">
              <a:spcBef>
                <a:spcPts val="0"/>
              </a:spcBef>
              <a:spcAft>
                <a:spcPts val="0"/>
              </a:spcAft>
              <a:buSzPts val="6000"/>
              <a:buNone/>
              <a:defRPr sz="7998"/>
            </a:lvl3pPr>
            <a:lvl4pPr lvl="3" algn="ctr" rtl="0">
              <a:spcBef>
                <a:spcPts val="0"/>
              </a:spcBef>
              <a:spcAft>
                <a:spcPts val="0"/>
              </a:spcAft>
              <a:buSzPts val="6000"/>
              <a:buNone/>
              <a:defRPr sz="7998"/>
            </a:lvl4pPr>
            <a:lvl5pPr lvl="4" algn="ctr" rtl="0">
              <a:spcBef>
                <a:spcPts val="0"/>
              </a:spcBef>
              <a:spcAft>
                <a:spcPts val="0"/>
              </a:spcAft>
              <a:buSzPts val="6000"/>
              <a:buNone/>
              <a:defRPr sz="7998"/>
            </a:lvl5pPr>
            <a:lvl6pPr lvl="5" algn="ctr" rtl="0">
              <a:spcBef>
                <a:spcPts val="0"/>
              </a:spcBef>
              <a:spcAft>
                <a:spcPts val="0"/>
              </a:spcAft>
              <a:buSzPts val="6000"/>
              <a:buNone/>
              <a:defRPr sz="7998"/>
            </a:lvl6pPr>
            <a:lvl7pPr lvl="6" algn="ctr" rtl="0">
              <a:spcBef>
                <a:spcPts val="0"/>
              </a:spcBef>
              <a:spcAft>
                <a:spcPts val="0"/>
              </a:spcAft>
              <a:buSzPts val="6000"/>
              <a:buNone/>
              <a:defRPr sz="7998"/>
            </a:lvl7pPr>
            <a:lvl8pPr lvl="7" algn="ctr" rtl="0">
              <a:spcBef>
                <a:spcPts val="0"/>
              </a:spcBef>
              <a:spcAft>
                <a:spcPts val="0"/>
              </a:spcAft>
              <a:buSzPts val="6000"/>
              <a:buNone/>
              <a:defRPr sz="7998"/>
            </a:lvl8pPr>
            <a:lvl9pPr lvl="8" algn="ctr" rtl="0">
              <a:spcBef>
                <a:spcPts val="0"/>
              </a:spcBef>
              <a:spcAft>
                <a:spcPts val="0"/>
              </a:spcAft>
              <a:buSzPts val="6000"/>
              <a:buNone/>
              <a:defRPr sz="7998"/>
            </a:lvl9pPr>
          </a:lstStyle>
          <a:p>
            <a:r>
              <a:t>xx%</a:t>
            </a:r>
          </a:p>
        </p:txBody>
      </p:sp>
    </p:spTree>
    <p:extLst>
      <p:ext uri="{BB962C8B-B14F-4D97-AF65-F5344CB8AC3E}">
        <p14:creationId xmlns:p14="http://schemas.microsoft.com/office/powerpoint/2010/main" val="17957399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89"/>
        <p:cNvGrpSpPr/>
        <p:nvPr/>
      </p:nvGrpSpPr>
      <p:grpSpPr>
        <a:xfrm>
          <a:off x="0" y="0"/>
          <a:ext cx="0" cy="0"/>
          <a:chOff x="0" y="0"/>
          <a:chExt cx="0" cy="0"/>
        </a:xfrm>
      </p:grpSpPr>
      <p:sp>
        <p:nvSpPr>
          <p:cNvPr id="590" name="Google Shape;590;p26"/>
          <p:cNvSpPr txBox="1">
            <a:spLocks noGrp="1"/>
          </p:cNvSpPr>
          <p:nvPr>
            <p:ph type="ctrTitle"/>
          </p:nvPr>
        </p:nvSpPr>
        <p:spPr>
          <a:xfrm flipH="1">
            <a:off x="6479010" y="2417817"/>
            <a:ext cx="3358000" cy="4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666"/>
            </a:lvl1pPr>
            <a:lvl2pPr lvl="1"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2pPr>
            <a:lvl3pPr lvl="2"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3pPr>
            <a:lvl4pPr lvl="3"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4pPr>
            <a:lvl5pPr lvl="4"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5pPr>
            <a:lvl6pPr lvl="5"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6pPr>
            <a:lvl7pPr lvl="6"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7pPr>
            <a:lvl8pPr lvl="7"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8pPr>
            <a:lvl9pPr lvl="8"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9pPr>
          </a:lstStyle>
          <a:p>
            <a:endParaRPr/>
          </a:p>
        </p:txBody>
      </p:sp>
      <p:sp>
        <p:nvSpPr>
          <p:cNvPr id="591" name="Google Shape;591;p26"/>
          <p:cNvSpPr txBox="1">
            <a:spLocks noGrp="1"/>
          </p:cNvSpPr>
          <p:nvPr>
            <p:ph type="subTitle" idx="1"/>
          </p:nvPr>
        </p:nvSpPr>
        <p:spPr>
          <a:xfrm flipH="1">
            <a:off x="6479010" y="2988364"/>
            <a:ext cx="33580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592" name="Google Shape;592;p26"/>
          <p:cNvSpPr txBox="1">
            <a:spLocks noGrp="1"/>
          </p:cNvSpPr>
          <p:nvPr>
            <p:ph type="ctrTitle" idx="2"/>
          </p:nvPr>
        </p:nvSpPr>
        <p:spPr>
          <a:xfrm flipH="1">
            <a:off x="6477952" y="4810891"/>
            <a:ext cx="3360000" cy="4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666"/>
            </a:lvl1pPr>
            <a:lvl2pPr lvl="1"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2pPr>
            <a:lvl3pPr lvl="2"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3pPr>
            <a:lvl4pPr lvl="3"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4pPr>
            <a:lvl5pPr lvl="4"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5pPr>
            <a:lvl6pPr lvl="5"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6pPr>
            <a:lvl7pPr lvl="6"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7pPr>
            <a:lvl8pPr lvl="7"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8pPr>
            <a:lvl9pPr lvl="8"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9pPr>
          </a:lstStyle>
          <a:p>
            <a:endParaRPr/>
          </a:p>
        </p:txBody>
      </p:sp>
      <p:sp>
        <p:nvSpPr>
          <p:cNvPr id="593" name="Google Shape;593;p26"/>
          <p:cNvSpPr txBox="1">
            <a:spLocks noGrp="1"/>
          </p:cNvSpPr>
          <p:nvPr>
            <p:ph type="subTitle" idx="3"/>
          </p:nvPr>
        </p:nvSpPr>
        <p:spPr>
          <a:xfrm flipH="1">
            <a:off x="6479010" y="5381167"/>
            <a:ext cx="33580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594" name="Google Shape;594;p26"/>
          <p:cNvSpPr txBox="1">
            <a:spLocks noGrp="1"/>
          </p:cNvSpPr>
          <p:nvPr>
            <p:ph type="ctrTitle" idx="4"/>
          </p:nvPr>
        </p:nvSpPr>
        <p:spPr>
          <a:xfrm flipH="1">
            <a:off x="2353978" y="2417817"/>
            <a:ext cx="3358000" cy="4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666"/>
            </a:lvl1pPr>
            <a:lvl2pPr lvl="1"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2pPr>
            <a:lvl3pPr lvl="2"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3pPr>
            <a:lvl4pPr lvl="3"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4pPr>
            <a:lvl5pPr lvl="4"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5pPr>
            <a:lvl6pPr lvl="5"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6pPr>
            <a:lvl7pPr lvl="6"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7pPr>
            <a:lvl8pPr lvl="7"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8pPr>
            <a:lvl9pPr lvl="8"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9pPr>
          </a:lstStyle>
          <a:p>
            <a:endParaRPr/>
          </a:p>
        </p:txBody>
      </p:sp>
      <p:sp>
        <p:nvSpPr>
          <p:cNvPr id="595" name="Google Shape;595;p26"/>
          <p:cNvSpPr txBox="1">
            <a:spLocks noGrp="1"/>
          </p:cNvSpPr>
          <p:nvPr>
            <p:ph type="subTitle" idx="5"/>
          </p:nvPr>
        </p:nvSpPr>
        <p:spPr>
          <a:xfrm flipH="1">
            <a:off x="2353973" y="2988364"/>
            <a:ext cx="33580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596" name="Google Shape;596;p26"/>
          <p:cNvSpPr txBox="1">
            <a:spLocks noGrp="1"/>
          </p:cNvSpPr>
          <p:nvPr>
            <p:ph type="ctrTitle" idx="6"/>
          </p:nvPr>
        </p:nvSpPr>
        <p:spPr>
          <a:xfrm flipH="1">
            <a:off x="2353978" y="4810887"/>
            <a:ext cx="3358000" cy="4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666"/>
            </a:lvl1pPr>
            <a:lvl2pPr lvl="1"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2pPr>
            <a:lvl3pPr lvl="2"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3pPr>
            <a:lvl4pPr lvl="3"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4pPr>
            <a:lvl5pPr lvl="4"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5pPr>
            <a:lvl6pPr lvl="5"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6pPr>
            <a:lvl7pPr lvl="6"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7pPr>
            <a:lvl8pPr lvl="7"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8pPr>
            <a:lvl9pPr lvl="8" algn="ctr" rtl="0">
              <a:spcBef>
                <a:spcPts val="0"/>
              </a:spcBef>
              <a:spcAft>
                <a:spcPts val="0"/>
              </a:spcAft>
              <a:buSzPts val="1800"/>
              <a:buFont typeface="Fira Sans Condensed Medium"/>
              <a:buNone/>
              <a:defRPr sz="2399">
                <a:latin typeface="Fira Sans Condensed Medium"/>
                <a:ea typeface="Fira Sans Condensed Medium"/>
                <a:cs typeface="Fira Sans Condensed Medium"/>
                <a:sym typeface="Fira Sans Condensed Medium"/>
              </a:defRPr>
            </a:lvl9pPr>
          </a:lstStyle>
          <a:p>
            <a:endParaRPr/>
          </a:p>
        </p:txBody>
      </p:sp>
      <p:sp>
        <p:nvSpPr>
          <p:cNvPr id="597" name="Google Shape;597;p26"/>
          <p:cNvSpPr txBox="1">
            <a:spLocks noGrp="1"/>
          </p:cNvSpPr>
          <p:nvPr>
            <p:ph type="subTitle" idx="7"/>
          </p:nvPr>
        </p:nvSpPr>
        <p:spPr>
          <a:xfrm flipH="1">
            <a:off x="2353973" y="5381167"/>
            <a:ext cx="3358000" cy="76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3"/>
            </a:lvl2pPr>
            <a:lvl3pPr lvl="2" algn="ctr" rtl="0">
              <a:lnSpc>
                <a:spcPct val="100000"/>
              </a:lnSpc>
              <a:spcBef>
                <a:spcPts val="0"/>
              </a:spcBef>
              <a:spcAft>
                <a:spcPts val="0"/>
              </a:spcAft>
              <a:buSzPts val="1000"/>
              <a:buNone/>
              <a:defRPr sz="1333"/>
            </a:lvl3pPr>
            <a:lvl4pPr lvl="3" algn="ctr" rtl="0">
              <a:lnSpc>
                <a:spcPct val="100000"/>
              </a:lnSpc>
              <a:spcBef>
                <a:spcPts val="0"/>
              </a:spcBef>
              <a:spcAft>
                <a:spcPts val="0"/>
              </a:spcAft>
              <a:buSzPts val="1000"/>
              <a:buNone/>
              <a:defRPr sz="1333"/>
            </a:lvl4pPr>
            <a:lvl5pPr lvl="4" algn="ctr" rtl="0">
              <a:lnSpc>
                <a:spcPct val="100000"/>
              </a:lnSpc>
              <a:spcBef>
                <a:spcPts val="0"/>
              </a:spcBef>
              <a:spcAft>
                <a:spcPts val="0"/>
              </a:spcAft>
              <a:buSzPts val="1000"/>
              <a:buNone/>
              <a:defRPr sz="1333"/>
            </a:lvl5pPr>
            <a:lvl6pPr lvl="5" algn="ctr" rtl="0">
              <a:lnSpc>
                <a:spcPct val="100000"/>
              </a:lnSpc>
              <a:spcBef>
                <a:spcPts val="0"/>
              </a:spcBef>
              <a:spcAft>
                <a:spcPts val="0"/>
              </a:spcAft>
              <a:buSzPts val="1000"/>
              <a:buNone/>
              <a:defRPr sz="1333"/>
            </a:lvl6pPr>
            <a:lvl7pPr lvl="6" algn="ctr" rtl="0">
              <a:lnSpc>
                <a:spcPct val="100000"/>
              </a:lnSpc>
              <a:spcBef>
                <a:spcPts val="0"/>
              </a:spcBef>
              <a:spcAft>
                <a:spcPts val="0"/>
              </a:spcAft>
              <a:buSzPts val="1000"/>
              <a:buNone/>
              <a:defRPr sz="1333"/>
            </a:lvl7pPr>
            <a:lvl8pPr lvl="7" algn="ctr" rtl="0">
              <a:lnSpc>
                <a:spcPct val="100000"/>
              </a:lnSpc>
              <a:spcBef>
                <a:spcPts val="0"/>
              </a:spcBef>
              <a:spcAft>
                <a:spcPts val="0"/>
              </a:spcAft>
              <a:buSzPts val="1000"/>
              <a:buNone/>
              <a:defRPr sz="1333"/>
            </a:lvl8pPr>
            <a:lvl9pPr lvl="8" algn="ctr" rtl="0">
              <a:lnSpc>
                <a:spcPct val="100000"/>
              </a:lnSpc>
              <a:spcBef>
                <a:spcPts val="0"/>
              </a:spcBef>
              <a:spcAft>
                <a:spcPts val="0"/>
              </a:spcAft>
              <a:buSzPts val="1000"/>
              <a:buNone/>
              <a:defRPr sz="1333"/>
            </a:lvl9pPr>
          </a:lstStyle>
          <a:p>
            <a:endParaRPr/>
          </a:p>
        </p:txBody>
      </p:sp>
      <p:sp>
        <p:nvSpPr>
          <p:cNvPr id="598" name="Google Shape;598;p26"/>
          <p:cNvSpPr txBox="1">
            <a:spLocks noGrp="1"/>
          </p:cNvSpPr>
          <p:nvPr>
            <p:ph type="title" idx="8"/>
          </p:nvPr>
        </p:nvSpPr>
        <p:spPr>
          <a:xfrm>
            <a:off x="950966" y="5933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9" name="Google Shape;599;p26"/>
          <p:cNvSpPr/>
          <p:nvPr/>
        </p:nvSpPr>
        <p:spPr>
          <a:xfrm>
            <a:off x="189502" y="4600670"/>
            <a:ext cx="1768968" cy="2496767"/>
          </a:xfrm>
          <a:custGeom>
            <a:avLst/>
            <a:gdLst/>
            <a:ahLst/>
            <a:cxnLst/>
            <a:rect l="l" t="t" r="r" b="b"/>
            <a:pathLst>
              <a:path w="25487" h="35973" extrusionOk="0">
                <a:moveTo>
                  <a:pt x="9498" y="0"/>
                </a:moveTo>
                <a:cubicBezTo>
                  <a:pt x="7922" y="0"/>
                  <a:pt x="6549" y="580"/>
                  <a:pt x="6549" y="580"/>
                </a:cubicBezTo>
                <a:cubicBezTo>
                  <a:pt x="979" y="2334"/>
                  <a:pt x="1" y="6140"/>
                  <a:pt x="736" y="10638"/>
                </a:cubicBezTo>
                <a:cubicBezTo>
                  <a:pt x="1632" y="16135"/>
                  <a:pt x="8898" y="19098"/>
                  <a:pt x="9974" y="21683"/>
                </a:cubicBezTo>
                <a:cubicBezTo>
                  <a:pt x="11050" y="24268"/>
                  <a:pt x="5969" y="30668"/>
                  <a:pt x="8360" y="34044"/>
                </a:cubicBezTo>
                <a:cubicBezTo>
                  <a:pt x="9337" y="35423"/>
                  <a:pt x="12157" y="35972"/>
                  <a:pt x="15196" y="35972"/>
                </a:cubicBezTo>
                <a:cubicBezTo>
                  <a:pt x="19597" y="35972"/>
                  <a:pt x="24456" y="34820"/>
                  <a:pt x="24839" y="33364"/>
                </a:cubicBezTo>
                <a:cubicBezTo>
                  <a:pt x="25486" y="30904"/>
                  <a:pt x="17979" y="28817"/>
                  <a:pt x="17029" y="26429"/>
                </a:cubicBezTo>
                <a:cubicBezTo>
                  <a:pt x="16080" y="24044"/>
                  <a:pt x="21065" y="21695"/>
                  <a:pt x="20317" y="17513"/>
                </a:cubicBezTo>
                <a:cubicBezTo>
                  <a:pt x="19568" y="13332"/>
                  <a:pt x="12591" y="13567"/>
                  <a:pt x="12245" y="10580"/>
                </a:cubicBezTo>
                <a:cubicBezTo>
                  <a:pt x="11896" y="7594"/>
                  <a:pt x="15207" y="5185"/>
                  <a:pt x="13196" y="1903"/>
                </a:cubicBezTo>
                <a:cubicBezTo>
                  <a:pt x="12281" y="407"/>
                  <a:pt x="10818" y="0"/>
                  <a:pt x="9498"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600" name="Google Shape;600;p26"/>
          <p:cNvGrpSpPr/>
          <p:nvPr/>
        </p:nvGrpSpPr>
        <p:grpSpPr>
          <a:xfrm>
            <a:off x="-47998" y="5122336"/>
            <a:ext cx="998967" cy="1030933"/>
            <a:chOff x="3348600" y="614425"/>
            <a:chExt cx="749225" cy="773200"/>
          </a:xfrm>
        </p:grpSpPr>
        <p:sp>
          <p:nvSpPr>
            <p:cNvPr id="601" name="Google Shape;601;p26"/>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02" name="Google Shape;602;p26"/>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03" name="Google Shape;603;p26"/>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04" name="Google Shape;604;p26"/>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05" name="Google Shape;605;p26"/>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06" name="Google Shape;606;p26"/>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07" name="Google Shape;607;p26"/>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08" name="Google Shape;608;p26"/>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09" name="Google Shape;609;p26"/>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10" name="Google Shape;610;p26"/>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11" name="Google Shape;611;p26"/>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12" name="Google Shape;612;p26"/>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13" name="Google Shape;613;p26"/>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14" name="Google Shape;614;p26"/>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
        <p:nvSpPr>
          <p:cNvPr id="615" name="Google Shape;615;p26"/>
          <p:cNvSpPr/>
          <p:nvPr/>
        </p:nvSpPr>
        <p:spPr>
          <a:xfrm rot="5400000">
            <a:off x="11487998" y="302560"/>
            <a:ext cx="1264925" cy="2737545"/>
          </a:xfrm>
          <a:custGeom>
            <a:avLst/>
            <a:gdLst/>
            <a:ahLst/>
            <a:cxnLst/>
            <a:rect l="l" t="t" r="r" b="b"/>
            <a:pathLst>
              <a:path w="25750" h="55728" extrusionOk="0">
                <a:moveTo>
                  <a:pt x="19298" y="1"/>
                </a:moveTo>
                <a:cubicBezTo>
                  <a:pt x="15992" y="1"/>
                  <a:pt x="10994" y="2659"/>
                  <a:pt x="13192" y="8646"/>
                </a:cubicBezTo>
                <a:cubicBezTo>
                  <a:pt x="15515" y="14972"/>
                  <a:pt x="17519" y="17555"/>
                  <a:pt x="13192" y="20116"/>
                </a:cubicBezTo>
                <a:cubicBezTo>
                  <a:pt x="8865" y="22676"/>
                  <a:pt x="5065" y="26053"/>
                  <a:pt x="6966" y="30909"/>
                </a:cubicBezTo>
                <a:cubicBezTo>
                  <a:pt x="8865" y="35764"/>
                  <a:pt x="13428" y="37135"/>
                  <a:pt x="10986" y="41041"/>
                </a:cubicBezTo>
                <a:cubicBezTo>
                  <a:pt x="8547" y="44947"/>
                  <a:pt x="0" y="49906"/>
                  <a:pt x="4959" y="53601"/>
                </a:cubicBezTo>
                <a:cubicBezTo>
                  <a:pt x="6894" y="55042"/>
                  <a:pt x="9886" y="55727"/>
                  <a:pt x="12932" y="55727"/>
                </a:cubicBezTo>
                <a:cubicBezTo>
                  <a:pt x="17694" y="55727"/>
                  <a:pt x="22589" y="54051"/>
                  <a:pt x="23788" y="50962"/>
                </a:cubicBezTo>
                <a:cubicBezTo>
                  <a:pt x="25750" y="45896"/>
                  <a:pt x="24038" y="10197"/>
                  <a:pt x="23788" y="7097"/>
                </a:cubicBezTo>
                <a:cubicBezTo>
                  <a:pt x="23535" y="3997"/>
                  <a:pt x="23535" y="384"/>
                  <a:pt x="19842" y="26"/>
                </a:cubicBezTo>
                <a:cubicBezTo>
                  <a:pt x="19667" y="9"/>
                  <a:pt x="19485" y="1"/>
                  <a:pt x="19298" y="1"/>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616" name="Google Shape;616;p26"/>
          <p:cNvGrpSpPr/>
          <p:nvPr/>
        </p:nvGrpSpPr>
        <p:grpSpPr>
          <a:xfrm>
            <a:off x="10813200" y="834203"/>
            <a:ext cx="855667" cy="1046567"/>
            <a:chOff x="4457500" y="728725"/>
            <a:chExt cx="641750" cy="784925"/>
          </a:xfrm>
        </p:grpSpPr>
        <p:sp>
          <p:nvSpPr>
            <p:cNvPr id="617" name="Google Shape;617;p26"/>
            <p:cNvSpPr/>
            <p:nvPr/>
          </p:nvSpPr>
          <p:spPr>
            <a:xfrm>
              <a:off x="4457500" y="728725"/>
              <a:ext cx="171100" cy="156775"/>
            </a:xfrm>
            <a:custGeom>
              <a:avLst/>
              <a:gdLst/>
              <a:ahLst/>
              <a:cxnLst/>
              <a:rect l="l" t="t" r="r" b="b"/>
              <a:pathLst>
                <a:path w="6844" h="6271" extrusionOk="0">
                  <a:moveTo>
                    <a:pt x="3530" y="1838"/>
                  </a:moveTo>
                  <a:cubicBezTo>
                    <a:pt x="4035" y="1838"/>
                    <a:pt x="4356" y="2129"/>
                    <a:pt x="4676" y="2895"/>
                  </a:cubicBezTo>
                  <a:cubicBezTo>
                    <a:pt x="4879" y="3380"/>
                    <a:pt x="4422" y="3814"/>
                    <a:pt x="4217" y="3977"/>
                  </a:cubicBezTo>
                  <a:cubicBezTo>
                    <a:pt x="3855" y="4264"/>
                    <a:pt x="3409" y="4423"/>
                    <a:pt x="3048" y="4423"/>
                  </a:cubicBezTo>
                  <a:cubicBezTo>
                    <a:pt x="2866" y="4423"/>
                    <a:pt x="2706" y="4383"/>
                    <a:pt x="2587" y="4299"/>
                  </a:cubicBezTo>
                  <a:cubicBezTo>
                    <a:pt x="2090" y="3941"/>
                    <a:pt x="1938" y="3309"/>
                    <a:pt x="2009" y="2840"/>
                  </a:cubicBezTo>
                  <a:cubicBezTo>
                    <a:pt x="2044" y="2602"/>
                    <a:pt x="2166" y="2183"/>
                    <a:pt x="2587" y="2041"/>
                  </a:cubicBezTo>
                  <a:cubicBezTo>
                    <a:pt x="2966" y="1914"/>
                    <a:pt x="3272" y="1838"/>
                    <a:pt x="3530" y="1838"/>
                  </a:cubicBezTo>
                  <a:close/>
                  <a:moveTo>
                    <a:pt x="3531" y="1"/>
                  </a:moveTo>
                  <a:cubicBezTo>
                    <a:pt x="2882" y="1"/>
                    <a:pt x="2312" y="193"/>
                    <a:pt x="2000" y="299"/>
                  </a:cubicBezTo>
                  <a:cubicBezTo>
                    <a:pt x="1031" y="625"/>
                    <a:pt x="353" y="1473"/>
                    <a:pt x="188" y="2568"/>
                  </a:cubicBezTo>
                  <a:cubicBezTo>
                    <a:pt x="1" y="3816"/>
                    <a:pt x="521" y="5082"/>
                    <a:pt x="1513" y="5794"/>
                  </a:cubicBezTo>
                  <a:cubicBezTo>
                    <a:pt x="1981" y="6130"/>
                    <a:pt x="2509" y="6270"/>
                    <a:pt x="3039" y="6270"/>
                  </a:cubicBezTo>
                  <a:cubicBezTo>
                    <a:pt x="3338" y="6270"/>
                    <a:pt x="3637" y="6226"/>
                    <a:pt x="3926" y="6146"/>
                  </a:cubicBezTo>
                  <a:cubicBezTo>
                    <a:pt x="4448" y="6003"/>
                    <a:pt x="4937" y="5754"/>
                    <a:pt x="5362" y="5417"/>
                  </a:cubicBezTo>
                  <a:cubicBezTo>
                    <a:pt x="6455" y="4548"/>
                    <a:pt x="6843" y="3309"/>
                    <a:pt x="6374" y="2187"/>
                  </a:cubicBezTo>
                  <a:cubicBezTo>
                    <a:pt x="5638" y="425"/>
                    <a:pt x="4497" y="1"/>
                    <a:pt x="3531"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18" name="Google Shape;618;p26"/>
            <p:cNvSpPr/>
            <p:nvPr/>
          </p:nvSpPr>
          <p:spPr>
            <a:xfrm>
              <a:off x="4551950" y="963675"/>
              <a:ext cx="297300" cy="271125"/>
            </a:xfrm>
            <a:custGeom>
              <a:avLst/>
              <a:gdLst/>
              <a:ahLst/>
              <a:cxnLst/>
              <a:rect l="l" t="t" r="r" b="b"/>
              <a:pathLst>
                <a:path w="11892" h="10845" extrusionOk="0">
                  <a:moveTo>
                    <a:pt x="6190" y="1843"/>
                  </a:moveTo>
                  <a:cubicBezTo>
                    <a:pt x="7530" y="1843"/>
                    <a:pt x="8567" y="2557"/>
                    <a:pt x="9409" y="4573"/>
                  </a:cubicBezTo>
                  <a:cubicBezTo>
                    <a:pt x="10090" y="6207"/>
                    <a:pt x="8645" y="7526"/>
                    <a:pt x="8185" y="7891"/>
                  </a:cubicBezTo>
                  <a:cubicBezTo>
                    <a:pt x="7371" y="8541"/>
                    <a:pt x="6236" y="9012"/>
                    <a:pt x="5203" y="9012"/>
                  </a:cubicBezTo>
                  <a:cubicBezTo>
                    <a:pt x="4658" y="9012"/>
                    <a:pt x="4141" y="8880"/>
                    <a:pt x="3715" y="8575"/>
                  </a:cubicBezTo>
                  <a:cubicBezTo>
                    <a:pt x="2537" y="7729"/>
                    <a:pt x="1922" y="6203"/>
                    <a:pt x="2150" y="4684"/>
                  </a:cubicBezTo>
                  <a:cubicBezTo>
                    <a:pt x="2328" y="3495"/>
                    <a:pt x="2991" y="2624"/>
                    <a:pt x="3967" y="2295"/>
                  </a:cubicBezTo>
                  <a:cubicBezTo>
                    <a:pt x="4791" y="2018"/>
                    <a:pt x="5528" y="1843"/>
                    <a:pt x="6190" y="1843"/>
                  </a:cubicBezTo>
                  <a:close/>
                  <a:moveTo>
                    <a:pt x="6234" y="0"/>
                  </a:moveTo>
                  <a:cubicBezTo>
                    <a:pt x="5260" y="0"/>
                    <a:pt x="4282" y="249"/>
                    <a:pt x="3381" y="553"/>
                  </a:cubicBezTo>
                  <a:cubicBezTo>
                    <a:pt x="1750" y="1100"/>
                    <a:pt x="611" y="2544"/>
                    <a:pt x="330" y="4413"/>
                  </a:cubicBezTo>
                  <a:cubicBezTo>
                    <a:pt x="0" y="6605"/>
                    <a:pt x="908" y="8826"/>
                    <a:pt x="2642" y="10070"/>
                  </a:cubicBezTo>
                  <a:cubicBezTo>
                    <a:pt x="3399" y="10612"/>
                    <a:pt x="4283" y="10845"/>
                    <a:pt x="5190" y="10845"/>
                  </a:cubicBezTo>
                  <a:cubicBezTo>
                    <a:pt x="5718" y="10845"/>
                    <a:pt x="6253" y="10766"/>
                    <a:pt x="6774" y="10624"/>
                  </a:cubicBezTo>
                  <a:cubicBezTo>
                    <a:pt x="7705" y="10369"/>
                    <a:pt x="8574" y="9929"/>
                    <a:pt x="9330" y="9331"/>
                  </a:cubicBezTo>
                  <a:cubicBezTo>
                    <a:pt x="11210" y="7836"/>
                    <a:pt x="11892" y="5741"/>
                    <a:pt x="11107" y="3863"/>
                  </a:cubicBezTo>
                  <a:cubicBezTo>
                    <a:pt x="9857" y="869"/>
                    <a:pt x="8054" y="0"/>
                    <a:pt x="6234"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19" name="Google Shape;619;p26"/>
            <p:cNvSpPr/>
            <p:nvPr/>
          </p:nvSpPr>
          <p:spPr>
            <a:xfrm>
              <a:off x="4885750" y="980150"/>
              <a:ext cx="144875" cy="132600"/>
            </a:xfrm>
            <a:custGeom>
              <a:avLst/>
              <a:gdLst/>
              <a:ahLst/>
              <a:cxnLst/>
              <a:rect l="l" t="t" r="r" b="b"/>
              <a:pathLst>
                <a:path w="5795" h="5304" extrusionOk="0">
                  <a:moveTo>
                    <a:pt x="2970" y="1832"/>
                  </a:moveTo>
                  <a:cubicBezTo>
                    <a:pt x="3311" y="1832"/>
                    <a:pt x="3484" y="2040"/>
                    <a:pt x="3692" y="2538"/>
                  </a:cubicBezTo>
                  <a:cubicBezTo>
                    <a:pt x="3803" y="2802"/>
                    <a:pt x="3489" y="3078"/>
                    <a:pt x="3391" y="3156"/>
                  </a:cubicBezTo>
                  <a:cubicBezTo>
                    <a:pt x="3133" y="3362"/>
                    <a:pt x="2824" y="3462"/>
                    <a:pt x="2597" y="3462"/>
                  </a:cubicBezTo>
                  <a:cubicBezTo>
                    <a:pt x="2494" y="3462"/>
                    <a:pt x="2408" y="3442"/>
                    <a:pt x="2352" y="3401"/>
                  </a:cubicBezTo>
                  <a:cubicBezTo>
                    <a:pt x="2030" y="3170"/>
                    <a:pt x="1933" y="2754"/>
                    <a:pt x="1978" y="2448"/>
                  </a:cubicBezTo>
                  <a:cubicBezTo>
                    <a:pt x="2000" y="2306"/>
                    <a:pt x="2070" y="2057"/>
                    <a:pt x="2300" y="1979"/>
                  </a:cubicBezTo>
                  <a:cubicBezTo>
                    <a:pt x="2583" y="1885"/>
                    <a:pt x="2798" y="1832"/>
                    <a:pt x="2970" y="1832"/>
                  </a:cubicBezTo>
                  <a:close/>
                  <a:moveTo>
                    <a:pt x="2987" y="1"/>
                  </a:moveTo>
                  <a:cubicBezTo>
                    <a:pt x="2598" y="1"/>
                    <a:pt x="2173" y="79"/>
                    <a:pt x="1712" y="234"/>
                  </a:cubicBezTo>
                  <a:cubicBezTo>
                    <a:pt x="880" y="516"/>
                    <a:pt x="299" y="1240"/>
                    <a:pt x="160" y="2174"/>
                  </a:cubicBezTo>
                  <a:cubicBezTo>
                    <a:pt x="1" y="3227"/>
                    <a:pt x="441" y="4295"/>
                    <a:pt x="1280" y="4897"/>
                  </a:cubicBezTo>
                  <a:cubicBezTo>
                    <a:pt x="1661" y="5170"/>
                    <a:pt x="2123" y="5304"/>
                    <a:pt x="2608" y="5304"/>
                  </a:cubicBezTo>
                  <a:cubicBezTo>
                    <a:pt x="2853" y="5304"/>
                    <a:pt x="3105" y="5269"/>
                    <a:pt x="3355" y="5201"/>
                  </a:cubicBezTo>
                  <a:cubicBezTo>
                    <a:pt x="3786" y="5082"/>
                    <a:pt x="4188" y="4875"/>
                    <a:pt x="4536" y="4596"/>
                  </a:cubicBezTo>
                  <a:cubicBezTo>
                    <a:pt x="5467" y="3855"/>
                    <a:pt x="5794" y="2796"/>
                    <a:pt x="5390" y="1829"/>
                  </a:cubicBezTo>
                  <a:cubicBezTo>
                    <a:pt x="4883" y="614"/>
                    <a:pt x="4079" y="1"/>
                    <a:pt x="29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20" name="Google Shape;620;p26"/>
            <p:cNvSpPr/>
            <p:nvPr/>
          </p:nvSpPr>
          <p:spPr>
            <a:xfrm>
              <a:off x="4863250" y="1186800"/>
              <a:ext cx="236000" cy="215250"/>
            </a:xfrm>
            <a:custGeom>
              <a:avLst/>
              <a:gdLst/>
              <a:ahLst/>
              <a:cxnLst/>
              <a:rect l="l" t="t" r="r" b="b"/>
              <a:pathLst>
                <a:path w="9440" h="8610" extrusionOk="0">
                  <a:moveTo>
                    <a:pt x="4914" y="1466"/>
                  </a:moveTo>
                  <a:cubicBezTo>
                    <a:pt x="5978" y="1466"/>
                    <a:pt x="6800" y="2032"/>
                    <a:pt x="7468" y="3632"/>
                  </a:cubicBezTo>
                  <a:cubicBezTo>
                    <a:pt x="8010" y="4928"/>
                    <a:pt x="6863" y="5978"/>
                    <a:pt x="6497" y="6267"/>
                  </a:cubicBezTo>
                  <a:cubicBezTo>
                    <a:pt x="5849" y="6780"/>
                    <a:pt x="4949" y="7154"/>
                    <a:pt x="4130" y="7154"/>
                  </a:cubicBezTo>
                  <a:cubicBezTo>
                    <a:pt x="3698" y="7154"/>
                    <a:pt x="3288" y="7050"/>
                    <a:pt x="2949" y="6807"/>
                  </a:cubicBezTo>
                  <a:lnTo>
                    <a:pt x="2949" y="6809"/>
                  </a:lnTo>
                  <a:cubicBezTo>
                    <a:pt x="2013" y="6137"/>
                    <a:pt x="1525" y="4925"/>
                    <a:pt x="1707" y="3720"/>
                  </a:cubicBezTo>
                  <a:cubicBezTo>
                    <a:pt x="1848" y="2776"/>
                    <a:pt x="2373" y="2085"/>
                    <a:pt x="3148" y="1825"/>
                  </a:cubicBezTo>
                  <a:cubicBezTo>
                    <a:pt x="3803" y="1604"/>
                    <a:pt x="4388" y="1466"/>
                    <a:pt x="4914" y="1466"/>
                  </a:cubicBezTo>
                  <a:close/>
                  <a:moveTo>
                    <a:pt x="4947" y="1"/>
                  </a:moveTo>
                  <a:cubicBezTo>
                    <a:pt x="4175" y="1"/>
                    <a:pt x="3399" y="197"/>
                    <a:pt x="2683" y="439"/>
                  </a:cubicBezTo>
                  <a:cubicBezTo>
                    <a:pt x="1389" y="873"/>
                    <a:pt x="483" y="2020"/>
                    <a:pt x="261" y="3502"/>
                  </a:cubicBezTo>
                  <a:cubicBezTo>
                    <a:pt x="1" y="5242"/>
                    <a:pt x="721" y="7006"/>
                    <a:pt x="2097" y="7994"/>
                  </a:cubicBezTo>
                  <a:cubicBezTo>
                    <a:pt x="2698" y="8425"/>
                    <a:pt x="3401" y="8609"/>
                    <a:pt x="4121" y="8609"/>
                  </a:cubicBezTo>
                  <a:cubicBezTo>
                    <a:pt x="4539" y="8609"/>
                    <a:pt x="4964" y="8547"/>
                    <a:pt x="5377" y="8434"/>
                  </a:cubicBezTo>
                  <a:cubicBezTo>
                    <a:pt x="6116" y="8231"/>
                    <a:pt x="6805" y="7883"/>
                    <a:pt x="7407" y="7408"/>
                  </a:cubicBezTo>
                  <a:cubicBezTo>
                    <a:pt x="8900" y="6221"/>
                    <a:pt x="9440" y="4557"/>
                    <a:pt x="8818" y="3067"/>
                  </a:cubicBezTo>
                  <a:cubicBezTo>
                    <a:pt x="7824" y="690"/>
                    <a:pt x="6392" y="1"/>
                    <a:pt x="494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21" name="Google Shape;621;p26"/>
            <p:cNvSpPr/>
            <p:nvPr/>
          </p:nvSpPr>
          <p:spPr>
            <a:xfrm>
              <a:off x="4734750" y="770725"/>
              <a:ext cx="107000" cy="98025"/>
            </a:xfrm>
            <a:custGeom>
              <a:avLst/>
              <a:gdLst/>
              <a:ahLst/>
              <a:cxnLst/>
              <a:rect l="l" t="t" r="r" b="b"/>
              <a:pathLst>
                <a:path w="4280" h="3921" extrusionOk="0">
                  <a:moveTo>
                    <a:pt x="2207" y="1149"/>
                  </a:moveTo>
                  <a:cubicBezTo>
                    <a:pt x="2523" y="1149"/>
                    <a:pt x="2724" y="1331"/>
                    <a:pt x="2924" y="1811"/>
                  </a:cubicBezTo>
                  <a:cubicBezTo>
                    <a:pt x="3050" y="2115"/>
                    <a:pt x="2765" y="2385"/>
                    <a:pt x="2637" y="2489"/>
                  </a:cubicBezTo>
                  <a:cubicBezTo>
                    <a:pt x="2409" y="2667"/>
                    <a:pt x="2130" y="2767"/>
                    <a:pt x="1904" y="2767"/>
                  </a:cubicBezTo>
                  <a:cubicBezTo>
                    <a:pt x="1791" y="2767"/>
                    <a:pt x="1691" y="2742"/>
                    <a:pt x="1618" y="2690"/>
                  </a:cubicBezTo>
                  <a:cubicBezTo>
                    <a:pt x="1308" y="2466"/>
                    <a:pt x="1212" y="2069"/>
                    <a:pt x="1256" y="1776"/>
                  </a:cubicBezTo>
                  <a:cubicBezTo>
                    <a:pt x="1277" y="1627"/>
                    <a:pt x="1354" y="1365"/>
                    <a:pt x="1616" y="1277"/>
                  </a:cubicBezTo>
                  <a:cubicBezTo>
                    <a:pt x="1853" y="1197"/>
                    <a:pt x="2045" y="1149"/>
                    <a:pt x="2207" y="1149"/>
                  </a:cubicBezTo>
                  <a:close/>
                  <a:moveTo>
                    <a:pt x="2209" y="1"/>
                  </a:moveTo>
                  <a:cubicBezTo>
                    <a:pt x="1803" y="1"/>
                    <a:pt x="1446" y="121"/>
                    <a:pt x="1250" y="187"/>
                  </a:cubicBezTo>
                  <a:cubicBezTo>
                    <a:pt x="643" y="390"/>
                    <a:pt x="222" y="921"/>
                    <a:pt x="119" y="1606"/>
                  </a:cubicBezTo>
                  <a:cubicBezTo>
                    <a:pt x="0" y="2385"/>
                    <a:pt x="326" y="3178"/>
                    <a:pt x="946" y="3624"/>
                  </a:cubicBezTo>
                  <a:cubicBezTo>
                    <a:pt x="1239" y="3833"/>
                    <a:pt x="1568" y="3921"/>
                    <a:pt x="1900" y="3921"/>
                  </a:cubicBezTo>
                  <a:cubicBezTo>
                    <a:pt x="2086" y="3921"/>
                    <a:pt x="2273" y="3893"/>
                    <a:pt x="2455" y="3844"/>
                  </a:cubicBezTo>
                  <a:cubicBezTo>
                    <a:pt x="2782" y="3754"/>
                    <a:pt x="3086" y="3599"/>
                    <a:pt x="3353" y="3388"/>
                  </a:cubicBezTo>
                  <a:cubicBezTo>
                    <a:pt x="4036" y="2845"/>
                    <a:pt x="4279" y="2069"/>
                    <a:pt x="3986" y="1367"/>
                  </a:cubicBezTo>
                  <a:cubicBezTo>
                    <a:pt x="3526" y="266"/>
                    <a:pt x="2813" y="1"/>
                    <a:pt x="2209"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622" name="Google Shape;622;p26"/>
            <p:cNvSpPr/>
            <p:nvPr/>
          </p:nvSpPr>
          <p:spPr>
            <a:xfrm>
              <a:off x="4702950" y="1415625"/>
              <a:ext cx="107000" cy="98025"/>
            </a:xfrm>
            <a:custGeom>
              <a:avLst/>
              <a:gdLst/>
              <a:ahLst/>
              <a:cxnLst/>
              <a:rect l="l" t="t" r="r" b="b"/>
              <a:pathLst>
                <a:path w="4280" h="3921" extrusionOk="0">
                  <a:moveTo>
                    <a:pt x="2206" y="1150"/>
                  </a:moveTo>
                  <a:cubicBezTo>
                    <a:pt x="2522" y="1150"/>
                    <a:pt x="2722" y="1331"/>
                    <a:pt x="2922" y="1810"/>
                  </a:cubicBezTo>
                  <a:cubicBezTo>
                    <a:pt x="3051" y="2115"/>
                    <a:pt x="2764" y="2385"/>
                    <a:pt x="2635" y="2488"/>
                  </a:cubicBezTo>
                  <a:cubicBezTo>
                    <a:pt x="2410" y="2668"/>
                    <a:pt x="2132" y="2767"/>
                    <a:pt x="1906" y="2767"/>
                  </a:cubicBezTo>
                  <a:cubicBezTo>
                    <a:pt x="1792" y="2767"/>
                    <a:pt x="1691" y="2742"/>
                    <a:pt x="1617" y="2689"/>
                  </a:cubicBezTo>
                  <a:cubicBezTo>
                    <a:pt x="1307" y="2465"/>
                    <a:pt x="1211" y="2069"/>
                    <a:pt x="1255" y="1776"/>
                  </a:cubicBezTo>
                  <a:cubicBezTo>
                    <a:pt x="1278" y="1628"/>
                    <a:pt x="1354" y="1366"/>
                    <a:pt x="1617" y="1276"/>
                  </a:cubicBezTo>
                  <a:cubicBezTo>
                    <a:pt x="1854" y="1197"/>
                    <a:pt x="2045" y="1150"/>
                    <a:pt x="2206" y="1150"/>
                  </a:cubicBezTo>
                  <a:close/>
                  <a:moveTo>
                    <a:pt x="2207" y="0"/>
                  </a:moveTo>
                  <a:cubicBezTo>
                    <a:pt x="1801" y="0"/>
                    <a:pt x="1445" y="120"/>
                    <a:pt x="1249" y="187"/>
                  </a:cubicBezTo>
                  <a:cubicBezTo>
                    <a:pt x="644" y="390"/>
                    <a:pt x="221" y="920"/>
                    <a:pt x="118" y="1605"/>
                  </a:cubicBezTo>
                  <a:cubicBezTo>
                    <a:pt x="1" y="2385"/>
                    <a:pt x="326" y="3177"/>
                    <a:pt x="947" y="3623"/>
                  </a:cubicBezTo>
                  <a:cubicBezTo>
                    <a:pt x="1238" y="3833"/>
                    <a:pt x="1568" y="3920"/>
                    <a:pt x="1900" y="3920"/>
                  </a:cubicBezTo>
                  <a:cubicBezTo>
                    <a:pt x="2086" y="3920"/>
                    <a:pt x="2273" y="3893"/>
                    <a:pt x="2453" y="3844"/>
                  </a:cubicBezTo>
                  <a:cubicBezTo>
                    <a:pt x="2781" y="3754"/>
                    <a:pt x="3085" y="3599"/>
                    <a:pt x="3351" y="3388"/>
                  </a:cubicBezTo>
                  <a:cubicBezTo>
                    <a:pt x="4037" y="2844"/>
                    <a:pt x="4280" y="2071"/>
                    <a:pt x="3985" y="1368"/>
                  </a:cubicBezTo>
                  <a:cubicBezTo>
                    <a:pt x="3525" y="266"/>
                    <a:pt x="2811" y="0"/>
                    <a:pt x="220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Tree>
    <p:extLst>
      <p:ext uri="{BB962C8B-B14F-4D97-AF65-F5344CB8AC3E}">
        <p14:creationId xmlns:p14="http://schemas.microsoft.com/office/powerpoint/2010/main" val="6312936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66"/>
        <p:cNvGrpSpPr/>
        <p:nvPr/>
      </p:nvGrpSpPr>
      <p:grpSpPr>
        <a:xfrm>
          <a:off x="0" y="0"/>
          <a:ext cx="0" cy="0"/>
          <a:chOff x="0" y="0"/>
          <a:chExt cx="0" cy="0"/>
        </a:xfrm>
      </p:grpSpPr>
    </p:spTree>
    <p:extLst>
      <p:ext uri="{BB962C8B-B14F-4D97-AF65-F5344CB8AC3E}">
        <p14:creationId xmlns:p14="http://schemas.microsoft.com/office/powerpoint/2010/main" val="6837250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67"/>
        <p:cNvGrpSpPr/>
        <p:nvPr/>
      </p:nvGrpSpPr>
      <p:grpSpPr>
        <a:xfrm>
          <a:off x="0" y="0"/>
          <a:ext cx="0" cy="0"/>
          <a:chOff x="0" y="0"/>
          <a:chExt cx="0" cy="0"/>
        </a:xfrm>
      </p:grpSpPr>
      <p:sp>
        <p:nvSpPr>
          <p:cNvPr id="768" name="Google Shape;768;p32"/>
          <p:cNvSpPr/>
          <p:nvPr/>
        </p:nvSpPr>
        <p:spPr>
          <a:xfrm>
            <a:off x="-282767" y="-196659"/>
            <a:ext cx="2686864" cy="2549904"/>
          </a:xfrm>
          <a:custGeom>
            <a:avLst/>
            <a:gdLst/>
            <a:ahLst/>
            <a:cxnLst/>
            <a:rect l="l" t="t" r="r" b="b"/>
            <a:pathLst>
              <a:path w="49123" h="46619" extrusionOk="0">
                <a:moveTo>
                  <a:pt x="21498" y="1"/>
                </a:moveTo>
                <a:cubicBezTo>
                  <a:pt x="16874" y="1"/>
                  <a:pt x="13106" y="5392"/>
                  <a:pt x="11125" y="8626"/>
                </a:cubicBezTo>
                <a:cubicBezTo>
                  <a:pt x="11125" y="8626"/>
                  <a:pt x="6250" y="16562"/>
                  <a:pt x="3937" y="20437"/>
                </a:cubicBezTo>
                <a:cubicBezTo>
                  <a:pt x="1626" y="24312"/>
                  <a:pt x="1" y="27812"/>
                  <a:pt x="4751" y="27937"/>
                </a:cubicBezTo>
                <a:cubicBezTo>
                  <a:pt x="4895" y="27940"/>
                  <a:pt x="5040" y="27942"/>
                  <a:pt x="5184" y="27942"/>
                </a:cubicBezTo>
                <a:cubicBezTo>
                  <a:pt x="7157" y="27942"/>
                  <a:pt x="9123" y="27613"/>
                  <a:pt x="10699" y="27613"/>
                </a:cubicBezTo>
                <a:cubicBezTo>
                  <a:pt x="12802" y="27613"/>
                  <a:pt x="14208" y="28200"/>
                  <a:pt x="14001" y="30937"/>
                </a:cubicBezTo>
                <a:cubicBezTo>
                  <a:pt x="13734" y="34425"/>
                  <a:pt x="8375" y="43935"/>
                  <a:pt x="14001" y="46248"/>
                </a:cubicBezTo>
                <a:cubicBezTo>
                  <a:pt x="14622" y="46503"/>
                  <a:pt x="15224" y="46618"/>
                  <a:pt x="15807" y="46618"/>
                </a:cubicBezTo>
                <a:cubicBezTo>
                  <a:pt x="20894" y="46618"/>
                  <a:pt x="24570" y="37904"/>
                  <a:pt x="27376" y="37904"/>
                </a:cubicBezTo>
                <a:cubicBezTo>
                  <a:pt x="27589" y="37904"/>
                  <a:pt x="27796" y="37954"/>
                  <a:pt x="27998" y="38061"/>
                </a:cubicBezTo>
                <a:cubicBezTo>
                  <a:pt x="31186" y="39748"/>
                  <a:pt x="26811" y="44921"/>
                  <a:pt x="30998" y="46428"/>
                </a:cubicBezTo>
                <a:cubicBezTo>
                  <a:pt x="31347" y="46553"/>
                  <a:pt x="31707" y="46612"/>
                  <a:pt x="32076" y="46612"/>
                </a:cubicBezTo>
                <a:cubicBezTo>
                  <a:pt x="36145" y="46612"/>
                  <a:pt x="41277" y="39514"/>
                  <a:pt x="42997" y="36935"/>
                </a:cubicBezTo>
                <a:cubicBezTo>
                  <a:pt x="44874" y="34123"/>
                  <a:pt x="49122" y="26876"/>
                  <a:pt x="46246" y="24937"/>
                </a:cubicBezTo>
                <a:cubicBezTo>
                  <a:pt x="45801" y="24636"/>
                  <a:pt x="45352" y="24513"/>
                  <a:pt x="44901" y="24513"/>
                </a:cubicBezTo>
                <a:cubicBezTo>
                  <a:pt x="42801" y="24513"/>
                  <a:pt x="40668" y="27194"/>
                  <a:pt x="38727" y="27194"/>
                </a:cubicBezTo>
                <a:cubicBezTo>
                  <a:pt x="38438" y="27194"/>
                  <a:pt x="38153" y="27135"/>
                  <a:pt x="37874" y="26999"/>
                </a:cubicBezTo>
                <a:cubicBezTo>
                  <a:pt x="35310" y="25748"/>
                  <a:pt x="37747" y="20686"/>
                  <a:pt x="38747" y="17749"/>
                </a:cubicBezTo>
                <a:cubicBezTo>
                  <a:pt x="39748" y="14812"/>
                  <a:pt x="41623" y="9438"/>
                  <a:pt x="38622" y="7937"/>
                </a:cubicBezTo>
                <a:cubicBezTo>
                  <a:pt x="38237" y="7744"/>
                  <a:pt x="37819" y="7660"/>
                  <a:pt x="37378" y="7660"/>
                </a:cubicBezTo>
                <a:cubicBezTo>
                  <a:pt x="34383" y="7660"/>
                  <a:pt x="30326" y="11548"/>
                  <a:pt x="28310" y="11875"/>
                </a:cubicBezTo>
                <a:cubicBezTo>
                  <a:pt x="28119" y="11906"/>
                  <a:pt x="27941" y="11921"/>
                  <a:pt x="27775" y="11921"/>
                </a:cubicBezTo>
                <a:cubicBezTo>
                  <a:pt x="25933" y="11921"/>
                  <a:pt x="25594" y="10046"/>
                  <a:pt x="25936" y="7064"/>
                </a:cubicBezTo>
                <a:cubicBezTo>
                  <a:pt x="26310" y="3813"/>
                  <a:pt x="26124" y="1"/>
                  <a:pt x="21498" y="1"/>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769" name="Google Shape;769;p32"/>
          <p:cNvSpPr/>
          <p:nvPr/>
        </p:nvSpPr>
        <p:spPr>
          <a:xfrm>
            <a:off x="8135" y="1278723"/>
            <a:ext cx="3011406" cy="811655"/>
          </a:xfrm>
          <a:custGeom>
            <a:avLst/>
            <a:gdLst/>
            <a:ahLst/>
            <a:cxnLst/>
            <a:rect l="l" t="t" r="r" b="b"/>
            <a:pathLst>
              <a:path w="56295" h="15173" extrusionOk="0">
                <a:moveTo>
                  <a:pt x="28848" y="1972"/>
                </a:moveTo>
                <a:lnTo>
                  <a:pt x="28848" y="1972"/>
                </a:lnTo>
                <a:cubicBezTo>
                  <a:pt x="28850" y="1974"/>
                  <a:pt x="28851" y="1977"/>
                  <a:pt x="28853" y="1979"/>
                </a:cubicBezTo>
                <a:lnTo>
                  <a:pt x="28853" y="1979"/>
                </a:lnTo>
                <a:cubicBezTo>
                  <a:pt x="28855" y="1979"/>
                  <a:pt x="28857" y="1979"/>
                  <a:pt x="28859" y="1979"/>
                </a:cubicBezTo>
                <a:cubicBezTo>
                  <a:pt x="28859" y="1979"/>
                  <a:pt x="28860" y="1979"/>
                  <a:pt x="28860" y="1979"/>
                </a:cubicBezTo>
                <a:lnTo>
                  <a:pt x="28860" y="1979"/>
                </a:lnTo>
                <a:cubicBezTo>
                  <a:pt x="28858" y="1978"/>
                  <a:pt x="28856" y="1976"/>
                  <a:pt x="28854" y="1975"/>
                </a:cubicBezTo>
                <a:lnTo>
                  <a:pt x="28848" y="1972"/>
                </a:lnTo>
                <a:close/>
                <a:moveTo>
                  <a:pt x="28820" y="1955"/>
                </a:moveTo>
                <a:cubicBezTo>
                  <a:pt x="28826" y="1957"/>
                  <a:pt x="28833" y="1959"/>
                  <a:pt x="28839" y="1961"/>
                </a:cubicBezTo>
                <a:lnTo>
                  <a:pt x="28839" y="1961"/>
                </a:lnTo>
                <a:cubicBezTo>
                  <a:pt x="28840" y="1962"/>
                  <a:pt x="28841" y="1964"/>
                  <a:pt x="28842" y="1965"/>
                </a:cubicBezTo>
                <a:cubicBezTo>
                  <a:pt x="28844" y="1967"/>
                  <a:pt x="28846" y="1970"/>
                  <a:pt x="28847" y="1971"/>
                </a:cubicBezTo>
                <a:lnTo>
                  <a:pt x="28847" y="1971"/>
                </a:lnTo>
                <a:lnTo>
                  <a:pt x="28823" y="1959"/>
                </a:lnTo>
                <a:lnTo>
                  <a:pt x="28823" y="1959"/>
                </a:lnTo>
                <a:cubicBezTo>
                  <a:pt x="28829" y="1968"/>
                  <a:pt x="28839" y="1977"/>
                  <a:pt x="28853" y="1979"/>
                </a:cubicBezTo>
                <a:lnTo>
                  <a:pt x="28853" y="1979"/>
                </a:lnTo>
                <a:cubicBezTo>
                  <a:pt x="28851" y="1977"/>
                  <a:pt x="28849" y="1974"/>
                  <a:pt x="28847" y="1971"/>
                </a:cubicBezTo>
                <a:lnTo>
                  <a:pt x="28847" y="1971"/>
                </a:lnTo>
                <a:lnTo>
                  <a:pt x="28848" y="1972"/>
                </a:lnTo>
                <a:lnTo>
                  <a:pt x="28848" y="1972"/>
                </a:lnTo>
                <a:cubicBezTo>
                  <a:pt x="28845" y="1969"/>
                  <a:pt x="28843" y="1965"/>
                  <a:pt x="28840" y="1961"/>
                </a:cubicBezTo>
                <a:lnTo>
                  <a:pt x="28840" y="1961"/>
                </a:lnTo>
                <a:cubicBezTo>
                  <a:pt x="28842" y="1962"/>
                  <a:pt x="28844" y="1963"/>
                  <a:pt x="28846" y="1963"/>
                </a:cubicBezTo>
                <a:cubicBezTo>
                  <a:pt x="28873" y="1974"/>
                  <a:pt x="28877" y="1980"/>
                  <a:pt x="28870" y="1982"/>
                </a:cubicBezTo>
                <a:lnTo>
                  <a:pt x="28870" y="1982"/>
                </a:lnTo>
                <a:cubicBezTo>
                  <a:pt x="28869" y="1981"/>
                  <a:pt x="28867" y="1980"/>
                  <a:pt x="28865" y="1979"/>
                </a:cubicBezTo>
                <a:cubicBezTo>
                  <a:pt x="28864" y="1979"/>
                  <a:pt x="28862" y="1979"/>
                  <a:pt x="28860" y="1979"/>
                </a:cubicBezTo>
                <a:lnTo>
                  <a:pt x="28860" y="1979"/>
                </a:lnTo>
                <a:cubicBezTo>
                  <a:pt x="28862" y="1981"/>
                  <a:pt x="28864" y="1982"/>
                  <a:pt x="28867" y="1984"/>
                </a:cubicBezTo>
                <a:lnTo>
                  <a:pt x="28867" y="1984"/>
                </a:lnTo>
                <a:cubicBezTo>
                  <a:pt x="28864" y="1984"/>
                  <a:pt x="28861" y="1984"/>
                  <a:pt x="28857" y="1984"/>
                </a:cubicBezTo>
                <a:lnTo>
                  <a:pt x="28857" y="1984"/>
                </a:lnTo>
                <a:cubicBezTo>
                  <a:pt x="28856" y="1983"/>
                  <a:pt x="28855" y="1981"/>
                  <a:pt x="28853" y="1979"/>
                </a:cubicBezTo>
                <a:lnTo>
                  <a:pt x="28853" y="1979"/>
                </a:lnTo>
                <a:cubicBezTo>
                  <a:pt x="28853" y="1979"/>
                  <a:pt x="28853" y="1979"/>
                  <a:pt x="28853" y="1979"/>
                </a:cubicBezTo>
                <a:lnTo>
                  <a:pt x="28853" y="1979"/>
                </a:lnTo>
                <a:cubicBezTo>
                  <a:pt x="28854" y="1981"/>
                  <a:pt x="28856" y="1983"/>
                  <a:pt x="28857" y="1985"/>
                </a:cubicBezTo>
                <a:lnTo>
                  <a:pt x="28857" y="1985"/>
                </a:lnTo>
                <a:cubicBezTo>
                  <a:pt x="28856" y="1985"/>
                  <a:pt x="28855" y="1985"/>
                  <a:pt x="28854" y="1985"/>
                </a:cubicBezTo>
                <a:cubicBezTo>
                  <a:pt x="28842" y="1985"/>
                  <a:pt x="28826" y="1983"/>
                  <a:pt x="28814" y="1979"/>
                </a:cubicBezTo>
                <a:lnTo>
                  <a:pt x="28814" y="1979"/>
                </a:lnTo>
                <a:cubicBezTo>
                  <a:pt x="28814" y="1973"/>
                  <a:pt x="28814" y="1966"/>
                  <a:pt x="28814" y="1959"/>
                </a:cubicBezTo>
                <a:lnTo>
                  <a:pt x="28814" y="1959"/>
                </a:lnTo>
                <a:cubicBezTo>
                  <a:pt x="28816" y="1959"/>
                  <a:pt x="28817" y="1958"/>
                  <a:pt x="28819" y="1958"/>
                </a:cubicBezTo>
                <a:lnTo>
                  <a:pt x="28819" y="1958"/>
                </a:lnTo>
                <a:lnTo>
                  <a:pt x="28823" y="1959"/>
                </a:lnTo>
                <a:lnTo>
                  <a:pt x="28823" y="1959"/>
                </a:lnTo>
                <a:cubicBezTo>
                  <a:pt x="28822" y="1958"/>
                  <a:pt x="28821" y="1956"/>
                  <a:pt x="28820" y="1955"/>
                </a:cubicBezTo>
                <a:close/>
                <a:moveTo>
                  <a:pt x="14164" y="3204"/>
                </a:moveTo>
                <a:lnTo>
                  <a:pt x="14164" y="3204"/>
                </a:lnTo>
                <a:cubicBezTo>
                  <a:pt x="14166" y="3205"/>
                  <a:pt x="14167" y="3205"/>
                  <a:pt x="14169" y="3206"/>
                </a:cubicBezTo>
                <a:cubicBezTo>
                  <a:pt x="14167" y="3205"/>
                  <a:pt x="14165" y="3205"/>
                  <a:pt x="14164" y="3204"/>
                </a:cubicBezTo>
                <a:close/>
                <a:moveTo>
                  <a:pt x="51390" y="3935"/>
                </a:moveTo>
                <a:cubicBezTo>
                  <a:pt x="51386" y="3995"/>
                  <a:pt x="51383" y="4018"/>
                  <a:pt x="51382" y="4018"/>
                </a:cubicBezTo>
                <a:cubicBezTo>
                  <a:pt x="51382" y="4018"/>
                  <a:pt x="51384" y="3983"/>
                  <a:pt x="51390" y="3935"/>
                </a:cubicBezTo>
                <a:close/>
                <a:moveTo>
                  <a:pt x="36148" y="5918"/>
                </a:moveTo>
                <a:cubicBezTo>
                  <a:pt x="36146" y="5919"/>
                  <a:pt x="36143" y="5919"/>
                  <a:pt x="36141" y="5919"/>
                </a:cubicBezTo>
                <a:cubicBezTo>
                  <a:pt x="36143" y="5919"/>
                  <a:pt x="36145" y="5919"/>
                  <a:pt x="36148" y="5918"/>
                </a:cubicBezTo>
                <a:close/>
                <a:moveTo>
                  <a:pt x="15915" y="10683"/>
                </a:moveTo>
                <a:cubicBezTo>
                  <a:pt x="15915" y="10683"/>
                  <a:pt x="15915" y="10686"/>
                  <a:pt x="15916" y="10689"/>
                </a:cubicBezTo>
                <a:lnTo>
                  <a:pt x="15916" y="10689"/>
                </a:lnTo>
                <a:cubicBezTo>
                  <a:pt x="15916" y="10687"/>
                  <a:pt x="15915" y="10685"/>
                  <a:pt x="15915" y="10683"/>
                </a:cubicBezTo>
                <a:close/>
                <a:moveTo>
                  <a:pt x="16018" y="11176"/>
                </a:moveTo>
                <a:lnTo>
                  <a:pt x="16018" y="11176"/>
                </a:lnTo>
                <a:cubicBezTo>
                  <a:pt x="16023" y="11186"/>
                  <a:pt x="16027" y="11195"/>
                  <a:pt x="16031" y="11203"/>
                </a:cubicBezTo>
                <a:lnTo>
                  <a:pt x="16031" y="11203"/>
                </a:lnTo>
                <a:cubicBezTo>
                  <a:pt x="16027" y="11194"/>
                  <a:pt x="16022" y="11185"/>
                  <a:pt x="16018" y="11176"/>
                </a:cubicBezTo>
                <a:close/>
                <a:moveTo>
                  <a:pt x="28161" y="11379"/>
                </a:moveTo>
                <a:cubicBezTo>
                  <a:pt x="28161" y="11379"/>
                  <a:pt x="28156" y="11383"/>
                  <a:pt x="28148" y="11389"/>
                </a:cubicBezTo>
                <a:lnTo>
                  <a:pt x="28148" y="11389"/>
                </a:lnTo>
                <a:cubicBezTo>
                  <a:pt x="28157" y="11382"/>
                  <a:pt x="28161" y="11379"/>
                  <a:pt x="28161" y="11379"/>
                </a:cubicBezTo>
                <a:close/>
                <a:moveTo>
                  <a:pt x="28132" y="11402"/>
                </a:moveTo>
                <a:cubicBezTo>
                  <a:pt x="28126" y="11407"/>
                  <a:pt x="28119" y="11412"/>
                  <a:pt x="28113" y="11418"/>
                </a:cubicBezTo>
                <a:cubicBezTo>
                  <a:pt x="28120" y="11412"/>
                  <a:pt x="28127" y="11406"/>
                  <a:pt x="28132" y="11402"/>
                </a:cubicBezTo>
                <a:close/>
                <a:moveTo>
                  <a:pt x="27549" y="11712"/>
                </a:moveTo>
                <a:lnTo>
                  <a:pt x="27549" y="11712"/>
                </a:lnTo>
                <a:cubicBezTo>
                  <a:pt x="27548" y="11712"/>
                  <a:pt x="27548" y="11713"/>
                  <a:pt x="27548" y="11713"/>
                </a:cubicBezTo>
                <a:cubicBezTo>
                  <a:pt x="27548" y="11713"/>
                  <a:pt x="27548" y="11712"/>
                  <a:pt x="27549" y="11712"/>
                </a:cubicBezTo>
                <a:close/>
                <a:moveTo>
                  <a:pt x="27688" y="11711"/>
                </a:moveTo>
                <a:lnTo>
                  <a:pt x="27688" y="11711"/>
                </a:lnTo>
                <a:cubicBezTo>
                  <a:pt x="27688" y="11711"/>
                  <a:pt x="27688" y="11711"/>
                  <a:pt x="27688" y="11711"/>
                </a:cubicBezTo>
                <a:lnTo>
                  <a:pt x="27688" y="11711"/>
                </a:lnTo>
                <a:cubicBezTo>
                  <a:pt x="27693" y="11712"/>
                  <a:pt x="27698" y="11713"/>
                  <a:pt x="27702" y="11714"/>
                </a:cubicBezTo>
                <a:lnTo>
                  <a:pt x="27702" y="11714"/>
                </a:lnTo>
                <a:cubicBezTo>
                  <a:pt x="27702" y="11714"/>
                  <a:pt x="27702" y="11715"/>
                  <a:pt x="27703" y="11715"/>
                </a:cubicBezTo>
                <a:lnTo>
                  <a:pt x="27703" y="11715"/>
                </a:lnTo>
                <a:cubicBezTo>
                  <a:pt x="27693" y="11712"/>
                  <a:pt x="27687" y="11711"/>
                  <a:pt x="27688" y="11711"/>
                </a:cubicBezTo>
                <a:close/>
                <a:moveTo>
                  <a:pt x="27712" y="11717"/>
                </a:moveTo>
                <a:cubicBezTo>
                  <a:pt x="27720" y="11719"/>
                  <a:pt x="27728" y="11720"/>
                  <a:pt x="27734" y="11722"/>
                </a:cubicBezTo>
                <a:lnTo>
                  <a:pt x="27734" y="11722"/>
                </a:lnTo>
                <a:cubicBezTo>
                  <a:pt x="27735" y="11723"/>
                  <a:pt x="27736" y="11723"/>
                  <a:pt x="27737" y="11723"/>
                </a:cubicBezTo>
                <a:lnTo>
                  <a:pt x="27737" y="11723"/>
                </a:lnTo>
                <a:cubicBezTo>
                  <a:pt x="27728" y="11721"/>
                  <a:pt x="27720" y="11719"/>
                  <a:pt x="27713" y="11717"/>
                </a:cubicBezTo>
                <a:lnTo>
                  <a:pt x="27713" y="11717"/>
                </a:lnTo>
                <a:cubicBezTo>
                  <a:pt x="27712" y="11717"/>
                  <a:pt x="27712" y="11717"/>
                  <a:pt x="27712" y="11717"/>
                </a:cubicBezTo>
                <a:close/>
                <a:moveTo>
                  <a:pt x="27786" y="11735"/>
                </a:moveTo>
                <a:cubicBezTo>
                  <a:pt x="27799" y="11738"/>
                  <a:pt x="27804" y="11740"/>
                  <a:pt x="27803" y="11740"/>
                </a:cubicBezTo>
                <a:cubicBezTo>
                  <a:pt x="27803" y="11740"/>
                  <a:pt x="27796" y="11738"/>
                  <a:pt x="27786" y="11736"/>
                </a:cubicBezTo>
                <a:lnTo>
                  <a:pt x="27786" y="11736"/>
                </a:lnTo>
                <a:cubicBezTo>
                  <a:pt x="27786" y="11735"/>
                  <a:pt x="27786" y="11735"/>
                  <a:pt x="27786" y="11735"/>
                </a:cubicBezTo>
                <a:close/>
                <a:moveTo>
                  <a:pt x="27745" y="11749"/>
                </a:moveTo>
                <a:cubicBezTo>
                  <a:pt x="27748" y="11754"/>
                  <a:pt x="27751" y="11759"/>
                  <a:pt x="27754" y="11763"/>
                </a:cubicBezTo>
                <a:lnTo>
                  <a:pt x="27754" y="11763"/>
                </a:lnTo>
                <a:cubicBezTo>
                  <a:pt x="27754" y="11763"/>
                  <a:pt x="27754" y="11763"/>
                  <a:pt x="27754" y="11763"/>
                </a:cubicBezTo>
                <a:lnTo>
                  <a:pt x="27754" y="11763"/>
                </a:lnTo>
                <a:cubicBezTo>
                  <a:pt x="27751" y="11759"/>
                  <a:pt x="27748" y="11754"/>
                  <a:pt x="27745" y="11749"/>
                </a:cubicBezTo>
                <a:close/>
                <a:moveTo>
                  <a:pt x="2443" y="11783"/>
                </a:moveTo>
                <a:cubicBezTo>
                  <a:pt x="2445" y="11783"/>
                  <a:pt x="2432" y="11786"/>
                  <a:pt x="2416" y="11789"/>
                </a:cubicBezTo>
                <a:lnTo>
                  <a:pt x="2416" y="11789"/>
                </a:lnTo>
                <a:cubicBezTo>
                  <a:pt x="2415" y="11788"/>
                  <a:pt x="2415" y="11788"/>
                  <a:pt x="2415" y="11788"/>
                </a:cubicBezTo>
                <a:lnTo>
                  <a:pt x="2415" y="11788"/>
                </a:lnTo>
                <a:cubicBezTo>
                  <a:pt x="2433" y="11784"/>
                  <a:pt x="2441" y="11783"/>
                  <a:pt x="2443" y="11783"/>
                </a:cubicBezTo>
                <a:close/>
                <a:moveTo>
                  <a:pt x="2386" y="11779"/>
                </a:moveTo>
                <a:cubicBezTo>
                  <a:pt x="2390" y="11781"/>
                  <a:pt x="2396" y="11784"/>
                  <a:pt x="2402" y="11787"/>
                </a:cubicBezTo>
                <a:lnTo>
                  <a:pt x="2402" y="11787"/>
                </a:lnTo>
                <a:cubicBezTo>
                  <a:pt x="2399" y="11788"/>
                  <a:pt x="2396" y="11789"/>
                  <a:pt x="2394" y="11789"/>
                </a:cubicBezTo>
                <a:lnTo>
                  <a:pt x="2394" y="11789"/>
                </a:lnTo>
                <a:cubicBezTo>
                  <a:pt x="2393" y="11789"/>
                  <a:pt x="2393" y="11789"/>
                  <a:pt x="2393" y="11789"/>
                </a:cubicBezTo>
                <a:lnTo>
                  <a:pt x="2393" y="11789"/>
                </a:lnTo>
                <a:cubicBezTo>
                  <a:pt x="2391" y="11786"/>
                  <a:pt x="2389" y="11782"/>
                  <a:pt x="2386" y="11779"/>
                </a:cubicBezTo>
                <a:close/>
                <a:moveTo>
                  <a:pt x="2404" y="11796"/>
                </a:moveTo>
                <a:cubicBezTo>
                  <a:pt x="2410" y="11797"/>
                  <a:pt x="2416" y="11798"/>
                  <a:pt x="2421" y="11799"/>
                </a:cubicBezTo>
                <a:lnTo>
                  <a:pt x="2421" y="11799"/>
                </a:lnTo>
                <a:cubicBezTo>
                  <a:pt x="2441" y="11813"/>
                  <a:pt x="2460" y="11827"/>
                  <a:pt x="2458" y="11827"/>
                </a:cubicBezTo>
                <a:cubicBezTo>
                  <a:pt x="2456" y="11827"/>
                  <a:pt x="2441" y="11819"/>
                  <a:pt x="2404" y="11796"/>
                </a:cubicBezTo>
                <a:close/>
                <a:moveTo>
                  <a:pt x="27783" y="11814"/>
                </a:moveTo>
                <a:cubicBezTo>
                  <a:pt x="27818" y="11876"/>
                  <a:pt x="27828" y="11901"/>
                  <a:pt x="27825" y="11901"/>
                </a:cubicBezTo>
                <a:cubicBezTo>
                  <a:pt x="27822" y="11901"/>
                  <a:pt x="27800" y="11864"/>
                  <a:pt x="27783" y="11814"/>
                </a:cubicBezTo>
                <a:close/>
                <a:moveTo>
                  <a:pt x="37831" y="13167"/>
                </a:moveTo>
                <a:lnTo>
                  <a:pt x="37831" y="13167"/>
                </a:lnTo>
                <a:cubicBezTo>
                  <a:pt x="37831" y="13167"/>
                  <a:pt x="37832" y="13168"/>
                  <a:pt x="37832" y="13169"/>
                </a:cubicBezTo>
                <a:lnTo>
                  <a:pt x="37832" y="13169"/>
                </a:lnTo>
                <a:cubicBezTo>
                  <a:pt x="37832" y="13169"/>
                  <a:pt x="37832" y="13168"/>
                  <a:pt x="37832" y="13168"/>
                </a:cubicBezTo>
                <a:lnTo>
                  <a:pt x="37832" y="13168"/>
                </a:lnTo>
                <a:cubicBezTo>
                  <a:pt x="37831" y="13168"/>
                  <a:pt x="37831" y="13167"/>
                  <a:pt x="37831" y="13167"/>
                </a:cubicBezTo>
                <a:close/>
                <a:moveTo>
                  <a:pt x="37859" y="13194"/>
                </a:moveTo>
                <a:cubicBezTo>
                  <a:pt x="37865" y="13200"/>
                  <a:pt x="37872" y="13206"/>
                  <a:pt x="37881" y="13213"/>
                </a:cubicBezTo>
                <a:lnTo>
                  <a:pt x="37881" y="13213"/>
                </a:lnTo>
                <a:cubicBezTo>
                  <a:pt x="37881" y="13213"/>
                  <a:pt x="37880" y="13213"/>
                  <a:pt x="37880" y="13213"/>
                </a:cubicBezTo>
                <a:lnTo>
                  <a:pt x="37880" y="13213"/>
                </a:lnTo>
                <a:cubicBezTo>
                  <a:pt x="37873" y="13207"/>
                  <a:pt x="37866" y="13201"/>
                  <a:pt x="37859" y="13194"/>
                </a:cubicBezTo>
                <a:close/>
                <a:moveTo>
                  <a:pt x="37882" y="13214"/>
                </a:moveTo>
                <a:lnTo>
                  <a:pt x="37882" y="13214"/>
                </a:lnTo>
                <a:cubicBezTo>
                  <a:pt x="37883" y="13214"/>
                  <a:pt x="37883" y="13214"/>
                  <a:pt x="37883" y="13215"/>
                </a:cubicBezTo>
                <a:lnTo>
                  <a:pt x="37883" y="13215"/>
                </a:lnTo>
                <a:cubicBezTo>
                  <a:pt x="37885" y="13216"/>
                  <a:pt x="37887" y="13218"/>
                  <a:pt x="37889" y="13219"/>
                </a:cubicBezTo>
                <a:cubicBezTo>
                  <a:pt x="37887" y="13218"/>
                  <a:pt x="37885" y="13216"/>
                  <a:pt x="37882" y="13214"/>
                </a:cubicBezTo>
                <a:close/>
                <a:moveTo>
                  <a:pt x="28684" y="1"/>
                </a:moveTo>
                <a:cubicBezTo>
                  <a:pt x="28606" y="1"/>
                  <a:pt x="28528" y="4"/>
                  <a:pt x="28450" y="12"/>
                </a:cubicBezTo>
                <a:cubicBezTo>
                  <a:pt x="27205" y="141"/>
                  <a:pt x="26131" y="952"/>
                  <a:pt x="25207" y="1736"/>
                </a:cubicBezTo>
                <a:cubicBezTo>
                  <a:pt x="23338" y="3323"/>
                  <a:pt x="21833" y="5239"/>
                  <a:pt x="20583" y="7332"/>
                </a:cubicBezTo>
                <a:cubicBezTo>
                  <a:pt x="19995" y="8316"/>
                  <a:pt x="19386" y="9373"/>
                  <a:pt x="18676" y="10204"/>
                </a:cubicBezTo>
                <a:cubicBezTo>
                  <a:pt x="18335" y="10606"/>
                  <a:pt x="17952" y="10989"/>
                  <a:pt x="17613" y="11205"/>
                </a:cubicBezTo>
                <a:cubicBezTo>
                  <a:pt x="17230" y="11451"/>
                  <a:pt x="16952" y="11544"/>
                  <a:pt x="16622" y="11544"/>
                </a:cubicBezTo>
                <a:cubicBezTo>
                  <a:pt x="16613" y="11544"/>
                  <a:pt x="16603" y="11544"/>
                  <a:pt x="16593" y="11544"/>
                </a:cubicBezTo>
                <a:cubicBezTo>
                  <a:pt x="16555" y="11544"/>
                  <a:pt x="16407" y="11522"/>
                  <a:pt x="16381" y="11522"/>
                </a:cubicBezTo>
                <a:cubicBezTo>
                  <a:pt x="16377" y="11522"/>
                  <a:pt x="16377" y="11523"/>
                  <a:pt x="16380" y="11524"/>
                </a:cubicBezTo>
                <a:lnTo>
                  <a:pt x="16380" y="11524"/>
                </a:lnTo>
                <a:cubicBezTo>
                  <a:pt x="16339" y="11513"/>
                  <a:pt x="16297" y="11501"/>
                  <a:pt x="16256" y="11488"/>
                </a:cubicBezTo>
                <a:lnTo>
                  <a:pt x="16256" y="11488"/>
                </a:lnTo>
                <a:cubicBezTo>
                  <a:pt x="16235" y="11473"/>
                  <a:pt x="16210" y="11452"/>
                  <a:pt x="16188" y="11444"/>
                </a:cubicBezTo>
                <a:lnTo>
                  <a:pt x="16188" y="11444"/>
                </a:lnTo>
                <a:cubicBezTo>
                  <a:pt x="16174" y="11431"/>
                  <a:pt x="16159" y="11419"/>
                  <a:pt x="16145" y="11406"/>
                </a:cubicBezTo>
                <a:cubicBezTo>
                  <a:pt x="16139" y="11402"/>
                  <a:pt x="16133" y="11398"/>
                  <a:pt x="16128" y="11395"/>
                </a:cubicBezTo>
                <a:lnTo>
                  <a:pt x="16128" y="11395"/>
                </a:lnTo>
                <a:cubicBezTo>
                  <a:pt x="16126" y="11387"/>
                  <a:pt x="16122" y="11378"/>
                  <a:pt x="16118" y="11368"/>
                </a:cubicBezTo>
                <a:cubicBezTo>
                  <a:pt x="16102" y="11330"/>
                  <a:pt x="16081" y="11293"/>
                  <a:pt x="16060" y="11256"/>
                </a:cubicBezTo>
                <a:lnTo>
                  <a:pt x="16060" y="11256"/>
                </a:lnTo>
                <a:cubicBezTo>
                  <a:pt x="16051" y="11231"/>
                  <a:pt x="16019" y="11155"/>
                  <a:pt x="16003" y="11100"/>
                </a:cubicBezTo>
                <a:cubicBezTo>
                  <a:pt x="15978" y="11010"/>
                  <a:pt x="15959" y="10918"/>
                  <a:pt x="15940" y="10828"/>
                </a:cubicBezTo>
                <a:cubicBezTo>
                  <a:pt x="15935" y="10808"/>
                  <a:pt x="15931" y="10787"/>
                  <a:pt x="15928" y="10766"/>
                </a:cubicBezTo>
                <a:lnTo>
                  <a:pt x="15928" y="10766"/>
                </a:lnTo>
                <a:cubicBezTo>
                  <a:pt x="15927" y="10762"/>
                  <a:pt x="15927" y="10757"/>
                  <a:pt x="15926" y="10751"/>
                </a:cubicBezTo>
                <a:cubicBezTo>
                  <a:pt x="15917" y="10646"/>
                  <a:pt x="15907" y="10541"/>
                  <a:pt x="15901" y="10434"/>
                </a:cubicBezTo>
                <a:cubicBezTo>
                  <a:pt x="15892" y="10206"/>
                  <a:pt x="15892" y="9978"/>
                  <a:pt x="15900" y="9750"/>
                </a:cubicBezTo>
                <a:cubicBezTo>
                  <a:pt x="15917" y="9279"/>
                  <a:pt x="15963" y="8808"/>
                  <a:pt x="16018" y="8339"/>
                </a:cubicBezTo>
                <a:cubicBezTo>
                  <a:pt x="16135" y="7334"/>
                  <a:pt x="16302" y="6333"/>
                  <a:pt x="16386" y="5322"/>
                </a:cubicBezTo>
                <a:cubicBezTo>
                  <a:pt x="16455" y="4500"/>
                  <a:pt x="16491" y="3598"/>
                  <a:pt x="16204" y="2813"/>
                </a:cubicBezTo>
                <a:cubicBezTo>
                  <a:pt x="15840" y="1818"/>
                  <a:pt x="14958" y="1251"/>
                  <a:pt x="13906" y="1209"/>
                </a:cubicBezTo>
                <a:cubicBezTo>
                  <a:pt x="13865" y="1207"/>
                  <a:pt x="13824" y="1207"/>
                  <a:pt x="13783" y="1207"/>
                </a:cubicBezTo>
                <a:cubicBezTo>
                  <a:pt x="12637" y="1207"/>
                  <a:pt x="11514" y="1840"/>
                  <a:pt x="10621" y="2501"/>
                </a:cubicBezTo>
                <a:cubicBezTo>
                  <a:pt x="9392" y="3411"/>
                  <a:pt x="8329" y="4510"/>
                  <a:pt x="7389" y="5712"/>
                </a:cubicBezTo>
                <a:cubicBezTo>
                  <a:pt x="6323" y="7079"/>
                  <a:pt x="5549" y="8640"/>
                  <a:pt x="4483" y="10003"/>
                </a:cubicBezTo>
                <a:cubicBezTo>
                  <a:pt x="4100" y="10493"/>
                  <a:pt x="3673" y="10968"/>
                  <a:pt x="3190" y="11362"/>
                </a:cubicBezTo>
                <a:cubicBezTo>
                  <a:pt x="3095" y="11441"/>
                  <a:pt x="2890" y="11567"/>
                  <a:pt x="2696" y="11684"/>
                </a:cubicBezTo>
                <a:cubicBezTo>
                  <a:pt x="2676" y="11696"/>
                  <a:pt x="2654" y="11707"/>
                  <a:pt x="2633" y="11718"/>
                </a:cubicBezTo>
                <a:lnTo>
                  <a:pt x="2633" y="11718"/>
                </a:lnTo>
                <a:cubicBezTo>
                  <a:pt x="2660" y="11705"/>
                  <a:pt x="2671" y="11701"/>
                  <a:pt x="2672" y="11701"/>
                </a:cubicBezTo>
                <a:cubicBezTo>
                  <a:pt x="2674" y="11701"/>
                  <a:pt x="2634" y="11720"/>
                  <a:pt x="2606" y="11731"/>
                </a:cubicBezTo>
                <a:lnTo>
                  <a:pt x="2606" y="11731"/>
                </a:lnTo>
                <a:cubicBezTo>
                  <a:pt x="2615" y="11727"/>
                  <a:pt x="2624" y="11722"/>
                  <a:pt x="2633" y="11718"/>
                </a:cubicBezTo>
                <a:lnTo>
                  <a:pt x="2633" y="11718"/>
                </a:lnTo>
                <a:cubicBezTo>
                  <a:pt x="2624" y="11722"/>
                  <a:pt x="2614" y="11727"/>
                  <a:pt x="2603" y="11732"/>
                </a:cubicBezTo>
                <a:lnTo>
                  <a:pt x="2603" y="11732"/>
                </a:lnTo>
                <a:cubicBezTo>
                  <a:pt x="2604" y="11732"/>
                  <a:pt x="2605" y="11731"/>
                  <a:pt x="2606" y="11731"/>
                </a:cubicBezTo>
                <a:lnTo>
                  <a:pt x="2606" y="11731"/>
                </a:lnTo>
                <a:cubicBezTo>
                  <a:pt x="2599" y="11734"/>
                  <a:pt x="2591" y="11738"/>
                  <a:pt x="2583" y="11741"/>
                </a:cubicBezTo>
                <a:cubicBezTo>
                  <a:pt x="2590" y="11738"/>
                  <a:pt x="2597" y="11735"/>
                  <a:pt x="2603" y="11732"/>
                </a:cubicBezTo>
                <a:lnTo>
                  <a:pt x="2603" y="11732"/>
                </a:lnTo>
                <a:cubicBezTo>
                  <a:pt x="2599" y="11734"/>
                  <a:pt x="2596" y="11735"/>
                  <a:pt x="2593" y="11736"/>
                </a:cubicBezTo>
                <a:cubicBezTo>
                  <a:pt x="2569" y="11742"/>
                  <a:pt x="2475" y="11767"/>
                  <a:pt x="2409" y="11785"/>
                </a:cubicBezTo>
                <a:lnTo>
                  <a:pt x="2409" y="11785"/>
                </a:lnTo>
                <a:cubicBezTo>
                  <a:pt x="2398" y="11781"/>
                  <a:pt x="2390" y="11777"/>
                  <a:pt x="2384" y="11775"/>
                </a:cubicBezTo>
                <a:lnTo>
                  <a:pt x="2384" y="11775"/>
                </a:lnTo>
                <a:cubicBezTo>
                  <a:pt x="2364" y="11743"/>
                  <a:pt x="2345" y="11709"/>
                  <a:pt x="2327" y="11675"/>
                </a:cubicBezTo>
                <a:lnTo>
                  <a:pt x="2327" y="11675"/>
                </a:lnTo>
                <a:cubicBezTo>
                  <a:pt x="2318" y="11646"/>
                  <a:pt x="2296" y="11583"/>
                  <a:pt x="2292" y="11567"/>
                </a:cubicBezTo>
                <a:cubicBezTo>
                  <a:pt x="2269" y="11460"/>
                  <a:pt x="2229" y="11356"/>
                  <a:pt x="2212" y="11249"/>
                </a:cubicBezTo>
                <a:cubicBezTo>
                  <a:pt x="2162" y="10937"/>
                  <a:pt x="2189" y="10598"/>
                  <a:pt x="2252" y="10294"/>
                </a:cubicBezTo>
                <a:cubicBezTo>
                  <a:pt x="2373" y="9729"/>
                  <a:pt x="2612" y="9180"/>
                  <a:pt x="2968" y="8724"/>
                </a:cubicBezTo>
                <a:cubicBezTo>
                  <a:pt x="3095" y="8561"/>
                  <a:pt x="3355" y="8306"/>
                  <a:pt x="3434" y="8249"/>
                </a:cubicBezTo>
                <a:cubicBezTo>
                  <a:pt x="3700" y="8054"/>
                  <a:pt x="3703" y="8061"/>
                  <a:pt x="3977" y="8019"/>
                </a:cubicBezTo>
                <a:cubicBezTo>
                  <a:pt x="4494" y="7939"/>
                  <a:pt x="4781" y="7292"/>
                  <a:pt x="4653" y="6828"/>
                </a:cubicBezTo>
                <a:cubicBezTo>
                  <a:pt x="4523" y="6353"/>
                  <a:pt x="4118" y="6134"/>
                  <a:pt x="3676" y="6134"/>
                </a:cubicBezTo>
                <a:cubicBezTo>
                  <a:pt x="3606" y="6134"/>
                  <a:pt x="3534" y="6140"/>
                  <a:pt x="3462" y="6151"/>
                </a:cubicBezTo>
                <a:lnTo>
                  <a:pt x="3460" y="6154"/>
                </a:lnTo>
                <a:cubicBezTo>
                  <a:pt x="2122" y="6363"/>
                  <a:pt x="1153" y="7734"/>
                  <a:pt x="673" y="8889"/>
                </a:cubicBezTo>
                <a:cubicBezTo>
                  <a:pt x="173" y="10095"/>
                  <a:pt x="1" y="11730"/>
                  <a:pt x="784" y="12863"/>
                </a:cubicBezTo>
                <a:cubicBezTo>
                  <a:pt x="1189" y="13451"/>
                  <a:pt x="1768" y="13702"/>
                  <a:pt x="2381" y="13702"/>
                </a:cubicBezTo>
                <a:cubicBezTo>
                  <a:pt x="2799" y="13702"/>
                  <a:pt x="3232" y="13585"/>
                  <a:pt x="3636" y="13378"/>
                </a:cubicBezTo>
                <a:cubicBezTo>
                  <a:pt x="4848" y="12758"/>
                  <a:pt x="5773" y="11554"/>
                  <a:pt x="6537" y="10464"/>
                </a:cubicBezTo>
                <a:cubicBezTo>
                  <a:pt x="7510" y="9074"/>
                  <a:pt x="8289" y="7592"/>
                  <a:pt x="9403" y="6300"/>
                </a:cubicBezTo>
                <a:cubicBezTo>
                  <a:pt x="10301" y="5257"/>
                  <a:pt x="11312" y="4244"/>
                  <a:pt x="12524" y="3572"/>
                </a:cubicBezTo>
                <a:cubicBezTo>
                  <a:pt x="12775" y="3432"/>
                  <a:pt x="12932" y="3355"/>
                  <a:pt x="13129" y="3288"/>
                </a:cubicBezTo>
                <a:cubicBezTo>
                  <a:pt x="13252" y="3246"/>
                  <a:pt x="13378" y="3212"/>
                  <a:pt x="13504" y="3181"/>
                </a:cubicBezTo>
                <a:cubicBezTo>
                  <a:pt x="13551" y="3169"/>
                  <a:pt x="13599" y="3159"/>
                  <a:pt x="13647" y="3151"/>
                </a:cubicBezTo>
                <a:lnTo>
                  <a:pt x="13647" y="3151"/>
                </a:lnTo>
                <a:cubicBezTo>
                  <a:pt x="13659" y="3150"/>
                  <a:pt x="13675" y="3149"/>
                  <a:pt x="13694" y="3149"/>
                </a:cubicBezTo>
                <a:cubicBezTo>
                  <a:pt x="13734" y="3146"/>
                  <a:pt x="13774" y="3145"/>
                  <a:pt x="13814" y="3145"/>
                </a:cubicBezTo>
                <a:cubicBezTo>
                  <a:pt x="13861" y="3145"/>
                  <a:pt x="13908" y="3147"/>
                  <a:pt x="13956" y="3150"/>
                </a:cubicBezTo>
                <a:lnTo>
                  <a:pt x="13956" y="3150"/>
                </a:lnTo>
                <a:cubicBezTo>
                  <a:pt x="13938" y="3152"/>
                  <a:pt x="14027" y="3171"/>
                  <a:pt x="14098" y="3188"/>
                </a:cubicBezTo>
                <a:lnTo>
                  <a:pt x="14098" y="3188"/>
                </a:lnTo>
                <a:cubicBezTo>
                  <a:pt x="14100" y="3194"/>
                  <a:pt x="14215" y="3241"/>
                  <a:pt x="14261" y="3263"/>
                </a:cubicBezTo>
                <a:cubicBezTo>
                  <a:pt x="14264" y="3265"/>
                  <a:pt x="14267" y="3267"/>
                  <a:pt x="14270" y="3268"/>
                </a:cubicBezTo>
                <a:lnTo>
                  <a:pt x="14270" y="3268"/>
                </a:lnTo>
                <a:cubicBezTo>
                  <a:pt x="14267" y="3271"/>
                  <a:pt x="14275" y="3281"/>
                  <a:pt x="14303" y="3304"/>
                </a:cubicBezTo>
                <a:lnTo>
                  <a:pt x="14303" y="3304"/>
                </a:lnTo>
                <a:cubicBezTo>
                  <a:pt x="14310" y="3316"/>
                  <a:pt x="14320" y="3330"/>
                  <a:pt x="14333" y="3350"/>
                </a:cubicBezTo>
                <a:cubicBezTo>
                  <a:pt x="14341" y="3360"/>
                  <a:pt x="14347" y="3369"/>
                  <a:pt x="14353" y="3377"/>
                </a:cubicBezTo>
                <a:lnTo>
                  <a:pt x="14353" y="3377"/>
                </a:lnTo>
                <a:cubicBezTo>
                  <a:pt x="14398" y="3525"/>
                  <a:pt x="14436" y="3675"/>
                  <a:pt x="14466" y="3828"/>
                </a:cubicBezTo>
                <a:lnTo>
                  <a:pt x="14466" y="3828"/>
                </a:lnTo>
                <a:cubicBezTo>
                  <a:pt x="14470" y="3875"/>
                  <a:pt x="14475" y="3923"/>
                  <a:pt x="14479" y="3970"/>
                </a:cubicBezTo>
                <a:cubicBezTo>
                  <a:pt x="14483" y="4062"/>
                  <a:pt x="14489" y="4154"/>
                  <a:pt x="14490" y="4244"/>
                </a:cubicBezTo>
                <a:cubicBezTo>
                  <a:pt x="14496" y="4470"/>
                  <a:pt x="14490" y="4694"/>
                  <a:pt x="14477" y="4920"/>
                </a:cubicBezTo>
                <a:cubicBezTo>
                  <a:pt x="14374" y="6863"/>
                  <a:pt x="13774" y="8837"/>
                  <a:pt x="13993" y="10790"/>
                </a:cubicBezTo>
                <a:cubicBezTo>
                  <a:pt x="14096" y="11709"/>
                  <a:pt x="14393" y="12614"/>
                  <a:pt x="15218" y="13129"/>
                </a:cubicBezTo>
                <a:cubicBezTo>
                  <a:pt x="15622" y="13380"/>
                  <a:pt x="16087" y="13486"/>
                  <a:pt x="16559" y="13486"/>
                </a:cubicBezTo>
                <a:cubicBezTo>
                  <a:pt x="17182" y="13486"/>
                  <a:pt x="17819" y="13302"/>
                  <a:pt x="18345" y="13022"/>
                </a:cubicBezTo>
                <a:cubicBezTo>
                  <a:pt x="19415" y="12454"/>
                  <a:pt x="20211" y="11441"/>
                  <a:pt x="20895" y="10468"/>
                </a:cubicBezTo>
                <a:cubicBezTo>
                  <a:pt x="21597" y="9465"/>
                  <a:pt x="22189" y="8391"/>
                  <a:pt x="22832" y="7351"/>
                </a:cubicBezTo>
                <a:cubicBezTo>
                  <a:pt x="23453" y="6354"/>
                  <a:pt x="23983" y="5720"/>
                  <a:pt x="24833" y="4801"/>
                </a:cubicBezTo>
                <a:cubicBezTo>
                  <a:pt x="25681" y="3880"/>
                  <a:pt x="26598" y="2944"/>
                  <a:pt x="27686" y="2304"/>
                </a:cubicBezTo>
                <a:cubicBezTo>
                  <a:pt x="27808" y="2233"/>
                  <a:pt x="27933" y="2166"/>
                  <a:pt x="28059" y="2105"/>
                </a:cubicBezTo>
                <a:cubicBezTo>
                  <a:pt x="28072" y="2098"/>
                  <a:pt x="28156" y="2062"/>
                  <a:pt x="28153" y="2062"/>
                </a:cubicBezTo>
                <a:lnTo>
                  <a:pt x="28153" y="2062"/>
                </a:lnTo>
                <a:cubicBezTo>
                  <a:pt x="28152" y="2062"/>
                  <a:pt x="28138" y="2067"/>
                  <a:pt x="28101" y="2082"/>
                </a:cubicBezTo>
                <a:cubicBezTo>
                  <a:pt x="28159" y="2057"/>
                  <a:pt x="28220" y="2034"/>
                  <a:pt x="28279" y="2017"/>
                </a:cubicBezTo>
                <a:cubicBezTo>
                  <a:pt x="28379" y="1986"/>
                  <a:pt x="28479" y="1960"/>
                  <a:pt x="28580" y="1937"/>
                </a:cubicBezTo>
                <a:cubicBezTo>
                  <a:pt x="28580" y="1936"/>
                  <a:pt x="28581" y="1936"/>
                  <a:pt x="28581" y="1936"/>
                </a:cubicBezTo>
                <a:lnTo>
                  <a:pt x="28581" y="1936"/>
                </a:lnTo>
                <a:cubicBezTo>
                  <a:pt x="28620" y="1935"/>
                  <a:pt x="28657" y="1935"/>
                  <a:pt x="28695" y="1935"/>
                </a:cubicBezTo>
                <a:lnTo>
                  <a:pt x="28695" y="1935"/>
                </a:lnTo>
                <a:cubicBezTo>
                  <a:pt x="28714" y="1937"/>
                  <a:pt x="28754" y="1941"/>
                  <a:pt x="28794" y="1949"/>
                </a:cubicBezTo>
                <a:lnTo>
                  <a:pt x="28794" y="1949"/>
                </a:lnTo>
                <a:cubicBezTo>
                  <a:pt x="28796" y="1955"/>
                  <a:pt x="28798" y="1960"/>
                  <a:pt x="28799" y="1966"/>
                </a:cubicBezTo>
                <a:lnTo>
                  <a:pt x="28799" y="1966"/>
                </a:lnTo>
                <a:cubicBezTo>
                  <a:pt x="28800" y="1966"/>
                  <a:pt x="28800" y="1966"/>
                  <a:pt x="28800" y="1965"/>
                </a:cubicBezTo>
                <a:lnTo>
                  <a:pt x="28800" y="1965"/>
                </a:lnTo>
                <a:cubicBezTo>
                  <a:pt x="28800" y="1966"/>
                  <a:pt x="28800" y="1967"/>
                  <a:pt x="28800" y="1968"/>
                </a:cubicBezTo>
                <a:lnTo>
                  <a:pt x="28800" y="1968"/>
                </a:lnTo>
                <a:cubicBezTo>
                  <a:pt x="28800" y="1967"/>
                  <a:pt x="28800" y="1967"/>
                  <a:pt x="28799" y="1966"/>
                </a:cubicBezTo>
                <a:lnTo>
                  <a:pt x="28799" y="1966"/>
                </a:lnTo>
                <a:cubicBezTo>
                  <a:pt x="28797" y="1968"/>
                  <a:pt x="28797" y="1971"/>
                  <a:pt x="28800" y="1973"/>
                </a:cubicBezTo>
                <a:lnTo>
                  <a:pt x="28800" y="1973"/>
                </a:lnTo>
                <a:cubicBezTo>
                  <a:pt x="28800" y="1971"/>
                  <a:pt x="28800" y="1970"/>
                  <a:pt x="28800" y="1968"/>
                </a:cubicBezTo>
                <a:lnTo>
                  <a:pt x="28800" y="1968"/>
                </a:lnTo>
                <a:cubicBezTo>
                  <a:pt x="28801" y="1970"/>
                  <a:pt x="28801" y="1972"/>
                  <a:pt x="28802" y="1974"/>
                </a:cubicBezTo>
                <a:lnTo>
                  <a:pt x="28802" y="1974"/>
                </a:lnTo>
                <a:cubicBezTo>
                  <a:pt x="28801" y="1974"/>
                  <a:pt x="28800" y="1973"/>
                  <a:pt x="28800" y="1973"/>
                </a:cubicBezTo>
                <a:lnTo>
                  <a:pt x="28800" y="1973"/>
                </a:lnTo>
                <a:cubicBezTo>
                  <a:pt x="28799" y="1978"/>
                  <a:pt x="28799" y="1984"/>
                  <a:pt x="28798" y="1990"/>
                </a:cubicBezTo>
                <a:cubicBezTo>
                  <a:pt x="28789" y="2112"/>
                  <a:pt x="28787" y="2234"/>
                  <a:pt x="28781" y="2357"/>
                </a:cubicBezTo>
                <a:lnTo>
                  <a:pt x="28781" y="2357"/>
                </a:lnTo>
                <a:cubicBezTo>
                  <a:pt x="28776" y="2393"/>
                  <a:pt x="28763" y="2511"/>
                  <a:pt x="28756" y="2547"/>
                </a:cubicBezTo>
                <a:cubicBezTo>
                  <a:pt x="28739" y="2632"/>
                  <a:pt x="28722" y="2716"/>
                  <a:pt x="28703" y="2800"/>
                </a:cubicBezTo>
                <a:cubicBezTo>
                  <a:pt x="28653" y="3022"/>
                  <a:pt x="28593" y="3240"/>
                  <a:pt x="28530" y="3459"/>
                </a:cubicBezTo>
                <a:cubicBezTo>
                  <a:pt x="27964" y="5385"/>
                  <a:pt x="27089" y="7206"/>
                  <a:pt x="26428" y="9097"/>
                </a:cubicBezTo>
                <a:cubicBezTo>
                  <a:pt x="25946" y="10474"/>
                  <a:pt x="25124" y="13024"/>
                  <a:pt x="27169" y="13579"/>
                </a:cubicBezTo>
                <a:cubicBezTo>
                  <a:pt x="27322" y="13621"/>
                  <a:pt x="27473" y="13640"/>
                  <a:pt x="27623" y="13640"/>
                </a:cubicBezTo>
                <a:cubicBezTo>
                  <a:pt x="28543" y="13640"/>
                  <a:pt x="29394" y="12922"/>
                  <a:pt x="30005" y="12304"/>
                </a:cubicBezTo>
                <a:cubicBezTo>
                  <a:pt x="30834" y="11467"/>
                  <a:pt x="31529" y="10497"/>
                  <a:pt x="32224" y="9547"/>
                </a:cubicBezTo>
                <a:cubicBezTo>
                  <a:pt x="32827" y="8720"/>
                  <a:pt x="33411" y="7958"/>
                  <a:pt x="34222" y="7163"/>
                </a:cubicBezTo>
                <a:cubicBezTo>
                  <a:pt x="34647" y="6746"/>
                  <a:pt x="35097" y="6359"/>
                  <a:pt x="35632" y="6089"/>
                </a:cubicBezTo>
                <a:cubicBezTo>
                  <a:pt x="35716" y="6042"/>
                  <a:pt x="35808" y="6005"/>
                  <a:pt x="35902" y="5978"/>
                </a:cubicBezTo>
                <a:cubicBezTo>
                  <a:pt x="35964" y="5960"/>
                  <a:pt x="36205" y="5920"/>
                  <a:pt x="36170" y="5918"/>
                </a:cubicBezTo>
                <a:lnTo>
                  <a:pt x="36170" y="5918"/>
                </a:lnTo>
                <a:cubicBezTo>
                  <a:pt x="36173" y="5918"/>
                  <a:pt x="36177" y="5918"/>
                  <a:pt x="36181" y="5918"/>
                </a:cubicBezTo>
                <a:cubicBezTo>
                  <a:pt x="36248" y="5918"/>
                  <a:pt x="36356" y="5924"/>
                  <a:pt x="36393" y="5924"/>
                </a:cubicBezTo>
                <a:cubicBezTo>
                  <a:pt x="36403" y="5924"/>
                  <a:pt x="36408" y="5923"/>
                  <a:pt x="36406" y="5922"/>
                </a:cubicBezTo>
                <a:lnTo>
                  <a:pt x="36406" y="5922"/>
                </a:lnTo>
                <a:cubicBezTo>
                  <a:pt x="36471" y="5941"/>
                  <a:pt x="36533" y="5968"/>
                  <a:pt x="36589" y="6005"/>
                </a:cubicBezTo>
                <a:cubicBezTo>
                  <a:pt x="36677" y="6061"/>
                  <a:pt x="36711" y="6114"/>
                  <a:pt x="36752" y="6206"/>
                </a:cubicBezTo>
                <a:cubicBezTo>
                  <a:pt x="36813" y="6352"/>
                  <a:pt x="36832" y="6511"/>
                  <a:pt x="36838" y="6731"/>
                </a:cubicBezTo>
                <a:cubicBezTo>
                  <a:pt x="36855" y="7317"/>
                  <a:pt x="36761" y="7763"/>
                  <a:pt x="36619" y="8352"/>
                </a:cubicBezTo>
                <a:cubicBezTo>
                  <a:pt x="36348" y="9486"/>
                  <a:pt x="35926" y="10577"/>
                  <a:pt x="35789" y="11739"/>
                </a:cubicBezTo>
                <a:cubicBezTo>
                  <a:pt x="35666" y="12783"/>
                  <a:pt x="35785" y="14018"/>
                  <a:pt x="36671" y="14711"/>
                </a:cubicBezTo>
                <a:cubicBezTo>
                  <a:pt x="37089" y="15038"/>
                  <a:pt x="37593" y="15172"/>
                  <a:pt x="38111" y="15172"/>
                </a:cubicBezTo>
                <a:cubicBezTo>
                  <a:pt x="38817" y="15172"/>
                  <a:pt x="39549" y="14924"/>
                  <a:pt x="40125" y="14577"/>
                </a:cubicBezTo>
                <a:cubicBezTo>
                  <a:pt x="40950" y="14081"/>
                  <a:pt x="41638" y="13350"/>
                  <a:pt x="42256" y="12622"/>
                </a:cubicBezTo>
                <a:cubicBezTo>
                  <a:pt x="43068" y="11665"/>
                  <a:pt x="43805" y="10644"/>
                  <a:pt x="44513" y="9610"/>
                </a:cubicBezTo>
                <a:cubicBezTo>
                  <a:pt x="45787" y="7755"/>
                  <a:pt x="46926" y="5802"/>
                  <a:pt x="48247" y="3978"/>
                </a:cubicBezTo>
                <a:cubicBezTo>
                  <a:pt x="48304" y="3899"/>
                  <a:pt x="48364" y="3821"/>
                  <a:pt x="48423" y="3740"/>
                </a:cubicBezTo>
                <a:cubicBezTo>
                  <a:pt x="48427" y="3735"/>
                  <a:pt x="48431" y="3730"/>
                  <a:pt x="48434" y="3725"/>
                </a:cubicBezTo>
                <a:lnTo>
                  <a:pt x="48434" y="3725"/>
                </a:lnTo>
                <a:cubicBezTo>
                  <a:pt x="48440" y="3718"/>
                  <a:pt x="48447" y="3710"/>
                  <a:pt x="48456" y="3700"/>
                </a:cubicBezTo>
                <a:cubicBezTo>
                  <a:pt x="48638" y="3480"/>
                  <a:pt x="48825" y="3267"/>
                  <a:pt x="49036" y="3072"/>
                </a:cubicBezTo>
                <a:cubicBezTo>
                  <a:pt x="49443" y="2697"/>
                  <a:pt x="49938" y="2431"/>
                  <a:pt x="50421" y="2431"/>
                </a:cubicBezTo>
                <a:cubicBezTo>
                  <a:pt x="50443" y="2431"/>
                  <a:pt x="50466" y="2431"/>
                  <a:pt x="50489" y="2432"/>
                </a:cubicBezTo>
                <a:cubicBezTo>
                  <a:pt x="50644" y="2442"/>
                  <a:pt x="50788" y="2494"/>
                  <a:pt x="50954" y="2611"/>
                </a:cubicBezTo>
                <a:cubicBezTo>
                  <a:pt x="51015" y="2655"/>
                  <a:pt x="51182" y="2840"/>
                  <a:pt x="51276" y="3047"/>
                </a:cubicBezTo>
                <a:cubicBezTo>
                  <a:pt x="51373" y="3265"/>
                  <a:pt x="51414" y="3609"/>
                  <a:pt x="51391" y="3924"/>
                </a:cubicBezTo>
                <a:lnTo>
                  <a:pt x="51391" y="3924"/>
                </a:lnTo>
                <a:cubicBezTo>
                  <a:pt x="51382" y="3979"/>
                  <a:pt x="51375" y="4036"/>
                  <a:pt x="51366" y="4092"/>
                </a:cubicBezTo>
                <a:cubicBezTo>
                  <a:pt x="51339" y="4251"/>
                  <a:pt x="51306" y="4410"/>
                  <a:pt x="51276" y="4569"/>
                </a:cubicBezTo>
                <a:cubicBezTo>
                  <a:pt x="51199" y="4944"/>
                  <a:pt x="51117" y="5318"/>
                  <a:pt x="51038" y="5693"/>
                </a:cubicBezTo>
                <a:cubicBezTo>
                  <a:pt x="50855" y="6574"/>
                  <a:pt x="50690" y="7458"/>
                  <a:pt x="50600" y="8354"/>
                </a:cubicBezTo>
                <a:cubicBezTo>
                  <a:pt x="50441" y="9936"/>
                  <a:pt x="50590" y="11971"/>
                  <a:pt x="52277" y="12679"/>
                </a:cubicBezTo>
                <a:cubicBezTo>
                  <a:pt x="52669" y="12843"/>
                  <a:pt x="53082" y="12909"/>
                  <a:pt x="53499" y="12909"/>
                </a:cubicBezTo>
                <a:cubicBezTo>
                  <a:pt x="54079" y="12909"/>
                  <a:pt x="54667" y="12781"/>
                  <a:pt x="55214" y="12611"/>
                </a:cubicBezTo>
                <a:cubicBezTo>
                  <a:pt x="56295" y="12276"/>
                  <a:pt x="55973" y="10695"/>
                  <a:pt x="55005" y="10695"/>
                </a:cubicBezTo>
                <a:cubicBezTo>
                  <a:pt x="54909" y="10695"/>
                  <a:pt x="54808" y="10711"/>
                  <a:pt x="54701" y="10744"/>
                </a:cubicBezTo>
                <a:cubicBezTo>
                  <a:pt x="54446" y="10822"/>
                  <a:pt x="54190" y="10887"/>
                  <a:pt x="53929" y="10941"/>
                </a:cubicBezTo>
                <a:cubicBezTo>
                  <a:pt x="53917" y="10944"/>
                  <a:pt x="53862" y="10952"/>
                  <a:pt x="53825" y="10958"/>
                </a:cubicBezTo>
                <a:lnTo>
                  <a:pt x="53825" y="10958"/>
                </a:lnTo>
                <a:cubicBezTo>
                  <a:pt x="53805" y="10960"/>
                  <a:pt x="53785" y="10962"/>
                  <a:pt x="53780" y="10962"/>
                </a:cubicBezTo>
                <a:cubicBezTo>
                  <a:pt x="53658" y="10972"/>
                  <a:pt x="53537" y="10975"/>
                  <a:pt x="53414" y="10975"/>
                </a:cubicBezTo>
                <a:cubicBezTo>
                  <a:pt x="53365" y="10975"/>
                  <a:pt x="53295" y="10968"/>
                  <a:pt x="53265" y="10965"/>
                </a:cubicBezTo>
                <a:lnTo>
                  <a:pt x="53265" y="10965"/>
                </a:lnTo>
                <a:cubicBezTo>
                  <a:pt x="53205" y="10952"/>
                  <a:pt x="53145" y="10937"/>
                  <a:pt x="53085" y="10924"/>
                </a:cubicBezTo>
                <a:cubicBezTo>
                  <a:pt x="53066" y="10920"/>
                  <a:pt x="53047" y="10913"/>
                  <a:pt x="53028" y="10906"/>
                </a:cubicBezTo>
                <a:lnTo>
                  <a:pt x="53028" y="10906"/>
                </a:lnTo>
                <a:cubicBezTo>
                  <a:pt x="52965" y="10869"/>
                  <a:pt x="52903" y="10834"/>
                  <a:pt x="52840" y="10794"/>
                </a:cubicBezTo>
                <a:lnTo>
                  <a:pt x="52840" y="10794"/>
                </a:lnTo>
                <a:cubicBezTo>
                  <a:pt x="52880" y="10819"/>
                  <a:pt x="52902" y="10829"/>
                  <a:pt x="52911" y="10829"/>
                </a:cubicBezTo>
                <a:cubicBezTo>
                  <a:pt x="52949" y="10829"/>
                  <a:pt x="52811" y="10686"/>
                  <a:pt x="52783" y="10686"/>
                </a:cubicBezTo>
                <a:cubicBezTo>
                  <a:pt x="52771" y="10686"/>
                  <a:pt x="52777" y="10709"/>
                  <a:pt x="52819" y="10772"/>
                </a:cubicBezTo>
                <a:cubicBezTo>
                  <a:pt x="52777" y="10709"/>
                  <a:pt x="52739" y="10638"/>
                  <a:pt x="52696" y="10575"/>
                </a:cubicBezTo>
                <a:cubicBezTo>
                  <a:pt x="52687" y="10561"/>
                  <a:pt x="52679" y="10550"/>
                  <a:pt x="52672" y="10541"/>
                </a:cubicBezTo>
                <a:lnTo>
                  <a:pt x="52672" y="10541"/>
                </a:lnTo>
                <a:cubicBezTo>
                  <a:pt x="52671" y="10538"/>
                  <a:pt x="52671" y="10536"/>
                  <a:pt x="52670" y="10533"/>
                </a:cubicBezTo>
                <a:cubicBezTo>
                  <a:pt x="52622" y="10380"/>
                  <a:pt x="52574" y="10229"/>
                  <a:pt x="52539" y="10072"/>
                </a:cubicBezTo>
                <a:cubicBezTo>
                  <a:pt x="52529" y="10025"/>
                  <a:pt x="52521" y="9976"/>
                  <a:pt x="52516" y="9949"/>
                </a:cubicBezTo>
                <a:lnTo>
                  <a:pt x="52516" y="9949"/>
                </a:lnTo>
                <a:cubicBezTo>
                  <a:pt x="52508" y="9868"/>
                  <a:pt x="52501" y="9787"/>
                  <a:pt x="52495" y="9706"/>
                </a:cubicBezTo>
                <a:cubicBezTo>
                  <a:pt x="52474" y="9310"/>
                  <a:pt x="52484" y="8911"/>
                  <a:pt x="52522" y="8515"/>
                </a:cubicBezTo>
                <a:cubicBezTo>
                  <a:pt x="52538" y="8328"/>
                  <a:pt x="52559" y="8138"/>
                  <a:pt x="52584" y="7950"/>
                </a:cubicBezTo>
                <a:lnTo>
                  <a:pt x="52584" y="7950"/>
                </a:lnTo>
                <a:cubicBezTo>
                  <a:pt x="52576" y="8009"/>
                  <a:pt x="52573" y="8032"/>
                  <a:pt x="52573" y="8032"/>
                </a:cubicBezTo>
                <a:cubicBezTo>
                  <a:pt x="52574" y="8032"/>
                  <a:pt x="52603" y="7833"/>
                  <a:pt x="52608" y="7799"/>
                </a:cubicBezTo>
                <a:cubicBezTo>
                  <a:pt x="52626" y="7692"/>
                  <a:pt x="52643" y="7583"/>
                  <a:pt x="52662" y="7474"/>
                </a:cubicBezTo>
                <a:cubicBezTo>
                  <a:pt x="52794" y="6694"/>
                  <a:pt x="52972" y="5925"/>
                  <a:pt x="53129" y="5149"/>
                </a:cubicBezTo>
                <a:cubicBezTo>
                  <a:pt x="53275" y="4435"/>
                  <a:pt x="53399" y="3754"/>
                  <a:pt x="53271" y="3028"/>
                </a:cubicBezTo>
                <a:cubicBezTo>
                  <a:pt x="53028" y="1669"/>
                  <a:pt x="51980" y="627"/>
                  <a:pt x="50592" y="506"/>
                </a:cubicBezTo>
                <a:cubicBezTo>
                  <a:pt x="50494" y="498"/>
                  <a:pt x="50397" y="494"/>
                  <a:pt x="50302" y="494"/>
                </a:cubicBezTo>
                <a:cubicBezTo>
                  <a:pt x="48007" y="494"/>
                  <a:pt x="46581" y="2932"/>
                  <a:pt x="45469" y="4634"/>
                </a:cubicBezTo>
                <a:cubicBezTo>
                  <a:pt x="44188" y="6595"/>
                  <a:pt x="42896" y="8695"/>
                  <a:pt x="41504" y="10493"/>
                </a:cubicBezTo>
                <a:cubicBezTo>
                  <a:pt x="40895" y="11280"/>
                  <a:pt x="40242" y="12048"/>
                  <a:pt x="39474" y="12687"/>
                </a:cubicBezTo>
                <a:cubicBezTo>
                  <a:pt x="39471" y="12690"/>
                  <a:pt x="39467" y="12693"/>
                  <a:pt x="39464" y="12695"/>
                </a:cubicBezTo>
                <a:lnTo>
                  <a:pt x="39464" y="12695"/>
                </a:lnTo>
                <a:cubicBezTo>
                  <a:pt x="39440" y="12713"/>
                  <a:pt x="39416" y="12732"/>
                  <a:pt x="39390" y="12748"/>
                </a:cubicBezTo>
                <a:cubicBezTo>
                  <a:pt x="39311" y="12802"/>
                  <a:pt x="39233" y="12857"/>
                  <a:pt x="39149" y="12907"/>
                </a:cubicBezTo>
                <a:cubicBezTo>
                  <a:pt x="39082" y="12947"/>
                  <a:pt x="39011" y="12980"/>
                  <a:pt x="38944" y="13020"/>
                </a:cubicBezTo>
                <a:cubicBezTo>
                  <a:pt x="38944" y="13020"/>
                  <a:pt x="38943" y="13021"/>
                  <a:pt x="38943" y="13021"/>
                </a:cubicBezTo>
                <a:lnTo>
                  <a:pt x="38943" y="13021"/>
                </a:lnTo>
                <a:cubicBezTo>
                  <a:pt x="38885" y="13040"/>
                  <a:pt x="38696" y="13114"/>
                  <a:pt x="38697" y="13114"/>
                </a:cubicBezTo>
                <a:cubicBezTo>
                  <a:pt x="38406" y="13210"/>
                  <a:pt x="38260" y="13237"/>
                  <a:pt x="38031" y="13239"/>
                </a:cubicBezTo>
                <a:cubicBezTo>
                  <a:pt x="38012" y="13239"/>
                  <a:pt x="37997" y="13239"/>
                  <a:pt x="37984" y="13239"/>
                </a:cubicBezTo>
                <a:lnTo>
                  <a:pt x="37984" y="13239"/>
                </a:lnTo>
                <a:cubicBezTo>
                  <a:pt x="37962" y="13235"/>
                  <a:pt x="37940" y="13230"/>
                  <a:pt x="37918" y="13224"/>
                </a:cubicBezTo>
                <a:lnTo>
                  <a:pt x="37918" y="13224"/>
                </a:lnTo>
                <a:cubicBezTo>
                  <a:pt x="37939" y="13223"/>
                  <a:pt x="37847" y="13163"/>
                  <a:pt x="37832" y="13163"/>
                </a:cubicBezTo>
                <a:cubicBezTo>
                  <a:pt x="37831" y="13163"/>
                  <a:pt x="37830" y="13164"/>
                  <a:pt x="37830" y="13165"/>
                </a:cubicBezTo>
                <a:lnTo>
                  <a:pt x="37830" y="13165"/>
                </a:lnTo>
                <a:cubicBezTo>
                  <a:pt x="37826" y="13154"/>
                  <a:pt x="37819" y="13140"/>
                  <a:pt x="37810" y="13122"/>
                </a:cubicBezTo>
                <a:cubicBezTo>
                  <a:pt x="37794" y="13088"/>
                  <a:pt x="37786" y="13077"/>
                  <a:pt x="37783" y="13077"/>
                </a:cubicBezTo>
                <a:cubicBezTo>
                  <a:pt x="37782" y="13077"/>
                  <a:pt x="37782" y="13077"/>
                  <a:pt x="37781" y="13079"/>
                </a:cubicBezTo>
                <a:lnTo>
                  <a:pt x="37781" y="13079"/>
                </a:lnTo>
                <a:cubicBezTo>
                  <a:pt x="37778" y="13066"/>
                  <a:pt x="37774" y="13048"/>
                  <a:pt x="37768" y="13026"/>
                </a:cubicBezTo>
                <a:cubicBezTo>
                  <a:pt x="37743" y="12930"/>
                  <a:pt x="37717" y="12836"/>
                  <a:pt x="37697" y="12739"/>
                </a:cubicBezTo>
                <a:lnTo>
                  <a:pt x="37697" y="12739"/>
                </a:lnTo>
                <a:cubicBezTo>
                  <a:pt x="37705" y="12778"/>
                  <a:pt x="37709" y="12794"/>
                  <a:pt x="37711" y="12794"/>
                </a:cubicBezTo>
                <a:cubicBezTo>
                  <a:pt x="37717" y="12794"/>
                  <a:pt x="37686" y="12552"/>
                  <a:pt x="37686" y="12505"/>
                </a:cubicBezTo>
                <a:cubicBezTo>
                  <a:pt x="37680" y="12266"/>
                  <a:pt x="37692" y="12027"/>
                  <a:pt x="37720" y="11789"/>
                </a:cubicBezTo>
                <a:lnTo>
                  <a:pt x="37720" y="11789"/>
                </a:lnTo>
                <a:cubicBezTo>
                  <a:pt x="37716" y="11825"/>
                  <a:pt x="37715" y="11839"/>
                  <a:pt x="37716" y="11839"/>
                </a:cubicBezTo>
                <a:cubicBezTo>
                  <a:pt x="37719" y="11839"/>
                  <a:pt x="37747" y="11649"/>
                  <a:pt x="37753" y="11615"/>
                </a:cubicBezTo>
                <a:cubicBezTo>
                  <a:pt x="37780" y="11473"/>
                  <a:pt x="37810" y="11335"/>
                  <a:pt x="37845" y="11196"/>
                </a:cubicBezTo>
                <a:cubicBezTo>
                  <a:pt x="38119" y="10085"/>
                  <a:pt x="38515" y="9011"/>
                  <a:pt x="38683" y="7874"/>
                </a:cubicBezTo>
                <a:cubicBezTo>
                  <a:pt x="38865" y="6645"/>
                  <a:pt x="38827" y="5232"/>
                  <a:pt x="37717" y="4435"/>
                </a:cubicBezTo>
                <a:cubicBezTo>
                  <a:pt x="37276" y="4119"/>
                  <a:pt x="36787" y="3987"/>
                  <a:pt x="36292" y="3987"/>
                </a:cubicBezTo>
                <a:cubicBezTo>
                  <a:pt x="35544" y="3987"/>
                  <a:pt x="34782" y="4290"/>
                  <a:pt x="34153" y="4717"/>
                </a:cubicBezTo>
                <a:cubicBezTo>
                  <a:pt x="32260" y="6001"/>
                  <a:pt x="31006" y="8065"/>
                  <a:pt x="29662" y="9758"/>
                </a:cubicBezTo>
                <a:cubicBezTo>
                  <a:pt x="29306" y="10208"/>
                  <a:pt x="28934" y="10648"/>
                  <a:pt x="28523" y="11048"/>
                </a:cubicBezTo>
                <a:cubicBezTo>
                  <a:pt x="28436" y="11131"/>
                  <a:pt x="28350" y="11213"/>
                  <a:pt x="28260" y="11291"/>
                </a:cubicBezTo>
                <a:cubicBezTo>
                  <a:pt x="28221" y="11327"/>
                  <a:pt x="28181" y="11362"/>
                  <a:pt x="28141" y="11395"/>
                </a:cubicBezTo>
                <a:lnTo>
                  <a:pt x="28141" y="11395"/>
                </a:lnTo>
                <a:cubicBezTo>
                  <a:pt x="28122" y="11410"/>
                  <a:pt x="28095" y="11431"/>
                  <a:pt x="28086" y="11437"/>
                </a:cubicBezTo>
                <a:cubicBezTo>
                  <a:pt x="28004" y="11496"/>
                  <a:pt x="27921" y="11552"/>
                  <a:pt x="27833" y="11602"/>
                </a:cubicBezTo>
                <a:cubicBezTo>
                  <a:pt x="27818" y="11610"/>
                  <a:pt x="27803" y="11618"/>
                  <a:pt x="27789" y="11626"/>
                </a:cubicBezTo>
                <a:lnTo>
                  <a:pt x="27789" y="11626"/>
                </a:lnTo>
                <a:cubicBezTo>
                  <a:pt x="27790" y="11551"/>
                  <a:pt x="27790" y="11476"/>
                  <a:pt x="27793" y="11402"/>
                </a:cubicBezTo>
                <a:cubicBezTo>
                  <a:pt x="27793" y="11402"/>
                  <a:pt x="27793" y="11401"/>
                  <a:pt x="27793" y="11400"/>
                </a:cubicBezTo>
                <a:lnTo>
                  <a:pt x="27793" y="11400"/>
                </a:lnTo>
                <a:cubicBezTo>
                  <a:pt x="27794" y="11393"/>
                  <a:pt x="27796" y="11385"/>
                  <a:pt x="27797" y="11378"/>
                </a:cubicBezTo>
                <a:cubicBezTo>
                  <a:pt x="27816" y="11288"/>
                  <a:pt x="27831" y="11198"/>
                  <a:pt x="27851" y="11108"/>
                </a:cubicBezTo>
                <a:cubicBezTo>
                  <a:pt x="27895" y="10908"/>
                  <a:pt x="27946" y="10711"/>
                  <a:pt x="28004" y="10516"/>
                </a:cubicBezTo>
                <a:cubicBezTo>
                  <a:pt x="28126" y="10095"/>
                  <a:pt x="28272" y="9679"/>
                  <a:pt x="28421" y="9264"/>
                </a:cubicBezTo>
                <a:cubicBezTo>
                  <a:pt x="28775" y="8295"/>
                  <a:pt x="29168" y="7342"/>
                  <a:pt x="29545" y="6380"/>
                </a:cubicBezTo>
                <a:cubicBezTo>
                  <a:pt x="29888" y="5498"/>
                  <a:pt x="30232" y="4609"/>
                  <a:pt x="30477" y="3696"/>
                </a:cubicBezTo>
                <a:cubicBezTo>
                  <a:pt x="30673" y="2970"/>
                  <a:pt x="30860" y="2132"/>
                  <a:pt x="30654" y="1387"/>
                </a:cubicBezTo>
                <a:cubicBezTo>
                  <a:pt x="30409" y="502"/>
                  <a:pt x="29563" y="1"/>
                  <a:pt x="28684" y="1"/>
                </a:cubicBezTo>
                <a:close/>
              </a:path>
            </a:pathLst>
          </a:custGeom>
          <a:solidFill>
            <a:schemeClr val="l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0" name="Google Shape;770;p32"/>
          <p:cNvSpPr/>
          <p:nvPr/>
        </p:nvSpPr>
        <p:spPr>
          <a:xfrm>
            <a:off x="9755761" y="4533965"/>
            <a:ext cx="2840246" cy="2126616"/>
          </a:xfrm>
          <a:custGeom>
            <a:avLst/>
            <a:gdLst/>
            <a:ahLst/>
            <a:cxnLst/>
            <a:rect l="l" t="t" r="r" b="b"/>
            <a:pathLst>
              <a:path w="45563" h="34115" extrusionOk="0">
                <a:moveTo>
                  <a:pt x="40041" y="0"/>
                </a:moveTo>
                <a:cubicBezTo>
                  <a:pt x="37991" y="0"/>
                  <a:pt x="36011" y="2751"/>
                  <a:pt x="34845" y="4649"/>
                </a:cubicBezTo>
                <a:cubicBezTo>
                  <a:pt x="33646" y="6602"/>
                  <a:pt x="31557" y="13462"/>
                  <a:pt x="28390" y="13780"/>
                </a:cubicBezTo>
                <a:cubicBezTo>
                  <a:pt x="28307" y="13788"/>
                  <a:pt x="28225" y="13792"/>
                  <a:pt x="28145" y="13792"/>
                </a:cubicBezTo>
                <a:cubicBezTo>
                  <a:pt x="25427" y="13792"/>
                  <a:pt x="24573" y="9133"/>
                  <a:pt x="21467" y="9133"/>
                </a:cubicBezTo>
                <a:cubicBezTo>
                  <a:pt x="21190" y="9133"/>
                  <a:pt x="20896" y="9170"/>
                  <a:pt x="20581" y="9250"/>
                </a:cubicBezTo>
                <a:cubicBezTo>
                  <a:pt x="16623" y="10261"/>
                  <a:pt x="16803" y="18082"/>
                  <a:pt x="16623" y="19380"/>
                </a:cubicBezTo>
                <a:cubicBezTo>
                  <a:pt x="16430" y="20783"/>
                  <a:pt x="15534" y="21497"/>
                  <a:pt x="14397" y="21497"/>
                </a:cubicBezTo>
                <a:cubicBezTo>
                  <a:pt x="13059" y="21497"/>
                  <a:pt x="11388" y="20510"/>
                  <a:pt x="10133" y="18496"/>
                </a:cubicBezTo>
                <a:cubicBezTo>
                  <a:pt x="8582" y="16008"/>
                  <a:pt x="7324" y="14069"/>
                  <a:pt x="5100" y="14069"/>
                </a:cubicBezTo>
                <a:cubicBezTo>
                  <a:pt x="4583" y="14069"/>
                  <a:pt x="4014" y="14174"/>
                  <a:pt x="3378" y="14400"/>
                </a:cubicBezTo>
                <a:cubicBezTo>
                  <a:pt x="0" y="15603"/>
                  <a:pt x="213" y="21636"/>
                  <a:pt x="213" y="22591"/>
                </a:cubicBezTo>
                <a:cubicBezTo>
                  <a:pt x="213" y="27975"/>
                  <a:pt x="3537" y="32566"/>
                  <a:pt x="12244" y="33889"/>
                </a:cubicBezTo>
                <a:cubicBezTo>
                  <a:pt x="13265" y="34044"/>
                  <a:pt x="14272" y="34114"/>
                  <a:pt x="15260" y="34114"/>
                </a:cubicBezTo>
                <a:cubicBezTo>
                  <a:pt x="22699" y="34114"/>
                  <a:pt x="28983" y="30136"/>
                  <a:pt x="30661" y="28534"/>
                </a:cubicBezTo>
                <a:cubicBezTo>
                  <a:pt x="32560" y="26717"/>
                  <a:pt x="40634" y="18951"/>
                  <a:pt x="43098" y="9928"/>
                </a:cubicBezTo>
                <a:cubicBezTo>
                  <a:pt x="45562" y="904"/>
                  <a:pt x="42323" y="167"/>
                  <a:pt x="40211" y="6"/>
                </a:cubicBezTo>
                <a:cubicBezTo>
                  <a:pt x="40154" y="2"/>
                  <a:pt x="40098" y="0"/>
                  <a:pt x="40041"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771" name="Google Shape;771;p32"/>
          <p:cNvGrpSpPr/>
          <p:nvPr/>
        </p:nvGrpSpPr>
        <p:grpSpPr>
          <a:xfrm>
            <a:off x="10389115" y="4533883"/>
            <a:ext cx="1099162" cy="1134336"/>
            <a:chOff x="3348600" y="614425"/>
            <a:chExt cx="749225" cy="773200"/>
          </a:xfrm>
        </p:grpSpPr>
        <p:sp>
          <p:nvSpPr>
            <p:cNvPr id="772" name="Google Shape;772;p32"/>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3" name="Google Shape;773;p32"/>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4" name="Google Shape;774;p32"/>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5" name="Google Shape;775;p32"/>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6" name="Google Shape;776;p32"/>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7" name="Google Shape;777;p32"/>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8" name="Google Shape;778;p32"/>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79" name="Google Shape;779;p32"/>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0" name="Google Shape;780;p32"/>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1" name="Google Shape;781;p32"/>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2" name="Google Shape;782;p32"/>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3" name="Google Shape;783;p32"/>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4" name="Google Shape;784;p32"/>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5" name="Google Shape;785;p32"/>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Tree>
    <p:extLst>
      <p:ext uri="{BB962C8B-B14F-4D97-AF65-F5344CB8AC3E}">
        <p14:creationId xmlns:p14="http://schemas.microsoft.com/office/powerpoint/2010/main" val="24809660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786"/>
        <p:cNvGrpSpPr/>
        <p:nvPr/>
      </p:nvGrpSpPr>
      <p:grpSpPr>
        <a:xfrm>
          <a:off x="0" y="0"/>
          <a:ext cx="0" cy="0"/>
          <a:chOff x="0" y="0"/>
          <a:chExt cx="0" cy="0"/>
        </a:xfrm>
      </p:grpSpPr>
      <p:sp>
        <p:nvSpPr>
          <p:cNvPr id="787" name="Google Shape;787;p33"/>
          <p:cNvSpPr/>
          <p:nvPr/>
        </p:nvSpPr>
        <p:spPr>
          <a:xfrm>
            <a:off x="9093751" y="4909735"/>
            <a:ext cx="4294581" cy="2365580"/>
          </a:xfrm>
          <a:custGeom>
            <a:avLst/>
            <a:gdLst/>
            <a:ahLst/>
            <a:cxnLst/>
            <a:rect l="l" t="t" r="r" b="b"/>
            <a:pathLst>
              <a:path w="42574" h="23451" extrusionOk="0">
                <a:moveTo>
                  <a:pt x="13151" y="0"/>
                </a:moveTo>
                <a:cubicBezTo>
                  <a:pt x="12816" y="0"/>
                  <a:pt x="12467" y="104"/>
                  <a:pt x="12104" y="331"/>
                </a:cubicBezTo>
                <a:cubicBezTo>
                  <a:pt x="8342" y="2690"/>
                  <a:pt x="15560" y="15878"/>
                  <a:pt x="14230" y="15980"/>
                </a:cubicBezTo>
                <a:cubicBezTo>
                  <a:pt x="14220" y="15980"/>
                  <a:pt x="14210" y="15981"/>
                  <a:pt x="14200" y="15981"/>
                </a:cubicBezTo>
                <a:cubicBezTo>
                  <a:pt x="12993" y="15981"/>
                  <a:pt x="10578" y="10364"/>
                  <a:pt x="8774" y="10364"/>
                </a:cubicBezTo>
                <a:cubicBezTo>
                  <a:pt x="8572" y="10364"/>
                  <a:pt x="8377" y="10435"/>
                  <a:pt x="8193" y="10592"/>
                </a:cubicBezTo>
                <a:cubicBezTo>
                  <a:pt x="6351" y="12162"/>
                  <a:pt x="11674" y="19458"/>
                  <a:pt x="10854" y="19562"/>
                </a:cubicBezTo>
                <a:cubicBezTo>
                  <a:pt x="10846" y="19563"/>
                  <a:pt x="10838" y="19563"/>
                  <a:pt x="10829" y="19563"/>
                </a:cubicBezTo>
                <a:cubicBezTo>
                  <a:pt x="10161" y="19563"/>
                  <a:pt x="7095" y="16813"/>
                  <a:pt x="4607" y="16813"/>
                </a:cubicBezTo>
                <a:cubicBezTo>
                  <a:pt x="3747" y="16813"/>
                  <a:pt x="2956" y="17141"/>
                  <a:pt x="2357" y="18026"/>
                </a:cubicBezTo>
                <a:cubicBezTo>
                  <a:pt x="0" y="21505"/>
                  <a:pt x="6453" y="23245"/>
                  <a:pt x="7988" y="23450"/>
                </a:cubicBezTo>
                <a:lnTo>
                  <a:pt x="31829" y="23450"/>
                </a:lnTo>
                <a:cubicBezTo>
                  <a:pt x="35411" y="22631"/>
                  <a:pt x="42574" y="16698"/>
                  <a:pt x="40213" y="14343"/>
                </a:cubicBezTo>
                <a:cubicBezTo>
                  <a:pt x="39785" y="13916"/>
                  <a:pt x="39261" y="13745"/>
                  <a:pt x="38683" y="13745"/>
                </a:cubicBezTo>
                <a:cubicBezTo>
                  <a:pt x="36326" y="13745"/>
                  <a:pt x="33087" y="16597"/>
                  <a:pt x="31924" y="16597"/>
                </a:cubicBezTo>
                <a:cubicBezTo>
                  <a:pt x="31798" y="16597"/>
                  <a:pt x="31697" y="16564"/>
                  <a:pt x="31624" y="16491"/>
                </a:cubicBezTo>
                <a:cubicBezTo>
                  <a:pt x="30703" y="15572"/>
                  <a:pt x="38787" y="8202"/>
                  <a:pt x="35308" y="5951"/>
                </a:cubicBezTo>
                <a:cubicBezTo>
                  <a:pt x="35010" y="5759"/>
                  <a:pt x="34694" y="5671"/>
                  <a:pt x="34363" y="5671"/>
                </a:cubicBezTo>
                <a:cubicBezTo>
                  <a:pt x="31212" y="5671"/>
                  <a:pt x="26778" y="13571"/>
                  <a:pt x="25628" y="13571"/>
                </a:cubicBezTo>
                <a:cubicBezTo>
                  <a:pt x="25486" y="13571"/>
                  <a:pt x="25394" y="13450"/>
                  <a:pt x="25361" y="13178"/>
                </a:cubicBezTo>
                <a:cubicBezTo>
                  <a:pt x="25048" y="10598"/>
                  <a:pt x="27877" y="1676"/>
                  <a:pt x="24983" y="1676"/>
                </a:cubicBezTo>
                <a:cubicBezTo>
                  <a:pt x="24849" y="1676"/>
                  <a:pt x="24703" y="1695"/>
                  <a:pt x="24544" y="1735"/>
                </a:cubicBezTo>
                <a:cubicBezTo>
                  <a:pt x="21302" y="2544"/>
                  <a:pt x="19934" y="11851"/>
                  <a:pt x="19171" y="11851"/>
                </a:cubicBezTo>
                <a:cubicBezTo>
                  <a:pt x="19085" y="11851"/>
                  <a:pt x="19008" y="11735"/>
                  <a:pt x="18936" y="11478"/>
                </a:cubicBezTo>
                <a:cubicBezTo>
                  <a:pt x="18289" y="9167"/>
                  <a:pt x="16304" y="0"/>
                  <a:pt x="13151" y="0"/>
                </a:cubicBezTo>
                <a:close/>
              </a:path>
            </a:pathLst>
          </a:custGeom>
          <a:solidFill>
            <a:schemeClr val="accent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8" name="Google Shape;788;p33"/>
          <p:cNvSpPr/>
          <p:nvPr/>
        </p:nvSpPr>
        <p:spPr>
          <a:xfrm>
            <a:off x="-663365" y="4518203"/>
            <a:ext cx="2783857" cy="2928377"/>
          </a:xfrm>
          <a:custGeom>
            <a:avLst/>
            <a:gdLst/>
            <a:ahLst/>
            <a:cxnLst/>
            <a:rect l="l" t="t" r="r" b="b"/>
            <a:pathLst>
              <a:path w="37855" h="39822" extrusionOk="0">
                <a:moveTo>
                  <a:pt x="23888" y="0"/>
                </a:moveTo>
                <a:cubicBezTo>
                  <a:pt x="16888" y="0"/>
                  <a:pt x="9919" y="5369"/>
                  <a:pt x="6966" y="9326"/>
                </a:cubicBezTo>
                <a:cubicBezTo>
                  <a:pt x="3238" y="14321"/>
                  <a:pt x="0" y="21076"/>
                  <a:pt x="563" y="22060"/>
                </a:cubicBezTo>
                <a:cubicBezTo>
                  <a:pt x="887" y="22626"/>
                  <a:pt x="5192" y="24666"/>
                  <a:pt x="7037" y="24666"/>
                </a:cubicBezTo>
                <a:cubicBezTo>
                  <a:pt x="7308" y="24666"/>
                  <a:pt x="7526" y="24622"/>
                  <a:pt x="7670" y="24522"/>
                </a:cubicBezTo>
                <a:cubicBezTo>
                  <a:pt x="8705" y="23812"/>
                  <a:pt x="14906" y="8669"/>
                  <a:pt x="20054" y="8669"/>
                </a:cubicBezTo>
                <a:cubicBezTo>
                  <a:pt x="20509" y="8669"/>
                  <a:pt x="20956" y="8787"/>
                  <a:pt x="21390" y="9045"/>
                </a:cubicBezTo>
                <a:cubicBezTo>
                  <a:pt x="26738" y="12209"/>
                  <a:pt x="22164" y="22202"/>
                  <a:pt x="21812" y="23959"/>
                </a:cubicBezTo>
                <a:cubicBezTo>
                  <a:pt x="21459" y="25719"/>
                  <a:pt x="17310" y="36062"/>
                  <a:pt x="17871" y="36695"/>
                </a:cubicBezTo>
                <a:cubicBezTo>
                  <a:pt x="18401" y="37292"/>
                  <a:pt x="24610" y="39821"/>
                  <a:pt x="26155" y="39821"/>
                </a:cubicBezTo>
                <a:cubicBezTo>
                  <a:pt x="26250" y="39821"/>
                  <a:pt x="26328" y="39812"/>
                  <a:pt x="26386" y="39791"/>
                </a:cubicBezTo>
                <a:cubicBezTo>
                  <a:pt x="27370" y="39439"/>
                  <a:pt x="30958" y="30714"/>
                  <a:pt x="32646" y="26000"/>
                </a:cubicBezTo>
                <a:cubicBezTo>
                  <a:pt x="34335" y="21287"/>
                  <a:pt x="37854" y="5386"/>
                  <a:pt x="29340" y="1235"/>
                </a:cubicBezTo>
                <a:cubicBezTo>
                  <a:pt x="27569" y="371"/>
                  <a:pt x="25727" y="0"/>
                  <a:pt x="23888" y="0"/>
                </a:cubicBezTo>
                <a:close/>
              </a:path>
            </a:pathLst>
          </a:custGeom>
          <a:solidFill>
            <a:schemeClr val="dk2"/>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789" name="Google Shape;789;p33"/>
          <p:cNvSpPr/>
          <p:nvPr/>
        </p:nvSpPr>
        <p:spPr>
          <a:xfrm>
            <a:off x="9554429" y="-352767"/>
            <a:ext cx="3619374" cy="2709981"/>
          </a:xfrm>
          <a:custGeom>
            <a:avLst/>
            <a:gdLst/>
            <a:ahLst/>
            <a:cxnLst/>
            <a:rect l="l" t="t" r="r" b="b"/>
            <a:pathLst>
              <a:path w="45563" h="34115" extrusionOk="0">
                <a:moveTo>
                  <a:pt x="40041" y="0"/>
                </a:moveTo>
                <a:cubicBezTo>
                  <a:pt x="37991" y="0"/>
                  <a:pt x="36011" y="2751"/>
                  <a:pt x="34845" y="4649"/>
                </a:cubicBezTo>
                <a:cubicBezTo>
                  <a:pt x="33646" y="6602"/>
                  <a:pt x="31557" y="13462"/>
                  <a:pt x="28390" y="13780"/>
                </a:cubicBezTo>
                <a:cubicBezTo>
                  <a:pt x="28307" y="13788"/>
                  <a:pt x="28225" y="13792"/>
                  <a:pt x="28145" y="13792"/>
                </a:cubicBezTo>
                <a:cubicBezTo>
                  <a:pt x="25427" y="13792"/>
                  <a:pt x="24573" y="9133"/>
                  <a:pt x="21467" y="9133"/>
                </a:cubicBezTo>
                <a:cubicBezTo>
                  <a:pt x="21190" y="9133"/>
                  <a:pt x="20896" y="9170"/>
                  <a:pt x="20581" y="9250"/>
                </a:cubicBezTo>
                <a:cubicBezTo>
                  <a:pt x="16623" y="10261"/>
                  <a:pt x="16803" y="18082"/>
                  <a:pt x="16623" y="19380"/>
                </a:cubicBezTo>
                <a:cubicBezTo>
                  <a:pt x="16430" y="20783"/>
                  <a:pt x="15534" y="21497"/>
                  <a:pt x="14397" y="21497"/>
                </a:cubicBezTo>
                <a:cubicBezTo>
                  <a:pt x="13059" y="21497"/>
                  <a:pt x="11388" y="20510"/>
                  <a:pt x="10133" y="18496"/>
                </a:cubicBezTo>
                <a:cubicBezTo>
                  <a:pt x="8582" y="16008"/>
                  <a:pt x="7324" y="14069"/>
                  <a:pt x="5100" y="14069"/>
                </a:cubicBezTo>
                <a:cubicBezTo>
                  <a:pt x="4583" y="14069"/>
                  <a:pt x="4014" y="14174"/>
                  <a:pt x="3378" y="14400"/>
                </a:cubicBezTo>
                <a:cubicBezTo>
                  <a:pt x="0" y="15603"/>
                  <a:pt x="213" y="21636"/>
                  <a:pt x="213" y="22591"/>
                </a:cubicBezTo>
                <a:cubicBezTo>
                  <a:pt x="213" y="27975"/>
                  <a:pt x="3537" y="32566"/>
                  <a:pt x="12244" y="33889"/>
                </a:cubicBezTo>
                <a:cubicBezTo>
                  <a:pt x="13265" y="34044"/>
                  <a:pt x="14272" y="34114"/>
                  <a:pt x="15260" y="34114"/>
                </a:cubicBezTo>
                <a:cubicBezTo>
                  <a:pt x="22699" y="34114"/>
                  <a:pt x="28983" y="30136"/>
                  <a:pt x="30661" y="28534"/>
                </a:cubicBezTo>
                <a:cubicBezTo>
                  <a:pt x="32560" y="26717"/>
                  <a:pt x="40634" y="18951"/>
                  <a:pt x="43098" y="9928"/>
                </a:cubicBezTo>
                <a:cubicBezTo>
                  <a:pt x="45562" y="904"/>
                  <a:pt x="42323" y="167"/>
                  <a:pt x="40211" y="6"/>
                </a:cubicBezTo>
                <a:cubicBezTo>
                  <a:pt x="40154" y="2"/>
                  <a:pt x="40098" y="0"/>
                  <a:pt x="40041" y="0"/>
                </a:cubicBezTo>
                <a:close/>
              </a:path>
            </a:pathLst>
          </a:custGeom>
          <a:solidFill>
            <a:schemeClr val="accent1"/>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0" name="Google Shape;790;p33"/>
          <p:cNvSpPr/>
          <p:nvPr/>
        </p:nvSpPr>
        <p:spPr>
          <a:xfrm>
            <a:off x="-638480" y="-252165"/>
            <a:ext cx="3178913" cy="3016871"/>
          </a:xfrm>
          <a:custGeom>
            <a:avLst/>
            <a:gdLst/>
            <a:ahLst/>
            <a:cxnLst/>
            <a:rect l="l" t="t" r="r" b="b"/>
            <a:pathLst>
              <a:path w="49123" h="46619" extrusionOk="0">
                <a:moveTo>
                  <a:pt x="21498" y="1"/>
                </a:moveTo>
                <a:cubicBezTo>
                  <a:pt x="16874" y="1"/>
                  <a:pt x="13106" y="5392"/>
                  <a:pt x="11125" y="8626"/>
                </a:cubicBezTo>
                <a:cubicBezTo>
                  <a:pt x="11125" y="8626"/>
                  <a:pt x="6250" y="16562"/>
                  <a:pt x="3937" y="20437"/>
                </a:cubicBezTo>
                <a:cubicBezTo>
                  <a:pt x="1626" y="24312"/>
                  <a:pt x="1" y="27812"/>
                  <a:pt x="4751" y="27937"/>
                </a:cubicBezTo>
                <a:cubicBezTo>
                  <a:pt x="4895" y="27940"/>
                  <a:pt x="5040" y="27942"/>
                  <a:pt x="5184" y="27942"/>
                </a:cubicBezTo>
                <a:cubicBezTo>
                  <a:pt x="7157" y="27942"/>
                  <a:pt x="9123" y="27613"/>
                  <a:pt x="10699" y="27613"/>
                </a:cubicBezTo>
                <a:cubicBezTo>
                  <a:pt x="12802" y="27613"/>
                  <a:pt x="14208" y="28200"/>
                  <a:pt x="14001" y="30937"/>
                </a:cubicBezTo>
                <a:cubicBezTo>
                  <a:pt x="13734" y="34425"/>
                  <a:pt x="8375" y="43935"/>
                  <a:pt x="14001" y="46248"/>
                </a:cubicBezTo>
                <a:cubicBezTo>
                  <a:pt x="14622" y="46503"/>
                  <a:pt x="15224" y="46618"/>
                  <a:pt x="15807" y="46618"/>
                </a:cubicBezTo>
                <a:cubicBezTo>
                  <a:pt x="20894" y="46618"/>
                  <a:pt x="24570" y="37904"/>
                  <a:pt x="27376" y="37904"/>
                </a:cubicBezTo>
                <a:cubicBezTo>
                  <a:pt x="27589" y="37904"/>
                  <a:pt x="27796" y="37954"/>
                  <a:pt x="27998" y="38061"/>
                </a:cubicBezTo>
                <a:cubicBezTo>
                  <a:pt x="31186" y="39748"/>
                  <a:pt x="26811" y="44921"/>
                  <a:pt x="30998" y="46428"/>
                </a:cubicBezTo>
                <a:cubicBezTo>
                  <a:pt x="31347" y="46553"/>
                  <a:pt x="31707" y="46612"/>
                  <a:pt x="32076" y="46612"/>
                </a:cubicBezTo>
                <a:cubicBezTo>
                  <a:pt x="36145" y="46612"/>
                  <a:pt x="41277" y="39514"/>
                  <a:pt x="42997" y="36935"/>
                </a:cubicBezTo>
                <a:cubicBezTo>
                  <a:pt x="44874" y="34123"/>
                  <a:pt x="49122" y="26876"/>
                  <a:pt x="46246" y="24937"/>
                </a:cubicBezTo>
                <a:cubicBezTo>
                  <a:pt x="45801" y="24636"/>
                  <a:pt x="45352" y="24513"/>
                  <a:pt x="44901" y="24513"/>
                </a:cubicBezTo>
                <a:cubicBezTo>
                  <a:pt x="42801" y="24513"/>
                  <a:pt x="40668" y="27194"/>
                  <a:pt x="38727" y="27194"/>
                </a:cubicBezTo>
                <a:cubicBezTo>
                  <a:pt x="38438" y="27194"/>
                  <a:pt x="38153" y="27135"/>
                  <a:pt x="37874" y="26999"/>
                </a:cubicBezTo>
                <a:cubicBezTo>
                  <a:pt x="35310" y="25748"/>
                  <a:pt x="37747" y="20686"/>
                  <a:pt x="38747" y="17749"/>
                </a:cubicBezTo>
                <a:cubicBezTo>
                  <a:pt x="39748" y="14812"/>
                  <a:pt x="41623" y="9438"/>
                  <a:pt x="38622" y="7937"/>
                </a:cubicBezTo>
                <a:cubicBezTo>
                  <a:pt x="38237" y="7744"/>
                  <a:pt x="37819" y="7660"/>
                  <a:pt x="37378" y="7660"/>
                </a:cubicBezTo>
                <a:cubicBezTo>
                  <a:pt x="34383" y="7660"/>
                  <a:pt x="30326" y="11548"/>
                  <a:pt x="28310" y="11875"/>
                </a:cubicBezTo>
                <a:cubicBezTo>
                  <a:pt x="28119" y="11906"/>
                  <a:pt x="27941" y="11921"/>
                  <a:pt x="27775" y="11921"/>
                </a:cubicBezTo>
                <a:cubicBezTo>
                  <a:pt x="25933" y="11921"/>
                  <a:pt x="25594" y="10046"/>
                  <a:pt x="25936" y="7064"/>
                </a:cubicBezTo>
                <a:cubicBezTo>
                  <a:pt x="26310" y="3813"/>
                  <a:pt x="26124" y="1"/>
                  <a:pt x="21498" y="1"/>
                </a:cubicBezTo>
                <a:close/>
              </a:path>
            </a:pathLst>
          </a:custGeom>
          <a:solidFill>
            <a:schemeClr val="accent3"/>
          </a:solidFill>
          <a:ln>
            <a:noFill/>
          </a:ln>
        </p:spPr>
        <p:txBody>
          <a:bodyPr spcFirstLastPara="1" wrap="square" lIns="121868" tIns="121868" rIns="121868" bIns="121868" anchor="ctr" anchorCtr="0">
            <a:noAutofit/>
          </a:bodyPr>
          <a:lstStyle/>
          <a:p>
            <a:pPr>
              <a:buClr>
                <a:srgbClr val="000000"/>
              </a:buClr>
              <a:buFont typeface="Arial"/>
              <a:buNone/>
            </a:pPr>
            <a:endParaRPr sz="2487" kern="0">
              <a:solidFill>
                <a:srgbClr val="000000"/>
              </a:solidFill>
              <a:cs typeface="Arial"/>
              <a:sym typeface="Arial"/>
            </a:endParaRPr>
          </a:p>
        </p:txBody>
      </p:sp>
      <p:grpSp>
        <p:nvGrpSpPr>
          <p:cNvPr id="791" name="Google Shape;791;p33"/>
          <p:cNvGrpSpPr/>
          <p:nvPr/>
        </p:nvGrpSpPr>
        <p:grpSpPr>
          <a:xfrm>
            <a:off x="10242053" y="5137101"/>
            <a:ext cx="998967" cy="1030933"/>
            <a:chOff x="3348600" y="614425"/>
            <a:chExt cx="749225" cy="773200"/>
          </a:xfrm>
        </p:grpSpPr>
        <p:sp>
          <p:nvSpPr>
            <p:cNvPr id="792" name="Google Shape;792;p33"/>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3" name="Google Shape;793;p33"/>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4" name="Google Shape;794;p33"/>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5" name="Google Shape;795;p33"/>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6" name="Google Shape;796;p33"/>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7" name="Google Shape;797;p33"/>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8" name="Google Shape;798;p33"/>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799" name="Google Shape;799;p33"/>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0" name="Google Shape;800;p33"/>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1" name="Google Shape;801;p33"/>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2" name="Google Shape;802;p33"/>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3" name="Google Shape;803;p33"/>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4" name="Google Shape;804;p33"/>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5" name="Google Shape;805;p33"/>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grpSp>
        <p:nvGrpSpPr>
          <p:cNvPr id="806" name="Google Shape;806;p33"/>
          <p:cNvGrpSpPr/>
          <p:nvPr/>
        </p:nvGrpSpPr>
        <p:grpSpPr>
          <a:xfrm>
            <a:off x="950976" y="323765"/>
            <a:ext cx="756409" cy="925165"/>
            <a:chOff x="4457500" y="728725"/>
            <a:chExt cx="641750" cy="784925"/>
          </a:xfrm>
        </p:grpSpPr>
        <p:sp>
          <p:nvSpPr>
            <p:cNvPr id="807" name="Google Shape;807;p33"/>
            <p:cNvSpPr/>
            <p:nvPr/>
          </p:nvSpPr>
          <p:spPr>
            <a:xfrm>
              <a:off x="4457500" y="728725"/>
              <a:ext cx="171100" cy="156775"/>
            </a:xfrm>
            <a:custGeom>
              <a:avLst/>
              <a:gdLst/>
              <a:ahLst/>
              <a:cxnLst/>
              <a:rect l="l" t="t" r="r" b="b"/>
              <a:pathLst>
                <a:path w="6844" h="6271" extrusionOk="0">
                  <a:moveTo>
                    <a:pt x="3530" y="1838"/>
                  </a:moveTo>
                  <a:cubicBezTo>
                    <a:pt x="4035" y="1838"/>
                    <a:pt x="4356" y="2129"/>
                    <a:pt x="4676" y="2895"/>
                  </a:cubicBezTo>
                  <a:cubicBezTo>
                    <a:pt x="4879" y="3380"/>
                    <a:pt x="4422" y="3814"/>
                    <a:pt x="4217" y="3977"/>
                  </a:cubicBezTo>
                  <a:cubicBezTo>
                    <a:pt x="3855" y="4264"/>
                    <a:pt x="3409" y="4423"/>
                    <a:pt x="3048" y="4423"/>
                  </a:cubicBezTo>
                  <a:cubicBezTo>
                    <a:pt x="2866" y="4423"/>
                    <a:pt x="2706" y="4383"/>
                    <a:pt x="2587" y="4299"/>
                  </a:cubicBezTo>
                  <a:cubicBezTo>
                    <a:pt x="2090" y="3941"/>
                    <a:pt x="1938" y="3309"/>
                    <a:pt x="2009" y="2840"/>
                  </a:cubicBezTo>
                  <a:cubicBezTo>
                    <a:pt x="2044" y="2602"/>
                    <a:pt x="2166" y="2183"/>
                    <a:pt x="2587" y="2041"/>
                  </a:cubicBezTo>
                  <a:cubicBezTo>
                    <a:pt x="2966" y="1914"/>
                    <a:pt x="3272" y="1838"/>
                    <a:pt x="3530" y="1838"/>
                  </a:cubicBezTo>
                  <a:close/>
                  <a:moveTo>
                    <a:pt x="3531" y="1"/>
                  </a:moveTo>
                  <a:cubicBezTo>
                    <a:pt x="2882" y="1"/>
                    <a:pt x="2312" y="193"/>
                    <a:pt x="2000" y="299"/>
                  </a:cubicBezTo>
                  <a:cubicBezTo>
                    <a:pt x="1031" y="625"/>
                    <a:pt x="353" y="1473"/>
                    <a:pt x="188" y="2568"/>
                  </a:cubicBezTo>
                  <a:cubicBezTo>
                    <a:pt x="1" y="3816"/>
                    <a:pt x="521" y="5082"/>
                    <a:pt x="1513" y="5794"/>
                  </a:cubicBezTo>
                  <a:cubicBezTo>
                    <a:pt x="1981" y="6130"/>
                    <a:pt x="2509" y="6270"/>
                    <a:pt x="3039" y="6270"/>
                  </a:cubicBezTo>
                  <a:cubicBezTo>
                    <a:pt x="3338" y="6270"/>
                    <a:pt x="3637" y="6226"/>
                    <a:pt x="3926" y="6146"/>
                  </a:cubicBezTo>
                  <a:cubicBezTo>
                    <a:pt x="4448" y="6003"/>
                    <a:pt x="4937" y="5754"/>
                    <a:pt x="5362" y="5417"/>
                  </a:cubicBezTo>
                  <a:cubicBezTo>
                    <a:pt x="6455" y="4548"/>
                    <a:pt x="6843" y="3309"/>
                    <a:pt x="6374" y="2187"/>
                  </a:cubicBezTo>
                  <a:cubicBezTo>
                    <a:pt x="5638" y="425"/>
                    <a:pt x="4497" y="1"/>
                    <a:pt x="3531"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8" name="Google Shape;808;p33"/>
            <p:cNvSpPr/>
            <p:nvPr/>
          </p:nvSpPr>
          <p:spPr>
            <a:xfrm>
              <a:off x="4551950" y="963675"/>
              <a:ext cx="297300" cy="271125"/>
            </a:xfrm>
            <a:custGeom>
              <a:avLst/>
              <a:gdLst/>
              <a:ahLst/>
              <a:cxnLst/>
              <a:rect l="l" t="t" r="r" b="b"/>
              <a:pathLst>
                <a:path w="11892" h="10845" extrusionOk="0">
                  <a:moveTo>
                    <a:pt x="6190" y="1843"/>
                  </a:moveTo>
                  <a:cubicBezTo>
                    <a:pt x="7530" y="1843"/>
                    <a:pt x="8567" y="2557"/>
                    <a:pt x="9409" y="4573"/>
                  </a:cubicBezTo>
                  <a:cubicBezTo>
                    <a:pt x="10090" y="6207"/>
                    <a:pt x="8645" y="7526"/>
                    <a:pt x="8185" y="7891"/>
                  </a:cubicBezTo>
                  <a:cubicBezTo>
                    <a:pt x="7371" y="8541"/>
                    <a:pt x="6236" y="9012"/>
                    <a:pt x="5203" y="9012"/>
                  </a:cubicBezTo>
                  <a:cubicBezTo>
                    <a:pt x="4658" y="9012"/>
                    <a:pt x="4141" y="8880"/>
                    <a:pt x="3715" y="8575"/>
                  </a:cubicBezTo>
                  <a:cubicBezTo>
                    <a:pt x="2537" y="7729"/>
                    <a:pt x="1922" y="6203"/>
                    <a:pt x="2150" y="4684"/>
                  </a:cubicBezTo>
                  <a:cubicBezTo>
                    <a:pt x="2328" y="3495"/>
                    <a:pt x="2991" y="2624"/>
                    <a:pt x="3967" y="2295"/>
                  </a:cubicBezTo>
                  <a:cubicBezTo>
                    <a:pt x="4791" y="2018"/>
                    <a:pt x="5528" y="1843"/>
                    <a:pt x="6190" y="1843"/>
                  </a:cubicBezTo>
                  <a:close/>
                  <a:moveTo>
                    <a:pt x="6234" y="0"/>
                  </a:moveTo>
                  <a:cubicBezTo>
                    <a:pt x="5260" y="0"/>
                    <a:pt x="4282" y="249"/>
                    <a:pt x="3381" y="553"/>
                  </a:cubicBezTo>
                  <a:cubicBezTo>
                    <a:pt x="1750" y="1100"/>
                    <a:pt x="611" y="2544"/>
                    <a:pt x="330" y="4413"/>
                  </a:cubicBezTo>
                  <a:cubicBezTo>
                    <a:pt x="0" y="6605"/>
                    <a:pt x="908" y="8826"/>
                    <a:pt x="2642" y="10070"/>
                  </a:cubicBezTo>
                  <a:cubicBezTo>
                    <a:pt x="3399" y="10612"/>
                    <a:pt x="4283" y="10845"/>
                    <a:pt x="5190" y="10845"/>
                  </a:cubicBezTo>
                  <a:cubicBezTo>
                    <a:pt x="5718" y="10845"/>
                    <a:pt x="6253" y="10766"/>
                    <a:pt x="6774" y="10624"/>
                  </a:cubicBezTo>
                  <a:cubicBezTo>
                    <a:pt x="7705" y="10369"/>
                    <a:pt x="8574" y="9929"/>
                    <a:pt x="9330" y="9331"/>
                  </a:cubicBezTo>
                  <a:cubicBezTo>
                    <a:pt x="11210" y="7836"/>
                    <a:pt x="11892" y="5741"/>
                    <a:pt x="11107" y="3863"/>
                  </a:cubicBezTo>
                  <a:cubicBezTo>
                    <a:pt x="9857" y="869"/>
                    <a:pt x="8054" y="0"/>
                    <a:pt x="6234"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09" name="Google Shape;809;p33"/>
            <p:cNvSpPr/>
            <p:nvPr/>
          </p:nvSpPr>
          <p:spPr>
            <a:xfrm>
              <a:off x="4885750" y="980150"/>
              <a:ext cx="144875" cy="132600"/>
            </a:xfrm>
            <a:custGeom>
              <a:avLst/>
              <a:gdLst/>
              <a:ahLst/>
              <a:cxnLst/>
              <a:rect l="l" t="t" r="r" b="b"/>
              <a:pathLst>
                <a:path w="5795" h="5304" extrusionOk="0">
                  <a:moveTo>
                    <a:pt x="2970" y="1832"/>
                  </a:moveTo>
                  <a:cubicBezTo>
                    <a:pt x="3311" y="1832"/>
                    <a:pt x="3484" y="2040"/>
                    <a:pt x="3692" y="2538"/>
                  </a:cubicBezTo>
                  <a:cubicBezTo>
                    <a:pt x="3803" y="2802"/>
                    <a:pt x="3489" y="3078"/>
                    <a:pt x="3391" y="3156"/>
                  </a:cubicBezTo>
                  <a:cubicBezTo>
                    <a:pt x="3133" y="3362"/>
                    <a:pt x="2824" y="3462"/>
                    <a:pt x="2597" y="3462"/>
                  </a:cubicBezTo>
                  <a:cubicBezTo>
                    <a:pt x="2494" y="3462"/>
                    <a:pt x="2408" y="3442"/>
                    <a:pt x="2352" y="3401"/>
                  </a:cubicBezTo>
                  <a:cubicBezTo>
                    <a:pt x="2030" y="3170"/>
                    <a:pt x="1933" y="2754"/>
                    <a:pt x="1978" y="2448"/>
                  </a:cubicBezTo>
                  <a:cubicBezTo>
                    <a:pt x="2000" y="2306"/>
                    <a:pt x="2070" y="2057"/>
                    <a:pt x="2300" y="1979"/>
                  </a:cubicBezTo>
                  <a:cubicBezTo>
                    <a:pt x="2583" y="1885"/>
                    <a:pt x="2798" y="1832"/>
                    <a:pt x="2970" y="1832"/>
                  </a:cubicBezTo>
                  <a:close/>
                  <a:moveTo>
                    <a:pt x="2987" y="1"/>
                  </a:moveTo>
                  <a:cubicBezTo>
                    <a:pt x="2598" y="1"/>
                    <a:pt x="2173" y="79"/>
                    <a:pt x="1712" y="234"/>
                  </a:cubicBezTo>
                  <a:cubicBezTo>
                    <a:pt x="880" y="516"/>
                    <a:pt x="299" y="1240"/>
                    <a:pt x="160" y="2174"/>
                  </a:cubicBezTo>
                  <a:cubicBezTo>
                    <a:pt x="1" y="3227"/>
                    <a:pt x="441" y="4295"/>
                    <a:pt x="1280" y="4897"/>
                  </a:cubicBezTo>
                  <a:cubicBezTo>
                    <a:pt x="1661" y="5170"/>
                    <a:pt x="2123" y="5304"/>
                    <a:pt x="2608" y="5304"/>
                  </a:cubicBezTo>
                  <a:cubicBezTo>
                    <a:pt x="2853" y="5304"/>
                    <a:pt x="3105" y="5269"/>
                    <a:pt x="3355" y="5201"/>
                  </a:cubicBezTo>
                  <a:cubicBezTo>
                    <a:pt x="3786" y="5082"/>
                    <a:pt x="4188" y="4875"/>
                    <a:pt x="4536" y="4596"/>
                  </a:cubicBezTo>
                  <a:cubicBezTo>
                    <a:pt x="5467" y="3855"/>
                    <a:pt x="5794" y="2796"/>
                    <a:pt x="5390" y="1829"/>
                  </a:cubicBezTo>
                  <a:cubicBezTo>
                    <a:pt x="4883" y="614"/>
                    <a:pt x="4079" y="1"/>
                    <a:pt x="298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10" name="Google Shape;810;p33"/>
            <p:cNvSpPr/>
            <p:nvPr/>
          </p:nvSpPr>
          <p:spPr>
            <a:xfrm>
              <a:off x="4863250" y="1186800"/>
              <a:ext cx="236000" cy="215250"/>
            </a:xfrm>
            <a:custGeom>
              <a:avLst/>
              <a:gdLst/>
              <a:ahLst/>
              <a:cxnLst/>
              <a:rect l="l" t="t" r="r" b="b"/>
              <a:pathLst>
                <a:path w="9440" h="8610" extrusionOk="0">
                  <a:moveTo>
                    <a:pt x="4914" y="1466"/>
                  </a:moveTo>
                  <a:cubicBezTo>
                    <a:pt x="5978" y="1466"/>
                    <a:pt x="6800" y="2032"/>
                    <a:pt x="7468" y="3632"/>
                  </a:cubicBezTo>
                  <a:cubicBezTo>
                    <a:pt x="8010" y="4928"/>
                    <a:pt x="6863" y="5978"/>
                    <a:pt x="6497" y="6267"/>
                  </a:cubicBezTo>
                  <a:cubicBezTo>
                    <a:pt x="5849" y="6780"/>
                    <a:pt x="4949" y="7154"/>
                    <a:pt x="4130" y="7154"/>
                  </a:cubicBezTo>
                  <a:cubicBezTo>
                    <a:pt x="3698" y="7154"/>
                    <a:pt x="3288" y="7050"/>
                    <a:pt x="2949" y="6807"/>
                  </a:cubicBezTo>
                  <a:lnTo>
                    <a:pt x="2949" y="6809"/>
                  </a:lnTo>
                  <a:cubicBezTo>
                    <a:pt x="2013" y="6137"/>
                    <a:pt x="1525" y="4925"/>
                    <a:pt x="1707" y="3720"/>
                  </a:cubicBezTo>
                  <a:cubicBezTo>
                    <a:pt x="1848" y="2776"/>
                    <a:pt x="2373" y="2085"/>
                    <a:pt x="3148" y="1825"/>
                  </a:cubicBezTo>
                  <a:cubicBezTo>
                    <a:pt x="3803" y="1604"/>
                    <a:pt x="4388" y="1466"/>
                    <a:pt x="4914" y="1466"/>
                  </a:cubicBezTo>
                  <a:close/>
                  <a:moveTo>
                    <a:pt x="4947" y="1"/>
                  </a:moveTo>
                  <a:cubicBezTo>
                    <a:pt x="4175" y="1"/>
                    <a:pt x="3399" y="197"/>
                    <a:pt x="2683" y="439"/>
                  </a:cubicBezTo>
                  <a:cubicBezTo>
                    <a:pt x="1389" y="873"/>
                    <a:pt x="483" y="2020"/>
                    <a:pt x="261" y="3502"/>
                  </a:cubicBezTo>
                  <a:cubicBezTo>
                    <a:pt x="1" y="5242"/>
                    <a:pt x="721" y="7006"/>
                    <a:pt x="2097" y="7994"/>
                  </a:cubicBezTo>
                  <a:cubicBezTo>
                    <a:pt x="2698" y="8425"/>
                    <a:pt x="3401" y="8609"/>
                    <a:pt x="4121" y="8609"/>
                  </a:cubicBezTo>
                  <a:cubicBezTo>
                    <a:pt x="4539" y="8609"/>
                    <a:pt x="4964" y="8547"/>
                    <a:pt x="5377" y="8434"/>
                  </a:cubicBezTo>
                  <a:cubicBezTo>
                    <a:pt x="6116" y="8231"/>
                    <a:pt x="6805" y="7883"/>
                    <a:pt x="7407" y="7408"/>
                  </a:cubicBezTo>
                  <a:cubicBezTo>
                    <a:pt x="8900" y="6221"/>
                    <a:pt x="9440" y="4557"/>
                    <a:pt x="8818" y="3067"/>
                  </a:cubicBezTo>
                  <a:cubicBezTo>
                    <a:pt x="7824" y="690"/>
                    <a:pt x="6392" y="1"/>
                    <a:pt x="49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11" name="Google Shape;811;p33"/>
            <p:cNvSpPr/>
            <p:nvPr/>
          </p:nvSpPr>
          <p:spPr>
            <a:xfrm>
              <a:off x="4734750" y="770725"/>
              <a:ext cx="107000" cy="98025"/>
            </a:xfrm>
            <a:custGeom>
              <a:avLst/>
              <a:gdLst/>
              <a:ahLst/>
              <a:cxnLst/>
              <a:rect l="l" t="t" r="r" b="b"/>
              <a:pathLst>
                <a:path w="4280" h="3921" extrusionOk="0">
                  <a:moveTo>
                    <a:pt x="2207" y="1149"/>
                  </a:moveTo>
                  <a:cubicBezTo>
                    <a:pt x="2523" y="1149"/>
                    <a:pt x="2724" y="1331"/>
                    <a:pt x="2924" y="1811"/>
                  </a:cubicBezTo>
                  <a:cubicBezTo>
                    <a:pt x="3050" y="2115"/>
                    <a:pt x="2765" y="2385"/>
                    <a:pt x="2637" y="2489"/>
                  </a:cubicBezTo>
                  <a:cubicBezTo>
                    <a:pt x="2409" y="2667"/>
                    <a:pt x="2130" y="2767"/>
                    <a:pt x="1904" y="2767"/>
                  </a:cubicBezTo>
                  <a:cubicBezTo>
                    <a:pt x="1791" y="2767"/>
                    <a:pt x="1691" y="2742"/>
                    <a:pt x="1618" y="2690"/>
                  </a:cubicBezTo>
                  <a:cubicBezTo>
                    <a:pt x="1308" y="2466"/>
                    <a:pt x="1212" y="2069"/>
                    <a:pt x="1256" y="1776"/>
                  </a:cubicBezTo>
                  <a:cubicBezTo>
                    <a:pt x="1277" y="1627"/>
                    <a:pt x="1354" y="1365"/>
                    <a:pt x="1616" y="1277"/>
                  </a:cubicBezTo>
                  <a:cubicBezTo>
                    <a:pt x="1853" y="1197"/>
                    <a:pt x="2045" y="1149"/>
                    <a:pt x="2207" y="1149"/>
                  </a:cubicBezTo>
                  <a:close/>
                  <a:moveTo>
                    <a:pt x="2209" y="1"/>
                  </a:moveTo>
                  <a:cubicBezTo>
                    <a:pt x="1803" y="1"/>
                    <a:pt x="1446" y="121"/>
                    <a:pt x="1250" y="187"/>
                  </a:cubicBezTo>
                  <a:cubicBezTo>
                    <a:pt x="643" y="390"/>
                    <a:pt x="222" y="921"/>
                    <a:pt x="119" y="1606"/>
                  </a:cubicBezTo>
                  <a:cubicBezTo>
                    <a:pt x="0" y="2385"/>
                    <a:pt x="326" y="3178"/>
                    <a:pt x="946" y="3624"/>
                  </a:cubicBezTo>
                  <a:cubicBezTo>
                    <a:pt x="1239" y="3833"/>
                    <a:pt x="1568" y="3921"/>
                    <a:pt x="1900" y="3921"/>
                  </a:cubicBezTo>
                  <a:cubicBezTo>
                    <a:pt x="2086" y="3921"/>
                    <a:pt x="2273" y="3893"/>
                    <a:pt x="2455" y="3844"/>
                  </a:cubicBezTo>
                  <a:cubicBezTo>
                    <a:pt x="2782" y="3754"/>
                    <a:pt x="3086" y="3599"/>
                    <a:pt x="3353" y="3388"/>
                  </a:cubicBezTo>
                  <a:cubicBezTo>
                    <a:pt x="4036" y="2845"/>
                    <a:pt x="4279" y="2069"/>
                    <a:pt x="3986" y="1367"/>
                  </a:cubicBezTo>
                  <a:cubicBezTo>
                    <a:pt x="3526" y="266"/>
                    <a:pt x="2813" y="1"/>
                    <a:pt x="2209"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sp>
          <p:nvSpPr>
            <p:cNvPr id="812" name="Google Shape;812;p33"/>
            <p:cNvSpPr/>
            <p:nvPr/>
          </p:nvSpPr>
          <p:spPr>
            <a:xfrm>
              <a:off x="4702950" y="1415625"/>
              <a:ext cx="107000" cy="98025"/>
            </a:xfrm>
            <a:custGeom>
              <a:avLst/>
              <a:gdLst/>
              <a:ahLst/>
              <a:cxnLst/>
              <a:rect l="l" t="t" r="r" b="b"/>
              <a:pathLst>
                <a:path w="4280" h="3921" extrusionOk="0">
                  <a:moveTo>
                    <a:pt x="2206" y="1150"/>
                  </a:moveTo>
                  <a:cubicBezTo>
                    <a:pt x="2522" y="1150"/>
                    <a:pt x="2722" y="1331"/>
                    <a:pt x="2922" y="1810"/>
                  </a:cubicBezTo>
                  <a:cubicBezTo>
                    <a:pt x="3051" y="2115"/>
                    <a:pt x="2764" y="2385"/>
                    <a:pt x="2635" y="2488"/>
                  </a:cubicBezTo>
                  <a:cubicBezTo>
                    <a:pt x="2410" y="2668"/>
                    <a:pt x="2132" y="2767"/>
                    <a:pt x="1906" y="2767"/>
                  </a:cubicBezTo>
                  <a:cubicBezTo>
                    <a:pt x="1792" y="2767"/>
                    <a:pt x="1691" y="2742"/>
                    <a:pt x="1617" y="2689"/>
                  </a:cubicBezTo>
                  <a:cubicBezTo>
                    <a:pt x="1307" y="2465"/>
                    <a:pt x="1211" y="2069"/>
                    <a:pt x="1255" y="1776"/>
                  </a:cubicBezTo>
                  <a:cubicBezTo>
                    <a:pt x="1278" y="1628"/>
                    <a:pt x="1354" y="1366"/>
                    <a:pt x="1617" y="1276"/>
                  </a:cubicBezTo>
                  <a:cubicBezTo>
                    <a:pt x="1854" y="1197"/>
                    <a:pt x="2045" y="1150"/>
                    <a:pt x="2206" y="1150"/>
                  </a:cubicBezTo>
                  <a:close/>
                  <a:moveTo>
                    <a:pt x="2207" y="0"/>
                  </a:moveTo>
                  <a:cubicBezTo>
                    <a:pt x="1801" y="0"/>
                    <a:pt x="1445" y="120"/>
                    <a:pt x="1249" y="187"/>
                  </a:cubicBezTo>
                  <a:cubicBezTo>
                    <a:pt x="644" y="390"/>
                    <a:pt x="221" y="920"/>
                    <a:pt x="118" y="1605"/>
                  </a:cubicBezTo>
                  <a:cubicBezTo>
                    <a:pt x="1" y="2385"/>
                    <a:pt x="326" y="3177"/>
                    <a:pt x="947" y="3623"/>
                  </a:cubicBezTo>
                  <a:cubicBezTo>
                    <a:pt x="1238" y="3833"/>
                    <a:pt x="1568" y="3920"/>
                    <a:pt x="1900" y="3920"/>
                  </a:cubicBezTo>
                  <a:cubicBezTo>
                    <a:pt x="2086" y="3920"/>
                    <a:pt x="2273" y="3893"/>
                    <a:pt x="2453" y="3844"/>
                  </a:cubicBezTo>
                  <a:cubicBezTo>
                    <a:pt x="2781" y="3754"/>
                    <a:pt x="3085" y="3599"/>
                    <a:pt x="3351" y="3388"/>
                  </a:cubicBezTo>
                  <a:cubicBezTo>
                    <a:pt x="4037" y="2844"/>
                    <a:pt x="4280" y="2071"/>
                    <a:pt x="3985" y="1368"/>
                  </a:cubicBezTo>
                  <a:cubicBezTo>
                    <a:pt x="3525" y="266"/>
                    <a:pt x="2811" y="0"/>
                    <a:pt x="2207" y="0"/>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2487" kern="0">
                <a:solidFill>
                  <a:srgbClr val="000000"/>
                </a:solidFill>
                <a:cs typeface="Arial"/>
                <a:sym typeface="Arial"/>
              </a:endParaRPr>
            </a:p>
          </p:txBody>
        </p:sp>
      </p:grpSp>
    </p:spTree>
    <p:extLst>
      <p:ext uri="{BB962C8B-B14F-4D97-AF65-F5344CB8AC3E}">
        <p14:creationId xmlns:p14="http://schemas.microsoft.com/office/powerpoint/2010/main" val="1449965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Numbers and text">
  <p:cSld name="1_Numbers and text">
    <p:spTree>
      <p:nvGrpSpPr>
        <p:cNvPr id="1" name="Shape 336"/>
        <p:cNvGrpSpPr/>
        <p:nvPr/>
      </p:nvGrpSpPr>
      <p:grpSpPr>
        <a:xfrm>
          <a:off x="0" y="0"/>
          <a:ext cx="0" cy="0"/>
          <a:chOff x="0" y="0"/>
          <a:chExt cx="0" cy="0"/>
        </a:xfrm>
      </p:grpSpPr>
      <p:sp>
        <p:nvSpPr>
          <p:cNvPr id="337" name="Google Shape;337;p25"/>
          <p:cNvSpPr txBox="1">
            <a:spLocks noGrp="1"/>
          </p:cNvSpPr>
          <p:nvPr>
            <p:ph type="title" hasCustomPrompt="1"/>
          </p:nvPr>
        </p:nvSpPr>
        <p:spPr>
          <a:xfrm>
            <a:off x="1422502" y="3854220"/>
            <a:ext cx="2414000" cy="63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5969"/>
            </a:lvl1pPr>
            <a:lvl2pPr lvl="1" algn="r" rtl="0">
              <a:spcBef>
                <a:spcPts val="0"/>
              </a:spcBef>
              <a:spcAft>
                <a:spcPts val="0"/>
              </a:spcAft>
              <a:buSzPts val="4500"/>
              <a:buNone/>
              <a:defRPr sz="5969"/>
            </a:lvl2pPr>
            <a:lvl3pPr lvl="2" algn="r" rtl="0">
              <a:spcBef>
                <a:spcPts val="0"/>
              </a:spcBef>
              <a:spcAft>
                <a:spcPts val="0"/>
              </a:spcAft>
              <a:buSzPts val="4500"/>
              <a:buNone/>
              <a:defRPr sz="5969"/>
            </a:lvl3pPr>
            <a:lvl4pPr lvl="3" algn="r" rtl="0">
              <a:spcBef>
                <a:spcPts val="0"/>
              </a:spcBef>
              <a:spcAft>
                <a:spcPts val="0"/>
              </a:spcAft>
              <a:buSzPts val="4500"/>
              <a:buNone/>
              <a:defRPr sz="5969"/>
            </a:lvl4pPr>
            <a:lvl5pPr lvl="4" algn="r" rtl="0">
              <a:spcBef>
                <a:spcPts val="0"/>
              </a:spcBef>
              <a:spcAft>
                <a:spcPts val="0"/>
              </a:spcAft>
              <a:buSzPts val="4500"/>
              <a:buNone/>
              <a:defRPr sz="5969"/>
            </a:lvl5pPr>
            <a:lvl6pPr lvl="5" algn="r" rtl="0">
              <a:spcBef>
                <a:spcPts val="0"/>
              </a:spcBef>
              <a:spcAft>
                <a:spcPts val="0"/>
              </a:spcAft>
              <a:buSzPts val="4500"/>
              <a:buNone/>
              <a:defRPr sz="5969"/>
            </a:lvl6pPr>
            <a:lvl7pPr lvl="6" algn="r" rtl="0">
              <a:spcBef>
                <a:spcPts val="0"/>
              </a:spcBef>
              <a:spcAft>
                <a:spcPts val="0"/>
              </a:spcAft>
              <a:buSzPts val="4500"/>
              <a:buNone/>
              <a:defRPr sz="5969"/>
            </a:lvl7pPr>
            <a:lvl8pPr lvl="7" algn="r" rtl="0">
              <a:spcBef>
                <a:spcPts val="0"/>
              </a:spcBef>
              <a:spcAft>
                <a:spcPts val="0"/>
              </a:spcAft>
              <a:buSzPts val="4500"/>
              <a:buNone/>
              <a:defRPr sz="5969"/>
            </a:lvl8pPr>
            <a:lvl9pPr lvl="8" algn="r" rtl="0">
              <a:spcBef>
                <a:spcPts val="0"/>
              </a:spcBef>
              <a:spcAft>
                <a:spcPts val="0"/>
              </a:spcAft>
              <a:buSzPts val="4500"/>
              <a:buNone/>
              <a:defRPr sz="5969"/>
            </a:lvl9pPr>
          </a:lstStyle>
          <a:p>
            <a:r>
              <a:t>xx%</a:t>
            </a:r>
          </a:p>
        </p:txBody>
      </p:sp>
      <p:sp>
        <p:nvSpPr>
          <p:cNvPr id="338" name="Google Shape;338;p25"/>
          <p:cNvSpPr txBox="1">
            <a:spLocks noGrp="1"/>
          </p:cNvSpPr>
          <p:nvPr>
            <p:ph type="subTitle" idx="1"/>
          </p:nvPr>
        </p:nvSpPr>
        <p:spPr>
          <a:xfrm>
            <a:off x="1422538" y="4692253"/>
            <a:ext cx="2414000" cy="66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339" name="Google Shape;339;p25"/>
          <p:cNvSpPr/>
          <p:nvPr/>
        </p:nvSpPr>
        <p:spPr>
          <a:xfrm>
            <a:off x="1" y="-5000"/>
            <a:ext cx="12192000" cy="6868000"/>
          </a:xfrm>
          <a:prstGeom prst="frame">
            <a:avLst>
              <a:gd name="adj1" fmla="val 2446"/>
            </a:avLst>
          </a:prstGeom>
          <a:solidFill>
            <a:schemeClr val="accent3"/>
          </a:solidFill>
          <a:ln>
            <a:noFill/>
          </a:ln>
        </p:spPr>
        <p:txBody>
          <a:bodyPr spcFirstLastPara="1" wrap="square" lIns="121267" tIns="121267" rIns="121267" bIns="121267" anchor="ctr" anchorCtr="0">
            <a:noAutofit/>
          </a:bodyPr>
          <a:lstStyle/>
          <a:p>
            <a:pPr>
              <a:buClr>
                <a:srgbClr val="000000"/>
              </a:buClr>
              <a:buFont typeface="Arial"/>
              <a:buNone/>
            </a:pPr>
            <a:endParaRPr sz="2471" kern="0">
              <a:solidFill>
                <a:srgbClr val="000000"/>
              </a:solidFill>
              <a:cs typeface="Arial"/>
              <a:sym typeface="Arial"/>
            </a:endParaRPr>
          </a:p>
        </p:txBody>
      </p:sp>
      <p:sp>
        <p:nvSpPr>
          <p:cNvPr id="340" name="Google Shape;340;p25"/>
          <p:cNvSpPr txBox="1">
            <a:spLocks noGrp="1"/>
          </p:cNvSpPr>
          <p:nvPr>
            <p:ph type="subTitle" idx="2"/>
          </p:nvPr>
        </p:nvSpPr>
        <p:spPr>
          <a:xfrm>
            <a:off x="966635" y="1780100"/>
            <a:ext cx="10255600" cy="4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122"/>
            </a:lvl1pPr>
            <a:lvl2pPr lvl="1" algn="ctr" rtl="0">
              <a:lnSpc>
                <a:spcPct val="100000"/>
              </a:lnSpc>
              <a:spcBef>
                <a:spcPts val="0"/>
              </a:spcBef>
              <a:spcAft>
                <a:spcPts val="0"/>
              </a:spcAft>
              <a:buSzPts val="2800"/>
              <a:buNone/>
              <a:defRPr sz="3714"/>
            </a:lvl2pPr>
            <a:lvl3pPr lvl="2" algn="ctr" rtl="0">
              <a:lnSpc>
                <a:spcPct val="100000"/>
              </a:lnSpc>
              <a:spcBef>
                <a:spcPts val="0"/>
              </a:spcBef>
              <a:spcAft>
                <a:spcPts val="0"/>
              </a:spcAft>
              <a:buSzPts val="2800"/>
              <a:buNone/>
              <a:defRPr sz="3714"/>
            </a:lvl3pPr>
            <a:lvl4pPr lvl="3" algn="ctr" rtl="0">
              <a:lnSpc>
                <a:spcPct val="100000"/>
              </a:lnSpc>
              <a:spcBef>
                <a:spcPts val="0"/>
              </a:spcBef>
              <a:spcAft>
                <a:spcPts val="0"/>
              </a:spcAft>
              <a:buSzPts val="2800"/>
              <a:buNone/>
              <a:defRPr sz="3714"/>
            </a:lvl4pPr>
            <a:lvl5pPr lvl="4" algn="ctr" rtl="0">
              <a:lnSpc>
                <a:spcPct val="100000"/>
              </a:lnSpc>
              <a:spcBef>
                <a:spcPts val="0"/>
              </a:spcBef>
              <a:spcAft>
                <a:spcPts val="0"/>
              </a:spcAft>
              <a:buSzPts val="2800"/>
              <a:buNone/>
              <a:defRPr sz="3714"/>
            </a:lvl5pPr>
            <a:lvl6pPr lvl="5" algn="ctr" rtl="0">
              <a:lnSpc>
                <a:spcPct val="100000"/>
              </a:lnSpc>
              <a:spcBef>
                <a:spcPts val="0"/>
              </a:spcBef>
              <a:spcAft>
                <a:spcPts val="0"/>
              </a:spcAft>
              <a:buSzPts val="2800"/>
              <a:buNone/>
              <a:defRPr sz="3714"/>
            </a:lvl6pPr>
            <a:lvl7pPr lvl="6" algn="ctr" rtl="0">
              <a:lnSpc>
                <a:spcPct val="100000"/>
              </a:lnSpc>
              <a:spcBef>
                <a:spcPts val="0"/>
              </a:spcBef>
              <a:spcAft>
                <a:spcPts val="0"/>
              </a:spcAft>
              <a:buSzPts val="2800"/>
              <a:buNone/>
              <a:defRPr sz="3714"/>
            </a:lvl7pPr>
            <a:lvl8pPr lvl="7" algn="ctr" rtl="0">
              <a:lnSpc>
                <a:spcPct val="100000"/>
              </a:lnSpc>
              <a:spcBef>
                <a:spcPts val="0"/>
              </a:spcBef>
              <a:spcAft>
                <a:spcPts val="0"/>
              </a:spcAft>
              <a:buSzPts val="2800"/>
              <a:buNone/>
              <a:defRPr sz="3714"/>
            </a:lvl8pPr>
            <a:lvl9pPr lvl="8" algn="ctr" rtl="0">
              <a:lnSpc>
                <a:spcPct val="100000"/>
              </a:lnSpc>
              <a:spcBef>
                <a:spcPts val="0"/>
              </a:spcBef>
              <a:spcAft>
                <a:spcPts val="0"/>
              </a:spcAft>
              <a:buSzPts val="2800"/>
              <a:buNone/>
              <a:defRPr sz="3714"/>
            </a:lvl9pPr>
          </a:lstStyle>
          <a:p>
            <a:endParaRPr/>
          </a:p>
        </p:txBody>
      </p:sp>
      <p:sp>
        <p:nvSpPr>
          <p:cNvPr id="341" name="Google Shape;341;p25"/>
          <p:cNvSpPr txBox="1">
            <a:spLocks noGrp="1"/>
          </p:cNvSpPr>
          <p:nvPr>
            <p:ph type="title" idx="3" hasCustomPrompt="1"/>
          </p:nvPr>
        </p:nvSpPr>
        <p:spPr>
          <a:xfrm>
            <a:off x="4889001" y="2844253"/>
            <a:ext cx="2414000" cy="63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5969"/>
            </a:lvl1pPr>
            <a:lvl2pPr lvl="1" algn="r" rtl="0">
              <a:spcBef>
                <a:spcPts val="0"/>
              </a:spcBef>
              <a:spcAft>
                <a:spcPts val="0"/>
              </a:spcAft>
              <a:buSzPts val="4500"/>
              <a:buNone/>
              <a:defRPr sz="5969"/>
            </a:lvl2pPr>
            <a:lvl3pPr lvl="2" algn="r" rtl="0">
              <a:spcBef>
                <a:spcPts val="0"/>
              </a:spcBef>
              <a:spcAft>
                <a:spcPts val="0"/>
              </a:spcAft>
              <a:buSzPts val="4500"/>
              <a:buNone/>
              <a:defRPr sz="5969"/>
            </a:lvl3pPr>
            <a:lvl4pPr lvl="3" algn="r" rtl="0">
              <a:spcBef>
                <a:spcPts val="0"/>
              </a:spcBef>
              <a:spcAft>
                <a:spcPts val="0"/>
              </a:spcAft>
              <a:buSzPts val="4500"/>
              <a:buNone/>
              <a:defRPr sz="5969"/>
            </a:lvl4pPr>
            <a:lvl5pPr lvl="4" algn="r" rtl="0">
              <a:spcBef>
                <a:spcPts val="0"/>
              </a:spcBef>
              <a:spcAft>
                <a:spcPts val="0"/>
              </a:spcAft>
              <a:buSzPts val="4500"/>
              <a:buNone/>
              <a:defRPr sz="5969"/>
            </a:lvl5pPr>
            <a:lvl6pPr lvl="5" algn="r" rtl="0">
              <a:spcBef>
                <a:spcPts val="0"/>
              </a:spcBef>
              <a:spcAft>
                <a:spcPts val="0"/>
              </a:spcAft>
              <a:buSzPts val="4500"/>
              <a:buNone/>
              <a:defRPr sz="5969"/>
            </a:lvl6pPr>
            <a:lvl7pPr lvl="6" algn="r" rtl="0">
              <a:spcBef>
                <a:spcPts val="0"/>
              </a:spcBef>
              <a:spcAft>
                <a:spcPts val="0"/>
              </a:spcAft>
              <a:buSzPts val="4500"/>
              <a:buNone/>
              <a:defRPr sz="5969"/>
            </a:lvl7pPr>
            <a:lvl8pPr lvl="7" algn="r" rtl="0">
              <a:spcBef>
                <a:spcPts val="0"/>
              </a:spcBef>
              <a:spcAft>
                <a:spcPts val="0"/>
              </a:spcAft>
              <a:buSzPts val="4500"/>
              <a:buNone/>
              <a:defRPr sz="5969"/>
            </a:lvl8pPr>
            <a:lvl9pPr lvl="8" algn="r" rtl="0">
              <a:spcBef>
                <a:spcPts val="0"/>
              </a:spcBef>
              <a:spcAft>
                <a:spcPts val="0"/>
              </a:spcAft>
              <a:buSzPts val="4500"/>
              <a:buNone/>
              <a:defRPr sz="5969"/>
            </a:lvl9pPr>
          </a:lstStyle>
          <a:p>
            <a:r>
              <a:t>xx%</a:t>
            </a:r>
          </a:p>
        </p:txBody>
      </p:sp>
      <p:sp>
        <p:nvSpPr>
          <p:cNvPr id="342" name="Google Shape;342;p25"/>
          <p:cNvSpPr txBox="1">
            <a:spLocks noGrp="1"/>
          </p:cNvSpPr>
          <p:nvPr>
            <p:ph type="subTitle" idx="4"/>
          </p:nvPr>
        </p:nvSpPr>
        <p:spPr>
          <a:xfrm>
            <a:off x="4889005" y="3682287"/>
            <a:ext cx="2414000" cy="66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343" name="Google Shape;343;p25"/>
          <p:cNvSpPr txBox="1">
            <a:spLocks noGrp="1"/>
          </p:cNvSpPr>
          <p:nvPr>
            <p:ph type="title" idx="5" hasCustomPrompt="1"/>
          </p:nvPr>
        </p:nvSpPr>
        <p:spPr>
          <a:xfrm>
            <a:off x="8355500" y="3854220"/>
            <a:ext cx="2414000" cy="63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5969"/>
            </a:lvl1pPr>
            <a:lvl2pPr lvl="1" algn="r" rtl="0">
              <a:spcBef>
                <a:spcPts val="0"/>
              </a:spcBef>
              <a:spcAft>
                <a:spcPts val="0"/>
              </a:spcAft>
              <a:buSzPts val="4500"/>
              <a:buNone/>
              <a:defRPr sz="5969"/>
            </a:lvl2pPr>
            <a:lvl3pPr lvl="2" algn="r" rtl="0">
              <a:spcBef>
                <a:spcPts val="0"/>
              </a:spcBef>
              <a:spcAft>
                <a:spcPts val="0"/>
              </a:spcAft>
              <a:buSzPts val="4500"/>
              <a:buNone/>
              <a:defRPr sz="5969"/>
            </a:lvl3pPr>
            <a:lvl4pPr lvl="3" algn="r" rtl="0">
              <a:spcBef>
                <a:spcPts val="0"/>
              </a:spcBef>
              <a:spcAft>
                <a:spcPts val="0"/>
              </a:spcAft>
              <a:buSzPts val="4500"/>
              <a:buNone/>
              <a:defRPr sz="5969"/>
            </a:lvl4pPr>
            <a:lvl5pPr lvl="4" algn="r" rtl="0">
              <a:spcBef>
                <a:spcPts val="0"/>
              </a:spcBef>
              <a:spcAft>
                <a:spcPts val="0"/>
              </a:spcAft>
              <a:buSzPts val="4500"/>
              <a:buNone/>
              <a:defRPr sz="5969"/>
            </a:lvl5pPr>
            <a:lvl6pPr lvl="5" algn="r" rtl="0">
              <a:spcBef>
                <a:spcPts val="0"/>
              </a:spcBef>
              <a:spcAft>
                <a:spcPts val="0"/>
              </a:spcAft>
              <a:buSzPts val="4500"/>
              <a:buNone/>
              <a:defRPr sz="5969"/>
            </a:lvl6pPr>
            <a:lvl7pPr lvl="6" algn="r" rtl="0">
              <a:spcBef>
                <a:spcPts val="0"/>
              </a:spcBef>
              <a:spcAft>
                <a:spcPts val="0"/>
              </a:spcAft>
              <a:buSzPts val="4500"/>
              <a:buNone/>
              <a:defRPr sz="5969"/>
            </a:lvl7pPr>
            <a:lvl8pPr lvl="7" algn="r" rtl="0">
              <a:spcBef>
                <a:spcPts val="0"/>
              </a:spcBef>
              <a:spcAft>
                <a:spcPts val="0"/>
              </a:spcAft>
              <a:buSzPts val="4500"/>
              <a:buNone/>
              <a:defRPr sz="5969"/>
            </a:lvl8pPr>
            <a:lvl9pPr lvl="8" algn="r" rtl="0">
              <a:spcBef>
                <a:spcPts val="0"/>
              </a:spcBef>
              <a:spcAft>
                <a:spcPts val="0"/>
              </a:spcAft>
              <a:buSzPts val="4500"/>
              <a:buNone/>
              <a:defRPr sz="5969"/>
            </a:lvl9pPr>
          </a:lstStyle>
          <a:p>
            <a:r>
              <a:t>xx%</a:t>
            </a:r>
          </a:p>
        </p:txBody>
      </p:sp>
      <p:sp>
        <p:nvSpPr>
          <p:cNvPr id="344" name="Google Shape;344;p25"/>
          <p:cNvSpPr txBox="1">
            <a:spLocks noGrp="1"/>
          </p:cNvSpPr>
          <p:nvPr>
            <p:ph type="subTitle" idx="6"/>
          </p:nvPr>
        </p:nvSpPr>
        <p:spPr>
          <a:xfrm>
            <a:off x="8355503" y="4692253"/>
            <a:ext cx="2414000" cy="66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grpSp>
        <p:nvGrpSpPr>
          <p:cNvPr id="345" name="Google Shape;345;p25"/>
          <p:cNvGrpSpPr/>
          <p:nvPr/>
        </p:nvGrpSpPr>
        <p:grpSpPr>
          <a:xfrm rot="-841416">
            <a:off x="925197" y="-458636"/>
            <a:ext cx="1556378" cy="1661143"/>
            <a:chOff x="-12" y="-62386"/>
            <a:chExt cx="965386" cy="1030369"/>
          </a:xfrm>
        </p:grpSpPr>
        <p:sp>
          <p:nvSpPr>
            <p:cNvPr id="346" name="Google Shape;346;p25"/>
            <p:cNvSpPr/>
            <p:nvPr/>
          </p:nvSpPr>
          <p:spPr>
            <a:xfrm rot="8223859">
              <a:off x="178431" y="154867"/>
              <a:ext cx="638098" cy="687938"/>
            </a:xfrm>
            <a:custGeom>
              <a:avLst/>
              <a:gdLst/>
              <a:ahLst/>
              <a:cxnLst/>
              <a:rect l="l" t="t" r="r" b="b"/>
              <a:pathLst>
                <a:path w="13730" h="14803" extrusionOk="0">
                  <a:moveTo>
                    <a:pt x="10936" y="1"/>
                  </a:moveTo>
                  <a:cubicBezTo>
                    <a:pt x="10936" y="1"/>
                    <a:pt x="3578" y="2083"/>
                    <a:pt x="1423" y="6230"/>
                  </a:cubicBezTo>
                  <a:cubicBezTo>
                    <a:pt x="323" y="8346"/>
                    <a:pt x="0" y="12170"/>
                    <a:pt x="3904" y="14118"/>
                  </a:cubicBezTo>
                  <a:cubicBezTo>
                    <a:pt x="4873" y="14600"/>
                    <a:pt x="5778" y="14802"/>
                    <a:pt x="6607" y="14802"/>
                  </a:cubicBezTo>
                  <a:cubicBezTo>
                    <a:pt x="9088" y="14802"/>
                    <a:pt x="10887" y="12988"/>
                    <a:pt x="11665" y="11408"/>
                  </a:cubicBezTo>
                  <a:cubicBezTo>
                    <a:pt x="13730" y="7217"/>
                    <a:pt x="10936" y="1"/>
                    <a:pt x="1093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sp>
          <p:nvSpPr>
            <p:cNvPr id="347" name="Google Shape;347;p25"/>
            <p:cNvSpPr/>
            <p:nvPr/>
          </p:nvSpPr>
          <p:spPr>
            <a:xfrm rot="8223859">
              <a:off x="370283" y="682187"/>
              <a:ext cx="169679" cy="29417"/>
            </a:xfrm>
            <a:custGeom>
              <a:avLst/>
              <a:gdLst/>
              <a:ahLst/>
              <a:cxnLst/>
              <a:rect l="l" t="t" r="r" b="b"/>
              <a:pathLst>
                <a:path w="3651" h="633" extrusionOk="0">
                  <a:moveTo>
                    <a:pt x="26" y="1"/>
                  </a:moveTo>
                  <a:lnTo>
                    <a:pt x="0" y="269"/>
                  </a:lnTo>
                  <a:lnTo>
                    <a:pt x="3650" y="632"/>
                  </a:lnTo>
                  <a:cubicBezTo>
                    <a:pt x="3639" y="541"/>
                    <a:pt x="3625" y="451"/>
                    <a:pt x="3610" y="360"/>
                  </a:cubicBezTo>
                  <a:lnTo>
                    <a:pt x="2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sp>
          <p:nvSpPr>
            <p:cNvPr id="348" name="Google Shape;348;p25"/>
            <p:cNvSpPr/>
            <p:nvPr/>
          </p:nvSpPr>
          <p:spPr>
            <a:xfrm rot="8223859">
              <a:off x="560334" y="686540"/>
              <a:ext cx="88395" cy="92760"/>
            </a:xfrm>
            <a:custGeom>
              <a:avLst/>
              <a:gdLst/>
              <a:ahLst/>
              <a:cxnLst/>
              <a:rect l="l" t="t" r="r" b="b"/>
              <a:pathLst>
                <a:path w="1902" h="1996" extrusionOk="0">
                  <a:moveTo>
                    <a:pt x="258" y="0"/>
                  </a:moveTo>
                  <a:cubicBezTo>
                    <a:pt x="171" y="37"/>
                    <a:pt x="84" y="76"/>
                    <a:pt x="1" y="116"/>
                  </a:cubicBezTo>
                  <a:lnTo>
                    <a:pt x="1706" y="1996"/>
                  </a:lnTo>
                  <a:lnTo>
                    <a:pt x="1902" y="1814"/>
                  </a:lnTo>
                  <a:lnTo>
                    <a:pt x="258"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sp>
          <p:nvSpPr>
            <p:cNvPr id="349" name="Google Shape;349;p25"/>
            <p:cNvSpPr/>
            <p:nvPr/>
          </p:nvSpPr>
          <p:spPr>
            <a:xfrm rot="8223859">
              <a:off x="526001" y="471061"/>
              <a:ext cx="160570" cy="174041"/>
            </a:xfrm>
            <a:custGeom>
              <a:avLst/>
              <a:gdLst/>
              <a:ahLst/>
              <a:cxnLst/>
              <a:rect l="l" t="t" r="r" b="b"/>
              <a:pathLst>
                <a:path w="3455" h="3745" extrusionOk="0">
                  <a:moveTo>
                    <a:pt x="218" y="0"/>
                  </a:moveTo>
                  <a:cubicBezTo>
                    <a:pt x="146" y="51"/>
                    <a:pt x="73" y="102"/>
                    <a:pt x="1" y="156"/>
                  </a:cubicBezTo>
                  <a:lnTo>
                    <a:pt x="3255" y="3745"/>
                  </a:lnTo>
                  <a:lnTo>
                    <a:pt x="3455" y="3563"/>
                  </a:lnTo>
                  <a:lnTo>
                    <a:pt x="218"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sp>
          <p:nvSpPr>
            <p:cNvPr id="350" name="Google Shape;350;p25"/>
            <p:cNvSpPr/>
            <p:nvPr/>
          </p:nvSpPr>
          <p:spPr>
            <a:xfrm rot="8223859">
              <a:off x="237407" y="524853"/>
              <a:ext cx="259236" cy="38154"/>
            </a:xfrm>
            <a:custGeom>
              <a:avLst/>
              <a:gdLst/>
              <a:ahLst/>
              <a:cxnLst/>
              <a:rect l="l" t="t" r="r" b="b"/>
              <a:pathLst>
                <a:path w="5578" h="821" extrusionOk="0">
                  <a:moveTo>
                    <a:pt x="29" y="0"/>
                  </a:moveTo>
                  <a:lnTo>
                    <a:pt x="0" y="265"/>
                  </a:lnTo>
                  <a:lnTo>
                    <a:pt x="5544" y="820"/>
                  </a:lnTo>
                  <a:cubicBezTo>
                    <a:pt x="5559" y="730"/>
                    <a:pt x="5566" y="642"/>
                    <a:pt x="5577" y="555"/>
                  </a:cubicBezTo>
                  <a:lnTo>
                    <a:pt x="2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sp>
          <p:nvSpPr>
            <p:cNvPr id="351" name="Google Shape;351;p25"/>
            <p:cNvSpPr/>
            <p:nvPr/>
          </p:nvSpPr>
          <p:spPr>
            <a:xfrm rot="8223859">
              <a:off x="430870" y="121930"/>
              <a:ext cx="165822" cy="191096"/>
            </a:xfrm>
            <a:custGeom>
              <a:avLst/>
              <a:gdLst/>
              <a:ahLst/>
              <a:cxnLst/>
              <a:rect l="l" t="t" r="r" b="b"/>
              <a:pathLst>
                <a:path w="3568" h="4112" extrusionOk="0">
                  <a:moveTo>
                    <a:pt x="1" y="0"/>
                  </a:moveTo>
                  <a:lnTo>
                    <a:pt x="1" y="0"/>
                  </a:lnTo>
                  <a:cubicBezTo>
                    <a:pt x="8" y="145"/>
                    <a:pt x="22" y="294"/>
                    <a:pt x="44" y="443"/>
                  </a:cubicBezTo>
                  <a:lnTo>
                    <a:pt x="3371" y="4111"/>
                  </a:lnTo>
                  <a:lnTo>
                    <a:pt x="3567" y="3930"/>
                  </a:lnTo>
                  <a:lnTo>
                    <a:pt x="1"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sp>
          <p:nvSpPr>
            <p:cNvPr id="352" name="Google Shape;352;p25"/>
            <p:cNvSpPr/>
            <p:nvPr/>
          </p:nvSpPr>
          <p:spPr>
            <a:xfrm rot="8223859">
              <a:off x="164621" y="351137"/>
              <a:ext cx="282334" cy="39827"/>
            </a:xfrm>
            <a:custGeom>
              <a:avLst/>
              <a:gdLst/>
              <a:ahLst/>
              <a:cxnLst/>
              <a:rect l="l" t="t" r="r" b="b"/>
              <a:pathLst>
                <a:path w="6075" h="857" extrusionOk="0">
                  <a:moveTo>
                    <a:pt x="26" y="0"/>
                  </a:moveTo>
                  <a:lnTo>
                    <a:pt x="1" y="269"/>
                  </a:lnTo>
                  <a:lnTo>
                    <a:pt x="5878" y="856"/>
                  </a:lnTo>
                  <a:cubicBezTo>
                    <a:pt x="5947" y="773"/>
                    <a:pt x="6013" y="689"/>
                    <a:pt x="6074" y="606"/>
                  </a:cubicBezTo>
                  <a:lnTo>
                    <a:pt x="26"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sp>
          <p:nvSpPr>
            <p:cNvPr id="353" name="Google Shape;353;p25"/>
            <p:cNvSpPr/>
            <p:nvPr/>
          </p:nvSpPr>
          <p:spPr>
            <a:xfrm rot="8223859">
              <a:off x="484258" y="271306"/>
              <a:ext cx="199516" cy="220467"/>
            </a:xfrm>
            <a:custGeom>
              <a:avLst/>
              <a:gdLst/>
              <a:ahLst/>
              <a:cxnLst/>
              <a:rect l="l" t="t" r="r" b="b"/>
              <a:pathLst>
                <a:path w="4293" h="4744" extrusionOk="0">
                  <a:moveTo>
                    <a:pt x="153" y="1"/>
                  </a:moveTo>
                  <a:cubicBezTo>
                    <a:pt x="102" y="77"/>
                    <a:pt x="52" y="153"/>
                    <a:pt x="1" y="230"/>
                  </a:cubicBezTo>
                  <a:lnTo>
                    <a:pt x="4097" y="4743"/>
                  </a:lnTo>
                  <a:lnTo>
                    <a:pt x="4293" y="4565"/>
                  </a:lnTo>
                  <a:lnTo>
                    <a:pt x="153"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sp>
          <p:nvSpPr>
            <p:cNvPr id="354" name="Google Shape;354;p25"/>
            <p:cNvSpPr/>
            <p:nvPr/>
          </p:nvSpPr>
          <p:spPr>
            <a:xfrm rot="8223859">
              <a:off x="234706" y="-27635"/>
              <a:ext cx="441324" cy="862676"/>
            </a:xfrm>
            <a:custGeom>
              <a:avLst/>
              <a:gdLst/>
              <a:ahLst/>
              <a:cxnLst/>
              <a:rect l="l" t="t" r="r" b="b"/>
              <a:pathLst>
                <a:path w="9496" h="18563" extrusionOk="0">
                  <a:moveTo>
                    <a:pt x="9376" y="1"/>
                  </a:moveTo>
                  <a:lnTo>
                    <a:pt x="0" y="18113"/>
                  </a:lnTo>
                  <a:lnTo>
                    <a:pt x="904" y="18563"/>
                  </a:lnTo>
                  <a:lnTo>
                    <a:pt x="9495" y="62"/>
                  </a:lnTo>
                  <a:lnTo>
                    <a:pt x="937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2471" kern="0">
                <a:solidFill>
                  <a:srgbClr val="000000"/>
                </a:solidFill>
                <a:cs typeface="Arial"/>
                <a:sym typeface="Arial"/>
              </a:endParaRPr>
            </a:p>
          </p:txBody>
        </p:sp>
      </p:grpSp>
      <p:sp>
        <p:nvSpPr>
          <p:cNvPr id="355" name="Google Shape;355;p25"/>
          <p:cNvSpPr txBox="1">
            <a:spLocks noGrp="1"/>
          </p:cNvSpPr>
          <p:nvPr>
            <p:ph type="title" idx="7"/>
          </p:nvPr>
        </p:nvSpPr>
        <p:spPr>
          <a:xfrm>
            <a:off x="968133" y="723433"/>
            <a:ext cx="10255600" cy="90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6506835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850B9-F1F8-299F-2234-9948EE1033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FE3BF044-DB81-EBB8-A672-A9F1E9B36C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151EF89D-67EB-C042-D1DD-110716AC7C6B}"/>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5" name="Footer Placeholder 4">
            <a:extLst>
              <a:ext uri="{FF2B5EF4-FFF2-40B4-BE49-F238E27FC236}">
                <a16:creationId xmlns:a16="http://schemas.microsoft.com/office/drawing/2014/main" id="{823DAC09-152E-6E19-184E-29B55B97332D}"/>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5232DB60-EE7D-1E5D-D5EF-74AE0C256CAE}"/>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23798937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6EB46-DBDB-9CD4-8A39-A4831C4A74CE}"/>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E10A932B-8057-E98E-15BF-BE965698EA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CDB5379C-C62B-6AB5-0D1B-A4D619C4D29F}"/>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5" name="Footer Placeholder 4">
            <a:extLst>
              <a:ext uri="{FF2B5EF4-FFF2-40B4-BE49-F238E27FC236}">
                <a16:creationId xmlns:a16="http://schemas.microsoft.com/office/drawing/2014/main" id="{A892EEB6-CAF8-3501-9720-631154E6AB01}"/>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95008267-85C0-BB6A-4790-0A38E5B9ED6B}"/>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26835848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7024E-653E-9238-C455-6B90DF9D58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a:extLst>
              <a:ext uri="{FF2B5EF4-FFF2-40B4-BE49-F238E27FC236}">
                <a16:creationId xmlns:a16="http://schemas.microsoft.com/office/drawing/2014/main" id="{EF1A1027-EA6E-397A-A15C-06C6247E4A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507B53-552E-E632-50B9-1312DFB0293C}"/>
              </a:ext>
            </a:extLst>
          </p:cNvPr>
          <p:cNvSpPr>
            <a:spLocks noGrp="1"/>
          </p:cNvSpPr>
          <p:nvPr>
            <p:ph type="dt" sz="half" idx="10"/>
          </p:nvPr>
        </p:nvSpPr>
        <p:spPr/>
        <p:txBody>
          <a:bodyPr/>
          <a:lstStyle/>
          <a:p>
            <a:fld id="{31B9E6B6-0193-654A-AFAD-AB0E761A9112}" type="datetimeFigureOut">
              <a:rPr lang="en-VN" smtClean="0"/>
              <a:t>11/07/2023</a:t>
            </a:fld>
            <a:endParaRPr lang="en-VN"/>
          </a:p>
        </p:txBody>
      </p:sp>
      <p:sp>
        <p:nvSpPr>
          <p:cNvPr id="5" name="Footer Placeholder 4">
            <a:extLst>
              <a:ext uri="{FF2B5EF4-FFF2-40B4-BE49-F238E27FC236}">
                <a16:creationId xmlns:a16="http://schemas.microsoft.com/office/drawing/2014/main" id="{F989A5C2-AD2A-D28E-84DF-97ADBBB71D03}"/>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D42525D3-4FF1-D55C-932C-6B0FD7BD7FCB}"/>
              </a:ext>
            </a:extLst>
          </p:cNvPr>
          <p:cNvSpPr>
            <a:spLocks noGrp="1"/>
          </p:cNvSpPr>
          <p:nvPr>
            <p:ph type="sldNum" sz="quarter" idx="12"/>
          </p:nvPr>
        </p:nvSpPr>
        <p:spPr/>
        <p:txBody>
          <a:bodyPr/>
          <a:lstStyle/>
          <a:p>
            <a:fld id="{8D878C09-5907-4543-B27B-CF0C45C3ECE9}" type="slidenum">
              <a:rPr lang="en-VN" smtClean="0"/>
              <a:t>‹#›</a:t>
            </a:fld>
            <a:endParaRPr lang="en-VN"/>
          </a:p>
        </p:txBody>
      </p:sp>
    </p:spTree>
    <p:extLst>
      <p:ext uri="{BB962C8B-B14F-4D97-AF65-F5344CB8AC3E}">
        <p14:creationId xmlns:p14="http://schemas.microsoft.com/office/powerpoint/2010/main" val="1672268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6" Type="http://schemas.openxmlformats.org/officeDocument/2006/relationships/theme" Target="../theme/theme10.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3.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4.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theme" Target="../theme/theme9.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1200" y="593367"/>
            <a:ext cx="10289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1pPr>
            <a:lvl2pPr lvl="1">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2pPr>
            <a:lvl3pPr lvl="2">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3pPr>
            <a:lvl4pPr lvl="3">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4pPr>
            <a:lvl5pPr lvl="4">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5pPr>
            <a:lvl6pPr lvl="5">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6pPr>
            <a:lvl7pPr lvl="6">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7pPr>
            <a:lvl8pPr lvl="7">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8pPr>
            <a:lvl9pPr lvl="8">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951200" y="1536633"/>
            <a:ext cx="102896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1pPr>
            <a:lvl2pPr marL="914400" lvl="1"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2pPr>
            <a:lvl3pPr marL="1371600" lvl="2"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3pPr>
            <a:lvl4pPr marL="1828800" lvl="3"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4pPr>
            <a:lvl5pPr marL="2286000" lvl="4"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5pPr>
            <a:lvl6pPr marL="2743200" lvl="5"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6pPr>
            <a:lvl7pPr marL="3200400" lvl="6"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7pPr>
            <a:lvl8pPr marL="3657600" lvl="7"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8pPr>
            <a:lvl9pPr marL="4114800" lvl="8"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9pPr>
          </a:lstStyle>
          <a:p>
            <a:endParaRPr/>
          </a:p>
        </p:txBody>
      </p:sp>
    </p:spTree>
    <p:extLst>
      <p:ext uri="{BB962C8B-B14F-4D97-AF65-F5344CB8AC3E}">
        <p14:creationId xmlns:p14="http://schemas.microsoft.com/office/powerpoint/2010/main" val="1632502776"/>
      </p:ext>
    </p:extLst>
  </p:cSld>
  <p:clrMap bg1="lt1" tx1="dk1" bg2="dk2" tx2="lt2" accent1="accent1" accent2="accent2" accent3="accent3" accent4="accent4" accent5="accent5" accent6="accent6" hlink="hlink" folHlink="folHlink"/>
  <p:sldLayoutIdLst>
    <p:sldLayoutId id="2147483709" r:id="rId1"/>
    <p:sldLayoutId id="2147483712" r:id="rId2"/>
    <p:sldLayoutId id="2147483714" r:id="rId3"/>
    <p:sldLayoutId id="2147483715" r:id="rId4"/>
    <p:sldLayoutId id="2147483717"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9">
          <p15:clr>
            <a:srgbClr val="EA4335"/>
          </p15:clr>
        </p15:guide>
        <p15:guide id="2" pos="5311">
          <p15:clr>
            <a:srgbClr val="EA4335"/>
          </p15:clr>
        </p15:guide>
        <p15:guide id="3" orient="horz" pos="340">
          <p15:clr>
            <a:srgbClr val="EA4335"/>
          </p15:clr>
        </p15:guide>
        <p15:guide id="4" orient="horz" pos="2900">
          <p15:clr>
            <a:srgbClr val="EA4335"/>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381999-7EE9-E2CE-F9B6-B6CA0FBE3F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N"/>
          </a:p>
        </p:txBody>
      </p:sp>
      <p:sp>
        <p:nvSpPr>
          <p:cNvPr id="3" name="Text Placeholder 2">
            <a:extLst>
              <a:ext uri="{FF2B5EF4-FFF2-40B4-BE49-F238E27FC236}">
                <a16:creationId xmlns:a16="http://schemas.microsoft.com/office/drawing/2014/main" id="{052FDCE6-6CB6-B0BC-49BA-0C7DEB0BA1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61D1D1F1-109A-3324-5F02-7447AF930E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9E6B6-0193-654A-AFAD-AB0E761A9112}" type="datetimeFigureOut">
              <a:rPr lang="en-VN" smtClean="0"/>
              <a:t>11/07/2023</a:t>
            </a:fld>
            <a:endParaRPr lang="en-VN"/>
          </a:p>
        </p:txBody>
      </p:sp>
      <p:sp>
        <p:nvSpPr>
          <p:cNvPr id="5" name="Footer Placeholder 4">
            <a:extLst>
              <a:ext uri="{FF2B5EF4-FFF2-40B4-BE49-F238E27FC236}">
                <a16:creationId xmlns:a16="http://schemas.microsoft.com/office/drawing/2014/main" id="{84C234CE-A311-2B3B-9004-9EB5D912DF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VN"/>
          </a:p>
        </p:txBody>
      </p:sp>
      <p:sp>
        <p:nvSpPr>
          <p:cNvPr id="6" name="Slide Number Placeholder 5">
            <a:extLst>
              <a:ext uri="{FF2B5EF4-FFF2-40B4-BE49-F238E27FC236}">
                <a16:creationId xmlns:a16="http://schemas.microsoft.com/office/drawing/2014/main" id="{2542A2A3-75B0-BC35-493A-137CB59692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78C09-5907-4543-B27B-CF0C45C3ECE9}" type="slidenum">
              <a:rPr lang="en-VN" smtClean="0"/>
              <a:t>‹#›</a:t>
            </a:fld>
            <a:endParaRPr lang="en-VN"/>
          </a:p>
        </p:txBody>
      </p:sp>
    </p:spTree>
    <p:extLst>
      <p:ext uri="{BB962C8B-B14F-4D97-AF65-F5344CB8AC3E}">
        <p14:creationId xmlns:p14="http://schemas.microsoft.com/office/powerpoint/2010/main" val="2656973955"/>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 id="2147483975" r:id="rId13"/>
    <p:sldLayoutId id="2147483977" r:id="rId14"/>
    <p:sldLayoutId id="214748397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1200" y="593367"/>
            <a:ext cx="10289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1pPr>
            <a:lvl2pPr lvl="1">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2pPr>
            <a:lvl3pPr lvl="2">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3pPr>
            <a:lvl4pPr lvl="3">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4pPr>
            <a:lvl5pPr lvl="4">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5pPr>
            <a:lvl6pPr lvl="5">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6pPr>
            <a:lvl7pPr lvl="6">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7pPr>
            <a:lvl8pPr lvl="7">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8pPr>
            <a:lvl9pPr lvl="8">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951200" y="1536633"/>
            <a:ext cx="102896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1pPr>
            <a:lvl2pPr marL="914400" lvl="1"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2pPr>
            <a:lvl3pPr marL="1371600" lvl="2"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3pPr>
            <a:lvl4pPr marL="1828800" lvl="3"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4pPr>
            <a:lvl5pPr marL="2286000" lvl="4"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5pPr>
            <a:lvl6pPr marL="2743200" lvl="5"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6pPr>
            <a:lvl7pPr marL="3200400" lvl="6"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7pPr>
            <a:lvl8pPr marL="3657600" lvl="7"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8pPr>
            <a:lvl9pPr marL="4114800" lvl="8"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9pPr>
          </a:lstStyle>
          <a:p>
            <a:endParaRPr/>
          </a:p>
        </p:txBody>
      </p:sp>
    </p:spTree>
    <p:extLst>
      <p:ext uri="{BB962C8B-B14F-4D97-AF65-F5344CB8AC3E}">
        <p14:creationId xmlns:p14="http://schemas.microsoft.com/office/powerpoint/2010/main" val="3560170863"/>
      </p:ext>
    </p:extLst>
  </p:cSld>
  <p:clrMap bg1="lt1" tx1="dk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9">
          <p15:clr>
            <a:srgbClr val="EA4335"/>
          </p15:clr>
        </p15:guide>
        <p15:guide id="2" pos="5311">
          <p15:clr>
            <a:srgbClr val="EA4335"/>
          </p15:clr>
        </p15:guide>
        <p15:guide id="3" orient="horz" pos="340">
          <p15:clr>
            <a:srgbClr val="EA4335"/>
          </p15:clr>
        </p15:guide>
        <p15:guide id="4" orient="horz" pos="2900">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1200" y="593367"/>
            <a:ext cx="10289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1pPr>
            <a:lvl2pPr lvl="1">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2pPr>
            <a:lvl3pPr lvl="2">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3pPr>
            <a:lvl4pPr lvl="3">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4pPr>
            <a:lvl5pPr lvl="4">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5pPr>
            <a:lvl6pPr lvl="5">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6pPr>
            <a:lvl7pPr lvl="6">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7pPr>
            <a:lvl8pPr lvl="7">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8pPr>
            <a:lvl9pPr lvl="8">
              <a:spcBef>
                <a:spcPts val="0"/>
              </a:spcBef>
              <a:spcAft>
                <a:spcPts val="0"/>
              </a:spcAft>
              <a:buClr>
                <a:schemeClr val="accent5"/>
              </a:buClr>
              <a:buSzPts val="2800"/>
              <a:buFont typeface="Fredoka One"/>
              <a:buNone/>
              <a:defRPr sz="2800">
                <a:solidFill>
                  <a:schemeClr val="accent5"/>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951200" y="1536633"/>
            <a:ext cx="102896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1pPr>
            <a:lvl2pPr marL="914400" lvl="1"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2pPr>
            <a:lvl3pPr marL="1371600" lvl="2"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3pPr>
            <a:lvl4pPr marL="1828800" lvl="3"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4pPr>
            <a:lvl5pPr marL="2286000" lvl="4"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5pPr>
            <a:lvl6pPr marL="2743200" lvl="5"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6pPr>
            <a:lvl7pPr marL="3200400" lvl="6"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7pPr>
            <a:lvl8pPr marL="3657600" lvl="7"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8pPr>
            <a:lvl9pPr marL="4114800" lvl="8" indent="-317500">
              <a:lnSpc>
                <a:spcPct val="100000"/>
              </a:lnSpc>
              <a:spcBef>
                <a:spcPts val="0"/>
              </a:spcBef>
              <a:spcAft>
                <a:spcPts val="0"/>
              </a:spcAft>
              <a:buClr>
                <a:schemeClr val="dk1"/>
              </a:buClr>
              <a:buSzPts val="1400"/>
              <a:buFont typeface="Quicksand Light"/>
              <a:buChar char="■"/>
              <a:defRPr>
                <a:solidFill>
                  <a:schemeClr val="dk1"/>
                </a:solidFill>
                <a:latin typeface="Quicksand Light"/>
                <a:ea typeface="Quicksand Light"/>
                <a:cs typeface="Quicksand Light"/>
                <a:sym typeface="Quicksand Light"/>
              </a:defRPr>
            </a:lvl9pPr>
          </a:lstStyle>
          <a:p>
            <a:endParaRPr/>
          </a:p>
        </p:txBody>
      </p:sp>
    </p:spTree>
    <p:extLst>
      <p:ext uri="{BB962C8B-B14F-4D97-AF65-F5344CB8AC3E}">
        <p14:creationId xmlns:p14="http://schemas.microsoft.com/office/powerpoint/2010/main" val="2400799084"/>
      </p:ext>
    </p:extLst>
  </p:cSld>
  <p:clrMap bg1="lt1" tx1="dk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9">
          <p15:clr>
            <a:srgbClr val="EA4335"/>
          </p15:clr>
        </p15:guide>
        <p15:guide id="2" pos="5311">
          <p15:clr>
            <a:srgbClr val="EA4335"/>
          </p15:clr>
        </p15:guide>
        <p15:guide id="3" orient="horz" pos="340">
          <p15:clr>
            <a:srgbClr val="EA4335"/>
          </p15:clr>
        </p15:guide>
        <p15:guide id="4" orient="horz" pos="2900">
          <p15:clr>
            <a:srgbClr val="EA4335"/>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022041268"/>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412"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pitchFamily="34" charset="0"/>
                <a:cs typeface="Arial" pitchFamily="34" charset="0"/>
              </a:defRPr>
            </a:lvl1pPr>
          </a:lstStyle>
          <a:p>
            <a:pPr fontAlgn="base">
              <a:spcBef>
                <a:spcPct val="0"/>
              </a:spcBef>
              <a:spcAft>
                <a:spcPct val="0"/>
              </a:spcAft>
              <a:defRPr/>
            </a:pPr>
            <a:fld id="{172E2F84-4FA5-49E2-8836-CA4E97AD8232}" type="datetimeFigureOut">
              <a:rPr lang="en-US">
                <a:solidFill>
                  <a:srgbClr val="000000"/>
                </a:solidFill>
              </a:rPr>
              <a:pPr fontAlgn="base">
                <a:spcBef>
                  <a:spcPct val="0"/>
                </a:spcBef>
                <a:spcAft>
                  <a:spcPct val="0"/>
                </a:spcAft>
                <a:defRPr/>
              </a:pPr>
              <a:t>11/7/2023</a:t>
            </a:fld>
            <a:endParaRPr lang="en-US">
              <a:solidFill>
                <a:srgbClr val="000000"/>
              </a:solidFill>
            </a:endParaRPr>
          </a:p>
        </p:txBody>
      </p:sp>
      <p:sp>
        <p:nvSpPr>
          <p:cNvPr id="17413"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itchFamily="34" charset="0"/>
                <a:cs typeface="Arial" pitchFamily="34" charset="0"/>
              </a:defRPr>
            </a:lvl1pPr>
          </a:lstStyle>
          <a:p>
            <a:pPr fontAlgn="base">
              <a:spcBef>
                <a:spcPct val="0"/>
              </a:spcBef>
              <a:spcAft>
                <a:spcPct val="0"/>
              </a:spcAft>
              <a:defRPr/>
            </a:pPr>
            <a:endParaRPr lang="en-US">
              <a:solidFill>
                <a:srgbClr val="000000"/>
              </a:solidFill>
            </a:endParaRPr>
          </a:p>
        </p:txBody>
      </p:sp>
      <p:sp>
        <p:nvSpPr>
          <p:cNvPr id="17414"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90521D3F-847A-49F5-A866-6C382FC3B09B}"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661219290"/>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2278441"/>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128">
          <p15:clr>
            <a:srgbClr val="F26B43"/>
          </p15:clr>
        </p15:guide>
        <p15:guide id="4" orient="horz" pos="4184">
          <p15:clr>
            <a:srgbClr val="F26B43"/>
          </p15:clr>
        </p15:guide>
        <p15:guide id="5" pos="224">
          <p15:clr>
            <a:srgbClr val="F26B43"/>
          </p15:clr>
        </p15:guide>
        <p15:guide id="6" pos="744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2700"/>
              <a:buFont typeface="Luckiest Guy" panose="02000506000000020004"/>
              <a:buNone/>
              <a:defRPr sz="2700">
                <a:solidFill>
                  <a:schemeClr val="dk1"/>
                </a:solidFill>
                <a:latin typeface="Luckiest Guy" panose="02000506000000020004"/>
                <a:ea typeface="Luckiest Guy" panose="02000506000000020004"/>
                <a:cs typeface="Luckiest Guy" panose="02000506000000020004"/>
                <a:sym typeface="Luckiest Guy" panose="02000506000000020004"/>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2397867"/>
            <a:ext cx="11360800" cy="32988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121705" tIns="121705" rIns="121705" bIns="121705"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fld id="{00000000-1234-1234-1234-123412341234}" type="slidenum">
              <a:rPr lang="en-GB" smtClean="0">
                <a:solidFill>
                  <a:srgbClr val="45127E"/>
                </a:solidFill>
              </a:rPr>
              <a:pPr/>
              <a:t>‹#›</a:t>
            </a:fld>
            <a:endParaRPr lang="en-GB">
              <a:solidFill>
                <a:srgbClr val="45127E"/>
              </a:solidFill>
            </a:endParaRPr>
          </a:p>
        </p:txBody>
      </p:sp>
    </p:spTree>
    <p:extLst>
      <p:ext uri="{BB962C8B-B14F-4D97-AF65-F5344CB8AC3E}">
        <p14:creationId xmlns:p14="http://schemas.microsoft.com/office/powerpoint/2010/main" val="649209705"/>
      </p:ext>
    </p:extLst>
  </p:cSld>
  <p:clrMap bg1="lt1" tx1="dk1" bg2="dk2" tx2="lt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10;p18"/>
          <p:cNvSpPr txBox="1">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sym typeface="Arial" panose="020B0604020202020204" pitchFamily="34" charset="0"/>
            </a:endParaRPr>
          </a:p>
        </p:txBody>
      </p:sp>
      <p:sp>
        <p:nvSpPr>
          <p:cNvPr id="4099" name="Google Shape;11;p18"/>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sym typeface="Arial" panose="020B0604020202020204" pitchFamily="34" charset="0"/>
            </a:endParaRPr>
          </a:p>
        </p:txBody>
      </p:sp>
      <p:sp>
        <p:nvSpPr>
          <p:cNvPr id="5124" name="Google Shape;12;p18"/>
          <p:cNvSpPr txBox="1">
            <a:spLocks noGrp="1"/>
          </p:cNvSpPr>
          <p:nvPr>
            <p:ph type="dt" idx="10"/>
          </p:nvPr>
        </p:nvSpPr>
        <p:spPr bwMode="auto">
          <a:xfrm>
            <a:off x="838200" y="6356351"/>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eaLnBrk="1" hangingPunct="1">
              <a:buClr>
                <a:srgbClr val="000000"/>
              </a:buClr>
              <a:buSzPts val="1400"/>
              <a:buFont typeface="Arial" panose="020B0604020202020204" pitchFamily="34" charset="0"/>
              <a:buNone/>
              <a:defRPr sz="900">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fontAlgn="base">
              <a:spcBef>
                <a:spcPct val="0"/>
              </a:spcBef>
              <a:spcAft>
                <a:spcPct val="0"/>
              </a:spcAft>
              <a:defRPr/>
            </a:pPr>
            <a:endParaRPr lang="en-US"/>
          </a:p>
        </p:txBody>
      </p:sp>
      <p:sp>
        <p:nvSpPr>
          <p:cNvPr id="5125" name="Google Shape;13;p18"/>
          <p:cNvSpPr txBox="1">
            <a:spLocks noGrp="1"/>
          </p:cNvSpPr>
          <p:nvPr>
            <p:ph type="ftr" idx="11"/>
          </p:nvPr>
        </p:nvSpPr>
        <p:spPr bwMode="auto">
          <a:xfrm>
            <a:off x="4038600" y="6356351"/>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algn="ctr" eaLnBrk="1" hangingPunct="1">
              <a:buClr>
                <a:srgbClr val="000000"/>
              </a:buClr>
              <a:buSzPts val="1400"/>
              <a:buFont typeface="Arial" panose="020B0604020202020204" pitchFamily="34" charset="0"/>
              <a:buNone/>
              <a:defRPr sz="900">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fontAlgn="base">
              <a:spcBef>
                <a:spcPct val="0"/>
              </a:spcBef>
              <a:spcAft>
                <a:spcPct val="0"/>
              </a:spcAft>
              <a:defRPr/>
            </a:pPr>
            <a:endParaRPr lang="en-US"/>
          </a:p>
        </p:txBody>
      </p:sp>
      <p:sp>
        <p:nvSpPr>
          <p:cNvPr id="5126" name="Google Shape;14;p18"/>
          <p:cNvSpPr txBox="1">
            <a:spLocks noGrp="1"/>
          </p:cNvSpPr>
          <p:nvPr>
            <p:ph type="sldNum" idx="12"/>
          </p:nvPr>
        </p:nvSpPr>
        <p:spPr bwMode="auto">
          <a:xfrm>
            <a:off x="8610600" y="6356351"/>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algn="r" eaLnBrk="1" hangingPunct="1">
              <a:buClr>
                <a:srgbClr val="000000"/>
              </a:buClr>
              <a:defRPr sz="900">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fontAlgn="base">
              <a:spcBef>
                <a:spcPct val="0"/>
              </a:spcBef>
              <a:spcAft>
                <a:spcPct val="0"/>
              </a:spcAft>
              <a:defRPr/>
            </a:pPr>
            <a:fld id="{726EEB2A-F76D-436B-BC9B-553512E5CAEE}"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344013121"/>
      </p:ext>
    </p:extLst>
  </p:cSld>
  <p:clrMap bg1="lt1" tx1="dk1" bg2="dk2" tx2="lt2" accent1="accent1" accent2="accent2" accent3="accent3" accent4="accent4" accent5="accent5" accent6="accent6" hlink="hlink" folHlink="folHlink"/>
  <p:sldLayoutIdLst>
    <p:sldLayoutId id="2147483895" r:id="rId1"/>
    <p:sldLayoutId id="2147483902" r:id="rId2"/>
    <p:sldLayoutId id="2147483903" r:id="rId3"/>
    <p:sldLayoutId id="2147483904" r:id="rId4"/>
    <p:sldLayoutId id="2147483905" r:id="rId5"/>
    <p:sldLayoutId id="2147483909" r:id="rId6"/>
    <p:sldLayoutId id="2147483910" r:id="rId7"/>
    <p:sldLayoutId id="2147483911" r:id="rId8"/>
    <p:sldLayoutId id="2147483912" r:id="rId9"/>
    <p:sldLayoutId id="2147483913" r:id="rId10"/>
    <p:sldLayoutId id="2147483914" r:id="rId11"/>
  </p:sldLayoutIdLst>
  <p:transition spd="slow">
    <p:blinds dir="vert"/>
  </p:transition>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00">
          <a:solidFill>
            <a:srgbClr val="000000"/>
          </a:solidFill>
          <a:latin typeface="Arial" panose="020B0604020202020204"/>
          <a:ea typeface="Arial" panose="020B0604020202020204"/>
          <a:cs typeface="Arial" panose="020B0604020202020204"/>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05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1pPr>
            <a:lvl2pPr lvl="1">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2pPr>
            <a:lvl3pPr lvl="2">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3pPr>
            <a:lvl4pPr lvl="3">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4pPr>
            <a:lvl5pPr lvl="4">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5pPr>
            <a:lvl6pPr lvl="5">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6pPr>
            <a:lvl7pPr lvl="6">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7pPr>
            <a:lvl8pPr lvl="7">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8pPr>
            <a:lvl9pPr lvl="8">
              <a:lnSpc>
                <a:spcPct val="100000"/>
              </a:lnSpc>
              <a:spcBef>
                <a:spcPts val="0"/>
              </a:spcBef>
              <a:spcAft>
                <a:spcPts val="0"/>
              </a:spcAft>
              <a:buClr>
                <a:schemeClr val="dk1"/>
              </a:buClr>
              <a:buSzPts val="2800"/>
              <a:buFont typeface="Montserrat Alternates"/>
              <a:buNone/>
              <a:defRPr sz="2800" b="1">
                <a:solidFill>
                  <a:schemeClr val="dk1"/>
                </a:solidFill>
                <a:latin typeface="Montserrat Alternates"/>
                <a:ea typeface="Montserrat Alternates"/>
                <a:cs typeface="Montserrat Alternates"/>
                <a:sym typeface="Montserrat Alternates"/>
              </a:defRPr>
            </a:lvl9pPr>
          </a:lstStyle>
          <a:p>
            <a:endParaRPr/>
          </a:p>
        </p:txBody>
      </p:sp>
      <p:sp>
        <p:nvSpPr>
          <p:cNvPr id="7" name="Google Shape;7;p1"/>
          <p:cNvSpPr txBox="1">
            <a:spLocks noGrp="1"/>
          </p:cNvSpPr>
          <p:nvPr>
            <p:ph type="body" idx="1"/>
          </p:nvPr>
        </p:nvSpPr>
        <p:spPr>
          <a:xfrm>
            <a:off x="415601"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1pPr>
            <a:lvl2pPr marL="914400" lvl="1"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2pPr>
            <a:lvl3pPr marL="1371600" lvl="2"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3pPr>
            <a:lvl4pPr marL="1828800" lvl="3"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4pPr>
            <a:lvl5pPr marL="2286000" lvl="4"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5pPr>
            <a:lvl6pPr marL="2743200" lvl="5"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6pPr>
            <a:lvl7pPr marL="3200400" lvl="6"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7pPr>
            <a:lvl8pPr marL="3657600" lvl="7"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8pPr>
            <a:lvl9pPr marL="4114800" lvl="8" indent="-317500">
              <a:lnSpc>
                <a:spcPct val="100000"/>
              </a:lnSpc>
              <a:spcBef>
                <a:spcPts val="0"/>
              </a:spcBef>
              <a:spcAft>
                <a:spcPts val="0"/>
              </a:spcAft>
              <a:buClr>
                <a:schemeClr val="dk1"/>
              </a:buClr>
              <a:buSzPts val="1400"/>
              <a:buFont typeface="Arvo"/>
              <a:buChar char="■"/>
              <a:defRPr>
                <a:solidFill>
                  <a:schemeClr val="dk1"/>
                </a:solidFill>
                <a:latin typeface="Arvo"/>
                <a:ea typeface="Arvo"/>
                <a:cs typeface="Arvo"/>
                <a:sym typeface="Arvo"/>
              </a:defRPr>
            </a:lvl9pPr>
          </a:lstStyle>
          <a:p>
            <a:endParaRPr/>
          </a:p>
        </p:txBody>
      </p:sp>
    </p:spTree>
    <p:extLst>
      <p:ext uri="{BB962C8B-B14F-4D97-AF65-F5344CB8AC3E}">
        <p14:creationId xmlns:p14="http://schemas.microsoft.com/office/powerpoint/2010/main" val="1557142176"/>
      </p:ext>
    </p:extLst>
  </p:cSld>
  <p:clrMap bg1="lt1" tx1="dk1" bg2="dk2" tx2="lt2" accent1="accent1" accent2="accent2" accent3="accent3" accent4="accent4" accent5="accent5" accent6="accent6" hlink="hlink" folHlink="folHlink"/>
  <p:sldLayoutIdLst>
    <p:sldLayoutId id="2147483930"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 id="2147483944" r:id="rId12"/>
    <p:sldLayoutId id="2147483945" r:id="rId13"/>
    <p:sldLayoutId id="2147483946" r:id="rId14"/>
    <p:sldLayoutId id="2147483947" r:id="rId15"/>
    <p:sldLayoutId id="2147483948" r:id="rId16"/>
    <p:sldLayoutId id="2147483949"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9.xml"/><Relationship Id="rId1" Type="http://schemas.openxmlformats.org/officeDocument/2006/relationships/tags" Target="../tags/tag1.xml"/><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5.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8.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6.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5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7.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slideLayout" Target="../slideLayouts/slideLayout37.xml"/><Relationship Id="rId1" Type="http://schemas.openxmlformats.org/officeDocument/2006/relationships/tags" Target="../tags/tag8.xml"/><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9.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8.png"/><Relationship Id="rId5" Type="http://schemas.openxmlformats.org/officeDocument/2006/relationships/image" Target="../media/image27.wmf"/><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8.png"/><Relationship Id="rId5" Type="http://schemas.openxmlformats.org/officeDocument/2006/relationships/image" Target="../media/image27.wmf"/><Relationship Id="rId4" Type="http://schemas.openxmlformats.org/officeDocument/2006/relationships/image" Target="../media/image26.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8.png"/><Relationship Id="rId5" Type="http://schemas.openxmlformats.org/officeDocument/2006/relationships/image" Target="../media/image27.wmf"/><Relationship Id="rId4" Type="http://schemas.openxmlformats.org/officeDocument/2006/relationships/image" Target="../media/image26.jpg"/></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8.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63.xml"/><Relationship Id="rId5" Type="http://schemas.openxmlformats.org/officeDocument/2006/relationships/image" Target="../media/image11.GIF"/><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63.xml"/><Relationship Id="rId5" Type="http://schemas.openxmlformats.org/officeDocument/2006/relationships/image" Target="../media/image11.GIF"/><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63.xml"/><Relationship Id="rId5" Type="http://schemas.openxmlformats.org/officeDocument/2006/relationships/image" Target="../media/image11.GIF"/><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5"/>
          <p:cNvPicPr>
            <a:picLocks noChangeAspect="1"/>
          </p:cNvPicPr>
          <p:nvPr/>
        </p:nvPicPr>
        <p:blipFill>
          <a:blip r:embed="rId4">
            <a:extLst>
              <a:ext uri="{28A0092B-C50C-407E-A947-70E740481C1C}">
                <a14:useLocalDpi xmlns:a14="http://schemas.microsoft.com/office/drawing/2010/main" val="0"/>
              </a:ext>
            </a:extLst>
          </a:blip>
          <a:srcRect b="9595"/>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460500" y="2552179"/>
            <a:ext cx="9705304" cy="2825775"/>
          </a:xfrm>
          <a:prstGeom prst="rect">
            <a:avLst/>
          </a:prstGeom>
          <a:noFill/>
        </p:spPr>
        <p:txBody>
          <a:bodyPr wrap="square" lIns="51435" tIns="25718" rIns="51435" bIns="25718">
            <a:spAutoFit/>
          </a:bodyPr>
          <a:lstStyle/>
          <a:p>
            <a:pPr algn="ctr" defTabSz="514350">
              <a:lnSpc>
                <a:spcPct val="150000"/>
              </a:lnSpc>
              <a:defRPr/>
            </a:pPr>
            <a:r>
              <a:rPr lang="en-US" sz="2800" b="1" kern="0"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Arial" panose="020B0604020202020204"/>
              </a:rPr>
              <a:t>NHIỆT LIỆT CHÀO MỪNG QUÝ THẦY CÔ ĐẾN DỰ GIỜ LỚP: 5B</a:t>
            </a:r>
            <a:endParaRPr lang="en-US" sz="28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Arial" panose="020B0604020202020204"/>
            </a:endParaRPr>
          </a:p>
          <a:p>
            <a:pPr algn="ctr" defTabSz="514350">
              <a:lnSpc>
                <a:spcPct val="150000"/>
              </a:lnSpc>
              <a:defRPr/>
            </a:pPr>
            <a:r>
              <a:rPr lang="en-US" sz="36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Arial" panose="020B0604020202020204"/>
              </a:rPr>
              <a:t>MÔN: TOÁN</a:t>
            </a:r>
          </a:p>
          <a:p>
            <a:pPr algn="ctr" defTabSz="514350">
              <a:lnSpc>
                <a:spcPct val="150000"/>
              </a:lnSpc>
              <a:defRPr/>
            </a:pPr>
            <a:r>
              <a:rPr lang="en-US" sz="3200" b="1" dirty="0">
                <a:ln w="0"/>
                <a:latin typeface="Times New Roman" panose="02020603050405020304" pitchFamily="18" charset="0"/>
                <a:cs typeface="Times New Roman" panose="02020603050405020304" pitchFamily="18" charset="0"/>
                <a:sym typeface="Arial" panose="020B0604020202020204"/>
              </a:rPr>
              <a:t>                         </a:t>
            </a:r>
            <a:r>
              <a:rPr lang="en-US" sz="3200" b="1" dirty="0" err="1">
                <a:ln w="0"/>
                <a:latin typeface="Times New Roman" panose="02020603050405020304" pitchFamily="18" charset="0"/>
                <a:cs typeface="Times New Roman" panose="02020603050405020304" pitchFamily="18" charset="0"/>
                <a:sym typeface="Arial" panose="020B0604020202020204"/>
              </a:rPr>
              <a:t>Giáo</a:t>
            </a:r>
            <a:r>
              <a:rPr lang="en-US" sz="3200" b="1" dirty="0">
                <a:ln w="0"/>
                <a:latin typeface="Times New Roman" panose="02020603050405020304" pitchFamily="18" charset="0"/>
                <a:cs typeface="Times New Roman" panose="02020603050405020304" pitchFamily="18" charset="0"/>
                <a:sym typeface="Arial" panose="020B0604020202020204"/>
              </a:rPr>
              <a:t> </a:t>
            </a:r>
            <a:r>
              <a:rPr lang="en-US" sz="3200" b="1" dirty="0" err="1">
                <a:ln w="0"/>
                <a:latin typeface="Times New Roman" panose="02020603050405020304" pitchFamily="18" charset="0"/>
                <a:cs typeface="Times New Roman" panose="02020603050405020304" pitchFamily="18" charset="0"/>
                <a:sym typeface="Arial" panose="020B0604020202020204"/>
              </a:rPr>
              <a:t>viên</a:t>
            </a:r>
            <a:r>
              <a:rPr lang="en-US" sz="3200" b="1" dirty="0">
                <a:ln w="0"/>
                <a:latin typeface="Times New Roman" panose="02020603050405020304" pitchFamily="18" charset="0"/>
                <a:cs typeface="Times New Roman" panose="02020603050405020304" pitchFamily="18" charset="0"/>
                <a:sym typeface="Arial" panose="020B0604020202020204"/>
              </a:rPr>
              <a:t>: </a:t>
            </a:r>
            <a:r>
              <a:rPr lang="en-US" sz="3200" b="1" dirty="0" err="1">
                <a:ln w="0"/>
                <a:latin typeface="Times New Roman" panose="02020603050405020304" pitchFamily="18" charset="0"/>
                <a:cs typeface="Times New Roman" panose="02020603050405020304" pitchFamily="18" charset="0"/>
                <a:sym typeface="Arial" panose="020B0604020202020204"/>
              </a:rPr>
              <a:t>Bùi</a:t>
            </a:r>
            <a:r>
              <a:rPr lang="en-US" sz="3200" b="1" dirty="0">
                <a:ln w="0"/>
                <a:latin typeface="Times New Roman" panose="02020603050405020304" pitchFamily="18" charset="0"/>
                <a:cs typeface="Times New Roman" panose="02020603050405020304" pitchFamily="18" charset="0"/>
                <a:sym typeface="Arial" panose="020B0604020202020204"/>
              </a:rPr>
              <a:t> </a:t>
            </a:r>
            <a:r>
              <a:rPr lang="en-US" sz="3200" b="1" dirty="0" err="1">
                <a:ln w="0"/>
                <a:latin typeface="Times New Roman" panose="02020603050405020304" pitchFamily="18" charset="0"/>
                <a:cs typeface="Times New Roman" panose="02020603050405020304" pitchFamily="18" charset="0"/>
                <a:sym typeface="Arial" panose="020B0604020202020204"/>
              </a:rPr>
              <a:t>Thị</a:t>
            </a:r>
            <a:r>
              <a:rPr lang="en-US" sz="3200" b="1" dirty="0">
                <a:ln w="0"/>
                <a:latin typeface="Times New Roman" panose="02020603050405020304" pitchFamily="18" charset="0"/>
                <a:cs typeface="Times New Roman" panose="02020603050405020304" pitchFamily="18" charset="0"/>
                <a:sym typeface="Arial" panose="020B0604020202020204"/>
              </a:rPr>
              <a:t> </a:t>
            </a:r>
            <a:r>
              <a:rPr lang="en-US" sz="3200" b="1" dirty="0" err="1">
                <a:ln w="0"/>
                <a:latin typeface="Times New Roman" panose="02020603050405020304" pitchFamily="18" charset="0"/>
                <a:cs typeface="Times New Roman" panose="02020603050405020304" pitchFamily="18" charset="0"/>
                <a:sym typeface="Arial" panose="020B0604020202020204"/>
              </a:rPr>
              <a:t>Ngà</a:t>
            </a:r>
            <a:endParaRPr lang="en-US" sz="3200" b="1" dirty="0">
              <a:ln w="0"/>
              <a:latin typeface="Times New Roman" panose="02020603050405020304" pitchFamily="18" charset="0"/>
              <a:cs typeface="Times New Roman" panose="02020603050405020304" pitchFamily="18" charset="0"/>
              <a:sym typeface="Arial" panose="020B0604020202020204"/>
            </a:endParaRPr>
          </a:p>
        </p:txBody>
      </p:sp>
      <p:pic>
        <p:nvPicPr>
          <p:cNvPr id="130052"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60500" y="381001"/>
            <a:ext cx="234950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Rounded Corners 3"/>
          <p:cNvSpPr/>
          <p:nvPr/>
        </p:nvSpPr>
        <p:spPr>
          <a:xfrm>
            <a:off x="3942651" y="1353662"/>
            <a:ext cx="5823585" cy="858202"/>
          </a:xfrm>
          <a:prstGeom prst="roundRect">
            <a:avLst/>
          </a:prstGeom>
          <a:solidFill>
            <a:srgbClr val="00B0F0">
              <a:alpha val="63137"/>
            </a:srgb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700" dirty="0">
                <a:solidFill>
                  <a:srgbClr val="000000"/>
                </a:solidFill>
                <a:latin typeface="Times New Roman" panose="02020603050405020304" pitchFamily="18" charset="0"/>
                <a:cs typeface="Times New Roman" panose="02020603050405020304" pitchFamily="18" charset="0"/>
                <a:sym typeface="Arial" panose="020B0604020202020204"/>
              </a:rPr>
              <a:t>TRƯỜNG TIỂU HỌC ĐẠI THÀNH</a:t>
            </a:r>
          </a:p>
        </p:txBody>
      </p:sp>
    </p:spTree>
    <p:custDataLst>
      <p:tags r:id="rId1"/>
    </p:custDataLst>
    <p:extLst>
      <p:ext uri="{BB962C8B-B14F-4D97-AF65-F5344CB8AC3E}">
        <p14:creationId xmlns:p14="http://schemas.microsoft.com/office/powerpoint/2010/main" val="766453881"/>
      </p:ext>
    </p:extLst>
  </p:cSld>
  <p:clrMapOvr>
    <a:masterClrMapping/>
  </p:clrMapOvr>
  <p:transition spd="slow">
    <p:blinds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27874E-CF47-BEEE-6C32-3A194D2AF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8" name="TextBox 7">
            <a:extLst>
              <a:ext uri="{FF2B5EF4-FFF2-40B4-BE49-F238E27FC236}">
                <a16:creationId xmlns:a16="http://schemas.microsoft.com/office/drawing/2014/main" id="{26F84D4E-83C9-FF3C-41EE-69CB786A3D17}"/>
              </a:ext>
            </a:extLst>
          </p:cNvPr>
          <p:cNvSpPr txBox="1"/>
          <p:nvPr/>
        </p:nvSpPr>
        <p:spPr>
          <a:xfrm>
            <a:off x="9296400" y="-28956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ound Diagonal Corner Rectangle 9">
            <a:extLst>
              <a:ext uri="{FF2B5EF4-FFF2-40B4-BE49-F238E27FC236}">
                <a16:creationId xmlns:a16="http://schemas.microsoft.com/office/drawing/2014/main" id="{68690BCA-A457-2371-91C9-EBB8C9F3A9F1}"/>
              </a:ext>
            </a:extLst>
          </p:cNvPr>
          <p:cNvSpPr/>
          <p:nvPr/>
        </p:nvSpPr>
        <p:spPr>
          <a:xfrm>
            <a:off x="1371268" y="1548336"/>
            <a:ext cx="9067800" cy="2221467"/>
          </a:xfrm>
          <a:prstGeom prst="round2DiagRect">
            <a:avLst>
              <a:gd name="adj1" fmla="val 34070"/>
              <a:gd name="adj2" fmla="val 0"/>
            </a:avLst>
          </a:prstGeom>
          <a:noFill/>
          <a:ln w="38100">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1,84 + 2,45 = ? (m)</a:t>
            </a:r>
            <a:endParaRPr kumimoji="0" lang="en-VN" sz="54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704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4">
            <a:extLst>
              <a:ext uri="{FF2B5EF4-FFF2-40B4-BE49-F238E27FC236}">
                <a16:creationId xmlns:a16="http://schemas.microsoft.com/office/drawing/2014/main" id="{8A87CE49-9325-949C-CE28-5D0CF99D8244}"/>
              </a:ext>
            </a:extLst>
          </p:cNvPr>
          <p:cNvSpPr txBox="1">
            <a:spLocks noChangeArrowheads="1"/>
          </p:cNvSpPr>
          <p:nvPr/>
        </p:nvSpPr>
        <p:spPr bwMode="auto">
          <a:xfrm>
            <a:off x="2111552" y="677428"/>
            <a:ext cx="6755417" cy="755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8239" tIns="69120" rIns="138239" bIns="69120">
            <a:spAutoFit/>
          </a:bodyPr>
          <a:lstStyle>
            <a:lvl1pPr marL="457200" indent="-45720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457200" marR="0" lvl="0" indent="-457200" algn="l" defTabSz="914400" rtl="0" eaLnBrk="1" fontAlgn="base" latinLnBrk="0" hangingPunct="1">
              <a:lnSpc>
                <a:spcPct val="100000"/>
              </a:lnSpc>
              <a:spcBef>
                <a:spcPct val="50000"/>
              </a:spcBef>
              <a:spcAft>
                <a:spcPct val="0"/>
              </a:spcAft>
              <a:buClrTx/>
              <a:buSzTx/>
              <a:buFont typeface="Wingdings" panose="05000000000000000000" pitchFamily="2" charset="2"/>
              <a:buChar char="v"/>
              <a:tabLst/>
              <a:defRPr/>
            </a:pPr>
            <a:r>
              <a:rPr kumimoji="0" lang="en-US" altLang="vi-VN" sz="4000" b="1"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So </a:t>
            </a:r>
            <a:r>
              <a:rPr kumimoji="0" lang="en-US" altLang="vi-VN" sz="4000" b="1" i="0" u="none" strike="noStrike" kern="120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sánh</a:t>
            </a:r>
            <a:r>
              <a:rPr kumimoji="0" lang="en-US" altLang="vi-VN" sz="4000" b="1"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hai</a:t>
            </a:r>
            <a:r>
              <a:rPr kumimoji="0" lang="en-US" altLang="vi-VN" sz="4000" b="1"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phép</a:t>
            </a:r>
            <a:r>
              <a:rPr kumimoji="0" lang="en-US" altLang="vi-VN" sz="4000" b="1"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tính</a:t>
            </a:r>
            <a:r>
              <a:rPr kumimoji="0" lang="en-US" altLang="vi-VN" sz="4000" b="1"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sau</a:t>
            </a:r>
            <a:r>
              <a:rPr kumimoji="0" lang="en-US" altLang="vi-VN" sz="4000" b="1"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a:t>
            </a:r>
          </a:p>
        </p:txBody>
      </p:sp>
      <p:sp>
        <p:nvSpPr>
          <p:cNvPr id="5" name="Text Box 21">
            <a:extLst>
              <a:ext uri="{FF2B5EF4-FFF2-40B4-BE49-F238E27FC236}">
                <a16:creationId xmlns:a16="http://schemas.microsoft.com/office/drawing/2014/main" id="{8B2434DA-09E8-BC4D-7724-70E2C3B4C932}"/>
              </a:ext>
            </a:extLst>
          </p:cNvPr>
          <p:cNvSpPr txBox="1">
            <a:spLocks noChangeArrowheads="1"/>
          </p:cNvSpPr>
          <p:nvPr/>
        </p:nvSpPr>
        <p:spPr bwMode="auto">
          <a:xfrm>
            <a:off x="3079945" y="2651678"/>
            <a:ext cx="2127250" cy="755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8239" tIns="69120" rIns="138239" bIns="6912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429 </a:t>
            </a:r>
          </a:p>
        </p:txBody>
      </p:sp>
      <p:sp>
        <p:nvSpPr>
          <p:cNvPr id="6" name="Text Box 26">
            <a:extLst>
              <a:ext uri="{FF2B5EF4-FFF2-40B4-BE49-F238E27FC236}">
                <a16:creationId xmlns:a16="http://schemas.microsoft.com/office/drawing/2014/main" id="{01DB3607-A20D-2546-5380-1964B083D28B}"/>
              </a:ext>
            </a:extLst>
          </p:cNvPr>
          <p:cNvSpPr txBox="1">
            <a:spLocks noChangeArrowheads="1"/>
          </p:cNvSpPr>
          <p:nvPr/>
        </p:nvSpPr>
        <p:spPr bwMode="auto">
          <a:xfrm>
            <a:off x="5022847" y="2026137"/>
            <a:ext cx="792139" cy="755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38239" tIns="69120" rIns="138239" bIns="6912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và</a:t>
            </a:r>
            <a:endParaRPr kumimoji="0" lang="en-US" altLang="vi-VN" sz="4000" b="1"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grpSp>
        <p:nvGrpSpPr>
          <p:cNvPr id="7" name="Group 14">
            <a:extLst>
              <a:ext uri="{FF2B5EF4-FFF2-40B4-BE49-F238E27FC236}">
                <a16:creationId xmlns:a16="http://schemas.microsoft.com/office/drawing/2014/main" id="{A546CC56-674D-5EAD-3022-6C26A7F59545}"/>
              </a:ext>
            </a:extLst>
          </p:cNvPr>
          <p:cNvGrpSpPr>
            <a:grpSpLocks/>
          </p:cNvGrpSpPr>
          <p:nvPr/>
        </p:nvGrpSpPr>
        <p:grpSpPr bwMode="auto">
          <a:xfrm>
            <a:off x="2865444" y="1570856"/>
            <a:ext cx="2491950" cy="1215059"/>
            <a:chOff x="6835771" y="3124671"/>
            <a:chExt cx="1481866" cy="611676"/>
          </a:xfrm>
        </p:grpSpPr>
        <p:sp>
          <p:nvSpPr>
            <p:cNvPr id="8" name="Text Box 18">
              <a:extLst>
                <a:ext uri="{FF2B5EF4-FFF2-40B4-BE49-F238E27FC236}">
                  <a16:creationId xmlns:a16="http://schemas.microsoft.com/office/drawing/2014/main" id="{47126CE6-A432-DEE4-D032-7FB0F26E41CF}"/>
                </a:ext>
              </a:extLst>
            </p:cNvPr>
            <p:cNvSpPr txBox="1">
              <a:spLocks noChangeArrowheads="1"/>
            </p:cNvSpPr>
            <p:nvPr/>
          </p:nvSpPr>
          <p:spPr bwMode="auto">
            <a:xfrm>
              <a:off x="7025412" y="3124671"/>
              <a:ext cx="1292225" cy="356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40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184</a:t>
              </a:r>
            </a:p>
          </p:txBody>
        </p:sp>
        <p:sp>
          <p:nvSpPr>
            <p:cNvPr id="9" name="Text Box 20">
              <a:extLst>
                <a:ext uri="{FF2B5EF4-FFF2-40B4-BE49-F238E27FC236}">
                  <a16:creationId xmlns:a16="http://schemas.microsoft.com/office/drawing/2014/main" id="{EB7CE316-3FC3-6B43-DFF0-E36A6AF79CD5}"/>
                </a:ext>
              </a:extLst>
            </p:cNvPr>
            <p:cNvSpPr txBox="1">
              <a:spLocks noChangeArrowheads="1"/>
            </p:cNvSpPr>
            <p:nvPr/>
          </p:nvSpPr>
          <p:spPr bwMode="auto">
            <a:xfrm>
              <a:off x="6835771" y="3266915"/>
              <a:ext cx="304800" cy="356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40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a:t>
              </a:r>
            </a:p>
          </p:txBody>
        </p:sp>
        <p:sp>
          <p:nvSpPr>
            <p:cNvPr id="10" name="Text Box 35">
              <a:extLst>
                <a:ext uri="{FF2B5EF4-FFF2-40B4-BE49-F238E27FC236}">
                  <a16:creationId xmlns:a16="http://schemas.microsoft.com/office/drawing/2014/main" id="{00EC9C04-1F31-96D7-3EC7-FC4B36DDD359}"/>
                </a:ext>
              </a:extLst>
            </p:cNvPr>
            <p:cNvSpPr txBox="1">
              <a:spLocks noChangeArrowheads="1"/>
            </p:cNvSpPr>
            <p:nvPr/>
          </p:nvSpPr>
          <p:spPr bwMode="auto">
            <a:xfrm>
              <a:off x="7013016" y="3379994"/>
              <a:ext cx="914400" cy="356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40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245</a:t>
              </a:r>
            </a:p>
          </p:txBody>
        </p:sp>
        <p:sp>
          <p:nvSpPr>
            <p:cNvPr id="11" name="Line 19">
              <a:extLst>
                <a:ext uri="{FF2B5EF4-FFF2-40B4-BE49-F238E27FC236}">
                  <a16:creationId xmlns:a16="http://schemas.microsoft.com/office/drawing/2014/main" id="{4F657446-DB40-612E-AEA7-F8B3C364B6F2}"/>
                </a:ext>
              </a:extLst>
            </p:cNvPr>
            <p:cNvSpPr>
              <a:spLocks noChangeShapeType="1"/>
            </p:cNvSpPr>
            <p:nvPr/>
          </p:nvSpPr>
          <p:spPr bwMode="auto">
            <a:xfrm flipV="1">
              <a:off x="7025412" y="3692881"/>
              <a:ext cx="536753" cy="1"/>
            </a:xfrm>
            <a:prstGeom prst="line">
              <a:avLst/>
            </a:prstGeom>
            <a:noFill/>
            <a:ln w="28575" cap="flat" cmpd="sng" algn="ctr">
              <a:solidFill>
                <a:sysClr val="windowText" lastClr="000000"/>
              </a:solidFill>
              <a:prstDash val="solid"/>
              <a:headEnd/>
              <a:tailEnd/>
            </a:ln>
            <a:effectLst>
              <a:outerShdw blurRad="40000" dist="23000" dir="5400000" rotWithShape="0">
                <a:srgbClr val="000000">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0" cap="none" spc="0" normalizeH="0" baseline="0" noProof="0">
                <a:ln>
                  <a:solidFill>
                    <a:srgbClr val="2C0DE9"/>
                  </a:solidFill>
                </a:ln>
                <a:solidFill>
                  <a:prstClr val="black"/>
                </a:solidFill>
                <a:effectLst/>
                <a:uLnTx/>
                <a:uFillTx/>
                <a:latin typeface="Times New Roman" panose="02020603050405020304" pitchFamily="18" charset="0"/>
                <a:cs typeface="Times New Roman" panose="02020603050405020304" pitchFamily="18" charset="0"/>
              </a:endParaRPr>
            </a:p>
          </p:txBody>
        </p:sp>
      </p:grpSp>
      <p:sp>
        <p:nvSpPr>
          <p:cNvPr id="12" name="Text Box 21">
            <a:extLst>
              <a:ext uri="{FF2B5EF4-FFF2-40B4-BE49-F238E27FC236}">
                <a16:creationId xmlns:a16="http://schemas.microsoft.com/office/drawing/2014/main" id="{1B38AAC0-8937-D408-43E9-61062EBC80EE}"/>
              </a:ext>
            </a:extLst>
          </p:cNvPr>
          <p:cNvSpPr txBox="1">
            <a:spLocks noChangeArrowheads="1"/>
          </p:cNvSpPr>
          <p:nvPr/>
        </p:nvSpPr>
        <p:spPr bwMode="auto">
          <a:xfrm>
            <a:off x="6932470" y="2673857"/>
            <a:ext cx="2419350" cy="755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8239" tIns="69120" rIns="138239" bIns="6912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4,29 </a:t>
            </a:r>
          </a:p>
        </p:txBody>
      </p:sp>
      <p:grpSp>
        <p:nvGrpSpPr>
          <p:cNvPr id="13" name="Group 58">
            <a:extLst>
              <a:ext uri="{FF2B5EF4-FFF2-40B4-BE49-F238E27FC236}">
                <a16:creationId xmlns:a16="http://schemas.microsoft.com/office/drawing/2014/main" id="{1002BDA6-3BF4-8666-A90F-5AE33E516A51}"/>
              </a:ext>
            </a:extLst>
          </p:cNvPr>
          <p:cNvGrpSpPr>
            <a:grpSpLocks/>
          </p:cNvGrpSpPr>
          <p:nvPr/>
        </p:nvGrpSpPr>
        <p:grpSpPr bwMode="auto">
          <a:xfrm>
            <a:off x="6620783" y="1577428"/>
            <a:ext cx="2522148" cy="1242730"/>
            <a:chOff x="6726890" y="2784531"/>
            <a:chExt cx="1500756" cy="561615"/>
          </a:xfrm>
        </p:grpSpPr>
        <p:sp>
          <p:nvSpPr>
            <p:cNvPr id="14" name="Text Box 18">
              <a:extLst>
                <a:ext uri="{FF2B5EF4-FFF2-40B4-BE49-F238E27FC236}">
                  <a16:creationId xmlns:a16="http://schemas.microsoft.com/office/drawing/2014/main" id="{8A3B36F2-119B-BFAF-C0EF-F4AF289FE09A}"/>
                </a:ext>
              </a:extLst>
            </p:cNvPr>
            <p:cNvSpPr txBox="1">
              <a:spLocks noChangeArrowheads="1"/>
            </p:cNvSpPr>
            <p:nvPr/>
          </p:nvSpPr>
          <p:spPr bwMode="auto">
            <a:xfrm>
              <a:off x="6935421" y="2784531"/>
              <a:ext cx="1292225" cy="319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40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1,84</a:t>
              </a:r>
            </a:p>
          </p:txBody>
        </p:sp>
        <p:sp>
          <p:nvSpPr>
            <p:cNvPr id="15" name="Text Box 20">
              <a:extLst>
                <a:ext uri="{FF2B5EF4-FFF2-40B4-BE49-F238E27FC236}">
                  <a16:creationId xmlns:a16="http://schemas.microsoft.com/office/drawing/2014/main" id="{86838DAE-27C2-7A47-CD5A-FE90A033086B}"/>
                </a:ext>
              </a:extLst>
            </p:cNvPr>
            <p:cNvSpPr txBox="1">
              <a:spLocks noChangeArrowheads="1"/>
            </p:cNvSpPr>
            <p:nvPr/>
          </p:nvSpPr>
          <p:spPr bwMode="auto">
            <a:xfrm>
              <a:off x="6726890" y="2945954"/>
              <a:ext cx="304800" cy="319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40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a:t>
              </a:r>
            </a:p>
          </p:txBody>
        </p:sp>
        <p:sp>
          <p:nvSpPr>
            <p:cNvPr id="16" name="Text Box 35">
              <a:extLst>
                <a:ext uri="{FF2B5EF4-FFF2-40B4-BE49-F238E27FC236}">
                  <a16:creationId xmlns:a16="http://schemas.microsoft.com/office/drawing/2014/main" id="{F2268AC3-6892-1580-320C-604367869AB1}"/>
                </a:ext>
              </a:extLst>
            </p:cNvPr>
            <p:cNvSpPr txBox="1">
              <a:spLocks noChangeArrowheads="1"/>
            </p:cNvSpPr>
            <p:nvPr/>
          </p:nvSpPr>
          <p:spPr bwMode="auto">
            <a:xfrm>
              <a:off x="6956104" y="3026243"/>
              <a:ext cx="914400" cy="319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vi-VN" sz="40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2,45</a:t>
              </a:r>
            </a:p>
          </p:txBody>
        </p:sp>
        <p:sp>
          <p:nvSpPr>
            <p:cNvPr id="17" name="Line 19">
              <a:extLst>
                <a:ext uri="{FF2B5EF4-FFF2-40B4-BE49-F238E27FC236}">
                  <a16:creationId xmlns:a16="http://schemas.microsoft.com/office/drawing/2014/main" id="{0565C758-D303-CC9A-ED9B-DB6DD0E88D29}"/>
                </a:ext>
              </a:extLst>
            </p:cNvPr>
            <p:cNvSpPr>
              <a:spLocks noChangeShapeType="1"/>
            </p:cNvSpPr>
            <p:nvPr/>
          </p:nvSpPr>
          <p:spPr bwMode="auto">
            <a:xfrm>
              <a:off x="6901402" y="3322372"/>
              <a:ext cx="726123" cy="7173"/>
            </a:xfrm>
            <a:prstGeom prst="line">
              <a:avLst/>
            </a:prstGeom>
            <a:noFill/>
            <a:ln w="28575" cap="flat" cmpd="sng" algn="ctr">
              <a:solidFill>
                <a:sysClr val="windowText" lastClr="000000"/>
              </a:solidFill>
              <a:prstDash val="solid"/>
              <a:headEnd/>
              <a:tailEnd/>
            </a:ln>
            <a:effectLst>
              <a:outerShdw blurRad="40000" dist="23000" dir="5400000" rotWithShape="0">
                <a:srgbClr val="000000">
                  <a:alpha val="3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grpSp>
      <p:sp>
        <p:nvSpPr>
          <p:cNvPr id="18" name="Cloud Callout 17">
            <a:extLst>
              <a:ext uri="{FF2B5EF4-FFF2-40B4-BE49-F238E27FC236}">
                <a16:creationId xmlns:a16="http://schemas.microsoft.com/office/drawing/2014/main" id="{EE3DCAC3-C64A-90CE-A44F-41EFEA68E81C}"/>
              </a:ext>
            </a:extLst>
          </p:cNvPr>
          <p:cNvSpPr/>
          <p:nvPr/>
        </p:nvSpPr>
        <p:spPr>
          <a:xfrm>
            <a:off x="8611530" y="859559"/>
            <a:ext cx="2688160" cy="1739590"/>
          </a:xfrm>
          <a:prstGeom prst="cloudCallout">
            <a:avLst>
              <a:gd name="adj1" fmla="val -63272"/>
              <a:gd name="adj2" fmla="val -24879"/>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E1CCC522-04EE-C1FA-DD41-D3AFA4912979}"/>
              </a:ext>
            </a:extLst>
          </p:cNvPr>
          <p:cNvSpPr txBox="1"/>
          <p:nvPr/>
        </p:nvSpPr>
        <p:spPr>
          <a:xfrm>
            <a:off x="9137695" y="1039915"/>
            <a:ext cx="149806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40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cs typeface="Times New Roman" panose="02020603050405020304" pitchFamily="18" charset="0"/>
              </a:rPr>
              <a:t>Suy nghĩ</a:t>
            </a:r>
          </a:p>
        </p:txBody>
      </p:sp>
      <p:sp>
        <p:nvSpPr>
          <p:cNvPr id="20" name="TextBox 19">
            <a:extLst>
              <a:ext uri="{FF2B5EF4-FFF2-40B4-BE49-F238E27FC236}">
                <a16:creationId xmlns:a16="http://schemas.microsoft.com/office/drawing/2014/main" id="{B1374F3C-AF73-74FB-720F-027E93628679}"/>
              </a:ext>
            </a:extLst>
          </p:cNvPr>
          <p:cNvSpPr txBox="1">
            <a:spLocks noChangeArrowheads="1"/>
          </p:cNvSpPr>
          <p:nvPr/>
        </p:nvSpPr>
        <p:spPr bwMode="auto">
          <a:xfrm>
            <a:off x="240952" y="3406586"/>
            <a:ext cx="11951048" cy="755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8257" tIns="69129" rIns="138257" bIns="69129">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ề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đặt</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thực</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hiện</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phép</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
        <p:nvSpPr>
          <p:cNvPr id="21" name="TextBox 20">
            <a:extLst>
              <a:ext uri="{FF2B5EF4-FFF2-40B4-BE49-F238E27FC236}">
                <a16:creationId xmlns:a16="http://schemas.microsoft.com/office/drawing/2014/main" id="{011CC815-EF89-C11B-E5D6-0550B79DC1A2}"/>
              </a:ext>
            </a:extLst>
          </p:cNvPr>
          <p:cNvSpPr txBox="1">
            <a:spLocks noChangeArrowheads="1"/>
          </p:cNvSpPr>
          <p:nvPr/>
        </p:nvSpPr>
        <p:spPr bwMode="auto">
          <a:xfrm>
            <a:off x="143886" y="3377348"/>
            <a:ext cx="3185977" cy="755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8257" tIns="69129" rIns="138257" bIns="69129">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Giống</a:t>
            </a:r>
            <a:r>
              <a:rPr kumimoji="0" lang="en-US" altLang="vi-VN"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nhau</a:t>
            </a:r>
            <a:r>
              <a:rPr kumimoji="0" lang="en-US" altLang="vi-VN"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t>
            </a:r>
          </a:p>
        </p:txBody>
      </p:sp>
      <p:sp>
        <p:nvSpPr>
          <p:cNvPr id="22" name="TextBox 21">
            <a:extLst>
              <a:ext uri="{FF2B5EF4-FFF2-40B4-BE49-F238E27FC236}">
                <a16:creationId xmlns:a16="http://schemas.microsoft.com/office/drawing/2014/main" id="{AE56EB40-E4DC-11A1-9835-4DB9BFF25321}"/>
              </a:ext>
            </a:extLst>
          </p:cNvPr>
          <p:cNvSpPr txBox="1">
            <a:spLocks noChangeArrowheads="1"/>
          </p:cNvSpPr>
          <p:nvPr/>
        </p:nvSpPr>
        <p:spPr bwMode="auto">
          <a:xfrm>
            <a:off x="3079945" y="4236437"/>
            <a:ext cx="8633085" cy="1370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8257" tIns="69129" rIns="138257" bIns="69129">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Một</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phép</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dấu</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phẩy</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một</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phép</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dấu</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phẩy</a:t>
            </a:r>
            <a:r>
              <a:rPr kumimoji="0" lang="en-US" alt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23" name="TextBox 22">
            <a:extLst>
              <a:ext uri="{FF2B5EF4-FFF2-40B4-BE49-F238E27FC236}">
                <a16:creationId xmlns:a16="http://schemas.microsoft.com/office/drawing/2014/main" id="{93BC24CF-643B-A41C-7BE8-FF8DE860B2CF}"/>
              </a:ext>
            </a:extLst>
          </p:cNvPr>
          <p:cNvSpPr txBox="1">
            <a:spLocks noChangeArrowheads="1"/>
          </p:cNvSpPr>
          <p:nvPr/>
        </p:nvSpPr>
        <p:spPr bwMode="auto">
          <a:xfrm>
            <a:off x="274974" y="4222879"/>
            <a:ext cx="3103031" cy="755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8257" tIns="69129" rIns="138257" bIns="69129">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vi-VN" sz="40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Khác</a:t>
            </a:r>
            <a:r>
              <a:rPr kumimoji="0" lang="en-US" altLang="vi-VN"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vi-VN" sz="40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nhau</a:t>
            </a:r>
            <a:r>
              <a:rPr kumimoji="0" lang="en-US" altLang="vi-VN"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t>
            </a:r>
            <a:endParaRPr kumimoji="0" lang="en-US" altLang="vi-VN" sz="40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669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blinds(horizontal)">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xit" presetSubtype="32" fill="hold" grpId="1" nodeType="clickEffect">
                                  <p:stCondLst>
                                    <p:cond delay="0"/>
                                  </p:stCondLst>
                                  <p:childTnLst>
                                    <p:anim calcmode="lin" valueType="num">
                                      <p:cBhvr>
                                        <p:cTn id="40" dur="500"/>
                                        <p:tgtEl>
                                          <p:spTgt spid="18"/>
                                        </p:tgtEl>
                                        <p:attrNameLst>
                                          <p:attrName>ppt_w</p:attrName>
                                        </p:attrNameLst>
                                      </p:cBhvr>
                                      <p:tavLst>
                                        <p:tav tm="0">
                                          <p:val>
                                            <p:strVal val="ppt_w"/>
                                          </p:val>
                                        </p:tav>
                                        <p:tav tm="100000">
                                          <p:val>
                                            <p:fltVal val="0"/>
                                          </p:val>
                                        </p:tav>
                                      </p:tavLst>
                                    </p:anim>
                                    <p:anim calcmode="lin" valueType="num">
                                      <p:cBhvr>
                                        <p:cTn id="41" dur="500"/>
                                        <p:tgtEl>
                                          <p:spTgt spid="18"/>
                                        </p:tgtEl>
                                        <p:attrNameLst>
                                          <p:attrName>ppt_h</p:attrName>
                                        </p:attrNameLst>
                                      </p:cBhvr>
                                      <p:tavLst>
                                        <p:tav tm="0">
                                          <p:val>
                                            <p:strVal val="ppt_h"/>
                                          </p:val>
                                        </p:tav>
                                        <p:tav tm="100000">
                                          <p:val>
                                            <p:fltVal val="0"/>
                                          </p:val>
                                        </p:tav>
                                      </p:tavLst>
                                    </p:anim>
                                    <p:animEffect transition="out" filter="fade">
                                      <p:cBhvr>
                                        <p:cTn id="42" dur="500"/>
                                        <p:tgtEl>
                                          <p:spTgt spid="18"/>
                                        </p:tgtEl>
                                      </p:cBhvr>
                                    </p:animEffect>
                                    <p:set>
                                      <p:cBhvr>
                                        <p:cTn id="43" dur="1" fill="hold">
                                          <p:stCondLst>
                                            <p:cond delay="499"/>
                                          </p:stCondLst>
                                        </p:cTn>
                                        <p:tgtEl>
                                          <p:spTgt spid="18"/>
                                        </p:tgtEl>
                                        <p:attrNameLst>
                                          <p:attrName>style.visibility</p:attrName>
                                        </p:attrNameLst>
                                      </p:cBhvr>
                                      <p:to>
                                        <p:strVal val="hidden"/>
                                      </p:to>
                                    </p:set>
                                  </p:childTnLst>
                                </p:cTn>
                              </p:par>
                              <p:par>
                                <p:cTn id="44" presetID="53" presetClass="exit" presetSubtype="32" fill="hold" grpId="1" nodeType="withEffect">
                                  <p:stCondLst>
                                    <p:cond delay="0"/>
                                  </p:stCondLst>
                                  <p:childTnLst>
                                    <p:anim calcmode="lin" valueType="num">
                                      <p:cBhvr>
                                        <p:cTn id="45" dur="500"/>
                                        <p:tgtEl>
                                          <p:spTgt spid="19"/>
                                        </p:tgtEl>
                                        <p:attrNameLst>
                                          <p:attrName>ppt_w</p:attrName>
                                        </p:attrNameLst>
                                      </p:cBhvr>
                                      <p:tavLst>
                                        <p:tav tm="0">
                                          <p:val>
                                            <p:strVal val="ppt_w"/>
                                          </p:val>
                                        </p:tav>
                                        <p:tav tm="100000">
                                          <p:val>
                                            <p:fltVal val="0"/>
                                          </p:val>
                                        </p:tav>
                                      </p:tavLst>
                                    </p:anim>
                                    <p:anim calcmode="lin" valueType="num">
                                      <p:cBhvr>
                                        <p:cTn id="46" dur="500"/>
                                        <p:tgtEl>
                                          <p:spTgt spid="19"/>
                                        </p:tgtEl>
                                        <p:attrNameLst>
                                          <p:attrName>ppt_h</p:attrName>
                                        </p:attrNameLst>
                                      </p:cBhvr>
                                      <p:tavLst>
                                        <p:tav tm="0">
                                          <p:val>
                                            <p:strVal val="ppt_h"/>
                                          </p:val>
                                        </p:tav>
                                        <p:tav tm="100000">
                                          <p:val>
                                            <p:fltVal val="0"/>
                                          </p:val>
                                        </p:tav>
                                      </p:tavLst>
                                    </p:anim>
                                    <p:animEffect transition="out" filter="fade">
                                      <p:cBhvr>
                                        <p:cTn id="47" dur="500"/>
                                        <p:tgtEl>
                                          <p:spTgt spid="19"/>
                                        </p:tgtEl>
                                      </p:cBhvr>
                                    </p:animEffect>
                                    <p:set>
                                      <p:cBhvr>
                                        <p:cTn id="48" dur="1" fill="hold">
                                          <p:stCondLst>
                                            <p:cond delay="499"/>
                                          </p:stCondLst>
                                        </p:cTn>
                                        <p:tgtEl>
                                          <p:spTgt spid="1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fill="hold"/>
                                        <p:tgtEl>
                                          <p:spTgt spid="23"/>
                                        </p:tgtEl>
                                        <p:attrNameLst>
                                          <p:attrName>ppt_x</p:attrName>
                                        </p:attrNameLst>
                                      </p:cBhvr>
                                      <p:tavLst>
                                        <p:tav tm="0">
                                          <p:val>
                                            <p:strVal val="#ppt_x"/>
                                          </p:val>
                                        </p:tav>
                                        <p:tav tm="100000">
                                          <p:val>
                                            <p:strVal val="#ppt_x"/>
                                          </p:val>
                                        </p:tav>
                                      </p:tavLst>
                                    </p:anim>
                                    <p:anim calcmode="lin" valueType="num">
                                      <p:cBhvr additive="base">
                                        <p:cTn id="64" dur="500" fill="hold"/>
                                        <p:tgtEl>
                                          <p:spTgt spid="23"/>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ppt_x"/>
                                          </p:val>
                                        </p:tav>
                                        <p:tav tm="100000">
                                          <p:val>
                                            <p:strVal val="#ppt_x"/>
                                          </p:val>
                                        </p:tav>
                                      </p:tavLst>
                                    </p:anim>
                                    <p:anim calcmode="lin" valueType="num">
                                      <p:cBhvr additive="base">
                                        <p:cTn id="6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p:bldP spid="18" grpId="0" animBg="1"/>
      <p:bldP spid="18" grpId="1" animBg="1"/>
      <p:bldP spid="19" grpId="0"/>
      <p:bldP spid="19" grpId="1"/>
      <p:bldP spid="20" grpId="0"/>
      <p:bldP spid="21" grpId="0"/>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4">
            <a:extLst>
              <a:ext uri="{FF2B5EF4-FFF2-40B4-BE49-F238E27FC236}">
                <a16:creationId xmlns:a16="http://schemas.microsoft.com/office/drawing/2014/main" id="{386E8F4B-BC20-40A0-AB57-C8539715FBC6}"/>
              </a:ext>
            </a:extLst>
          </p:cNvPr>
          <p:cNvSpPr/>
          <p:nvPr/>
        </p:nvSpPr>
        <p:spPr>
          <a:xfrm>
            <a:off x="3097119" y="923823"/>
            <a:ext cx="5752683" cy="1771670"/>
          </a:xfrm>
          <a:prstGeom prst="wedgeRectCallout">
            <a:avLst>
              <a:gd name="adj1" fmla="val -88639"/>
              <a:gd name="adj2" fmla="val 117065"/>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altLang="vi-VN" sz="3200" b="1" dirty="0" err="1">
                <a:solidFill>
                  <a:srgbClr val="FF0000"/>
                </a:solidFill>
                <a:latin typeface="Times New Roman" panose="02020603050405020304" pitchFamily="18" charset="0"/>
                <a:cs typeface="Times New Roman" panose="02020603050405020304" pitchFamily="18" charset="0"/>
              </a:rPr>
              <a:t>Khi</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thực</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hiện</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phép</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cộng</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hai</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số</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thập</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phân</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em</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cần</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lưu</a:t>
            </a:r>
            <a:r>
              <a:rPr lang="en-US" altLang="vi-VN" sz="3200" b="1" dirty="0">
                <a:solidFill>
                  <a:srgbClr val="FF0000"/>
                </a:solidFill>
                <a:latin typeface="Times New Roman" panose="02020603050405020304" pitchFamily="18" charset="0"/>
                <a:cs typeface="Times New Roman" panose="02020603050405020304" pitchFamily="18" charset="0"/>
              </a:rPr>
              <a:t> ý </a:t>
            </a:r>
            <a:r>
              <a:rPr lang="en-US" altLang="vi-VN" sz="3200" b="1" dirty="0" err="1">
                <a:solidFill>
                  <a:srgbClr val="FF0000"/>
                </a:solidFill>
                <a:latin typeface="Times New Roman" panose="02020603050405020304" pitchFamily="18" charset="0"/>
                <a:cs typeface="Times New Roman" panose="02020603050405020304" pitchFamily="18" charset="0"/>
              </a:rPr>
              <a:t>điều</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gì</a:t>
            </a:r>
            <a:r>
              <a:rPr lang="en-US" altLang="vi-VN" sz="3200" b="1" dirty="0">
                <a:solidFill>
                  <a:srgbClr val="FF0000"/>
                </a:solidFill>
                <a:latin typeface="Times New Roman" panose="02020603050405020304" pitchFamily="18" charset="0"/>
                <a:cs typeface="Times New Roman" panose="02020603050405020304" pitchFamily="18" charset="0"/>
              </a:rPr>
              <a:t>?</a:t>
            </a:r>
            <a:endParaRPr kumimoji="0" lang="en-US" sz="3200" b="1" i="0" u="none" strike="noStrike" kern="1200" cap="none" spc="0" normalizeH="0" baseline="0" noProof="0" dirty="0">
              <a:ln>
                <a:noFill/>
              </a:ln>
              <a:solidFill>
                <a:srgbClr val="002060"/>
              </a:solidFill>
              <a:effectLst/>
              <a:uLnTx/>
              <a:uFillTx/>
              <a:latin typeface="Calibri" panose="020F0502020204030204"/>
              <a:cs typeface="Times New Roman" pitchFamily="18" charset="0"/>
            </a:endParaRPr>
          </a:p>
        </p:txBody>
      </p:sp>
      <p:sp>
        <p:nvSpPr>
          <p:cNvPr id="4" name="TextBox 3">
            <a:extLst>
              <a:ext uri="{FF2B5EF4-FFF2-40B4-BE49-F238E27FC236}">
                <a16:creationId xmlns:a16="http://schemas.microsoft.com/office/drawing/2014/main" id="{AA6CC671-42F6-46F5-9E69-C3A6E1B0C7DF}"/>
              </a:ext>
            </a:extLst>
          </p:cNvPr>
          <p:cNvSpPr txBox="1"/>
          <p:nvPr/>
        </p:nvSpPr>
        <p:spPr>
          <a:xfrm>
            <a:off x="2588708" y="1439187"/>
            <a:ext cx="6603000" cy="2062103"/>
          </a:xfrm>
          <a:prstGeom prst="rect">
            <a:avLst/>
          </a:prstGeom>
          <a:solidFill>
            <a:schemeClr val="accent4">
              <a:lumMod val="20000"/>
              <a:lumOff val="80000"/>
            </a:schemeClr>
          </a:solidFill>
        </p:spPr>
        <p:txBody>
          <a:bodyPr wrap="square">
            <a:spAutoFit/>
          </a:bodyPr>
          <a:lstStyle/>
          <a:p>
            <a:pPr lvl="0" algn="ctr">
              <a:defRPr/>
            </a:pPr>
            <a:r>
              <a:rPr lang="en-US" altLang="vi-VN" sz="3200" b="1" dirty="0" err="1">
                <a:solidFill>
                  <a:srgbClr val="0000CC"/>
                </a:solidFill>
                <a:latin typeface="Times New Roman" panose="02020603050405020304" pitchFamily="18" charset="0"/>
                <a:cs typeface="Times New Roman" panose="02020603050405020304" pitchFamily="18" charset="0"/>
              </a:rPr>
              <a:t>Khi</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thực</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hiện</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phép</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cộng</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hai</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số</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thập</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phân</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cần</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lưu</a:t>
            </a:r>
            <a:r>
              <a:rPr lang="en-US" altLang="vi-VN" sz="3200" b="1" dirty="0">
                <a:solidFill>
                  <a:srgbClr val="0000CC"/>
                </a:solidFill>
                <a:latin typeface="Times New Roman" panose="02020603050405020304" pitchFamily="18" charset="0"/>
                <a:cs typeface="Times New Roman" panose="02020603050405020304" pitchFamily="18" charset="0"/>
              </a:rPr>
              <a:t> ý </a:t>
            </a:r>
            <a:r>
              <a:rPr lang="en-US" altLang="vi-VN" sz="3200" b="1" dirty="0" err="1">
                <a:solidFill>
                  <a:srgbClr val="C00000"/>
                </a:solidFill>
                <a:latin typeface="Times New Roman" panose="02020603050405020304" pitchFamily="18" charset="0"/>
                <a:cs typeface="Times New Roman" panose="02020603050405020304" pitchFamily="18" charset="0"/>
              </a:rPr>
              <a:t>viết</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dấu</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phẩy</a:t>
            </a:r>
            <a:r>
              <a:rPr lang="en-US" altLang="vi-VN" sz="3200" b="1" dirty="0">
                <a:solidFill>
                  <a:srgbClr val="FF0000"/>
                </a:solidFill>
                <a:latin typeface="Times New Roman" panose="02020603050405020304" pitchFamily="18" charset="0"/>
                <a:cs typeface="Times New Roman" panose="02020603050405020304" pitchFamily="18" charset="0"/>
              </a:rPr>
              <a:t> ở </a:t>
            </a:r>
            <a:r>
              <a:rPr lang="en-US" altLang="vi-VN" sz="3200" b="1" dirty="0" err="1">
                <a:solidFill>
                  <a:srgbClr val="0000CC"/>
                </a:solidFill>
                <a:latin typeface="Times New Roman" panose="02020603050405020304" pitchFamily="18" charset="0"/>
                <a:cs typeface="Times New Roman" panose="02020603050405020304" pitchFamily="18" charset="0"/>
              </a:rPr>
              <a:t>tổng</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thẳng</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cột</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0000CC"/>
                </a:solidFill>
                <a:latin typeface="Times New Roman" panose="02020603050405020304" pitchFamily="18" charset="0"/>
                <a:cs typeface="Times New Roman" panose="02020603050405020304" pitchFamily="18" charset="0"/>
              </a:rPr>
              <a:t>với</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các</a:t>
            </a:r>
            <a:r>
              <a:rPr lang="en-US" altLang="vi-VN" sz="3200" b="1" dirty="0">
                <a:solidFill>
                  <a:srgbClr val="0000CC"/>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dấu</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phẩy</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của</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các</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số</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hạng</a:t>
            </a:r>
            <a:r>
              <a:rPr lang="en-US" altLang="vi-VN" sz="3200" b="1" dirty="0">
                <a:solidFill>
                  <a:srgbClr val="FF0000"/>
                </a:solidFill>
                <a:latin typeface="Times New Roman" panose="02020603050405020304" pitchFamily="18" charset="0"/>
                <a:cs typeface="Times New Roman" panose="02020603050405020304" pitchFamily="18" charset="0"/>
              </a:rPr>
              <a:t>.</a:t>
            </a:r>
            <a:endPar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endParaRPr>
          </a:p>
        </p:txBody>
      </p:sp>
    </p:spTree>
    <p:extLst>
      <p:ext uri="{BB962C8B-B14F-4D97-AF65-F5344CB8AC3E}">
        <p14:creationId xmlns:p14="http://schemas.microsoft.com/office/powerpoint/2010/main" val="229963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xit" presetSubtype="32" fill="hold" grpId="1" nodeType="clickEffect">
                                  <p:stCondLst>
                                    <p:cond delay="0"/>
                                  </p:stCondLst>
                                  <p:childTnLst>
                                    <p:anim calcmode="lin" valueType="num">
                                      <p:cBhvr>
                                        <p:cTn id="12" dur="500"/>
                                        <p:tgtEl>
                                          <p:spTgt spid="3"/>
                                        </p:tgtEl>
                                        <p:attrNameLst>
                                          <p:attrName>ppt_w</p:attrName>
                                        </p:attrNameLst>
                                      </p:cBhvr>
                                      <p:tavLst>
                                        <p:tav tm="0">
                                          <p:val>
                                            <p:strVal val="ppt_w"/>
                                          </p:val>
                                        </p:tav>
                                        <p:tav tm="100000">
                                          <p:val>
                                            <p:fltVal val="0"/>
                                          </p:val>
                                        </p:tav>
                                      </p:tavLst>
                                    </p:anim>
                                    <p:anim calcmode="lin" valueType="num">
                                      <p:cBhvr>
                                        <p:cTn id="13" dur="500"/>
                                        <p:tgtEl>
                                          <p:spTgt spid="3"/>
                                        </p:tgtEl>
                                        <p:attrNameLst>
                                          <p:attrName>ppt_h</p:attrName>
                                        </p:attrNameLst>
                                      </p:cBhvr>
                                      <p:tavLst>
                                        <p:tav tm="0">
                                          <p:val>
                                            <p:strVal val="ppt_h"/>
                                          </p:val>
                                        </p:tav>
                                        <p:tav tm="100000">
                                          <p:val>
                                            <p:fltVal val="0"/>
                                          </p:val>
                                        </p:tav>
                                      </p:tavLst>
                                    </p:anim>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900" decel="100000" fill="hold"/>
                                        <p:tgtEl>
                                          <p:spTgt spid="4"/>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P spid="3" grpId="1"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84;p44">
            <a:extLst>
              <a:ext uri="{FF2B5EF4-FFF2-40B4-BE49-F238E27FC236}">
                <a16:creationId xmlns:a16="http://schemas.microsoft.com/office/drawing/2014/main" id="{F37290E4-641F-42E8-B49F-26AD213ADC27}"/>
              </a:ext>
            </a:extLst>
          </p:cNvPr>
          <p:cNvSpPr/>
          <p:nvPr/>
        </p:nvSpPr>
        <p:spPr>
          <a:xfrm>
            <a:off x="1027832" y="312911"/>
            <a:ext cx="9704139" cy="1210660"/>
          </a:xfrm>
          <a:prstGeom prst="roundRect">
            <a:avLst>
              <a:gd name="adj" fmla="val 50000"/>
            </a:avLst>
          </a:prstGeom>
          <a:solidFill>
            <a:srgbClr val="B3D7D3"/>
          </a:solidFill>
          <a:ln>
            <a:noFill/>
          </a:ln>
          <a:effectLst>
            <a:outerShdw blurRad="50800" dist="38100" dir="13500000" algn="br" rotWithShape="0">
              <a:prstClr val="black">
                <a:alpha val="40000"/>
              </a:prstClr>
            </a:outerShdw>
          </a:effectLst>
        </p:spPr>
        <p:txBody>
          <a:bodyPr spcFirstLastPara="1" wrap="square" lIns="121900" tIns="121900" rIns="121900" bIns="121900" anchor="ctr" anchorCtr="0">
            <a:noAutofit/>
          </a:bodyPr>
          <a:lstStyle/>
          <a:p>
            <a:pPr algn="ctr" defTabSz="1625519">
              <a:buClr>
                <a:srgbClr val="000000"/>
              </a:buClr>
            </a:pPr>
            <a:r>
              <a:rPr lang="en-US" altLang="en-US" sz="3200" u="sng" kern="0" dirty="0" err="1">
                <a:solidFill>
                  <a:prstClr val="black"/>
                </a:solidFill>
                <a:latin typeface="Times New Roman" panose="02020603050405020304" pitchFamily="18" charset="0"/>
                <a:cs typeface="Arial"/>
                <a:sym typeface="Arial"/>
              </a:rPr>
              <a:t>Toán</a:t>
            </a:r>
            <a:r>
              <a:rPr lang="en-US" altLang="en-US" sz="3200" kern="0" dirty="0">
                <a:solidFill>
                  <a:prstClr val="black"/>
                </a:solidFill>
                <a:latin typeface="Times New Roman" panose="02020603050405020304" pitchFamily="18" charset="0"/>
                <a:cs typeface="Arial"/>
                <a:sym typeface="Arial"/>
              </a:rPr>
              <a:t> </a:t>
            </a:r>
          </a:p>
          <a:p>
            <a:pPr algn="ctr" defTabSz="1625519">
              <a:buClr>
                <a:srgbClr val="000000"/>
              </a:buClr>
            </a:pPr>
            <a:r>
              <a:rPr lang="en-US" altLang="en-US" sz="3200" b="1" kern="0" dirty="0" err="1">
                <a:solidFill>
                  <a:srgbClr val="FFAAAA">
                    <a:lumMod val="50000"/>
                  </a:srgbClr>
                </a:solidFill>
                <a:latin typeface="Times New Roman" panose="02020603050405020304" pitchFamily="18" charset="0"/>
                <a:cs typeface="Arial"/>
                <a:sym typeface="Arial"/>
              </a:rPr>
              <a:t>Cộng</a:t>
            </a:r>
            <a:r>
              <a:rPr lang="en-US" altLang="en-US" sz="3200" b="1" kern="0" dirty="0">
                <a:solidFill>
                  <a:srgbClr val="FFAAAA">
                    <a:lumMod val="50000"/>
                  </a:srgbClr>
                </a:solidFill>
                <a:latin typeface="Times New Roman" panose="02020603050405020304" pitchFamily="18" charset="0"/>
                <a:cs typeface="Arial"/>
                <a:sym typeface="Arial"/>
              </a:rPr>
              <a:t> </a:t>
            </a:r>
            <a:r>
              <a:rPr lang="en-US" altLang="en-US" sz="3200" b="1" kern="0" dirty="0" err="1">
                <a:solidFill>
                  <a:srgbClr val="FFAAAA">
                    <a:lumMod val="50000"/>
                  </a:srgbClr>
                </a:solidFill>
                <a:latin typeface="Times New Roman" panose="02020603050405020304" pitchFamily="18" charset="0"/>
                <a:cs typeface="Arial"/>
                <a:sym typeface="Arial"/>
              </a:rPr>
              <a:t>hai</a:t>
            </a:r>
            <a:r>
              <a:rPr lang="en-US" altLang="en-US" sz="3200" b="1" kern="0" dirty="0">
                <a:solidFill>
                  <a:srgbClr val="FFAAAA">
                    <a:lumMod val="50000"/>
                  </a:srgbClr>
                </a:solidFill>
                <a:latin typeface="Times New Roman" panose="02020603050405020304" pitchFamily="18" charset="0"/>
                <a:cs typeface="Arial"/>
                <a:sym typeface="Arial"/>
              </a:rPr>
              <a:t> </a:t>
            </a:r>
            <a:r>
              <a:rPr lang="en-US" altLang="en-US" sz="3200" b="1" kern="0" dirty="0" err="1">
                <a:solidFill>
                  <a:srgbClr val="FFAAAA">
                    <a:lumMod val="50000"/>
                  </a:srgbClr>
                </a:solidFill>
                <a:latin typeface="Times New Roman" panose="02020603050405020304" pitchFamily="18" charset="0"/>
                <a:cs typeface="Arial"/>
                <a:sym typeface="Arial"/>
              </a:rPr>
              <a:t>số</a:t>
            </a:r>
            <a:r>
              <a:rPr lang="en-US" altLang="en-US" sz="3200" b="1" kern="0" dirty="0">
                <a:solidFill>
                  <a:srgbClr val="FFAAAA">
                    <a:lumMod val="50000"/>
                  </a:srgbClr>
                </a:solidFill>
                <a:latin typeface="Times New Roman" panose="02020603050405020304" pitchFamily="18" charset="0"/>
                <a:cs typeface="Arial"/>
                <a:sym typeface="Arial"/>
              </a:rPr>
              <a:t> </a:t>
            </a:r>
            <a:r>
              <a:rPr lang="en-US" altLang="en-US" sz="3200" b="1" kern="0" dirty="0" err="1">
                <a:solidFill>
                  <a:srgbClr val="FFAAAA">
                    <a:lumMod val="50000"/>
                  </a:srgbClr>
                </a:solidFill>
                <a:latin typeface="Times New Roman" panose="02020603050405020304" pitchFamily="18" charset="0"/>
                <a:cs typeface="Arial"/>
                <a:sym typeface="Arial"/>
              </a:rPr>
              <a:t>thập</a:t>
            </a:r>
            <a:r>
              <a:rPr lang="en-US" altLang="en-US" sz="3200" b="1" kern="0" dirty="0">
                <a:solidFill>
                  <a:srgbClr val="FFAAAA">
                    <a:lumMod val="50000"/>
                  </a:srgbClr>
                </a:solidFill>
                <a:latin typeface="Times New Roman" panose="02020603050405020304" pitchFamily="18" charset="0"/>
                <a:cs typeface="Arial"/>
                <a:sym typeface="Arial"/>
              </a:rPr>
              <a:t> </a:t>
            </a:r>
            <a:r>
              <a:rPr lang="en-US" altLang="en-US" sz="3200" b="1" kern="0" dirty="0" err="1">
                <a:solidFill>
                  <a:srgbClr val="FFAAAA">
                    <a:lumMod val="50000"/>
                  </a:srgbClr>
                </a:solidFill>
                <a:latin typeface="Times New Roman" panose="02020603050405020304" pitchFamily="18" charset="0"/>
                <a:cs typeface="Arial"/>
                <a:sym typeface="Arial"/>
              </a:rPr>
              <a:t>phân</a:t>
            </a:r>
            <a:endParaRPr lang="en-US" altLang="en-US" sz="3200" b="1" kern="0" dirty="0">
              <a:solidFill>
                <a:srgbClr val="FFAAAA">
                  <a:lumMod val="50000"/>
                </a:srgbClr>
              </a:solidFill>
              <a:latin typeface="Times New Roman" panose="02020603050405020304" pitchFamily="18" charset="0"/>
              <a:cs typeface="Arial"/>
              <a:sym typeface="Arial"/>
            </a:endParaRPr>
          </a:p>
        </p:txBody>
      </p:sp>
      <p:sp>
        <p:nvSpPr>
          <p:cNvPr id="5" name="Text Box 27"/>
          <p:cNvSpPr txBox="1">
            <a:spLocks noChangeArrowheads="1"/>
          </p:cNvSpPr>
          <p:nvPr/>
        </p:nvSpPr>
        <p:spPr bwMode="auto">
          <a:xfrm>
            <a:off x="3094980" y="3265304"/>
            <a:ext cx="495237" cy="101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spcBef>
                <a:spcPct val="50000"/>
              </a:spcBef>
            </a:pPr>
            <a:r>
              <a:rPr lang="en-US" altLang="en-US" sz="6000" dirty="0">
                <a:solidFill>
                  <a:srgbClr val="000000"/>
                </a:solidFill>
                <a:latin typeface="Times New Roman" panose="02020603050405020304" pitchFamily="18" charset="0"/>
              </a:rPr>
              <a:t>+</a:t>
            </a:r>
          </a:p>
        </p:txBody>
      </p:sp>
      <p:sp>
        <p:nvSpPr>
          <p:cNvPr id="6" name="Line 28"/>
          <p:cNvSpPr>
            <a:spLocks noChangeShapeType="1"/>
          </p:cNvSpPr>
          <p:nvPr/>
        </p:nvSpPr>
        <p:spPr bwMode="auto">
          <a:xfrm>
            <a:off x="3370914" y="4800955"/>
            <a:ext cx="1902825" cy="7225"/>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pPr defTabSz="1219170"/>
            <a:endParaRPr lang="en-US" sz="4267" dirty="0">
              <a:solidFill>
                <a:prstClr val="black"/>
              </a:solidFill>
              <a:latin typeface="Times New Roman" panose="02020603050405020304" pitchFamily="18" charset="0"/>
              <a:cs typeface="Times New Roman" panose="02020603050405020304" pitchFamily="18" charset="0"/>
            </a:endParaRPr>
          </a:p>
        </p:txBody>
      </p:sp>
      <p:sp>
        <p:nvSpPr>
          <p:cNvPr id="7" name="Text Box 30"/>
          <p:cNvSpPr txBox="1">
            <a:spLocks noChangeArrowheads="1"/>
          </p:cNvSpPr>
          <p:nvPr/>
        </p:nvSpPr>
        <p:spPr bwMode="auto">
          <a:xfrm>
            <a:off x="3320758" y="4654759"/>
            <a:ext cx="4247619" cy="101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r>
              <a:rPr lang="en-US" altLang="en-US" sz="6000" dirty="0">
                <a:solidFill>
                  <a:srgbClr val="000000"/>
                </a:solidFill>
                <a:latin typeface="Times New Roman" panose="02020603050405020304" pitchFamily="18" charset="0"/>
              </a:rPr>
              <a:t>24</a:t>
            </a:r>
            <a:r>
              <a:rPr lang="vi-VN" altLang="en-US" sz="6000" dirty="0">
                <a:solidFill>
                  <a:schemeClr val="accent6">
                    <a:lumMod val="50000"/>
                  </a:schemeClr>
                </a:solidFill>
                <a:latin typeface="Times New Roman" panose="02020603050405020304" pitchFamily="18" charset="0"/>
              </a:rPr>
              <a:t> </a:t>
            </a:r>
            <a:r>
              <a:rPr lang="en-US" altLang="en-US" sz="6000" dirty="0">
                <a:solidFill>
                  <a:srgbClr val="000000"/>
                </a:solidFill>
                <a:latin typeface="Times New Roman" panose="02020603050405020304" pitchFamily="18" charset="0"/>
              </a:rPr>
              <a:t>65</a:t>
            </a:r>
          </a:p>
        </p:txBody>
      </p:sp>
      <p:sp>
        <p:nvSpPr>
          <p:cNvPr id="8" name="Rectangle 7"/>
          <p:cNvSpPr/>
          <p:nvPr/>
        </p:nvSpPr>
        <p:spPr>
          <a:xfrm>
            <a:off x="3320758" y="2524028"/>
            <a:ext cx="2335429" cy="1015663"/>
          </a:xfrm>
          <a:prstGeom prst="rect">
            <a:avLst/>
          </a:prstGeom>
        </p:spPr>
        <p:txBody>
          <a:bodyPr wrap="square">
            <a:spAutoFit/>
          </a:bodyPr>
          <a:lstStyle/>
          <a:p>
            <a:pPr defTabSz="1219170"/>
            <a:r>
              <a:rPr lang="en-US" altLang="en-US" sz="6000" dirty="0">
                <a:solidFill>
                  <a:srgbClr val="000000"/>
                </a:solidFill>
                <a:latin typeface="Times New Roman" panose="02020603050405020304" pitchFamily="18" charset="0"/>
              </a:rPr>
              <a:t>15</a:t>
            </a:r>
            <a:r>
              <a:rPr lang="vi-VN" altLang="en-US" sz="6000" dirty="0">
                <a:solidFill>
                  <a:srgbClr val="000000"/>
                </a:solidFill>
                <a:latin typeface="Times New Roman" panose="02020603050405020304" pitchFamily="18" charset="0"/>
              </a:rPr>
              <a:t>,</a:t>
            </a:r>
            <a:r>
              <a:rPr lang="en-US" altLang="en-US" sz="6000" dirty="0">
                <a:solidFill>
                  <a:srgbClr val="000000"/>
                </a:solidFill>
                <a:latin typeface="Times New Roman" panose="02020603050405020304" pitchFamily="18" charset="0"/>
              </a:rPr>
              <a:t>9</a:t>
            </a:r>
            <a:r>
              <a:rPr lang="en-US" altLang="en-US" sz="6000" dirty="0">
                <a:solidFill>
                  <a:srgbClr val="0000FF"/>
                </a:solidFill>
                <a:latin typeface="Times New Roman" panose="02020603050405020304" pitchFamily="18" charset="0"/>
              </a:rPr>
              <a:t> </a:t>
            </a:r>
          </a:p>
        </p:txBody>
      </p:sp>
      <p:sp>
        <p:nvSpPr>
          <p:cNvPr id="9" name="Rectangle 8"/>
          <p:cNvSpPr/>
          <p:nvPr/>
        </p:nvSpPr>
        <p:spPr>
          <a:xfrm>
            <a:off x="3692049" y="3698215"/>
            <a:ext cx="1839152" cy="1015663"/>
          </a:xfrm>
          <a:prstGeom prst="rect">
            <a:avLst/>
          </a:prstGeom>
        </p:spPr>
        <p:txBody>
          <a:bodyPr wrap="square">
            <a:spAutoFit/>
          </a:bodyPr>
          <a:lstStyle/>
          <a:p>
            <a:pPr defTabSz="1219170"/>
            <a:r>
              <a:rPr lang="en-US" altLang="en-US" sz="6000" dirty="0">
                <a:solidFill>
                  <a:srgbClr val="000000"/>
                </a:solidFill>
                <a:latin typeface="Times New Roman" panose="02020603050405020304" pitchFamily="18" charset="0"/>
              </a:rPr>
              <a:t>8</a:t>
            </a:r>
            <a:r>
              <a:rPr lang="vi-VN" altLang="en-US" sz="6000" dirty="0">
                <a:solidFill>
                  <a:srgbClr val="000000"/>
                </a:solidFill>
                <a:latin typeface="Times New Roman" panose="02020603050405020304" pitchFamily="18" charset="0"/>
              </a:rPr>
              <a:t>,</a:t>
            </a:r>
            <a:r>
              <a:rPr lang="en-US" altLang="en-US" sz="6000" b="1" dirty="0">
                <a:solidFill>
                  <a:srgbClr val="000000"/>
                </a:solidFill>
                <a:latin typeface="Times New Roman" panose="02020603050405020304" pitchFamily="18" charset="0"/>
              </a:rPr>
              <a:t>7</a:t>
            </a:r>
            <a:r>
              <a:rPr lang="vi-VN" altLang="en-US" sz="6000" dirty="0">
                <a:solidFill>
                  <a:srgbClr val="000000"/>
                </a:solidFill>
                <a:latin typeface="Times New Roman" panose="02020603050405020304" pitchFamily="18" charset="0"/>
              </a:rPr>
              <a:t>5</a:t>
            </a:r>
            <a:r>
              <a:rPr lang="en-US" altLang="en-US" sz="4267" dirty="0">
                <a:solidFill>
                  <a:schemeClr val="accent6">
                    <a:lumMod val="50000"/>
                  </a:schemeClr>
                </a:solidFill>
                <a:latin typeface="Times New Roman" panose="02020603050405020304" pitchFamily="18" charset="0"/>
              </a:rPr>
              <a:t> </a:t>
            </a:r>
          </a:p>
        </p:txBody>
      </p:sp>
      <p:sp>
        <p:nvSpPr>
          <p:cNvPr id="10" name="Rectangle 9"/>
          <p:cNvSpPr/>
          <p:nvPr/>
        </p:nvSpPr>
        <p:spPr>
          <a:xfrm>
            <a:off x="333479" y="1622944"/>
            <a:ext cx="4612160" cy="584775"/>
          </a:xfrm>
          <a:prstGeom prst="rect">
            <a:avLst/>
          </a:prstGeom>
        </p:spPr>
        <p:txBody>
          <a:bodyPr wrap="none">
            <a:spAutoFit/>
          </a:bodyPr>
          <a:lstStyle/>
          <a:p>
            <a:pPr defTabSz="1219170"/>
            <a:r>
              <a:rPr lang="vi-VN" altLang="vi-VN" sz="3200" dirty="0">
                <a:solidFill>
                  <a:srgbClr val="000000"/>
                </a:solidFill>
                <a:latin typeface="Times New Roman" panose="02020603050405020304" pitchFamily="18" charset="0"/>
                <a:cs typeface="Times New Roman" panose="02020603050405020304" pitchFamily="18" charset="0"/>
              </a:rPr>
              <a:t>b</a:t>
            </a:r>
            <a:r>
              <a:rPr lang="en-US" altLang="vi-VN" sz="3200" dirty="0">
                <a:solidFill>
                  <a:srgbClr val="000000"/>
                </a:solidFill>
                <a:latin typeface="Times New Roman" panose="02020603050405020304" pitchFamily="18" charset="0"/>
                <a:cs typeface="Times New Roman" panose="02020603050405020304" pitchFamily="18" charset="0"/>
              </a:rPr>
              <a:t>) </a:t>
            </a:r>
            <a:r>
              <a:rPr lang="en-US" altLang="vi-VN" sz="3200" b="1" dirty="0" err="1">
                <a:solidFill>
                  <a:srgbClr val="000000"/>
                </a:solidFill>
                <a:latin typeface="Times New Roman" panose="02020603050405020304" pitchFamily="18" charset="0"/>
                <a:cs typeface="Times New Roman" panose="02020603050405020304" pitchFamily="18" charset="0"/>
              </a:rPr>
              <a:t>Ví</a:t>
            </a:r>
            <a:r>
              <a:rPr lang="en-US" altLang="vi-VN" sz="3200" b="1" dirty="0">
                <a:solidFill>
                  <a:srgbClr val="000000"/>
                </a:solidFill>
                <a:latin typeface="Times New Roman" panose="02020603050405020304" pitchFamily="18" charset="0"/>
                <a:cs typeface="Times New Roman" panose="02020603050405020304" pitchFamily="18" charset="0"/>
              </a:rPr>
              <a:t> </a:t>
            </a:r>
            <a:r>
              <a:rPr lang="en-US" altLang="vi-VN" sz="3200" b="1" dirty="0" err="1">
                <a:solidFill>
                  <a:srgbClr val="000000"/>
                </a:solidFill>
                <a:latin typeface="Times New Roman" panose="02020603050405020304" pitchFamily="18" charset="0"/>
                <a:cs typeface="Times New Roman" panose="02020603050405020304" pitchFamily="18" charset="0"/>
              </a:rPr>
              <a:t>dụ</a:t>
            </a:r>
            <a:r>
              <a:rPr lang="en-US" altLang="vi-VN" sz="3200" b="1" dirty="0">
                <a:solidFill>
                  <a:srgbClr val="000000"/>
                </a:solidFill>
                <a:latin typeface="Times New Roman" panose="02020603050405020304" pitchFamily="18" charset="0"/>
                <a:cs typeface="Times New Roman" panose="02020603050405020304" pitchFamily="18" charset="0"/>
              </a:rPr>
              <a:t> </a:t>
            </a:r>
            <a:r>
              <a:rPr lang="vi-VN" altLang="vi-VN" sz="3200" b="1" dirty="0">
                <a:solidFill>
                  <a:srgbClr val="000000"/>
                </a:solidFill>
                <a:latin typeface="Times New Roman" panose="02020603050405020304" pitchFamily="18" charset="0"/>
                <a:cs typeface="Times New Roman" panose="02020603050405020304" pitchFamily="18" charset="0"/>
              </a:rPr>
              <a:t>2</a:t>
            </a:r>
            <a:r>
              <a:rPr lang="en-US" altLang="vi-VN" sz="3200" dirty="0">
                <a:solidFill>
                  <a:srgbClr val="000000"/>
                </a:solidFill>
                <a:latin typeface="Times New Roman" panose="02020603050405020304" pitchFamily="18" charset="0"/>
                <a:cs typeface="Times New Roman" panose="02020603050405020304" pitchFamily="18" charset="0"/>
              </a:rPr>
              <a:t>:</a:t>
            </a:r>
            <a:r>
              <a:rPr lang="vi-VN" altLang="vi-VN" sz="3200" dirty="0">
                <a:solidFill>
                  <a:srgbClr val="000000"/>
                </a:solidFill>
                <a:latin typeface="Times New Roman" panose="02020603050405020304" pitchFamily="18" charset="0"/>
                <a:cs typeface="Times New Roman" panose="02020603050405020304" pitchFamily="18" charset="0"/>
              </a:rPr>
              <a:t> 15,9</a:t>
            </a:r>
            <a:r>
              <a:rPr lang="en-US" altLang="vi-VN" sz="3200" dirty="0">
                <a:solidFill>
                  <a:srgbClr val="000000"/>
                </a:solidFill>
                <a:latin typeface="Times New Roman" panose="02020603050405020304" pitchFamily="18" charset="0"/>
                <a:cs typeface="Times New Roman" panose="02020603050405020304" pitchFamily="18" charset="0"/>
              </a:rPr>
              <a:t> </a:t>
            </a:r>
            <a:r>
              <a:rPr lang="vi-VN" altLang="vi-VN" sz="3200" dirty="0">
                <a:solidFill>
                  <a:srgbClr val="000000"/>
                </a:solidFill>
                <a:latin typeface="Times New Roman" panose="02020603050405020304" pitchFamily="18" charset="0"/>
                <a:cs typeface="Times New Roman" panose="02020603050405020304" pitchFamily="18" charset="0"/>
              </a:rPr>
              <a:t>+ 8,75 = ?</a:t>
            </a:r>
            <a:endParaRPr lang="en-US" altLang="vi-VN" sz="3200" dirty="0">
              <a:solidFill>
                <a:srgbClr val="000000"/>
              </a:solidFill>
              <a:latin typeface="Times New Roman" panose="02020603050405020304" pitchFamily="18" charset="0"/>
            </a:endParaRPr>
          </a:p>
        </p:txBody>
      </p:sp>
      <p:sp>
        <p:nvSpPr>
          <p:cNvPr id="11" name="Rectangle 10"/>
          <p:cNvSpPr/>
          <p:nvPr/>
        </p:nvSpPr>
        <p:spPr>
          <a:xfrm>
            <a:off x="4105075" y="4608132"/>
            <a:ext cx="396412" cy="1015663"/>
          </a:xfrm>
          <a:prstGeom prst="rect">
            <a:avLst/>
          </a:prstGeom>
        </p:spPr>
        <p:txBody>
          <a:bodyPr wrap="square">
            <a:spAutoFit/>
          </a:bodyPr>
          <a:lstStyle/>
          <a:p>
            <a:r>
              <a:rPr lang="vi-VN" altLang="en-US" sz="6000" dirty="0">
                <a:solidFill>
                  <a:schemeClr val="accent4">
                    <a:lumMod val="50000"/>
                  </a:schemeClr>
                </a:solidFill>
                <a:latin typeface="Times New Roman" panose="02020603050405020304" pitchFamily="18" charset="0"/>
              </a:rPr>
              <a:t>,</a:t>
            </a:r>
            <a:r>
              <a:rPr lang="vi-VN" altLang="en-US" sz="6000" dirty="0">
                <a:solidFill>
                  <a:srgbClr val="000000"/>
                </a:solidFill>
                <a:latin typeface="Times New Roman" panose="02020603050405020304" pitchFamily="18" charset="0"/>
              </a:rPr>
              <a:t> </a:t>
            </a:r>
            <a:endParaRPr lang="en-US" sz="6000" dirty="0">
              <a:solidFill>
                <a:srgbClr val="000000"/>
              </a:solidFill>
            </a:endParaRPr>
          </a:p>
        </p:txBody>
      </p:sp>
      <p:sp>
        <p:nvSpPr>
          <p:cNvPr id="12" name="Text Box 30"/>
          <p:cNvSpPr txBox="1">
            <a:spLocks noChangeArrowheads="1"/>
          </p:cNvSpPr>
          <p:nvPr/>
        </p:nvSpPr>
        <p:spPr bwMode="auto">
          <a:xfrm>
            <a:off x="4696201" y="2512112"/>
            <a:ext cx="897570" cy="101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r>
              <a:rPr lang="en-US" altLang="en-US" sz="6000" dirty="0">
                <a:solidFill>
                  <a:srgbClr val="FF0000"/>
                </a:solidFill>
                <a:latin typeface="Times New Roman" panose="02020603050405020304" pitchFamily="18" charset="0"/>
              </a:rPr>
              <a:t>0</a:t>
            </a:r>
            <a:r>
              <a:rPr lang="en-US" altLang="en-US" sz="6000" dirty="0">
                <a:solidFill>
                  <a:schemeClr val="accent5">
                    <a:lumMod val="75000"/>
                  </a:schemeClr>
                </a:solidFill>
                <a:latin typeface="Times New Roman" panose="02020603050405020304" pitchFamily="18" charset="0"/>
              </a:rPr>
              <a:t> </a:t>
            </a:r>
          </a:p>
        </p:txBody>
      </p:sp>
      <p:cxnSp>
        <p:nvCxnSpPr>
          <p:cNvPr id="19" name="Straight Connector 18"/>
          <p:cNvCxnSpPr/>
          <p:nvPr/>
        </p:nvCxnSpPr>
        <p:spPr>
          <a:xfrm flipH="1">
            <a:off x="4287725" y="2941303"/>
            <a:ext cx="14653" cy="2678671"/>
          </a:xfrm>
          <a:prstGeom prst="line">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nvGrpSpPr>
          <p:cNvPr id="20" name="Google Shape;3047;p54"/>
          <p:cNvGrpSpPr/>
          <p:nvPr/>
        </p:nvGrpSpPr>
        <p:grpSpPr>
          <a:xfrm>
            <a:off x="-390380" y="5055557"/>
            <a:ext cx="2201067" cy="2050211"/>
            <a:chOff x="1348375" y="3827675"/>
            <a:chExt cx="838225" cy="780775"/>
          </a:xfrm>
        </p:grpSpPr>
        <p:sp>
          <p:nvSpPr>
            <p:cNvPr id="21" name="Google Shape;3048;p54"/>
            <p:cNvSpPr/>
            <p:nvPr/>
          </p:nvSpPr>
          <p:spPr>
            <a:xfrm>
              <a:off x="1348375" y="3827675"/>
              <a:ext cx="838225" cy="780775"/>
            </a:xfrm>
            <a:custGeom>
              <a:avLst/>
              <a:gdLst/>
              <a:ahLst/>
              <a:cxnLst/>
              <a:rect l="l" t="t" r="r" b="b"/>
              <a:pathLst>
                <a:path w="33529" h="31231" extrusionOk="0">
                  <a:moveTo>
                    <a:pt x="20467" y="1"/>
                  </a:moveTo>
                  <a:cubicBezTo>
                    <a:pt x="20217" y="1"/>
                    <a:pt x="19991" y="108"/>
                    <a:pt x="19836" y="275"/>
                  </a:cubicBezTo>
                  <a:cubicBezTo>
                    <a:pt x="19205" y="596"/>
                    <a:pt x="18550" y="906"/>
                    <a:pt x="17907" y="1227"/>
                  </a:cubicBezTo>
                  <a:cubicBezTo>
                    <a:pt x="17574" y="1370"/>
                    <a:pt x="17264" y="1525"/>
                    <a:pt x="16943" y="1680"/>
                  </a:cubicBezTo>
                  <a:cubicBezTo>
                    <a:pt x="16764" y="1775"/>
                    <a:pt x="16610" y="1918"/>
                    <a:pt x="16538" y="2120"/>
                  </a:cubicBezTo>
                  <a:cubicBezTo>
                    <a:pt x="16467" y="2096"/>
                    <a:pt x="16407" y="2084"/>
                    <a:pt x="16324" y="2084"/>
                  </a:cubicBezTo>
                  <a:cubicBezTo>
                    <a:pt x="16193" y="2084"/>
                    <a:pt x="16062" y="2120"/>
                    <a:pt x="15943" y="2180"/>
                  </a:cubicBezTo>
                  <a:cubicBezTo>
                    <a:pt x="15645" y="2334"/>
                    <a:pt x="15359" y="2489"/>
                    <a:pt x="15097" y="2656"/>
                  </a:cubicBezTo>
                  <a:cubicBezTo>
                    <a:pt x="13407" y="3668"/>
                    <a:pt x="12145" y="4823"/>
                    <a:pt x="11359" y="6109"/>
                  </a:cubicBezTo>
                  <a:cubicBezTo>
                    <a:pt x="11287" y="6240"/>
                    <a:pt x="11240" y="6406"/>
                    <a:pt x="11240" y="6549"/>
                  </a:cubicBezTo>
                  <a:cubicBezTo>
                    <a:pt x="9763" y="7037"/>
                    <a:pt x="8501" y="7895"/>
                    <a:pt x="7323" y="9109"/>
                  </a:cubicBezTo>
                  <a:cubicBezTo>
                    <a:pt x="6525" y="9954"/>
                    <a:pt x="5811" y="10943"/>
                    <a:pt x="5191" y="12026"/>
                  </a:cubicBezTo>
                  <a:cubicBezTo>
                    <a:pt x="5072" y="11955"/>
                    <a:pt x="4930" y="11895"/>
                    <a:pt x="4763" y="11895"/>
                  </a:cubicBezTo>
                  <a:cubicBezTo>
                    <a:pt x="4394" y="11883"/>
                    <a:pt x="4037" y="11859"/>
                    <a:pt x="3679" y="11859"/>
                  </a:cubicBezTo>
                  <a:cubicBezTo>
                    <a:pt x="2977" y="11848"/>
                    <a:pt x="2251" y="11836"/>
                    <a:pt x="1536" y="11788"/>
                  </a:cubicBezTo>
                  <a:cubicBezTo>
                    <a:pt x="1429" y="11740"/>
                    <a:pt x="1322" y="11717"/>
                    <a:pt x="1203" y="11717"/>
                  </a:cubicBezTo>
                  <a:cubicBezTo>
                    <a:pt x="1072" y="11717"/>
                    <a:pt x="941" y="11740"/>
                    <a:pt x="822" y="11800"/>
                  </a:cubicBezTo>
                  <a:cubicBezTo>
                    <a:pt x="488" y="11967"/>
                    <a:pt x="310" y="12324"/>
                    <a:pt x="358" y="12669"/>
                  </a:cubicBezTo>
                  <a:cubicBezTo>
                    <a:pt x="36" y="14169"/>
                    <a:pt x="0" y="15693"/>
                    <a:pt x="12" y="17134"/>
                  </a:cubicBezTo>
                  <a:lnTo>
                    <a:pt x="12" y="17563"/>
                  </a:lnTo>
                  <a:cubicBezTo>
                    <a:pt x="12" y="17777"/>
                    <a:pt x="107" y="17967"/>
                    <a:pt x="238" y="18110"/>
                  </a:cubicBezTo>
                  <a:cubicBezTo>
                    <a:pt x="107" y="18265"/>
                    <a:pt x="36" y="18467"/>
                    <a:pt x="48" y="18682"/>
                  </a:cubicBezTo>
                  <a:cubicBezTo>
                    <a:pt x="119" y="20182"/>
                    <a:pt x="310" y="22123"/>
                    <a:pt x="1250" y="23873"/>
                  </a:cubicBezTo>
                  <a:cubicBezTo>
                    <a:pt x="1596" y="24516"/>
                    <a:pt x="1965" y="24992"/>
                    <a:pt x="2393" y="25361"/>
                  </a:cubicBezTo>
                  <a:cubicBezTo>
                    <a:pt x="2548" y="25492"/>
                    <a:pt x="2727" y="25552"/>
                    <a:pt x="2917" y="25552"/>
                  </a:cubicBezTo>
                  <a:cubicBezTo>
                    <a:pt x="2989" y="25552"/>
                    <a:pt x="3048" y="25540"/>
                    <a:pt x="3132" y="25528"/>
                  </a:cubicBezTo>
                  <a:cubicBezTo>
                    <a:pt x="3215" y="25492"/>
                    <a:pt x="3286" y="25468"/>
                    <a:pt x="3370" y="25421"/>
                  </a:cubicBezTo>
                  <a:cubicBezTo>
                    <a:pt x="3382" y="25540"/>
                    <a:pt x="3429" y="25647"/>
                    <a:pt x="3489" y="25754"/>
                  </a:cubicBezTo>
                  <a:cubicBezTo>
                    <a:pt x="3620" y="25945"/>
                    <a:pt x="3810" y="26075"/>
                    <a:pt x="4048" y="26111"/>
                  </a:cubicBezTo>
                  <a:cubicBezTo>
                    <a:pt x="4215" y="26123"/>
                    <a:pt x="4394" y="26135"/>
                    <a:pt x="4560" y="26135"/>
                  </a:cubicBezTo>
                  <a:cubicBezTo>
                    <a:pt x="5239" y="26135"/>
                    <a:pt x="5930" y="25945"/>
                    <a:pt x="6525" y="25587"/>
                  </a:cubicBezTo>
                  <a:cubicBezTo>
                    <a:pt x="6835" y="25849"/>
                    <a:pt x="7180" y="26135"/>
                    <a:pt x="7549" y="26385"/>
                  </a:cubicBezTo>
                  <a:cubicBezTo>
                    <a:pt x="7537" y="26397"/>
                    <a:pt x="7537" y="26421"/>
                    <a:pt x="7513" y="26433"/>
                  </a:cubicBezTo>
                  <a:cubicBezTo>
                    <a:pt x="7358" y="26623"/>
                    <a:pt x="7299" y="26897"/>
                    <a:pt x="7370" y="27147"/>
                  </a:cubicBezTo>
                  <a:cubicBezTo>
                    <a:pt x="7442" y="27397"/>
                    <a:pt x="7620" y="27611"/>
                    <a:pt x="7858" y="27695"/>
                  </a:cubicBezTo>
                  <a:cubicBezTo>
                    <a:pt x="8323" y="27873"/>
                    <a:pt x="8751" y="27969"/>
                    <a:pt x="9263" y="28052"/>
                  </a:cubicBezTo>
                  <a:cubicBezTo>
                    <a:pt x="9442" y="28088"/>
                    <a:pt x="9692" y="28135"/>
                    <a:pt x="9954" y="28135"/>
                  </a:cubicBezTo>
                  <a:cubicBezTo>
                    <a:pt x="10073" y="28135"/>
                    <a:pt x="10180" y="28135"/>
                    <a:pt x="10287" y="28111"/>
                  </a:cubicBezTo>
                  <a:cubicBezTo>
                    <a:pt x="10406" y="28100"/>
                    <a:pt x="10525" y="28076"/>
                    <a:pt x="10645" y="28040"/>
                  </a:cubicBezTo>
                  <a:cubicBezTo>
                    <a:pt x="11061" y="28207"/>
                    <a:pt x="11442" y="28350"/>
                    <a:pt x="11835" y="28481"/>
                  </a:cubicBezTo>
                  <a:cubicBezTo>
                    <a:pt x="11942" y="28802"/>
                    <a:pt x="12073" y="29100"/>
                    <a:pt x="12216" y="29374"/>
                  </a:cubicBezTo>
                  <a:cubicBezTo>
                    <a:pt x="12430" y="29766"/>
                    <a:pt x="12657" y="30112"/>
                    <a:pt x="12871" y="30457"/>
                  </a:cubicBezTo>
                  <a:cubicBezTo>
                    <a:pt x="12966" y="30588"/>
                    <a:pt x="13050" y="30707"/>
                    <a:pt x="13133" y="30838"/>
                  </a:cubicBezTo>
                  <a:cubicBezTo>
                    <a:pt x="13264" y="31064"/>
                    <a:pt x="13502" y="31207"/>
                    <a:pt x="13764" y="31231"/>
                  </a:cubicBezTo>
                  <a:lnTo>
                    <a:pt x="13812" y="31231"/>
                  </a:lnTo>
                  <a:cubicBezTo>
                    <a:pt x="14050" y="31231"/>
                    <a:pt x="14288" y="31124"/>
                    <a:pt x="14419" y="30969"/>
                  </a:cubicBezTo>
                  <a:cubicBezTo>
                    <a:pt x="14824" y="30481"/>
                    <a:pt x="15086" y="29838"/>
                    <a:pt x="15193" y="29171"/>
                  </a:cubicBezTo>
                  <a:lnTo>
                    <a:pt x="15383" y="29171"/>
                  </a:lnTo>
                  <a:cubicBezTo>
                    <a:pt x="15967" y="29171"/>
                    <a:pt x="16514" y="29112"/>
                    <a:pt x="17050" y="29004"/>
                  </a:cubicBezTo>
                  <a:cubicBezTo>
                    <a:pt x="18300" y="28742"/>
                    <a:pt x="19455" y="28195"/>
                    <a:pt x="20551" y="27635"/>
                  </a:cubicBezTo>
                  <a:cubicBezTo>
                    <a:pt x="21360" y="27254"/>
                    <a:pt x="22134" y="26861"/>
                    <a:pt x="22908" y="26611"/>
                  </a:cubicBezTo>
                  <a:lnTo>
                    <a:pt x="22908" y="26611"/>
                  </a:lnTo>
                  <a:lnTo>
                    <a:pt x="22872" y="26968"/>
                  </a:lnTo>
                  <a:cubicBezTo>
                    <a:pt x="22860" y="27207"/>
                    <a:pt x="22932" y="27433"/>
                    <a:pt x="23087" y="27611"/>
                  </a:cubicBezTo>
                  <a:cubicBezTo>
                    <a:pt x="23206" y="27754"/>
                    <a:pt x="23384" y="27850"/>
                    <a:pt x="23563" y="27873"/>
                  </a:cubicBezTo>
                  <a:lnTo>
                    <a:pt x="23694" y="27873"/>
                  </a:lnTo>
                  <a:cubicBezTo>
                    <a:pt x="23718" y="27873"/>
                    <a:pt x="23825" y="27897"/>
                    <a:pt x="23825" y="27897"/>
                  </a:cubicBezTo>
                  <a:lnTo>
                    <a:pt x="24063" y="27897"/>
                  </a:lnTo>
                  <a:cubicBezTo>
                    <a:pt x="24146" y="27921"/>
                    <a:pt x="24230" y="27933"/>
                    <a:pt x="24313" y="27933"/>
                  </a:cubicBezTo>
                  <a:lnTo>
                    <a:pt x="24372" y="27933"/>
                  </a:lnTo>
                  <a:cubicBezTo>
                    <a:pt x="24420" y="27933"/>
                    <a:pt x="24480" y="27933"/>
                    <a:pt x="24527" y="27921"/>
                  </a:cubicBezTo>
                  <a:cubicBezTo>
                    <a:pt x="24575" y="27933"/>
                    <a:pt x="24611" y="27933"/>
                    <a:pt x="24658" y="27933"/>
                  </a:cubicBezTo>
                  <a:lnTo>
                    <a:pt x="24718" y="27933"/>
                  </a:lnTo>
                  <a:cubicBezTo>
                    <a:pt x="24813" y="27933"/>
                    <a:pt x="24884" y="27921"/>
                    <a:pt x="24956" y="27897"/>
                  </a:cubicBezTo>
                  <a:lnTo>
                    <a:pt x="25075" y="27897"/>
                  </a:lnTo>
                  <a:cubicBezTo>
                    <a:pt x="25134" y="27909"/>
                    <a:pt x="25194" y="27909"/>
                    <a:pt x="25253" y="27909"/>
                  </a:cubicBezTo>
                  <a:cubicBezTo>
                    <a:pt x="25301" y="27909"/>
                    <a:pt x="25349" y="27897"/>
                    <a:pt x="25384" y="27897"/>
                  </a:cubicBezTo>
                  <a:cubicBezTo>
                    <a:pt x="25444" y="27897"/>
                    <a:pt x="25492" y="27873"/>
                    <a:pt x="25539" y="27861"/>
                  </a:cubicBezTo>
                  <a:lnTo>
                    <a:pt x="25718" y="27861"/>
                  </a:lnTo>
                  <a:cubicBezTo>
                    <a:pt x="25730" y="27861"/>
                    <a:pt x="25789" y="27861"/>
                    <a:pt x="25849" y="27850"/>
                  </a:cubicBezTo>
                  <a:cubicBezTo>
                    <a:pt x="25908" y="27850"/>
                    <a:pt x="25968" y="27838"/>
                    <a:pt x="26015" y="27802"/>
                  </a:cubicBezTo>
                  <a:cubicBezTo>
                    <a:pt x="26087" y="27802"/>
                    <a:pt x="26158" y="27790"/>
                    <a:pt x="26242" y="27778"/>
                  </a:cubicBezTo>
                  <a:lnTo>
                    <a:pt x="26277" y="27778"/>
                  </a:lnTo>
                  <a:cubicBezTo>
                    <a:pt x="26420" y="27754"/>
                    <a:pt x="26563" y="27730"/>
                    <a:pt x="26694" y="27695"/>
                  </a:cubicBezTo>
                  <a:cubicBezTo>
                    <a:pt x="26813" y="27683"/>
                    <a:pt x="26932" y="27659"/>
                    <a:pt x="27051" y="27623"/>
                  </a:cubicBezTo>
                  <a:cubicBezTo>
                    <a:pt x="27147" y="27611"/>
                    <a:pt x="27230" y="27599"/>
                    <a:pt x="27325" y="27564"/>
                  </a:cubicBezTo>
                  <a:cubicBezTo>
                    <a:pt x="27337" y="27552"/>
                    <a:pt x="27337" y="27552"/>
                    <a:pt x="27349" y="27552"/>
                  </a:cubicBezTo>
                  <a:lnTo>
                    <a:pt x="27528" y="27504"/>
                  </a:lnTo>
                  <a:cubicBezTo>
                    <a:pt x="27563" y="27492"/>
                    <a:pt x="27587" y="27492"/>
                    <a:pt x="27635" y="27480"/>
                  </a:cubicBezTo>
                  <a:cubicBezTo>
                    <a:pt x="27682" y="27457"/>
                    <a:pt x="27706" y="27457"/>
                    <a:pt x="27742" y="27445"/>
                  </a:cubicBezTo>
                  <a:lnTo>
                    <a:pt x="27754" y="27445"/>
                  </a:lnTo>
                  <a:cubicBezTo>
                    <a:pt x="27790" y="27433"/>
                    <a:pt x="27801" y="27433"/>
                    <a:pt x="27825" y="27421"/>
                  </a:cubicBezTo>
                  <a:lnTo>
                    <a:pt x="27861" y="27397"/>
                  </a:lnTo>
                  <a:cubicBezTo>
                    <a:pt x="27909" y="27385"/>
                    <a:pt x="27932" y="27373"/>
                    <a:pt x="27980" y="27361"/>
                  </a:cubicBezTo>
                  <a:cubicBezTo>
                    <a:pt x="28004" y="27361"/>
                    <a:pt x="28087" y="27326"/>
                    <a:pt x="28087" y="27326"/>
                  </a:cubicBezTo>
                  <a:cubicBezTo>
                    <a:pt x="28111" y="27314"/>
                    <a:pt x="28123" y="27314"/>
                    <a:pt x="28159" y="27302"/>
                  </a:cubicBezTo>
                  <a:cubicBezTo>
                    <a:pt x="28171" y="27278"/>
                    <a:pt x="28171" y="27278"/>
                    <a:pt x="28182" y="27278"/>
                  </a:cubicBezTo>
                  <a:cubicBezTo>
                    <a:pt x="28242" y="27266"/>
                    <a:pt x="28290" y="27242"/>
                    <a:pt x="28349" y="27218"/>
                  </a:cubicBezTo>
                  <a:lnTo>
                    <a:pt x="28409" y="27195"/>
                  </a:lnTo>
                  <a:cubicBezTo>
                    <a:pt x="28456" y="27183"/>
                    <a:pt x="28504" y="27159"/>
                    <a:pt x="28563" y="27135"/>
                  </a:cubicBezTo>
                  <a:cubicBezTo>
                    <a:pt x="28575" y="27135"/>
                    <a:pt x="28623" y="27099"/>
                    <a:pt x="28635" y="27099"/>
                  </a:cubicBezTo>
                  <a:cubicBezTo>
                    <a:pt x="28682" y="27088"/>
                    <a:pt x="28742" y="27064"/>
                    <a:pt x="28778" y="27040"/>
                  </a:cubicBezTo>
                  <a:lnTo>
                    <a:pt x="28861" y="27016"/>
                  </a:lnTo>
                  <a:lnTo>
                    <a:pt x="28944" y="26968"/>
                  </a:lnTo>
                  <a:lnTo>
                    <a:pt x="29040" y="26921"/>
                  </a:lnTo>
                  <a:cubicBezTo>
                    <a:pt x="29075" y="26909"/>
                    <a:pt x="29135" y="26885"/>
                    <a:pt x="29183" y="26849"/>
                  </a:cubicBezTo>
                  <a:cubicBezTo>
                    <a:pt x="29194" y="26849"/>
                    <a:pt x="29230" y="26837"/>
                    <a:pt x="29242" y="26826"/>
                  </a:cubicBezTo>
                  <a:cubicBezTo>
                    <a:pt x="29361" y="26766"/>
                    <a:pt x="29480" y="26707"/>
                    <a:pt x="29599" y="26623"/>
                  </a:cubicBezTo>
                  <a:cubicBezTo>
                    <a:pt x="29611" y="26611"/>
                    <a:pt x="29647" y="26599"/>
                    <a:pt x="29671" y="26587"/>
                  </a:cubicBezTo>
                  <a:cubicBezTo>
                    <a:pt x="29695" y="26587"/>
                    <a:pt x="29695" y="26564"/>
                    <a:pt x="29706" y="26564"/>
                  </a:cubicBezTo>
                  <a:cubicBezTo>
                    <a:pt x="29718" y="26552"/>
                    <a:pt x="29754" y="26540"/>
                    <a:pt x="29766" y="26528"/>
                  </a:cubicBezTo>
                  <a:cubicBezTo>
                    <a:pt x="29825" y="26492"/>
                    <a:pt x="29873" y="26445"/>
                    <a:pt x="29933" y="26421"/>
                  </a:cubicBezTo>
                  <a:cubicBezTo>
                    <a:pt x="29945" y="26409"/>
                    <a:pt x="30076" y="26314"/>
                    <a:pt x="30076" y="26314"/>
                  </a:cubicBezTo>
                  <a:cubicBezTo>
                    <a:pt x="30171" y="26254"/>
                    <a:pt x="30242" y="26195"/>
                    <a:pt x="30314" y="26135"/>
                  </a:cubicBezTo>
                  <a:cubicBezTo>
                    <a:pt x="30326" y="26123"/>
                    <a:pt x="30361" y="26111"/>
                    <a:pt x="30373" y="26087"/>
                  </a:cubicBezTo>
                  <a:lnTo>
                    <a:pt x="30409" y="26075"/>
                  </a:lnTo>
                  <a:cubicBezTo>
                    <a:pt x="30468" y="26028"/>
                    <a:pt x="30528" y="25992"/>
                    <a:pt x="30564" y="25945"/>
                  </a:cubicBezTo>
                  <a:cubicBezTo>
                    <a:pt x="30611" y="25897"/>
                    <a:pt x="30647" y="25873"/>
                    <a:pt x="30683" y="25837"/>
                  </a:cubicBezTo>
                  <a:lnTo>
                    <a:pt x="30730" y="25790"/>
                  </a:lnTo>
                  <a:lnTo>
                    <a:pt x="30778" y="25754"/>
                  </a:lnTo>
                  <a:lnTo>
                    <a:pt x="30790" y="25730"/>
                  </a:lnTo>
                  <a:cubicBezTo>
                    <a:pt x="30921" y="25611"/>
                    <a:pt x="31028" y="25516"/>
                    <a:pt x="31147" y="25397"/>
                  </a:cubicBezTo>
                  <a:lnTo>
                    <a:pt x="31183" y="25361"/>
                  </a:lnTo>
                  <a:lnTo>
                    <a:pt x="31219" y="25313"/>
                  </a:lnTo>
                  <a:lnTo>
                    <a:pt x="31314" y="25230"/>
                  </a:lnTo>
                  <a:cubicBezTo>
                    <a:pt x="31373" y="25171"/>
                    <a:pt x="31421" y="25123"/>
                    <a:pt x="31457" y="25063"/>
                  </a:cubicBezTo>
                  <a:lnTo>
                    <a:pt x="31480" y="25052"/>
                  </a:lnTo>
                  <a:cubicBezTo>
                    <a:pt x="31492" y="25052"/>
                    <a:pt x="31516" y="25004"/>
                    <a:pt x="31516" y="25004"/>
                  </a:cubicBezTo>
                  <a:cubicBezTo>
                    <a:pt x="31540" y="24992"/>
                    <a:pt x="31552" y="24956"/>
                    <a:pt x="31564" y="24944"/>
                  </a:cubicBezTo>
                  <a:cubicBezTo>
                    <a:pt x="31623" y="24873"/>
                    <a:pt x="31671" y="24813"/>
                    <a:pt x="31730" y="24742"/>
                  </a:cubicBezTo>
                  <a:cubicBezTo>
                    <a:pt x="31778" y="24694"/>
                    <a:pt x="31814" y="24635"/>
                    <a:pt x="31850" y="24587"/>
                  </a:cubicBezTo>
                  <a:cubicBezTo>
                    <a:pt x="31885" y="24540"/>
                    <a:pt x="31909" y="24516"/>
                    <a:pt x="31945" y="24468"/>
                  </a:cubicBezTo>
                  <a:lnTo>
                    <a:pt x="32028" y="24337"/>
                  </a:lnTo>
                  <a:lnTo>
                    <a:pt x="32040" y="24301"/>
                  </a:lnTo>
                  <a:cubicBezTo>
                    <a:pt x="32040" y="24290"/>
                    <a:pt x="32088" y="24218"/>
                    <a:pt x="32100" y="24206"/>
                  </a:cubicBezTo>
                  <a:cubicBezTo>
                    <a:pt x="32135" y="24159"/>
                    <a:pt x="32159" y="24099"/>
                    <a:pt x="32195" y="24051"/>
                  </a:cubicBezTo>
                  <a:lnTo>
                    <a:pt x="32254" y="23968"/>
                  </a:lnTo>
                  <a:lnTo>
                    <a:pt x="32302" y="23873"/>
                  </a:lnTo>
                  <a:cubicBezTo>
                    <a:pt x="32338" y="23789"/>
                    <a:pt x="32385" y="23694"/>
                    <a:pt x="32433" y="23623"/>
                  </a:cubicBezTo>
                  <a:cubicBezTo>
                    <a:pt x="32457" y="23575"/>
                    <a:pt x="32469" y="23528"/>
                    <a:pt x="32504" y="23492"/>
                  </a:cubicBezTo>
                  <a:cubicBezTo>
                    <a:pt x="32516" y="23444"/>
                    <a:pt x="32552" y="23408"/>
                    <a:pt x="32564" y="23373"/>
                  </a:cubicBezTo>
                  <a:lnTo>
                    <a:pt x="32576" y="23325"/>
                  </a:lnTo>
                  <a:cubicBezTo>
                    <a:pt x="32600" y="23313"/>
                    <a:pt x="32600" y="23278"/>
                    <a:pt x="32612" y="23266"/>
                  </a:cubicBezTo>
                  <a:cubicBezTo>
                    <a:pt x="32802" y="22897"/>
                    <a:pt x="32969" y="22480"/>
                    <a:pt x="33100" y="22039"/>
                  </a:cubicBezTo>
                  <a:lnTo>
                    <a:pt x="33112" y="22004"/>
                  </a:lnTo>
                  <a:cubicBezTo>
                    <a:pt x="33135" y="21908"/>
                    <a:pt x="33159" y="21825"/>
                    <a:pt x="33195" y="21730"/>
                  </a:cubicBezTo>
                  <a:cubicBezTo>
                    <a:pt x="33207" y="21658"/>
                    <a:pt x="33231" y="21587"/>
                    <a:pt x="33243" y="21503"/>
                  </a:cubicBezTo>
                  <a:cubicBezTo>
                    <a:pt x="33266" y="21492"/>
                    <a:pt x="33266" y="21492"/>
                    <a:pt x="33266" y="21480"/>
                  </a:cubicBezTo>
                  <a:cubicBezTo>
                    <a:pt x="33302" y="21325"/>
                    <a:pt x="33338" y="21170"/>
                    <a:pt x="33385" y="20992"/>
                  </a:cubicBezTo>
                  <a:cubicBezTo>
                    <a:pt x="33445" y="20730"/>
                    <a:pt x="33481" y="20480"/>
                    <a:pt x="33516" y="20241"/>
                  </a:cubicBezTo>
                  <a:cubicBezTo>
                    <a:pt x="33528" y="20194"/>
                    <a:pt x="33528" y="20170"/>
                    <a:pt x="33528" y="20122"/>
                  </a:cubicBezTo>
                  <a:cubicBezTo>
                    <a:pt x="33528" y="19753"/>
                    <a:pt x="33290" y="19444"/>
                    <a:pt x="32933" y="19337"/>
                  </a:cubicBezTo>
                  <a:cubicBezTo>
                    <a:pt x="33076" y="18551"/>
                    <a:pt x="33100" y="17741"/>
                    <a:pt x="33040" y="16943"/>
                  </a:cubicBezTo>
                  <a:lnTo>
                    <a:pt x="33040" y="16860"/>
                  </a:lnTo>
                  <a:cubicBezTo>
                    <a:pt x="33350" y="16348"/>
                    <a:pt x="33457" y="15717"/>
                    <a:pt x="33338" y="15122"/>
                  </a:cubicBezTo>
                  <a:lnTo>
                    <a:pt x="33278" y="14860"/>
                  </a:lnTo>
                  <a:cubicBezTo>
                    <a:pt x="33135" y="14122"/>
                    <a:pt x="32671" y="13514"/>
                    <a:pt x="32028" y="13169"/>
                  </a:cubicBezTo>
                  <a:cubicBezTo>
                    <a:pt x="31671" y="12419"/>
                    <a:pt x="31242" y="11705"/>
                    <a:pt x="30718" y="11014"/>
                  </a:cubicBezTo>
                  <a:cubicBezTo>
                    <a:pt x="30992" y="10133"/>
                    <a:pt x="30754" y="9181"/>
                    <a:pt x="30076" y="8550"/>
                  </a:cubicBezTo>
                  <a:lnTo>
                    <a:pt x="29885" y="8347"/>
                  </a:lnTo>
                  <a:cubicBezTo>
                    <a:pt x="29421" y="7907"/>
                    <a:pt x="28813" y="7657"/>
                    <a:pt x="28171" y="7657"/>
                  </a:cubicBezTo>
                  <a:cubicBezTo>
                    <a:pt x="27849" y="7657"/>
                    <a:pt x="27504" y="7716"/>
                    <a:pt x="27206" y="7847"/>
                  </a:cubicBezTo>
                  <a:cubicBezTo>
                    <a:pt x="26301" y="7299"/>
                    <a:pt x="25301" y="6835"/>
                    <a:pt x="24241" y="6478"/>
                  </a:cubicBezTo>
                  <a:cubicBezTo>
                    <a:pt x="24170" y="6311"/>
                    <a:pt x="24110" y="6133"/>
                    <a:pt x="24039" y="5954"/>
                  </a:cubicBezTo>
                  <a:cubicBezTo>
                    <a:pt x="23968" y="5763"/>
                    <a:pt x="23813" y="5609"/>
                    <a:pt x="23634" y="5525"/>
                  </a:cubicBezTo>
                  <a:cubicBezTo>
                    <a:pt x="23694" y="5335"/>
                    <a:pt x="23694" y="5121"/>
                    <a:pt x="23610" y="4930"/>
                  </a:cubicBezTo>
                  <a:lnTo>
                    <a:pt x="23432" y="4525"/>
                  </a:lnTo>
                  <a:cubicBezTo>
                    <a:pt x="22848" y="3227"/>
                    <a:pt x="22205" y="1846"/>
                    <a:pt x="21289" y="608"/>
                  </a:cubicBezTo>
                  <a:cubicBezTo>
                    <a:pt x="21253" y="489"/>
                    <a:pt x="21193" y="370"/>
                    <a:pt x="21110" y="287"/>
                  </a:cubicBezTo>
                  <a:cubicBezTo>
                    <a:pt x="20943" y="108"/>
                    <a:pt x="20729" y="13"/>
                    <a:pt x="20515" y="1"/>
                  </a:cubicBezTo>
                  <a:close/>
                </a:path>
              </a:pathLst>
            </a:custGeom>
            <a:solidFill>
              <a:srgbClr val="FFFFFF"/>
            </a:solidFill>
            <a:ln>
              <a:noFill/>
            </a:ln>
            <a:effectLst>
              <a:outerShdw dist="47625" dir="3420000" algn="bl" rotWithShape="0">
                <a:srgbClr val="000000">
                  <a:alpha val="1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3049;p54"/>
            <p:cNvSpPr/>
            <p:nvPr/>
          </p:nvSpPr>
          <p:spPr>
            <a:xfrm>
              <a:off x="1454325" y="3986325"/>
              <a:ext cx="707850" cy="548975"/>
            </a:xfrm>
            <a:custGeom>
              <a:avLst/>
              <a:gdLst/>
              <a:ahLst/>
              <a:cxnLst/>
              <a:rect l="l" t="t" r="r" b="b"/>
              <a:pathLst>
                <a:path w="28314" h="21959" extrusionOk="0">
                  <a:moveTo>
                    <a:pt x="14412" y="0"/>
                  </a:moveTo>
                  <a:cubicBezTo>
                    <a:pt x="12515" y="0"/>
                    <a:pt x="10637" y="258"/>
                    <a:pt x="8752" y="596"/>
                  </a:cubicBezTo>
                  <a:cubicBezTo>
                    <a:pt x="6776" y="953"/>
                    <a:pt x="5180" y="1811"/>
                    <a:pt x="3740" y="3311"/>
                  </a:cubicBezTo>
                  <a:cubicBezTo>
                    <a:pt x="2954" y="4168"/>
                    <a:pt x="2263" y="5132"/>
                    <a:pt x="1704" y="6168"/>
                  </a:cubicBezTo>
                  <a:cubicBezTo>
                    <a:pt x="811" y="7811"/>
                    <a:pt x="215" y="9621"/>
                    <a:pt x="108" y="11514"/>
                  </a:cubicBezTo>
                  <a:cubicBezTo>
                    <a:pt x="1" y="13395"/>
                    <a:pt x="418" y="15324"/>
                    <a:pt x="1418" y="16884"/>
                  </a:cubicBezTo>
                  <a:cubicBezTo>
                    <a:pt x="2597" y="18717"/>
                    <a:pt x="4490" y="19920"/>
                    <a:pt x="6407" y="20777"/>
                  </a:cubicBezTo>
                  <a:cubicBezTo>
                    <a:pt x="7932" y="21462"/>
                    <a:pt x="9584" y="21958"/>
                    <a:pt x="11233" y="21958"/>
                  </a:cubicBezTo>
                  <a:cubicBezTo>
                    <a:pt x="11733" y="21958"/>
                    <a:pt x="12233" y="21913"/>
                    <a:pt x="12729" y="21813"/>
                  </a:cubicBezTo>
                  <a:cubicBezTo>
                    <a:pt x="15289" y="21277"/>
                    <a:pt x="17479" y="19301"/>
                    <a:pt x="20087" y="19110"/>
                  </a:cubicBezTo>
                  <a:cubicBezTo>
                    <a:pt x="20264" y="19098"/>
                    <a:pt x="20444" y="19094"/>
                    <a:pt x="20624" y="19094"/>
                  </a:cubicBezTo>
                  <a:cubicBezTo>
                    <a:pt x="20995" y="19094"/>
                    <a:pt x="21370" y="19112"/>
                    <a:pt x="21741" y="19112"/>
                  </a:cubicBezTo>
                  <a:cubicBezTo>
                    <a:pt x="22059" y="19112"/>
                    <a:pt x="22374" y="19099"/>
                    <a:pt x="22682" y="19051"/>
                  </a:cubicBezTo>
                  <a:cubicBezTo>
                    <a:pt x="23421" y="18932"/>
                    <a:pt x="24111" y="18610"/>
                    <a:pt x="24742" y="18182"/>
                  </a:cubicBezTo>
                  <a:cubicBezTo>
                    <a:pt x="27076" y="16586"/>
                    <a:pt x="28314" y="13514"/>
                    <a:pt x="28076" y="10597"/>
                  </a:cubicBezTo>
                  <a:cubicBezTo>
                    <a:pt x="27838" y="7680"/>
                    <a:pt x="26242" y="4966"/>
                    <a:pt x="24052" y="3168"/>
                  </a:cubicBezTo>
                  <a:cubicBezTo>
                    <a:pt x="21873" y="1370"/>
                    <a:pt x="19110" y="394"/>
                    <a:pt x="16348" y="96"/>
                  </a:cubicBezTo>
                  <a:cubicBezTo>
                    <a:pt x="15700" y="30"/>
                    <a:pt x="15055" y="0"/>
                    <a:pt x="1441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3050;p54"/>
            <p:cNvSpPr/>
            <p:nvPr/>
          </p:nvSpPr>
          <p:spPr>
            <a:xfrm>
              <a:off x="1628175" y="3848225"/>
              <a:ext cx="331300" cy="331275"/>
            </a:xfrm>
            <a:custGeom>
              <a:avLst/>
              <a:gdLst/>
              <a:ahLst/>
              <a:cxnLst/>
              <a:rect l="l" t="t" r="r" b="b"/>
              <a:pathLst>
                <a:path w="13252" h="13251" extrusionOk="0">
                  <a:moveTo>
                    <a:pt x="9335" y="0"/>
                  </a:moveTo>
                  <a:cubicBezTo>
                    <a:pt x="8311" y="560"/>
                    <a:pt x="7239" y="1036"/>
                    <a:pt x="6180" y="1560"/>
                  </a:cubicBezTo>
                  <a:cubicBezTo>
                    <a:pt x="6358" y="1822"/>
                    <a:pt x="6501" y="2120"/>
                    <a:pt x="6644" y="2322"/>
                  </a:cubicBezTo>
                  <a:cubicBezTo>
                    <a:pt x="6822" y="2596"/>
                    <a:pt x="7013" y="2882"/>
                    <a:pt x="7120" y="3191"/>
                  </a:cubicBezTo>
                  <a:cubicBezTo>
                    <a:pt x="7192" y="3417"/>
                    <a:pt x="7203" y="3715"/>
                    <a:pt x="7001" y="3822"/>
                  </a:cubicBezTo>
                  <a:cubicBezTo>
                    <a:pt x="6957" y="3840"/>
                    <a:pt x="6913" y="3848"/>
                    <a:pt x="6870" y="3848"/>
                  </a:cubicBezTo>
                  <a:cubicBezTo>
                    <a:pt x="6713" y="3848"/>
                    <a:pt x="6560" y="3744"/>
                    <a:pt x="6430" y="3632"/>
                  </a:cubicBezTo>
                  <a:cubicBezTo>
                    <a:pt x="5941" y="3167"/>
                    <a:pt x="5537" y="2632"/>
                    <a:pt x="5191" y="2048"/>
                  </a:cubicBezTo>
                  <a:cubicBezTo>
                    <a:pt x="4929" y="2203"/>
                    <a:pt x="4644" y="2346"/>
                    <a:pt x="4382" y="2513"/>
                  </a:cubicBezTo>
                  <a:cubicBezTo>
                    <a:pt x="3048" y="3322"/>
                    <a:pt x="1774" y="4358"/>
                    <a:pt x="953" y="5703"/>
                  </a:cubicBezTo>
                  <a:cubicBezTo>
                    <a:pt x="1084" y="5715"/>
                    <a:pt x="1203" y="5727"/>
                    <a:pt x="1310" y="5763"/>
                  </a:cubicBezTo>
                  <a:cubicBezTo>
                    <a:pt x="1488" y="5799"/>
                    <a:pt x="1667" y="5882"/>
                    <a:pt x="1798" y="6025"/>
                  </a:cubicBezTo>
                  <a:cubicBezTo>
                    <a:pt x="1917" y="6156"/>
                    <a:pt x="1977" y="6382"/>
                    <a:pt x="1893" y="6549"/>
                  </a:cubicBezTo>
                  <a:cubicBezTo>
                    <a:pt x="1846" y="6632"/>
                    <a:pt x="1762" y="6715"/>
                    <a:pt x="1655" y="6775"/>
                  </a:cubicBezTo>
                  <a:cubicBezTo>
                    <a:pt x="1454" y="6892"/>
                    <a:pt x="1215" y="6952"/>
                    <a:pt x="977" y="6952"/>
                  </a:cubicBezTo>
                  <a:cubicBezTo>
                    <a:pt x="777" y="6952"/>
                    <a:pt x="579" y="6910"/>
                    <a:pt x="405" y="6823"/>
                  </a:cubicBezTo>
                  <a:lnTo>
                    <a:pt x="405" y="6823"/>
                  </a:lnTo>
                  <a:cubicBezTo>
                    <a:pt x="60" y="7787"/>
                    <a:pt x="0" y="8882"/>
                    <a:pt x="524" y="9752"/>
                  </a:cubicBezTo>
                  <a:cubicBezTo>
                    <a:pt x="1131" y="10764"/>
                    <a:pt x="2334" y="11216"/>
                    <a:pt x="3489" y="11490"/>
                  </a:cubicBezTo>
                  <a:cubicBezTo>
                    <a:pt x="4060" y="11619"/>
                    <a:pt x="4652" y="11719"/>
                    <a:pt x="5236" y="11719"/>
                  </a:cubicBezTo>
                  <a:cubicBezTo>
                    <a:pt x="5296" y="11719"/>
                    <a:pt x="5357" y="11718"/>
                    <a:pt x="5418" y="11716"/>
                  </a:cubicBezTo>
                  <a:cubicBezTo>
                    <a:pt x="6025" y="11680"/>
                    <a:pt x="6596" y="11621"/>
                    <a:pt x="7144" y="11359"/>
                  </a:cubicBezTo>
                  <a:cubicBezTo>
                    <a:pt x="7739" y="12252"/>
                    <a:pt x="8632" y="12966"/>
                    <a:pt x="9680" y="13181"/>
                  </a:cubicBezTo>
                  <a:cubicBezTo>
                    <a:pt x="9891" y="13228"/>
                    <a:pt x="10108" y="13251"/>
                    <a:pt x="10325" y="13251"/>
                  </a:cubicBezTo>
                  <a:cubicBezTo>
                    <a:pt x="10879" y="13251"/>
                    <a:pt x="11433" y="13099"/>
                    <a:pt x="11895" y="12800"/>
                  </a:cubicBezTo>
                  <a:cubicBezTo>
                    <a:pt x="11847" y="12740"/>
                    <a:pt x="11799" y="12681"/>
                    <a:pt x="11775" y="12621"/>
                  </a:cubicBezTo>
                  <a:cubicBezTo>
                    <a:pt x="11704" y="12466"/>
                    <a:pt x="11680" y="12311"/>
                    <a:pt x="11668" y="12145"/>
                  </a:cubicBezTo>
                  <a:cubicBezTo>
                    <a:pt x="11668" y="11919"/>
                    <a:pt x="11716" y="11680"/>
                    <a:pt x="11895" y="11549"/>
                  </a:cubicBezTo>
                  <a:cubicBezTo>
                    <a:pt x="11971" y="11491"/>
                    <a:pt x="12062" y="11466"/>
                    <a:pt x="12156" y="11466"/>
                  </a:cubicBezTo>
                  <a:cubicBezTo>
                    <a:pt x="12310" y="11466"/>
                    <a:pt x="12476" y="11532"/>
                    <a:pt x="12609" y="11621"/>
                  </a:cubicBezTo>
                  <a:cubicBezTo>
                    <a:pt x="12668" y="11668"/>
                    <a:pt x="12728" y="11716"/>
                    <a:pt x="12788" y="11776"/>
                  </a:cubicBezTo>
                  <a:cubicBezTo>
                    <a:pt x="13014" y="11311"/>
                    <a:pt x="13097" y="10776"/>
                    <a:pt x="13145" y="10252"/>
                  </a:cubicBezTo>
                  <a:cubicBezTo>
                    <a:pt x="13252" y="8585"/>
                    <a:pt x="12776" y="6942"/>
                    <a:pt x="12145" y="5382"/>
                  </a:cubicBezTo>
                  <a:cubicBezTo>
                    <a:pt x="11868" y="5453"/>
                    <a:pt x="11558" y="5486"/>
                    <a:pt x="11308" y="5486"/>
                  </a:cubicBezTo>
                  <a:cubicBezTo>
                    <a:pt x="11137" y="5486"/>
                    <a:pt x="10993" y="5470"/>
                    <a:pt x="10906" y="5442"/>
                  </a:cubicBezTo>
                  <a:cubicBezTo>
                    <a:pt x="10787" y="5418"/>
                    <a:pt x="10668" y="5358"/>
                    <a:pt x="10585" y="5263"/>
                  </a:cubicBezTo>
                  <a:cubicBezTo>
                    <a:pt x="10490" y="5180"/>
                    <a:pt x="10430" y="5061"/>
                    <a:pt x="10466" y="4941"/>
                  </a:cubicBezTo>
                  <a:cubicBezTo>
                    <a:pt x="10490" y="4775"/>
                    <a:pt x="10656" y="4668"/>
                    <a:pt x="10811" y="4608"/>
                  </a:cubicBezTo>
                  <a:cubicBezTo>
                    <a:pt x="10990" y="4537"/>
                    <a:pt x="11347" y="4429"/>
                    <a:pt x="11728" y="4370"/>
                  </a:cubicBezTo>
                  <a:lnTo>
                    <a:pt x="11549" y="3965"/>
                  </a:lnTo>
                  <a:cubicBezTo>
                    <a:pt x="10930" y="2584"/>
                    <a:pt x="10275" y="1191"/>
                    <a:pt x="933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3051;p54"/>
            <p:cNvSpPr/>
            <p:nvPr/>
          </p:nvSpPr>
          <p:spPr>
            <a:xfrm>
              <a:off x="1804075" y="3847325"/>
              <a:ext cx="58975" cy="285475"/>
            </a:xfrm>
            <a:custGeom>
              <a:avLst/>
              <a:gdLst/>
              <a:ahLst/>
              <a:cxnLst/>
              <a:rect l="l" t="t" r="r" b="b"/>
              <a:pathLst>
                <a:path w="2359" h="11419" extrusionOk="0">
                  <a:moveTo>
                    <a:pt x="2323" y="1"/>
                  </a:moveTo>
                  <a:cubicBezTo>
                    <a:pt x="2311" y="1"/>
                    <a:pt x="2299" y="24"/>
                    <a:pt x="2299" y="36"/>
                  </a:cubicBezTo>
                  <a:cubicBezTo>
                    <a:pt x="2108" y="3918"/>
                    <a:pt x="1334" y="7728"/>
                    <a:pt x="1" y="11395"/>
                  </a:cubicBezTo>
                  <a:cubicBezTo>
                    <a:pt x="1" y="11395"/>
                    <a:pt x="1" y="11419"/>
                    <a:pt x="37" y="11419"/>
                  </a:cubicBezTo>
                  <a:cubicBezTo>
                    <a:pt x="37" y="11419"/>
                    <a:pt x="42" y="11413"/>
                    <a:pt x="49" y="11413"/>
                  </a:cubicBezTo>
                  <a:cubicBezTo>
                    <a:pt x="52" y="11413"/>
                    <a:pt x="56" y="11415"/>
                    <a:pt x="60" y="11419"/>
                  </a:cubicBezTo>
                  <a:cubicBezTo>
                    <a:pt x="1394" y="7764"/>
                    <a:pt x="2168" y="3918"/>
                    <a:pt x="2358" y="36"/>
                  </a:cubicBezTo>
                  <a:cubicBezTo>
                    <a:pt x="2358" y="24"/>
                    <a:pt x="2346" y="1"/>
                    <a:pt x="2323"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3052;p54"/>
            <p:cNvSpPr/>
            <p:nvPr/>
          </p:nvSpPr>
          <p:spPr>
            <a:xfrm>
              <a:off x="1852900" y="4029575"/>
              <a:ext cx="59550" cy="60975"/>
            </a:xfrm>
            <a:custGeom>
              <a:avLst/>
              <a:gdLst/>
              <a:ahLst/>
              <a:cxnLst/>
              <a:rect l="l" t="t" r="r" b="b"/>
              <a:pathLst>
                <a:path w="2382" h="2439" extrusionOk="0">
                  <a:moveTo>
                    <a:pt x="429" y="69"/>
                  </a:moveTo>
                  <a:cubicBezTo>
                    <a:pt x="881" y="69"/>
                    <a:pt x="1620" y="676"/>
                    <a:pt x="1822" y="890"/>
                  </a:cubicBezTo>
                  <a:cubicBezTo>
                    <a:pt x="2060" y="1140"/>
                    <a:pt x="2203" y="1390"/>
                    <a:pt x="2263" y="1628"/>
                  </a:cubicBezTo>
                  <a:cubicBezTo>
                    <a:pt x="2310" y="1807"/>
                    <a:pt x="2310" y="1962"/>
                    <a:pt x="2263" y="2093"/>
                  </a:cubicBezTo>
                  <a:cubicBezTo>
                    <a:pt x="2203" y="2259"/>
                    <a:pt x="2072" y="2355"/>
                    <a:pt x="1941" y="2379"/>
                  </a:cubicBezTo>
                  <a:cubicBezTo>
                    <a:pt x="1929" y="2380"/>
                    <a:pt x="1916" y="2380"/>
                    <a:pt x="1904" y="2380"/>
                  </a:cubicBezTo>
                  <a:cubicBezTo>
                    <a:pt x="1797" y="2380"/>
                    <a:pt x="1692" y="2337"/>
                    <a:pt x="1596" y="2283"/>
                  </a:cubicBezTo>
                  <a:cubicBezTo>
                    <a:pt x="1227" y="2093"/>
                    <a:pt x="881" y="1807"/>
                    <a:pt x="608" y="1486"/>
                  </a:cubicBezTo>
                  <a:cubicBezTo>
                    <a:pt x="429" y="1271"/>
                    <a:pt x="24" y="795"/>
                    <a:pt x="72" y="438"/>
                  </a:cubicBezTo>
                  <a:cubicBezTo>
                    <a:pt x="108" y="247"/>
                    <a:pt x="179" y="128"/>
                    <a:pt x="310" y="81"/>
                  </a:cubicBezTo>
                  <a:cubicBezTo>
                    <a:pt x="358" y="69"/>
                    <a:pt x="393" y="69"/>
                    <a:pt x="429" y="69"/>
                  </a:cubicBezTo>
                  <a:close/>
                  <a:moveTo>
                    <a:pt x="450" y="0"/>
                  </a:moveTo>
                  <a:cubicBezTo>
                    <a:pt x="400" y="0"/>
                    <a:pt x="353" y="7"/>
                    <a:pt x="310" y="21"/>
                  </a:cubicBezTo>
                  <a:cubicBezTo>
                    <a:pt x="167" y="69"/>
                    <a:pt x="72" y="200"/>
                    <a:pt x="48" y="426"/>
                  </a:cubicBezTo>
                  <a:cubicBezTo>
                    <a:pt x="0" y="747"/>
                    <a:pt x="310" y="1176"/>
                    <a:pt x="584" y="1509"/>
                  </a:cubicBezTo>
                  <a:cubicBezTo>
                    <a:pt x="846" y="1855"/>
                    <a:pt x="1191" y="2140"/>
                    <a:pt x="1584" y="2331"/>
                  </a:cubicBezTo>
                  <a:cubicBezTo>
                    <a:pt x="1679" y="2390"/>
                    <a:pt x="1786" y="2438"/>
                    <a:pt x="1905" y="2438"/>
                  </a:cubicBezTo>
                  <a:cubicBezTo>
                    <a:pt x="1917" y="2438"/>
                    <a:pt x="1941" y="2438"/>
                    <a:pt x="1965" y="2414"/>
                  </a:cubicBezTo>
                  <a:cubicBezTo>
                    <a:pt x="2132" y="2402"/>
                    <a:pt x="2275" y="2271"/>
                    <a:pt x="2334" y="2105"/>
                  </a:cubicBezTo>
                  <a:cubicBezTo>
                    <a:pt x="2382" y="1974"/>
                    <a:pt x="2382" y="1795"/>
                    <a:pt x="2334" y="1617"/>
                  </a:cubicBezTo>
                  <a:cubicBezTo>
                    <a:pt x="2263" y="1355"/>
                    <a:pt x="2120" y="1105"/>
                    <a:pt x="1882" y="843"/>
                  </a:cubicBezTo>
                  <a:cubicBezTo>
                    <a:pt x="1698" y="648"/>
                    <a:pt x="943" y="0"/>
                    <a:pt x="450"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3053;p54"/>
            <p:cNvSpPr/>
            <p:nvPr/>
          </p:nvSpPr>
          <p:spPr>
            <a:xfrm>
              <a:off x="1701400" y="4033800"/>
              <a:ext cx="88725" cy="74900"/>
            </a:xfrm>
            <a:custGeom>
              <a:avLst/>
              <a:gdLst/>
              <a:ahLst/>
              <a:cxnLst/>
              <a:rect l="l" t="t" r="r" b="b"/>
              <a:pathLst>
                <a:path w="3549" h="2996" extrusionOk="0">
                  <a:moveTo>
                    <a:pt x="1786" y="43"/>
                  </a:moveTo>
                  <a:cubicBezTo>
                    <a:pt x="2322" y="43"/>
                    <a:pt x="2846" y="269"/>
                    <a:pt x="3191" y="638"/>
                  </a:cubicBezTo>
                  <a:cubicBezTo>
                    <a:pt x="3310" y="793"/>
                    <a:pt x="3477" y="1019"/>
                    <a:pt x="3489" y="1281"/>
                  </a:cubicBezTo>
                  <a:cubicBezTo>
                    <a:pt x="3501" y="1436"/>
                    <a:pt x="3477" y="1602"/>
                    <a:pt x="3393" y="1781"/>
                  </a:cubicBezTo>
                  <a:cubicBezTo>
                    <a:pt x="3203" y="2293"/>
                    <a:pt x="2774" y="2674"/>
                    <a:pt x="2250" y="2841"/>
                  </a:cubicBezTo>
                  <a:cubicBezTo>
                    <a:pt x="2071" y="2897"/>
                    <a:pt x="1887" y="2925"/>
                    <a:pt x="1703" y="2925"/>
                  </a:cubicBezTo>
                  <a:cubicBezTo>
                    <a:pt x="1350" y="2925"/>
                    <a:pt x="1000" y="2822"/>
                    <a:pt x="703" y="2626"/>
                  </a:cubicBezTo>
                  <a:cubicBezTo>
                    <a:pt x="417" y="2424"/>
                    <a:pt x="226" y="2174"/>
                    <a:pt x="155" y="1888"/>
                  </a:cubicBezTo>
                  <a:cubicBezTo>
                    <a:pt x="83" y="1567"/>
                    <a:pt x="167" y="1174"/>
                    <a:pt x="405" y="840"/>
                  </a:cubicBezTo>
                  <a:cubicBezTo>
                    <a:pt x="762" y="316"/>
                    <a:pt x="1155" y="78"/>
                    <a:pt x="1667" y="43"/>
                  </a:cubicBezTo>
                  <a:close/>
                  <a:moveTo>
                    <a:pt x="1808" y="1"/>
                  </a:moveTo>
                  <a:cubicBezTo>
                    <a:pt x="1758" y="1"/>
                    <a:pt x="1706" y="3"/>
                    <a:pt x="1655" y="7"/>
                  </a:cubicBezTo>
                  <a:cubicBezTo>
                    <a:pt x="1119" y="31"/>
                    <a:pt x="715" y="281"/>
                    <a:pt x="345" y="816"/>
                  </a:cubicBezTo>
                  <a:cubicBezTo>
                    <a:pt x="95" y="1174"/>
                    <a:pt x="0" y="1578"/>
                    <a:pt x="95" y="1924"/>
                  </a:cubicBezTo>
                  <a:cubicBezTo>
                    <a:pt x="167" y="2210"/>
                    <a:pt x="381" y="2483"/>
                    <a:pt x="679" y="2686"/>
                  </a:cubicBezTo>
                  <a:cubicBezTo>
                    <a:pt x="988" y="2888"/>
                    <a:pt x="1346" y="2995"/>
                    <a:pt x="1715" y="2995"/>
                  </a:cubicBezTo>
                  <a:cubicBezTo>
                    <a:pt x="1893" y="2995"/>
                    <a:pt x="2084" y="2983"/>
                    <a:pt x="2262" y="2924"/>
                  </a:cubicBezTo>
                  <a:cubicBezTo>
                    <a:pt x="2786" y="2757"/>
                    <a:pt x="3239" y="2352"/>
                    <a:pt x="3441" y="1829"/>
                  </a:cubicBezTo>
                  <a:cubicBezTo>
                    <a:pt x="3512" y="1638"/>
                    <a:pt x="3548" y="1459"/>
                    <a:pt x="3536" y="1293"/>
                  </a:cubicBezTo>
                  <a:cubicBezTo>
                    <a:pt x="3512" y="1078"/>
                    <a:pt x="3417" y="840"/>
                    <a:pt x="3215" y="626"/>
                  </a:cubicBezTo>
                  <a:cubicBezTo>
                    <a:pt x="2877" y="234"/>
                    <a:pt x="2359" y="1"/>
                    <a:pt x="1808"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3054;p54"/>
            <p:cNvSpPr/>
            <p:nvPr/>
          </p:nvSpPr>
          <p:spPr>
            <a:xfrm>
              <a:off x="1676100" y="4114925"/>
              <a:ext cx="135150" cy="172375"/>
            </a:xfrm>
            <a:custGeom>
              <a:avLst/>
              <a:gdLst/>
              <a:ahLst/>
              <a:cxnLst/>
              <a:rect l="l" t="t" r="r" b="b"/>
              <a:pathLst>
                <a:path w="5406" h="6895" extrusionOk="0">
                  <a:moveTo>
                    <a:pt x="5394" y="0"/>
                  </a:moveTo>
                  <a:cubicBezTo>
                    <a:pt x="5382" y="0"/>
                    <a:pt x="5358" y="0"/>
                    <a:pt x="5358" y="12"/>
                  </a:cubicBezTo>
                  <a:cubicBezTo>
                    <a:pt x="4917" y="1167"/>
                    <a:pt x="4274" y="2632"/>
                    <a:pt x="3322" y="3941"/>
                  </a:cubicBezTo>
                  <a:cubicBezTo>
                    <a:pt x="2381" y="5239"/>
                    <a:pt x="1238" y="6239"/>
                    <a:pt x="24" y="6846"/>
                  </a:cubicBezTo>
                  <a:cubicBezTo>
                    <a:pt x="0" y="6846"/>
                    <a:pt x="0" y="6858"/>
                    <a:pt x="0" y="6882"/>
                  </a:cubicBezTo>
                  <a:cubicBezTo>
                    <a:pt x="24" y="6894"/>
                    <a:pt x="24" y="6894"/>
                    <a:pt x="36" y="6894"/>
                  </a:cubicBezTo>
                  <a:cubicBezTo>
                    <a:pt x="1274" y="6287"/>
                    <a:pt x="2417" y="5275"/>
                    <a:pt x="3358" y="3977"/>
                  </a:cubicBezTo>
                  <a:cubicBezTo>
                    <a:pt x="4322" y="2667"/>
                    <a:pt x="4965" y="1179"/>
                    <a:pt x="5406" y="36"/>
                  </a:cubicBezTo>
                  <a:cubicBezTo>
                    <a:pt x="5406" y="12"/>
                    <a:pt x="5406" y="0"/>
                    <a:pt x="5394"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3055;p54"/>
            <p:cNvSpPr/>
            <p:nvPr/>
          </p:nvSpPr>
          <p:spPr>
            <a:xfrm>
              <a:off x="1537375" y="4058375"/>
              <a:ext cx="407525" cy="407200"/>
            </a:xfrm>
            <a:custGeom>
              <a:avLst/>
              <a:gdLst/>
              <a:ahLst/>
              <a:cxnLst/>
              <a:rect l="l" t="t" r="r" b="b"/>
              <a:pathLst>
                <a:path w="16301" h="16288" extrusionOk="0">
                  <a:moveTo>
                    <a:pt x="8157" y="4120"/>
                  </a:moveTo>
                  <a:cubicBezTo>
                    <a:pt x="8395" y="4120"/>
                    <a:pt x="8621" y="4144"/>
                    <a:pt x="8823" y="4179"/>
                  </a:cubicBezTo>
                  <a:cubicBezTo>
                    <a:pt x="9740" y="4334"/>
                    <a:pt x="10538" y="4798"/>
                    <a:pt x="11121" y="5453"/>
                  </a:cubicBezTo>
                  <a:cubicBezTo>
                    <a:pt x="11752" y="6156"/>
                    <a:pt x="12145" y="7096"/>
                    <a:pt x="12145" y="8132"/>
                  </a:cubicBezTo>
                  <a:cubicBezTo>
                    <a:pt x="12145" y="8239"/>
                    <a:pt x="12145" y="8370"/>
                    <a:pt x="12133" y="8465"/>
                  </a:cubicBezTo>
                  <a:cubicBezTo>
                    <a:pt x="12026" y="9799"/>
                    <a:pt x="11264" y="10942"/>
                    <a:pt x="10169" y="11585"/>
                  </a:cubicBezTo>
                  <a:cubicBezTo>
                    <a:pt x="9573" y="11918"/>
                    <a:pt x="8883" y="12121"/>
                    <a:pt x="8157" y="12121"/>
                  </a:cubicBezTo>
                  <a:cubicBezTo>
                    <a:pt x="7859" y="12121"/>
                    <a:pt x="7573" y="12085"/>
                    <a:pt x="7311" y="12025"/>
                  </a:cubicBezTo>
                  <a:cubicBezTo>
                    <a:pt x="6192" y="11787"/>
                    <a:pt x="5251" y="11073"/>
                    <a:pt x="4692" y="10120"/>
                  </a:cubicBezTo>
                  <a:cubicBezTo>
                    <a:pt x="4347" y="9525"/>
                    <a:pt x="4156" y="8846"/>
                    <a:pt x="4156" y="8108"/>
                  </a:cubicBezTo>
                  <a:cubicBezTo>
                    <a:pt x="4156" y="7870"/>
                    <a:pt x="4168" y="7656"/>
                    <a:pt x="4216" y="7430"/>
                  </a:cubicBezTo>
                  <a:cubicBezTo>
                    <a:pt x="4406" y="6299"/>
                    <a:pt x="5085" y="5310"/>
                    <a:pt x="6025" y="4739"/>
                  </a:cubicBezTo>
                  <a:cubicBezTo>
                    <a:pt x="6633" y="4346"/>
                    <a:pt x="7383" y="4120"/>
                    <a:pt x="8157" y="4120"/>
                  </a:cubicBezTo>
                  <a:close/>
                  <a:moveTo>
                    <a:pt x="8157" y="0"/>
                  </a:moveTo>
                  <a:cubicBezTo>
                    <a:pt x="6442" y="0"/>
                    <a:pt x="4870" y="524"/>
                    <a:pt x="3561" y="1417"/>
                  </a:cubicBezTo>
                  <a:cubicBezTo>
                    <a:pt x="1656" y="2715"/>
                    <a:pt x="346" y="4810"/>
                    <a:pt x="60" y="7203"/>
                  </a:cubicBezTo>
                  <a:cubicBezTo>
                    <a:pt x="37" y="7513"/>
                    <a:pt x="1" y="7811"/>
                    <a:pt x="1" y="8132"/>
                  </a:cubicBezTo>
                  <a:cubicBezTo>
                    <a:pt x="1" y="10109"/>
                    <a:pt x="703" y="11906"/>
                    <a:pt x="1858" y="13323"/>
                  </a:cubicBezTo>
                  <a:cubicBezTo>
                    <a:pt x="3144" y="14871"/>
                    <a:pt x="4990" y="15931"/>
                    <a:pt x="7073" y="16205"/>
                  </a:cubicBezTo>
                  <a:cubicBezTo>
                    <a:pt x="7418" y="16252"/>
                    <a:pt x="7776" y="16288"/>
                    <a:pt x="8133" y="16288"/>
                  </a:cubicBezTo>
                  <a:cubicBezTo>
                    <a:pt x="10109" y="16288"/>
                    <a:pt x="11943" y="15574"/>
                    <a:pt x="13348" y="14395"/>
                  </a:cubicBezTo>
                  <a:cubicBezTo>
                    <a:pt x="14824" y="13157"/>
                    <a:pt x="15848" y="11418"/>
                    <a:pt x="16169" y="9418"/>
                  </a:cubicBezTo>
                  <a:cubicBezTo>
                    <a:pt x="16229" y="9001"/>
                    <a:pt x="16265" y="8573"/>
                    <a:pt x="16265" y="8144"/>
                  </a:cubicBezTo>
                  <a:cubicBezTo>
                    <a:pt x="16300" y="6084"/>
                    <a:pt x="15550" y="4227"/>
                    <a:pt x="14324" y="2810"/>
                  </a:cubicBezTo>
                  <a:cubicBezTo>
                    <a:pt x="13205" y="1524"/>
                    <a:pt x="11681" y="584"/>
                    <a:pt x="9954" y="191"/>
                  </a:cubicBezTo>
                  <a:cubicBezTo>
                    <a:pt x="9383" y="60"/>
                    <a:pt x="8788" y="0"/>
                    <a:pt x="815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3056;p54"/>
            <p:cNvSpPr/>
            <p:nvPr/>
          </p:nvSpPr>
          <p:spPr>
            <a:xfrm>
              <a:off x="1626975" y="4057475"/>
              <a:ext cx="159275" cy="118800"/>
            </a:xfrm>
            <a:custGeom>
              <a:avLst/>
              <a:gdLst/>
              <a:ahLst/>
              <a:cxnLst/>
              <a:rect l="l" t="t" r="r" b="b"/>
              <a:pathLst>
                <a:path w="6371" h="4752" extrusionOk="0">
                  <a:moveTo>
                    <a:pt x="4608" y="0"/>
                  </a:moveTo>
                  <a:cubicBezTo>
                    <a:pt x="2894" y="0"/>
                    <a:pt x="1310" y="524"/>
                    <a:pt x="1" y="1417"/>
                  </a:cubicBezTo>
                  <a:cubicBezTo>
                    <a:pt x="536" y="2120"/>
                    <a:pt x="1060" y="2822"/>
                    <a:pt x="1584" y="3537"/>
                  </a:cubicBezTo>
                  <a:cubicBezTo>
                    <a:pt x="1882" y="3941"/>
                    <a:pt x="2179" y="4334"/>
                    <a:pt x="2465" y="4751"/>
                  </a:cubicBezTo>
                  <a:cubicBezTo>
                    <a:pt x="3072" y="4370"/>
                    <a:pt x="3799" y="4144"/>
                    <a:pt x="4584" y="4144"/>
                  </a:cubicBezTo>
                  <a:cubicBezTo>
                    <a:pt x="4811" y="4144"/>
                    <a:pt x="5037" y="4156"/>
                    <a:pt x="5263" y="4203"/>
                  </a:cubicBezTo>
                  <a:cubicBezTo>
                    <a:pt x="5382" y="3715"/>
                    <a:pt x="5513" y="3227"/>
                    <a:pt x="5644" y="2751"/>
                  </a:cubicBezTo>
                  <a:cubicBezTo>
                    <a:pt x="5882" y="1894"/>
                    <a:pt x="6120" y="1060"/>
                    <a:pt x="6370" y="215"/>
                  </a:cubicBezTo>
                  <a:cubicBezTo>
                    <a:pt x="5799" y="84"/>
                    <a:pt x="5204" y="24"/>
                    <a:pt x="460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3057;p54"/>
            <p:cNvSpPr/>
            <p:nvPr/>
          </p:nvSpPr>
          <p:spPr>
            <a:xfrm>
              <a:off x="1815700" y="4128625"/>
              <a:ext cx="129200" cy="164925"/>
            </a:xfrm>
            <a:custGeom>
              <a:avLst/>
              <a:gdLst/>
              <a:ahLst/>
              <a:cxnLst/>
              <a:rect l="l" t="t" r="r" b="b"/>
              <a:pathLst>
                <a:path w="5168" h="6597" extrusionOk="0">
                  <a:moveTo>
                    <a:pt x="3191" y="0"/>
                  </a:moveTo>
                  <a:cubicBezTo>
                    <a:pt x="2536" y="583"/>
                    <a:pt x="1858" y="1155"/>
                    <a:pt x="1179" y="1703"/>
                  </a:cubicBezTo>
                  <a:cubicBezTo>
                    <a:pt x="786" y="2012"/>
                    <a:pt x="393" y="2322"/>
                    <a:pt x="0" y="2643"/>
                  </a:cubicBezTo>
                  <a:cubicBezTo>
                    <a:pt x="643" y="3346"/>
                    <a:pt x="1024" y="4286"/>
                    <a:pt x="1024" y="5322"/>
                  </a:cubicBezTo>
                  <a:cubicBezTo>
                    <a:pt x="1024" y="5429"/>
                    <a:pt x="1024" y="5536"/>
                    <a:pt x="1012" y="5655"/>
                  </a:cubicBezTo>
                  <a:cubicBezTo>
                    <a:pt x="1500" y="5763"/>
                    <a:pt x="2000" y="5870"/>
                    <a:pt x="2489" y="5989"/>
                  </a:cubicBezTo>
                  <a:cubicBezTo>
                    <a:pt x="3346" y="6179"/>
                    <a:pt x="4203" y="6394"/>
                    <a:pt x="5060" y="6596"/>
                  </a:cubicBezTo>
                  <a:cubicBezTo>
                    <a:pt x="5132" y="6179"/>
                    <a:pt x="5167" y="5751"/>
                    <a:pt x="5167" y="5322"/>
                  </a:cubicBezTo>
                  <a:cubicBezTo>
                    <a:pt x="5167" y="3274"/>
                    <a:pt x="4417" y="1417"/>
                    <a:pt x="319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3058;p54"/>
            <p:cNvSpPr/>
            <p:nvPr/>
          </p:nvSpPr>
          <p:spPr>
            <a:xfrm>
              <a:off x="1714775" y="4347975"/>
              <a:ext cx="157200" cy="116725"/>
            </a:xfrm>
            <a:custGeom>
              <a:avLst/>
              <a:gdLst/>
              <a:ahLst/>
              <a:cxnLst/>
              <a:rect l="l" t="t" r="r" b="b"/>
              <a:pathLst>
                <a:path w="6288" h="4669" extrusionOk="0">
                  <a:moveTo>
                    <a:pt x="3085" y="1"/>
                  </a:moveTo>
                  <a:cubicBezTo>
                    <a:pt x="2489" y="334"/>
                    <a:pt x="1799" y="537"/>
                    <a:pt x="1072" y="537"/>
                  </a:cubicBezTo>
                  <a:cubicBezTo>
                    <a:pt x="775" y="537"/>
                    <a:pt x="501" y="501"/>
                    <a:pt x="227" y="441"/>
                  </a:cubicBezTo>
                  <a:cubicBezTo>
                    <a:pt x="215" y="953"/>
                    <a:pt x="203" y="1453"/>
                    <a:pt x="168" y="1965"/>
                  </a:cubicBezTo>
                  <a:cubicBezTo>
                    <a:pt x="120" y="2835"/>
                    <a:pt x="60" y="3716"/>
                    <a:pt x="1" y="4597"/>
                  </a:cubicBezTo>
                  <a:cubicBezTo>
                    <a:pt x="346" y="4644"/>
                    <a:pt x="703" y="4668"/>
                    <a:pt x="1061" y="4668"/>
                  </a:cubicBezTo>
                  <a:cubicBezTo>
                    <a:pt x="3061" y="4668"/>
                    <a:pt x="4871" y="3954"/>
                    <a:pt x="6287" y="2775"/>
                  </a:cubicBezTo>
                  <a:cubicBezTo>
                    <a:pt x="5585" y="2215"/>
                    <a:pt x="4906" y="1632"/>
                    <a:pt x="4251" y="1037"/>
                  </a:cubicBezTo>
                  <a:cubicBezTo>
                    <a:pt x="3859" y="691"/>
                    <a:pt x="3478" y="334"/>
                    <a:pt x="308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3059;p54"/>
            <p:cNvSpPr/>
            <p:nvPr/>
          </p:nvSpPr>
          <p:spPr>
            <a:xfrm>
              <a:off x="1538275" y="4237850"/>
              <a:ext cx="116400" cy="152725"/>
            </a:xfrm>
            <a:custGeom>
              <a:avLst/>
              <a:gdLst/>
              <a:ahLst/>
              <a:cxnLst/>
              <a:rect l="l" t="t" r="r" b="b"/>
              <a:pathLst>
                <a:path w="4656" h="6109" extrusionOk="0">
                  <a:moveTo>
                    <a:pt x="48" y="1"/>
                  </a:moveTo>
                  <a:cubicBezTo>
                    <a:pt x="12" y="298"/>
                    <a:pt x="1" y="608"/>
                    <a:pt x="1" y="917"/>
                  </a:cubicBezTo>
                  <a:cubicBezTo>
                    <a:pt x="1" y="2894"/>
                    <a:pt x="691" y="4704"/>
                    <a:pt x="1858" y="6109"/>
                  </a:cubicBezTo>
                  <a:cubicBezTo>
                    <a:pt x="2417" y="5430"/>
                    <a:pt x="3013" y="4763"/>
                    <a:pt x="3608" y="4084"/>
                  </a:cubicBezTo>
                  <a:cubicBezTo>
                    <a:pt x="3953" y="3703"/>
                    <a:pt x="4299" y="3334"/>
                    <a:pt x="4656" y="2941"/>
                  </a:cubicBezTo>
                  <a:cubicBezTo>
                    <a:pt x="4311" y="2358"/>
                    <a:pt x="4120" y="1679"/>
                    <a:pt x="4132" y="917"/>
                  </a:cubicBezTo>
                  <a:cubicBezTo>
                    <a:pt x="4132" y="679"/>
                    <a:pt x="4144" y="453"/>
                    <a:pt x="4192" y="239"/>
                  </a:cubicBezTo>
                  <a:cubicBezTo>
                    <a:pt x="3703" y="215"/>
                    <a:pt x="3191" y="203"/>
                    <a:pt x="2691" y="179"/>
                  </a:cubicBezTo>
                  <a:cubicBezTo>
                    <a:pt x="1810" y="132"/>
                    <a:pt x="929" y="60"/>
                    <a:pt x="4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3060;p54"/>
            <p:cNvSpPr/>
            <p:nvPr/>
          </p:nvSpPr>
          <p:spPr>
            <a:xfrm>
              <a:off x="1943675" y="4279225"/>
              <a:ext cx="225650" cy="224150"/>
            </a:xfrm>
            <a:custGeom>
              <a:avLst/>
              <a:gdLst/>
              <a:ahLst/>
              <a:cxnLst/>
              <a:rect l="l" t="t" r="r" b="b"/>
              <a:pathLst>
                <a:path w="9026" h="8966" extrusionOk="0">
                  <a:moveTo>
                    <a:pt x="906" y="1"/>
                  </a:moveTo>
                  <a:lnTo>
                    <a:pt x="906" y="48"/>
                  </a:lnTo>
                  <a:lnTo>
                    <a:pt x="84" y="8121"/>
                  </a:lnTo>
                  <a:lnTo>
                    <a:pt x="60" y="8442"/>
                  </a:lnTo>
                  <a:lnTo>
                    <a:pt x="25" y="8668"/>
                  </a:lnTo>
                  <a:lnTo>
                    <a:pt x="1" y="8954"/>
                  </a:lnTo>
                  <a:lnTo>
                    <a:pt x="108" y="8954"/>
                  </a:lnTo>
                  <a:cubicBezTo>
                    <a:pt x="132" y="8966"/>
                    <a:pt x="168" y="8966"/>
                    <a:pt x="191" y="8966"/>
                  </a:cubicBezTo>
                  <a:lnTo>
                    <a:pt x="1394" y="8966"/>
                  </a:lnTo>
                  <a:cubicBezTo>
                    <a:pt x="1441" y="8954"/>
                    <a:pt x="1489" y="8954"/>
                    <a:pt x="1549" y="8954"/>
                  </a:cubicBezTo>
                  <a:lnTo>
                    <a:pt x="1572" y="8954"/>
                  </a:lnTo>
                  <a:cubicBezTo>
                    <a:pt x="1632" y="8954"/>
                    <a:pt x="1692" y="8930"/>
                    <a:pt x="1775" y="8930"/>
                  </a:cubicBezTo>
                  <a:cubicBezTo>
                    <a:pt x="1834" y="8930"/>
                    <a:pt x="1870" y="8918"/>
                    <a:pt x="1918" y="8918"/>
                  </a:cubicBezTo>
                  <a:lnTo>
                    <a:pt x="1989" y="8918"/>
                  </a:lnTo>
                  <a:cubicBezTo>
                    <a:pt x="2049" y="8918"/>
                    <a:pt x="2108" y="8918"/>
                    <a:pt x="2168" y="8906"/>
                  </a:cubicBezTo>
                  <a:lnTo>
                    <a:pt x="2442" y="8859"/>
                  </a:lnTo>
                  <a:cubicBezTo>
                    <a:pt x="2573" y="8835"/>
                    <a:pt x="2704" y="8823"/>
                    <a:pt x="2846" y="8787"/>
                  </a:cubicBezTo>
                  <a:cubicBezTo>
                    <a:pt x="2942" y="8752"/>
                    <a:pt x="3061" y="8740"/>
                    <a:pt x="3168" y="8716"/>
                  </a:cubicBezTo>
                  <a:cubicBezTo>
                    <a:pt x="3263" y="8692"/>
                    <a:pt x="3335" y="8668"/>
                    <a:pt x="3418" y="8656"/>
                  </a:cubicBezTo>
                  <a:cubicBezTo>
                    <a:pt x="3477" y="8633"/>
                    <a:pt x="3561" y="8609"/>
                    <a:pt x="3620" y="8597"/>
                  </a:cubicBezTo>
                  <a:cubicBezTo>
                    <a:pt x="3644" y="8585"/>
                    <a:pt x="3680" y="8585"/>
                    <a:pt x="3704" y="8561"/>
                  </a:cubicBezTo>
                  <a:cubicBezTo>
                    <a:pt x="3751" y="8549"/>
                    <a:pt x="3811" y="8537"/>
                    <a:pt x="3858" y="8525"/>
                  </a:cubicBezTo>
                  <a:cubicBezTo>
                    <a:pt x="3894" y="8502"/>
                    <a:pt x="3954" y="8490"/>
                    <a:pt x="4001" y="8478"/>
                  </a:cubicBezTo>
                  <a:cubicBezTo>
                    <a:pt x="4037" y="8466"/>
                    <a:pt x="4073" y="8442"/>
                    <a:pt x="4120" y="8430"/>
                  </a:cubicBezTo>
                  <a:cubicBezTo>
                    <a:pt x="4132" y="8430"/>
                    <a:pt x="4132" y="8418"/>
                    <a:pt x="4156" y="8418"/>
                  </a:cubicBezTo>
                  <a:cubicBezTo>
                    <a:pt x="4216" y="8406"/>
                    <a:pt x="4275" y="8383"/>
                    <a:pt x="4335" y="8359"/>
                  </a:cubicBezTo>
                  <a:lnTo>
                    <a:pt x="4347" y="8359"/>
                  </a:lnTo>
                  <a:cubicBezTo>
                    <a:pt x="4418" y="8323"/>
                    <a:pt x="4478" y="8311"/>
                    <a:pt x="4537" y="8287"/>
                  </a:cubicBezTo>
                  <a:cubicBezTo>
                    <a:pt x="4537" y="8264"/>
                    <a:pt x="4549" y="8264"/>
                    <a:pt x="4549" y="8264"/>
                  </a:cubicBezTo>
                  <a:cubicBezTo>
                    <a:pt x="4573" y="8264"/>
                    <a:pt x="4573" y="8252"/>
                    <a:pt x="4585" y="8252"/>
                  </a:cubicBezTo>
                  <a:cubicBezTo>
                    <a:pt x="4632" y="8240"/>
                    <a:pt x="4692" y="8204"/>
                    <a:pt x="4728" y="8192"/>
                  </a:cubicBezTo>
                  <a:cubicBezTo>
                    <a:pt x="4775" y="8180"/>
                    <a:pt x="4823" y="8144"/>
                    <a:pt x="4870" y="8133"/>
                  </a:cubicBezTo>
                  <a:lnTo>
                    <a:pt x="4954" y="8085"/>
                  </a:lnTo>
                  <a:cubicBezTo>
                    <a:pt x="5001" y="8061"/>
                    <a:pt x="5061" y="8049"/>
                    <a:pt x="5109" y="8013"/>
                  </a:cubicBezTo>
                  <a:lnTo>
                    <a:pt x="5121" y="8013"/>
                  </a:lnTo>
                  <a:cubicBezTo>
                    <a:pt x="5132" y="8013"/>
                    <a:pt x="5132" y="8002"/>
                    <a:pt x="5144" y="8002"/>
                  </a:cubicBezTo>
                  <a:cubicBezTo>
                    <a:pt x="5251" y="7942"/>
                    <a:pt x="5371" y="7883"/>
                    <a:pt x="5490" y="7811"/>
                  </a:cubicBezTo>
                  <a:cubicBezTo>
                    <a:pt x="5502" y="7811"/>
                    <a:pt x="5525" y="7787"/>
                    <a:pt x="5525" y="7787"/>
                  </a:cubicBezTo>
                  <a:cubicBezTo>
                    <a:pt x="5537" y="7775"/>
                    <a:pt x="5561" y="7763"/>
                    <a:pt x="5585" y="7752"/>
                  </a:cubicBezTo>
                  <a:cubicBezTo>
                    <a:pt x="5597" y="7752"/>
                    <a:pt x="5597" y="7728"/>
                    <a:pt x="5609" y="7728"/>
                  </a:cubicBezTo>
                  <a:cubicBezTo>
                    <a:pt x="5668" y="7704"/>
                    <a:pt x="5716" y="7656"/>
                    <a:pt x="5775" y="7632"/>
                  </a:cubicBezTo>
                  <a:cubicBezTo>
                    <a:pt x="5799" y="7597"/>
                    <a:pt x="5847" y="7573"/>
                    <a:pt x="5894" y="7537"/>
                  </a:cubicBezTo>
                  <a:cubicBezTo>
                    <a:pt x="5966" y="7478"/>
                    <a:pt x="6037" y="7430"/>
                    <a:pt x="6121" y="7371"/>
                  </a:cubicBezTo>
                  <a:cubicBezTo>
                    <a:pt x="6133" y="7371"/>
                    <a:pt x="6133" y="7359"/>
                    <a:pt x="6144" y="7359"/>
                  </a:cubicBezTo>
                  <a:cubicBezTo>
                    <a:pt x="6156" y="7347"/>
                    <a:pt x="6180" y="7347"/>
                    <a:pt x="6192" y="7335"/>
                  </a:cubicBezTo>
                  <a:cubicBezTo>
                    <a:pt x="6240" y="7287"/>
                    <a:pt x="6299" y="7251"/>
                    <a:pt x="6335" y="7216"/>
                  </a:cubicBezTo>
                  <a:cubicBezTo>
                    <a:pt x="6383" y="7168"/>
                    <a:pt x="6430" y="7132"/>
                    <a:pt x="6478" y="7097"/>
                  </a:cubicBezTo>
                  <a:cubicBezTo>
                    <a:pt x="6490" y="7073"/>
                    <a:pt x="6490" y="7061"/>
                    <a:pt x="6502" y="7061"/>
                  </a:cubicBezTo>
                  <a:lnTo>
                    <a:pt x="6537" y="7037"/>
                  </a:lnTo>
                  <a:cubicBezTo>
                    <a:pt x="6656" y="6930"/>
                    <a:pt x="6752" y="6823"/>
                    <a:pt x="6871" y="6704"/>
                  </a:cubicBezTo>
                  <a:lnTo>
                    <a:pt x="7014" y="6573"/>
                  </a:lnTo>
                  <a:cubicBezTo>
                    <a:pt x="7049" y="6525"/>
                    <a:pt x="7097" y="6478"/>
                    <a:pt x="7145" y="6418"/>
                  </a:cubicBezTo>
                  <a:cubicBezTo>
                    <a:pt x="7168" y="6394"/>
                    <a:pt x="7192" y="6359"/>
                    <a:pt x="7216" y="6335"/>
                  </a:cubicBezTo>
                  <a:cubicBezTo>
                    <a:pt x="7276" y="6275"/>
                    <a:pt x="7335" y="6216"/>
                    <a:pt x="7383" y="6144"/>
                  </a:cubicBezTo>
                  <a:cubicBezTo>
                    <a:pt x="7407" y="6108"/>
                    <a:pt x="7442" y="6061"/>
                    <a:pt x="7466" y="6025"/>
                  </a:cubicBezTo>
                  <a:cubicBezTo>
                    <a:pt x="7502" y="5978"/>
                    <a:pt x="7526" y="5942"/>
                    <a:pt x="7561" y="5906"/>
                  </a:cubicBezTo>
                  <a:lnTo>
                    <a:pt x="7645" y="5763"/>
                  </a:lnTo>
                  <a:lnTo>
                    <a:pt x="7645" y="5751"/>
                  </a:lnTo>
                  <a:cubicBezTo>
                    <a:pt x="7668" y="5727"/>
                    <a:pt x="7692" y="5692"/>
                    <a:pt x="7704" y="5668"/>
                  </a:cubicBezTo>
                  <a:lnTo>
                    <a:pt x="7799" y="5525"/>
                  </a:lnTo>
                  <a:cubicBezTo>
                    <a:pt x="7823" y="5501"/>
                    <a:pt x="7847" y="5454"/>
                    <a:pt x="7871" y="5406"/>
                  </a:cubicBezTo>
                  <a:cubicBezTo>
                    <a:pt x="7895" y="5394"/>
                    <a:pt x="7895" y="5394"/>
                    <a:pt x="7895" y="5382"/>
                  </a:cubicBezTo>
                  <a:cubicBezTo>
                    <a:pt x="7942" y="5311"/>
                    <a:pt x="7990" y="5216"/>
                    <a:pt x="8038" y="5132"/>
                  </a:cubicBezTo>
                  <a:cubicBezTo>
                    <a:pt x="8049" y="5096"/>
                    <a:pt x="8085" y="5049"/>
                    <a:pt x="8097" y="5013"/>
                  </a:cubicBezTo>
                  <a:cubicBezTo>
                    <a:pt x="8133" y="4965"/>
                    <a:pt x="8145" y="4906"/>
                    <a:pt x="8169" y="4858"/>
                  </a:cubicBezTo>
                  <a:cubicBezTo>
                    <a:pt x="8192" y="4846"/>
                    <a:pt x="8192" y="4846"/>
                    <a:pt x="8192" y="4835"/>
                  </a:cubicBezTo>
                  <a:cubicBezTo>
                    <a:pt x="8371" y="4477"/>
                    <a:pt x="8514" y="4084"/>
                    <a:pt x="8645" y="3668"/>
                  </a:cubicBezTo>
                  <a:cubicBezTo>
                    <a:pt x="8680" y="3561"/>
                    <a:pt x="8704" y="3477"/>
                    <a:pt x="8740" y="3382"/>
                  </a:cubicBezTo>
                  <a:cubicBezTo>
                    <a:pt x="8752" y="3311"/>
                    <a:pt x="8788" y="3239"/>
                    <a:pt x="8800" y="3144"/>
                  </a:cubicBezTo>
                  <a:cubicBezTo>
                    <a:pt x="8883" y="2787"/>
                    <a:pt x="8966" y="2406"/>
                    <a:pt x="9026" y="2001"/>
                  </a:cubicBezTo>
                  <a:lnTo>
                    <a:pt x="8419" y="1846"/>
                  </a:lnTo>
                  <a:lnTo>
                    <a:pt x="906"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3061;p54"/>
            <p:cNvSpPr/>
            <p:nvPr/>
          </p:nvSpPr>
          <p:spPr>
            <a:xfrm>
              <a:off x="1943675" y="4326850"/>
              <a:ext cx="225650" cy="176825"/>
            </a:xfrm>
            <a:custGeom>
              <a:avLst/>
              <a:gdLst/>
              <a:ahLst/>
              <a:cxnLst/>
              <a:rect l="l" t="t" r="r" b="b"/>
              <a:pathLst>
                <a:path w="9026" h="7073" extrusionOk="0">
                  <a:moveTo>
                    <a:pt x="8419" y="1"/>
                  </a:moveTo>
                  <a:cubicBezTo>
                    <a:pt x="8335" y="286"/>
                    <a:pt x="8240" y="560"/>
                    <a:pt x="8145" y="822"/>
                  </a:cubicBezTo>
                  <a:cubicBezTo>
                    <a:pt x="8145" y="834"/>
                    <a:pt x="8121" y="834"/>
                    <a:pt x="8121" y="858"/>
                  </a:cubicBezTo>
                  <a:cubicBezTo>
                    <a:pt x="8109" y="917"/>
                    <a:pt x="8085" y="989"/>
                    <a:pt x="8049" y="1048"/>
                  </a:cubicBezTo>
                  <a:cubicBezTo>
                    <a:pt x="7990" y="1191"/>
                    <a:pt x="7930" y="1334"/>
                    <a:pt x="7859" y="1477"/>
                  </a:cubicBezTo>
                  <a:cubicBezTo>
                    <a:pt x="7859" y="1477"/>
                    <a:pt x="7847" y="1489"/>
                    <a:pt x="7847" y="1513"/>
                  </a:cubicBezTo>
                  <a:cubicBezTo>
                    <a:pt x="7728" y="1727"/>
                    <a:pt x="7585" y="1965"/>
                    <a:pt x="7454" y="2191"/>
                  </a:cubicBezTo>
                  <a:cubicBezTo>
                    <a:pt x="7454" y="2215"/>
                    <a:pt x="7442" y="2215"/>
                    <a:pt x="7442" y="2227"/>
                  </a:cubicBezTo>
                  <a:cubicBezTo>
                    <a:pt x="7264" y="2513"/>
                    <a:pt x="7073" y="2775"/>
                    <a:pt x="6859" y="3049"/>
                  </a:cubicBezTo>
                  <a:lnTo>
                    <a:pt x="6847" y="3060"/>
                  </a:lnTo>
                  <a:cubicBezTo>
                    <a:pt x="6775" y="3132"/>
                    <a:pt x="6716" y="3227"/>
                    <a:pt x="6633" y="3299"/>
                  </a:cubicBezTo>
                  <a:cubicBezTo>
                    <a:pt x="6633" y="3311"/>
                    <a:pt x="6621" y="3322"/>
                    <a:pt x="6621" y="3322"/>
                  </a:cubicBezTo>
                  <a:cubicBezTo>
                    <a:pt x="6502" y="3477"/>
                    <a:pt x="6359" y="3620"/>
                    <a:pt x="6216" y="3763"/>
                  </a:cubicBezTo>
                  <a:lnTo>
                    <a:pt x="6204" y="3775"/>
                  </a:lnTo>
                  <a:cubicBezTo>
                    <a:pt x="6097" y="3882"/>
                    <a:pt x="6013" y="3965"/>
                    <a:pt x="5906" y="4061"/>
                  </a:cubicBezTo>
                  <a:cubicBezTo>
                    <a:pt x="5894" y="4061"/>
                    <a:pt x="5894" y="4073"/>
                    <a:pt x="5883" y="4073"/>
                  </a:cubicBezTo>
                  <a:cubicBezTo>
                    <a:pt x="5704" y="4239"/>
                    <a:pt x="5525" y="4382"/>
                    <a:pt x="5323" y="4513"/>
                  </a:cubicBezTo>
                  <a:cubicBezTo>
                    <a:pt x="5240" y="4573"/>
                    <a:pt x="5168" y="4632"/>
                    <a:pt x="5073" y="4692"/>
                  </a:cubicBezTo>
                  <a:cubicBezTo>
                    <a:pt x="5061" y="4692"/>
                    <a:pt x="5061" y="4715"/>
                    <a:pt x="5049" y="4715"/>
                  </a:cubicBezTo>
                  <a:cubicBezTo>
                    <a:pt x="4870" y="4835"/>
                    <a:pt x="4692" y="4954"/>
                    <a:pt x="4513" y="5049"/>
                  </a:cubicBezTo>
                  <a:cubicBezTo>
                    <a:pt x="4489" y="5049"/>
                    <a:pt x="4489" y="5073"/>
                    <a:pt x="4478" y="5073"/>
                  </a:cubicBezTo>
                  <a:cubicBezTo>
                    <a:pt x="4466" y="5073"/>
                    <a:pt x="4466" y="5085"/>
                    <a:pt x="4454" y="5085"/>
                  </a:cubicBezTo>
                  <a:cubicBezTo>
                    <a:pt x="4299" y="5168"/>
                    <a:pt x="4168" y="5251"/>
                    <a:pt x="4013" y="5323"/>
                  </a:cubicBezTo>
                  <a:cubicBezTo>
                    <a:pt x="4001" y="5323"/>
                    <a:pt x="4001" y="5335"/>
                    <a:pt x="3989" y="5335"/>
                  </a:cubicBezTo>
                  <a:cubicBezTo>
                    <a:pt x="3894" y="5382"/>
                    <a:pt x="3823" y="5430"/>
                    <a:pt x="3739" y="5454"/>
                  </a:cubicBezTo>
                  <a:cubicBezTo>
                    <a:pt x="3716" y="5454"/>
                    <a:pt x="3716" y="5466"/>
                    <a:pt x="3704" y="5466"/>
                  </a:cubicBezTo>
                  <a:cubicBezTo>
                    <a:pt x="3644" y="5501"/>
                    <a:pt x="3597" y="5525"/>
                    <a:pt x="3537" y="5549"/>
                  </a:cubicBezTo>
                  <a:cubicBezTo>
                    <a:pt x="3525" y="5549"/>
                    <a:pt x="3525" y="5561"/>
                    <a:pt x="3513" y="5561"/>
                  </a:cubicBezTo>
                  <a:cubicBezTo>
                    <a:pt x="3299" y="5644"/>
                    <a:pt x="3108" y="5727"/>
                    <a:pt x="2906" y="5799"/>
                  </a:cubicBezTo>
                  <a:cubicBezTo>
                    <a:pt x="2882" y="5811"/>
                    <a:pt x="2882" y="5811"/>
                    <a:pt x="2870" y="5811"/>
                  </a:cubicBezTo>
                  <a:cubicBezTo>
                    <a:pt x="2525" y="5930"/>
                    <a:pt x="2168" y="6025"/>
                    <a:pt x="1834" y="6097"/>
                  </a:cubicBezTo>
                  <a:lnTo>
                    <a:pt x="1787" y="6097"/>
                  </a:lnTo>
                  <a:cubicBezTo>
                    <a:pt x="1680" y="6108"/>
                    <a:pt x="1596" y="6120"/>
                    <a:pt x="1501" y="6144"/>
                  </a:cubicBezTo>
                  <a:lnTo>
                    <a:pt x="1477" y="6144"/>
                  </a:lnTo>
                  <a:cubicBezTo>
                    <a:pt x="1418" y="6156"/>
                    <a:pt x="1334" y="6156"/>
                    <a:pt x="1275" y="6168"/>
                  </a:cubicBezTo>
                  <a:lnTo>
                    <a:pt x="1251" y="6168"/>
                  </a:lnTo>
                  <a:cubicBezTo>
                    <a:pt x="1191" y="6168"/>
                    <a:pt x="1132" y="6180"/>
                    <a:pt x="1072" y="6180"/>
                  </a:cubicBezTo>
                  <a:lnTo>
                    <a:pt x="977" y="6180"/>
                  </a:lnTo>
                  <a:cubicBezTo>
                    <a:pt x="953" y="6204"/>
                    <a:pt x="906" y="6204"/>
                    <a:pt x="858" y="6204"/>
                  </a:cubicBezTo>
                  <a:lnTo>
                    <a:pt x="834" y="6204"/>
                  </a:lnTo>
                  <a:cubicBezTo>
                    <a:pt x="775" y="6204"/>
                    <a:pt x="715" y="6216"/>
                    <a:pt x="656" y="6216"/>
                  </a:cubicBezTo>
                  <a:lnTo>
                    <a:pt x="620" y="6216"/>
                  </a:lnTo>
                  <a:cubicBezTo>
                    <a:pt x="584" y="6228"/>
                    <a:pt x="525" y="6228"/>
                    <a:pt x="477" y="6228"/>
                  </a:cubicBezTo>
                  <a:lnTo>
                    <a:pt x="84" y="6228"/>
                  </a:lnTo>
                  <a:lnTo>
                    <a:pt x="60" y="6561"/>
                  </a:lnTo>
                  <a:lnTo>
                    <a:pt x="25" y="6775"/>
                  </a:lnTo>
                  <a:lnTo>
                    <a:pt x="1" y="7061"/>
                  </a:lnTo>
                  <a:lnTo>
                    <a:pt x="108" y="7061"/>
                  </a:lnTo>
                  <a:cubicBezTo>
                    <a:pt x="132" y="7073"/>
                    <a:pt x="168" y="7073"/>
                    <a:pt x="191" y="7073"/>
                  </a:cubicBezTo>
                  <a:lnTo>
                    <a:pt x="1394" y="7073"/>
                  </a:lnTo>
                  <a:cubicBezTo>
                    <a:pt x="1441" y="7061"/>
                    <a:pt x="1489" y="7061"/>
                    <a:pt x="1549" y="7061"/>
                  </a:cubicBezTo>
                  <a:lnTo>
                    <a:pt x="1572" y="7061"/>
                  </a:lnTo>
                  <a:cubicBezTo>
                    <a:pt x="1632" y="7061"/>
                    <a:pt x="1692" y="7049"/>
                    <a:pt x="1775" y="7049"/>
                  </a:cubicBezTo>
                  <a:cubicBezTo>
                    <a:pt x="1834" y="7049"/>
                    <a:pt x="1870" y="7037"/>
                    <a:pt x="1918" y="7037"/>
                  </a:cubicBezTo>
                  <a:lnTo>
                    <a:pt x="1989" y="7037"/>
                  </a:lnTo>
                  <a:cubicBezTo>
                    <a:pt x="2049" y="7037"/>
                    <a:pt x="2108" y="7037"/>
                    <a:pt x="2168" y="7013"/>
                  </a:cubicBezTo>
                  <a:lnTo>
                    <a:pt x="2442" y="6978"/>
                  </a:lnTo>
                  <a:cubicBezTo>
                    <a:pt x="2573" y="6942"/>
                    <a:pt x="2704" y="6930"/>
                    <a:pt x="2846" y="6894"/>
                  </a:cubicBezTo>
                  <a:cubicBezTo>
                    <a:pt x="2942" y="6870"/>
                    <a:pt x="3061" y="6859"/>
                    <a:pt x="3168" y="6823"/>
                  </a:cubicBezTo>
                  <a:cubicBezTo>
                    <a:pt x="3263" y="6811"/>
                    <a:pt x="3335" y="6775"/>
                    <a:pt x="3418" y="6763"/>
                  </a:cubicBezTo>
                  <a:cubicBezTo>
                    <a:pt x="3442" y="6751"/>
                    <a:pt x="3442" y="6751"/>
                    <a:pt x="3454" y="6751"/>
                  </a:cubicBezTo>
                  <a:cubicBezTo>
                    <a:pt x="3501" y="6740"/>
                    <a:pt x="3561" y="6716"/>
                    <a:pt x="3620" y="6704"/>
                  </a:cubicBezTo>
                  <a:cubicBezTo>
                    <a:pt x="3644" y="6692"/>
                    <a:pt x="3680" y="6692"/>
                    <a:pt x="3704" y="6680"/>
                  </a:cubicBezTo>
                  <a:cubicBezTo>
                    <a:pt x="3716" y="6656"/>
                    <a:pt x="3751" y="6656"/>
                    <a:pt x="3775" y="6644"/>
                  </a:cubicBezTo>
                  <a:cubicBezTo>
                    <a:pt x="3799" y="6632"/>
                    <a:pt x="3799" y="6632"/>
                    <a:pt x="3811" y="6632"/>
                  </a:cubicBezTo>
                  <a:cubicBezTo>
                    <a:pt x="3823" y="6632"/>
                    <a:pt x="3835" y="6620"/>
                    <a:pt x="3858" y="6620"/>
                  </a:cubicBezTo>
                  <a:cubicBezTo>
                    <a:pt x="3894" y="6597"/>
                    <a:pt x="3954" y="6585"/>
                    <a:pt x="4001" y="6573"/>
                  </a:cubicBezTo>
                  <a:cubicBezTo>
                    <a:pt x="4037" y="6561"/>
                    <a:pt x="4073" y="6537"/>
                    <a:pt x="4120" y="6525"/>
                  </a:cubicBezTo>
                  <a:cubicBezTo>
                    <a:pt x="4132" y="6525"/>
                    <a:pt x="4132" y="6513"/>
                    <a:pt x="4156" y="6513"/>
                  </a:cubicBezTo>
                  <a:cubicBezTo>
                    <a:pt x="4216" y="6501"/>
                    <a:pt x="4275" y="6478"/>
                    <a:pt x="4335" y="6454"/>
                  </a:cubicBezTo>
                  <a:lnTo>
                    <a:pt x="4359" y="6454"/>
                  </a:lnTo>
                  <a:cubicBezTo>
                    <a:pt x="4418" y="6418"/>
                    <a:pt x="4478" y="6406"/>
                    <a:pt x="4537" y="6382"/>
                  </a:cubicBezTo>
                  <a:cubicBezTo>
                    <a:pt x="4537" y="6359"/>
                    <a:pt x="4549" y="6359"/>
                    <a:pt x="4549" y="6359"/>
                  </a:cubicBezTo>
                  <a:cubicBezTo>
                    <a:pt x="4573" y="6359"/>
                    <a:pt x="4573" y="6347"/>
                    <a:pt x="4585" y="6347"/>
                  </a:cubicBezTo>
                  <a:cubicBezTo>
                    <a:pt x="4632" y="6335"/>
                    <a:pt x="4692" y="6299"/>
                    <a:pt x="4728" y="6287"/>
                  </a:cubicBezTo>
                  <a:cubicBezTo>
                    <a:pt x="4751" y="6287"/>
                    <a:pt x="4751" y="6275"/>
                    <a:pt x="4763" y="6275"/>
                  </a:cubicBezTo>
                  <a:cubicBezTo>
                    <a:pt x="4811" y="6239"/>
                    <a:pt x="4847" y="6228"/>
                    <a:pt x="4882" y="6216"/>
                  </a:cubicBezTo>
                  <a:lnTo>
                    <a:pt x="4966" y="6168"/>
                  </a:lnTo>
                  <a:cubicBezTo>
                    <a:pt x="5013" y="6144"/>
                    <a:pt x="5073" y="6120"/>
                    <a:pt x="5121" y="6097"/>
                  </a:cubicBezTo>
                  <a:lnTo>
                    <a:pt x="5132" y="6097"/>
                  </a:lnTo>
                  <a:cubicBezTo>
                    <a:pt x="5144" y="6097"/>
                    <a:pt x="5144" y="6085"/>
                    <a:pt x="5168" y="6085"/>
                  </a:cubicBezTo>
                  <a:cubicBezTo>
                    <a:pt x="5263" y="6025"/>
                    <a:pt x="5382" y="5966"/>
                    <a:pt x="5502" y="5882"/>
                  </a:cubicBezTo>
                  <a:cubicBezTo>
                    <a:pt x="5525" y="5882"/>
                    <a:pt x="5537" y="5870"/>
                    <a:pt x="5537" y="5870"/>
                  </a:cubicBezTo>
                  <a:cubicBezTo>
                    <a:pt x="5549" y="5858"/>
                    <a:pt x="5585" y="5847"/>
                    <a:pt x="5597" y="5823"/>
                  </a:cubicBezTo>
                  <a:cubicBezTo>
                    <a:pt x="5609" y="5823"/>
                    <a:pt x="5609" y="5811"/>
                    <a:pt x="5621" y="5811"/>
                  </a:cubicBezTo>
                  <a:cubicBezTo>
                    <a:pt x="5680" y="5787"/>
                    <a:pt x="5728" y="5739"/>
                    <a:pt x="5787" y="5704"/>
                  </a:cubicBezTo>
                  <a:cubicBezTo>
                    <a:pt x="5823" y="5680"/>
                    <a:pt x="5859" y="5644"/>
                    <a:pt x="5906" y="5620"/>
                  </a:cubicBezTo>
                  <a:cubicBezTo>
                    <a:pt x="5978" y="5561"/>
                    <a:pt x="6061" y="5513"/>
                    <a:pt x="6133" y="5454"/>
                  </a:cubicBezTo>
                  <a:cubicBezTo>
                    <a:pt x="6144" y="5454"/>
                    <a:pt x="6144" y="5442"/>
                    <a:pt x="6156" y="5442"/>
                  </a:cubicBezTo>
                  <a:cubicBezTo>
                    <a:pt x="6180" y="5430"/>
                    <a:pt x="6192" y="5430"/>
                    <a:pt x="6204" y="5406"/>
                  </a:cubicBezTo>
                  <a:cubicBezTo>
                    <a:pt x="6252" y="5370"/>
                    <a:pt x="6311" y="5335"/>
                    <a:pt x="6359" y="5287"/>
                  </a:cubicBezTo>
                  <a:cubicBezTo>
                    <a:pt x="6394" y="5251"/>
                    <a:pt x="6442" y="5216"/>
                    <a:pt x="6490" y="5168"/>
                  </a:cubicBezTo>
                  <a:cubicBezTo>
                    <a:pt x="6490" y="5156"/>
                    <a:pt x="6502" y="5156"/>
                    <a:pt x="6502" y="5156"/>
                  </a:cubicBezTo>
                  <a:lnTo>
                    <a:pt x="6514" y="5144"/>
                  </a:lnTo>
                  <a:cubicBezTo>
                    <a:pt x="6537" y="5144"/>
                    <a:pt x="6537" y="5144"/>
                    <a:pt x="6549" y="5132"/>
                  </a:cubicBezTo>
                  <a:cubicBezTo>
                    <a:pt x="6668" y="5025"/>
                    <a:pt x="6775" y="4918"/>
                    <a:pt x="6895" y="4799"/>
                  </a:cubicBezTo>
                  <a:lnTo>
                    <a:pt x="6906" y="4787"/>
                  </a:lnTo>
                  <a:cubicBezTo>
                    <a:pt x="6906" y="4787"/>
                    <a:pt x="6918" y="4787"/>
                    <a:pt x="6918" y="4775"/>
                  </a:cubicBezTo>
                  <a:cubicBezTo>
                    <a:pt x="6954" y="4727"/>
                    <a:pt x="6978" y="4692"/>
                    <a:pt x="7014" y="4668"/>
                  </a:cubicBezTo>
                  <a:cubicBezTo>
                    <a:pt x="7049" y="4620"/>
                    <a:pt x="7097" y="4573"/>
                    <a:pt x="7145" y="4513"/>
                  </a:cubicBezTo>
                  <a:lnTo>
                    <a:pt x="7156" y="4501"/>
                  </a:lnTo>
                  <a:cubicBezTo>
                    <a:pt x="7168" y="4477"/>
                    <a:pt x="7204" y="4454"/>
                    <a:pt x="7216" y="4430"/>
                  </a:cubicBezTo>
                  <a:cubicBezTo>
                    <a:pt x="7276" y="4370"/>
                    <a:pt x="7335" y="4311"/>
                    <a:pt x="7383" y="4239"/>
                  </a:cubicBezTo>
                  <a:cubicBezTo>
                    <a:pt x="7407" y="4203"/>
                    <a:pt x="7442" y="4156"/>
                    <a:pt x="7466" y="4120"/>
                  </a:cubicBezTo>
                  <a:cubicBezTo>
                    <a:pt x="7502" y="4073"/>
                    <a:pt x="7526" y="4037"/>
                    <a:pt x="7561" y="4001"/>
                  </a:cubicBezTo>
                  <a:lnTo>
                    <a:pt x="7645" y="3858"/>
                  </a:lnTo>
                  <a:lnTo>
                    <a:pt x="7645" y="3846"/>
                  </a:lnTo>
                  <a:cubicBezTo>
                    <a:pt x="7645" y="3834"/>
                    <a:pt x="7668" y="3834"/>
                    <a:pt x="7668" y="3822"/>
                  </a:cubicBezTo>
                  <a:cubicBezTo>
                    <a:pt x="7680" y="3787"/>
                    <a:pt x="7692" y="3775"/>
                    <a:pt x="7704" y="3739"/>
                  </a:cubicBezTo>
                  <a:lnTo>
                    <a:pt x="7799" y="3608"/>
                  </a:lnTo>
                  <a:cubicBezTo>
                    <a:pt x="7823" y="3584"/>
                    <a:pt x="7847" y="3537"/>
                    <a:pt x="7871" y="3489"/>
                  </a:cubicBezTo>
                  <a:cubicBezTo>
                    <a:pt x="7895" y="3477"/>
                    <a:pt x="7895" y="3477"/>
                    <a:pt x="7895" y="3465"/>
                  </a:cubicBezTo>
                  <a:cubicBezTo>
                    <a:pt x="7942" y="3382"/>
                    <a:pt x="7990" y="3299"/>
                    <a:pt x="8038" y="3203"/>
                  </a:cubicBezTo>
                  <a:cubicBezTo>
                    <a:pt x="8049" y="3180"/>
                    <a:pt x="8085" y="3132"/>
                    <a:pt x="8097" y="3084"/>
                  </a:cubicBezTo>
                  <a:cubicBezTo>
                    <a:pt x="8133" y="3049"/>
                    <a:pt x="8145" y="2989"/>
                    <a:pt x="8169" y="2941"/>
                  </a:cubicBezTo>
                  <a:cubicBezTo>
                    <a:pt x="8192" y="2930"/>
                    <a:pt x="8192" y="2930"/>
                    <a:pt x="8192" y="2906"/>
                  </a:cubicBezTo>
                  <a:cubicBezTo>
                    <a:pt x="8371" y="2549"/>
                    <a:pt x="8514" y="2168"/>
                    <a:pt x="8645" y="1751"/>
                  </a:cubicBezTo>
                  <a:cubicBezTo>
                    <a:pt x="8669" y="1751"/>
                    <a:pt x="8669" y="1739"/>
                    <a:pt x="8669" y="1715"/>
                  </a:cubicBezTo>
                  <a:cubicBezTo>
                    <a:pt x="8692" y="1644"/>
                    <a:pt x="8728" y="1572"/>
                    <a:pt x="8740" y="1477"/>
                  </a:cubicBezTo>
                  <a:cubicBezTo>
                    <a:pt x="8752" y="1406"/>
                    <a:pt x="8788" y="1334"/>
                    <a:pt x="8800" y="1239"/>
                  </a:cubicBezTo>
                  <a:cubicBezTo>
                    <a:pt x="8883" y="882"/>
                    <a:pt x="8966" y="501"/>
                    <a:pt x="9026" y="96"/>
                  </a:cubicBezTo>
                  <a:lnTo>
                    <a:pt x="8419" y="1"/>
                  </a:lnTo>
                  <a:close/>
                </a:path>
              </a:pathLst>
            </a:custGeom>
            <a:solidFill>
              <a:srgbClr val="AED2C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3062;p54"/>
            <p:cNvSpPr/>
            <p:nvPr/>
          </p:nvSpPr>
          <p:spPr>
            <a:xfrm>
              <a:off x="1958275" y="4481325"/>
              <a:ext cx="1800" cy="23550"/>
            </a:xfrm>
            <a:custGeom>
              <a:avLst/>
              <a:gdLst/>
              <a:ahLst/>
              <a:cxnLst/>
              <a:rect l="l" t="t" r="r" b="b"/>
              <a:pathLst>
                <a:path w="72" h="942" extrusionOk="0">
                  <a:moveTo>
                    <a:pt x="0" y="1"/>
                  </a:moveTo>
                  <a:cubicBezTo>
                    <a:pt x="0" y="84"/>
                    <a:pt x="12" y="168"/>
                    <a:pt x="12" y="263"/>
                  </a:cubicBezTo>
                  <a:cubicBezTo>
                    <a:pt x="24" y="465"/>
                    <a:pt x="48" y="691"/>
                    <a:pt x="48" y="894"/>
                  </a:cubicBezTo>
                  <a:lnTo>
                    <a:pt x="48" y="942"/>
                  </a:lnTo>
                  <a:lnTo>
                    <a:pt x="72" y="942"/>
                  </a:lnTo>
                  <a:lnTo>
                    <a:pt x="72" y="894"/>
                  </a:lnTo>
                  <a:cubicBezTo>
                    <a:pt x="72" y="691"/>
                    <a:pt x="60" y="465"/>
                    <a:pt x="48" y="263"/>
                  </a:cubicBezTo>
                  <a:cubicBezTo>
                    <a:pt x="48" y="180"/>
                    <a:pt x="24" y="96"/>
                    <a:pt x="24" y="1"/>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3063;p54"/>
            <p:cNvSpPr/>
            <p:nvPr/>
          </p:nvSpPr>
          <p:spPr>
            <a:xfrm>
              <a:off x="1966900" y="4479850"/>
              <a:ext cx="3000" cy="24725"/>
            </a:xfrm>
            <a:custGeom>
              <a:avLst/>
              <a:gdLst/>
              <a:ahLst/>
              <a:cxnLst/>
              <a:rect l="l" t="t" r="r" b="b"/>
              <a:pathLst>
                <a:path w="120" h="989" extrusionOk="0">
                  <a:moveTo>
                    <a:pt x="84" y="0"/>
                  </a:moveTo>
                  <a:cubicBezTo>
                    <a:pt x="60" y="143"/>
                    <a:pt x="36" y="274"/>
                    <a:pt x="24" y="405"/>
                  </a:cubicBezTo>
                  <a:cubicBezTo>
                    <a:pt x="1" y="596"/>
                    <a:pt x="1" y="774"/>
                    <a:pt x="12" y="941"/>
                  </a:cubicBezTo>
                  <a:lnTo>
                    <a:pt x="12" y="989"/>
                  </a:lnTo>
                  <a:lnTo>
                    <a:pt x="36" y="989"/>
                  </a:lnTo>
                  <a:lnTo>
                    <a:pt x="36" y="953"/>
                  </a:lnTo>
                  <a:cubicBezTo>
                    <a:pt x="36" y="810"/>
                    <a:pt x="36" y="631"/>
                    <a:pt x="60" y="441"/>
                  </a:cubicBezTo>
                  <a:cubicBezTo>
                    <a:pt x="60" y="298"/>
                    <a:pt x="84" y="155"/>
                    <a:pt x="120"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3064;p54"/>
            <p:cNvSpPr/>
            <p:nvPr/>
          </p:nvSpPr>
          <p:spPr>
            <a:xfrm>
              <a:off x="1974350" y="4479850"/>
              <a:ext cx="8950" cy="24425"/>
            </a:xfrm>
            <a:custGeom>
              <a:avLst/>
              <a:gdLst/>
              <a:ahLst/>
              <a:cxnLst/>
              <a:rect l="l" t="t" r="r" b="b"/>
              <a:pathLst>
                <a:path w="358" h="977" extrusionOk="0">
                  <a:moveTo>
                    <a:pt x="0" y="0"/>
                  </a:moveTo>
                  <a:cubicBezTo>
                    <a:pt x="12" y="119"/>
                    <a:pt x="36" y="227"/>
                    <a:pt x="72" y="334"/>
                  </a:cubicBezTo>
                  <a:lnTo>
                    <a:pt x="250" y="774"/>
                  </a:lnTo>
                  <a:cubicBezTo>
                    <a:pt x="262" y="834"/>
                    <a:pt x="298" y="881"/>
                    <a:pt x="310" y="941"/>
                  </a:cubicBezTo>
                  <a:cubicBezTo>
                    <a:pt x="310" y="953"/>
                    <a:pt x="322" y="953"/>
                    <a:pt x="322" y="977"/>
                  </a:cubicBezTo>
                  <a:lnTo>
                    <a:pt x="357" y="977"/>
                  </a:lnTo>
                  <a:cubicBezTo>
                    <a:pt x="334" y="953"/>
                    <a:pt x="334" y="941"/>
                    <a:pt x="334" y="941"/>
                  </a:cubicBezTo>
                  <a:cubicBezTo>
                    <a:pt x="310" y="881"/>
                    <a:pt x="298" y="822"/>
                    <a:pt x="262" y="762"/>
                  </a:cubicBezTo>
                  <a:cubicBezTo>
                    <a:pt x="203" y="608"/>
                    <a:pt x="143" y="465"/>
                    <a:pt x="95" y="310"/>
                  </a:cubicBezTo>
                  <a:cubicBezTo>
                    <a:pt x="72" y="215"/>
                    <a:pt x="36" y="108"/>
                    <a:pt x="24"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3065;p54"/>
            <p:cNvSpPr/>
            <p:nvPr/>
          </p:nvSpPr>
          <p:spPr>
            <a:xfrm>
              <a:off x="1985050" y="4477475"/>
              <a:ext cx="7775" cy="25625"/>
            </a:xfrm>
            <a:custGeom>
              <a:avLst/>
              <a:gdLst/>
              <a:ahLst/>
              <a:cxnLst/>
              <a:rect l="l" t="t" r="r" b="b"/>
              <a:pathLst>
                <a:path w="311" h="1025" extrusionOk="0">
                  <a:moveTo>
                    <a:pt x="84" y="0"/>
                  </a:moveTo>
                  <a:cubicBezTo>
                    <a:pt x="25" y="179"/>
                    <a:pt x="1" y="357"/>
                    <a:pt x="25" y="548"/>
                  </a:cubicBezTo>
                  <a:cubicBezTo>
                    <a:pt x="60" y="715"/>
                    <a:pt x="132" y="857"/>
                    <a:pt x="239" y="988"/>
                  </a:cubicBezTo>
                  <a:lnTo>
                    <a:pt x="263" y="1024"/>
                  </a:lnTo>
                  <a:lnTo>
                    <a:pt x="310" y="1024"/>
                  </a:lnTo>
                  <a:lnTo>
                    <a:pt x="287" y="988"/>
                  </a:lnTo>
                  <a:cubicBezTo>
                    <a:pt x="179" y="857"/>
                    <a:pt x="108" y="715"/>
                    <a:pt x="72" y="548"/>
                  </a:cubicBezTo>
                  <a:cubicBezTo>
                    <a:pt x="48" y="357"/>
                    <a:pt x="72" y="179"/>
                    <a:pt x="132"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3066;p54"/>
            <p:cNvSpPr/>
            <p:nvPr/>
          </p:nvSpPr>
          <p:spPr>
            <a:xfrm>
              <a:off x="2030300" y="4464375"/>
              <a:ext cx="17300" cy="25925"/>
            </a:xfrm>
            <a:custGeom>
              <a:avLst/>
              <a:gdLst/>
              <a:ahLst/>
              <a:cxnLst/>
              <a:rect l="l" t="t" r="r" b="b"/>
              <a:pathLst>
                <a:path w="692" h="1037" extrusionOk="0">
                  <a:moveTo>
                    <a:pt x="36" y="0"/>
                  </a:moveTo>
                  <a:cubicBezTo>
                    <a:pt x="24" y="0"/>
                    <a:pt x="24" y="12"/>
                    <a:pt x="1" y="12"/>
                  </a:cubicBezTo>
                  <a:cubicBezTo>
                    <a:pt x="48" y="72"/>
                    <a:pt x="108" y="143"/>
                    <a:pt x="155" y="203"/>
                  </a:cubicBezTo>
                  <a:cubicBezTo>
                    <a:pt x="322" y="441"/>
                    <a:pt x="513" y="703"/>
                    <a:pt x="632" y="965"/>
                  </a:cubicBezTo>
                  <a:cubicBezTo>
                    <a:pt x="643" y="1000"/>
                    <a:pt x="643" y="1012"/>
                    <a:pt x="655" y="1036"/>
                  </a:cubicBezTo>
                  <a:cubicBezTo>
                    <a:pt x="679" y="1036"/>
                    <a:pt x="679" y="1024"/>
                    <a:pt x="691" y="1024"/>
                  </a:cubicBezTo>
                  <a:cubicBezTo>
                    <a:pt x="679" y="1000"/>
                    <a:pt x="655" y="965"/>
                    <a:pt x="643" y="953"/>
                  </a:cubicBezTo>
                  <a:cubicBezTo>
                    <a:pt x="524" y="679"/>
                    <a:pt x="346" y="429"/>
                    <a:pt x="167" y="191"/>
                  </a:cubicBezTo>
                  <a:cubicBezTo>
                    <a:pt x="120" y="131"/>
                    <a:pt x="84" y="60"/>
                    <a:pt x="36"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3067;p54"/>
            <p:cNvSpPr/>
            <p:nvPr/>
          </p:nvSpPr>
          <p:spPr>
            <a:xfrm>
              <a:off x="2052925" y="4452175"/>
              <a:ext cx="5375" cy="33650"/>
            </a:xfrm>
            <a:custGeom>
              <a:avLst/>
              <a:gdLst/>
              <a:ahLst/>
              <a:cxnLst/>
              <a:rect l="l" t="t" r="r" b="b"/>
              <a:pathLst>
                <a:path w="215" h="1346" extrusionOk="0">
                  <a:moveTo>
                    <a:pt x="36" y="0"/>
                  </a:moveTo>
                  <a:cubicBezTo>
                    <a:pt x="24" y="0"/>
                    <a:pt x="24" y="12"/>
                    <a:pt x="0" y="12"/>
                  </a:cubicBezTo>
                  <a:lnTo>
                    <a:pt x="0" y="24"/>
                  </a:lnTo>
                  <a:lnTo>
                    <a:pt x="96" y="786"/>
                  </a:lnTo>
                  <a:cubicBezTo>
                    <a:pt x="131" y="976"/>
                    <a:pt x="143" y="1167"/>
                    <a:pt x="191" y="1346"/>
                  </a:cubicBezTo>
                  <a:cubicBezTo>
                    <a:pt x="203" y="1346"/>
                    <a:pt x="203" y="1334"/>
                    <a:pt x="215" y="1334"/>
                  </a:cubicBezTo>
                  <a:cubicBezTo>
                    <a:pt x="191" y="1155"/>
                    <a:pt x="155" y="965"/>
                    <a:pt x="131" y="786"/>
                  </a:cubicBezTo>
                  <a:lnTo>
                    <a:pt x="36" y="12"/>
                  </a:lnTo>
                  <a:lnTo>
                    <a:pt x="36" y="0"/>
                  </a:ln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3068;p54"/>
            <p:cNvSpPr/>
            <p:nvPr/>
          </p:nvSpPr>
          <p:spPr>
            <a:xfrm>
              <a:off x="2061550" y="4448000"/>
              <a:ext cx="11350" cy="31275"/>
            </a:xfrm>
            <a:custGeom>
              <a:avLst/>
              <a:gdLst/>
              <a:ahLst/>
              <a:cxnLst/>
              <a:rect l="l" t="t" r="r" b="b"/>
              <a:pathLst>
                <a:path w="454" h="1251" extrusionOk="0">
                  <a:moveTo>
                    <a:pt x="36" y="0"/>
                  </a:moveTo>
                  <a:cubicBezTo>
                    <a:pt x="25" y="0"/>
                    <a:pt x="25" y="12"/>
                    <a:pt x="1" y="12"/>
                  </a:cubicBezTo>
                  <a:cubicBezTo>
                    <a:pt x="60" y="381"/>
                    <a:pt x="120" y="786"/>
                    <a:pt x="334" y="1120"/>
                  </a:cubicBezTo>
                  <a:lnTo>
                    <a:pt x="417" y="1251"/>
                  </a:lnTo>
                  <a:cubicBezTo>
                    <a:pt x="441" y="1251"/>
                    <a:pt x="441" y="1239"/>
                    <a:pt x="453" y="1239"/>
                  </a:cubicBezTo>
                  <a:cubicBezTo>
                    <a:pt x="406" y="1191"/>
                    <a:pt x="382" y="1143"/>
                    <a:pt x="346" y="1096"/>
                  </a:cubicBezTo>
                  <a:cubicBezTo>
                    <a:pt x="155" y="762"/>
                    <a:pt x="84" y="358"/>
                    <a:pt x="36"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3069;p54"/>
            <p:cNvSpPr/>
            <p:nvPr/>
          </p:nvSpPr>
          <p:spPr>
            <a:xfrm>
              <a:off x="2075850" y="4439675"/>
              <a:ext cx="8650" cy="32750"/>
            </a:xfrm>
            <a:custGeom>
              <a:avLst/>
              <a:gdLst/>
              <a:ahLst/>
              <a:cxnLst/>
              <a:rect l="l" t="t" r="r" b="b"/>
              <a:pathLst>
                <a:path w="346" h="1310" extrusionOk="0">
                  <a:moveTo>
                    <a:pt x="24" y="0"/>
                  </a:moveTo>
                  <a:cubicBezTo>
                    <a:pt x="24" y="0"/>
                    <a:pt x="12" y="24"/>
                    <a:pt x="0" y="24"/>
                  </a:cubicBezTo>
                  <a:cubicBezTo>
                    <a:pt x="24" y="333"/>
                    <a:pt x="60" y="679"/>
                    <a:pt x="167" y="976"/>
                  </a:cubicBezTo>
                  <a:cubicBezTo>
                    <a:pt x="191" y="1095"/>
                    <a:pt x="250" y="1214"/>
                    <a:pt x="310" y="1310"/>
                  </a:cubicBezTo>
                  <a:cubicBezTo>
                    <a:pt x="322" y="1310"/>
                    <a:pt x="322" y="1310"/>
                    <a:pt x="345" y="1298"/>
                  </a:cubicBezTo>
                  <a:cubicBezTo>
                    <a:pt x="286" y="1179"/>
                    <a:pt x="226" y="1072"/>
                    <a:pt x="179" y="976"/>
                  </a:cubicBezTo>
                  <a:cubicBezTo>
                    <a:pt x="72" y="679"/>
                    <a:pt x="60" y="333"/>
                    <a:pt x="24"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3070;p54"/>
            <p:cNvSpPr/>
            <p:nvPr/>
          </p:nvSpPr>
          <p:spPr>
            <a:xfrm>
              <a:off x="2091925" y="4428950"/>
              <a:ext cx="14300" cy="27700"/>
            </a:xfrm>
            <a:custGeom>
              <a:avLst/>
              <a:gdLst/>
              <a:ahLst/>
              <a:cxnLst/>
              <a:rect l="l" t="t" r="r" b="b"/>
              <a:pathLst>
                <a:path w="572" h="1108" extrusionOk="0">
                  <a:moveTo>
                    <a:pt x="24" y="0"/>
                  </a:moveTo>
                  <a:cubicBezTo>
                    <a:pt x="12" y="0"/>
                    <a:pt x="12" y="12"/>
                    <a:pt x="0" y="12"/>
                  </a:cubicBezTo>
                  <a:cubicBezTo>
                    <a:pt x="72" y="119"/>
                    <a:pt x="131" y="227"/>
                    <a:pt x="191" y="346"/>
                  </a:cubicBezTo>
                  <a:cubicBezTo>
                    <a:pt x="322" y="596"/>
                    <a:pt x="441" y="846"/>
                    <a:pt x="548" y="1108"/>
                  </a:cubicBezTo>
                  <a:cubicBezTo>
                    <a:pt x="560" y="1084"/>
                    <a:pt x="560" y="1072"/>
                    <a:pt x="572" y="1072"/>
                  </a:cubicBezTo>
                  <a:cubicBezTo>
                    <a:pt x="476" y="810"/>
                    <a:pt x="357" y="548"/>
                    <a:pt x="214" y="346"/>
                  </a:cubicBezTo>
                  <a:cubicBezTo>
                    <a:pt x="155" y="227"/>
                    <a:pt x="83" y="108"/>
                    <a:pt x="24"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3071;p54"/>
            <p:cNvSpPr/>
            <p:nvPr/>
          </p:nvSpPr>
          <p:spPr>
            <a:xfrm>
              <a:off x="2096675" y="4419725"/>
              <a:ext cx="19675" cy="26800"/>
            </a:xfrm>
            <a:custGeom>
              <a:avLst/>
              <a:gdLst/>
              <a:ahLst/>
              <a:cxnLst/>
              <a:rect l="l" t="t" r="r" b="b"/>
              <a:pathLst>
                <a:path w="787" h="1072" extrusionOk="0">
                  <a:moveTo>
                    <a:pt x="13" y="0"/>
                  </a:moveTo>
                  <a:lnTo>
                    <a:pt x="1" y="12"/>
                  </a:lnTo>
                  <a:cubicBezTo>
                    <a:pt x="215" y="381"/>
                    <a:pt x="489" y="727"/>
                    <a:pt x="763" y="1060"/>
                  </a:cubicBezTo>
                  <a:lnTo>
                    <a:pt x="775" y="1072"/>
                  </a:lnTo>
                  <a:cubicBezTo>
                    <a:pt x="775" y="1072"/>
                    <a:pt x="786" y="1072"/>
                    <a:pt x="786" y="1060"/>
                  </a:cubicBezTo>
                  <a:cubicBezTo>
                    <a:pt x="786" y="1036"/>
                    <a:pt x="786" y="1036"/>
                    <a:pt x="775" y="1036"/>
                  </a:cubicBezTo>
                  <a:cubicBezTo>
                    <a:pt x="501" y="715"/>
                    <a:pt x="215" y="369"/>
                    <a:pt x="13"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3072;p54"/>
            <p:cNvSpPr/>
            <p:nvPr/>
          </p:nvSpPr>
          <p:spPr>
            <a:xfrm>
              <a:off x="2107400" y="4407225"/>
              <a:ext cx="15200" cy="32175"/>
            </a:xfrm>
            <a:custGeom>
              <a:avLst/>
              <a:gdLst/>
              <a:ahLst/>
              <a:cxnLst/>
              <a:rect l="l" t="t" r="r" b="b"/>
              <a:pathLst>
                <a:path w="608" h="1287" extrusionOk="0">
                  <a:moveTo>
                    <a:pt x="12" y="0"/>
                  </a:moveTo>
                  <a:cubicBezTo>
                    <a:pt x="12" y="24"/>
                    <a:pt x="0" y="36"/>
                    <a:pt x="0" y="36"/>
                  </a:cubicBezTo>
                  <a:cubicBezTo>
                    <a:pt x="12" y="72"/>
                    <a:pt x="48" y="107"/>
                    <a:pt x="60" y="143"/>
                  </a:cubicBezTo>
                  <a:cubicBezTo>
                    <a:pt x="167" y="322"/>
                    <a:pt x="238" y="512"/>
                    <a:pt x="310" y="691"/>
                  </a:cubicBezTo>
                  <a:cubicBezTo>
                    <a:pt x="369" y="846"/>
                    <a:pt x="429" y="988"/>
                    <a:pt x="500" y="1143"/>
                  </a:cubicBezTo>
                  <a:cubicBezTo>
                    <a:pt x="536" y="1179"/>
                    <a:pt x="572" y="1227"/>
                    <a:pt x="596" y="1286"/>
                  </a:cubicBezTo>
                  <a:lnTo>
                    <a:pt x="607" y="1274"/>
                  </a:lnTo>
                  <a:cubicBezTo>
                    <a:pt x="584" y="1227"/>
                    <a:pt x="548" y="1179"/>
                    <a:pt x="536" y="1143"/>
                  </a:cubicBezTo>
                  <a:cubicBezTo>
                    <a:pt x="465" y="988"/>
                    <a:pt x="405" y="846"/>
                    <a:pt x="346" y="667"/>
                  </a:cubicBezTo>
                  <a:cubicBezTo>
                    <a:pt x="274" y="488"/>
                    <a:pt x="191" y="286"/>
                    <a:pt x="96" y="107"/>
                  </a:cubicBezTo>
                  <a:cubicBezTo>
                    <a:pt x="60" y="84"/>
                    <a:pt x="48" y="36"/>
                    <a:pt x="12"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3073;p54"/>
            <p:cNvSpPr/>
            <p:nvPr/>
          </p:nvSpPr>
          <p:spPr>
            <a:xfrm>
              <a:off x="2113350" y="4401850"/>
              <a:ext cx="22350" cy="21175"/>
            </a:xfrm>
            <a:custGeom>
              <a:avLst/>
              <a:gdLst/>
              <a:ahLst/>
              <a:cxnLst/>
              <a:rect l="l" t="t" r="r" b="b"/>
              <a:pathLst>
                <a:path w="894" h="847" extrusionOk="0">
                  <a:moveTo>
                    <a:pt x="12" y="1"/>
                  </a:moveTo>
                  <a:lnTo>
                    <a:pt x="0" y="13"/>
                  </a:lnTo>
                  <a:cubicBezTo>
                    <a:pt x="36" y="49"/>
                    <a:pt x="60" y="60"/>
                    <a:pt x="96" y="84"/>
                  </a:cubicBezTo>
                  <a:cubicBezTo>
                    <a:pt x="119" y="108"/>
                    <a:pt x="131" y="132"/>
                    <a:pt x="167" y="144"/>
                  </a:cubicBezTo>
                  <a:cubicBezTo>
                    <a:pt x="417" y="358"/>
                    <a:pt x="655" y="596"/>
                    <a:pt x="881" y="846"/>
                  </a:cubicBezTo>
                  <a:cubicBezTo>
                    <a:pt x="881" y="834"/>
                    <a:pt x="893" y="834"/>
                    <a:pt x="893" y="822"/>
                  </a:cubicBezTo>
                  <a:cubicBezTo>
                    <a:pt x="667" y="561"/>
                    <a:pt x="429" y="346"/>
                    <a:pt x="179" y="132"/>
                  </a:cubicBezTo>
                  <a:cubicBezTo>
                    <a:pt x="155" y="120"/>
                    <a:pt x="131" y="84"/>
                    <a:pt x="108" y="72"/>
                  </a:cubicBezTo>
                  <a:cubicBezTo>
                    <a:pt x="72" y="60"/>
                    <a:pt x="48" y="25"/>
                    <a:pt x="12" y="1"/>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3074;p54"/>
            <p:cNvSpPr/>
            <p:nvPr/>
          </p:nvSpPr>
          <p:spPr>
            <a:xfrm>
              <a:off x="2127925" y="4380125"/>
              <a:ext cx="13125" cy="34250"/>
            </a:xfrm>
            <a:custGeom>
              <a:avLst/>
              <a:gdLst/>
              <a:ahLst/>
              <a:cxnLst/>
              <a:rect l="l" t="t" r="r" b="b"/>
              <a:pathLst>
                <a:path w="525" h="1370" extrusionOk="0">
                  <a:moveTo>
                    <a:pt x="13" y="1"/>
                  </a:moveTo>
                  <a:cubicBezTo>
                    <a:pt x="13" y="25"/>
                    <a:pt x="1" y="25"/>
                    <a:pt x="1" y="37"/>
                  </a:cubicBezTo>
                  <a:cubicBezTo>
                    <a:pt x="72" y="203"/>
                    <a:pt x="108" y="358"/>
                    <a:pt x="132" y="537"/>
                  </a:cubicBezTo>
                  <a:lnTo>
                    <a:pt x="179" y="810"/>
                  </a:lnTo>
                  <a:cubicBezTo>
                    <a:pt x="239" y="1060"/>
                    <a:pt x="358" y="1251"/>
                    <a:pt x="501" y="1370"/>
                  </a:cubicBezTo>
                  <a:cubicBezTo>
                    <a:pt x="501" y="1358"/>
                    <a:pt x="525" y="1358"/>
                    <a:pt x="525" y="1346"/>
                  </a:cubicBezTo>
                  <a:cubicBezTo>
                    <a:pt x="382" y="1227"/>
                    <a:pt x="263" y="1037"/>
                    <a:pt x="191" y="810"/>
                  </a:cubicBezTo>
                  <a:lnTo>
                    <a:pt x="144" y="537"/>
                  </a:lnTo>
                  <a:cubicBezTo>
                    <a:pt x="120" y="358"/>
                    <a:pt x="84" y="167"/>
                    <a:pt x="13" y="1"/>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3075;p54"/>
            <p:cNvSpPr/>
            <p:nvPr/>
          </p:nvSpPr>
          <p:spPr>
            <a:xfrm>
              <a:off x="2138350" y="4362275"/>
              <a:ext cx="10150" cy="38425"/>
            </a:xfrm>
            <a:custGeom>
              <a:avLst/>
              <a:gdLst/>
              <a:ahLst/>
              <a:cxnLst/>
              <a:rect l="l" t="t" r="r" b="b"/>
              <a:pathLst>
                <a:path w="406" h="1537" extrusionOk="0">
                  <a:moveTo>
                    <a:pt x="12" y="0"/>
                  </a:moveTo>
                  <a:cubicBezTo>
                    <a:pt x="12" y="0"/>
                    <a:pt x="1" y="24"/>
                    <a:pt x="1" y="36"/>
                  </a:cubicBezTo>
                  <a:cubicBezTo>
                    <a:pt x="12" y="48"/>
                    <a:pt x="24" y="84"/>
                    <a:pt x="24" y="108"/>
                  </a:cubicBezTo>
                  <a:cubicBezTo>
                    <a:pt x="72" y="274"/>
                    <a:pt x="72" y="453"/>
                    <a:pt x="72" y="620"/>
                  </a:cubicBezTo>
                  <a:cubicBezTo>
                    <a:pt x="72" y="917"/>
                    <a:pt x="72" y="1227"/>
                    <a:pt x="274" y="1453"/>
                  </a:cubicBezTo>
                  <a:cubicBezTo>
                    <a:pt x="310" y="1477"/>
                    <a:pt x="346" y="1513"/>
                    <a:pt x="382" y="1536"/>
                  </a:cubicBezTo>
                  <a:cubicBezTo>
                    <a:pt x="382" y="1524"/>
                    <a:pt x="405" y="1524"/>
                    <a:pt x="405" y="1513"/>
                  </a:cubicBezTo>
                  <a:cubicBezTo>
                    <a:pt x="370" y="1477"/>
                    <a:pt x="322" y="1453"/>
                    <a:pt x="298" y="1453"/>
                  </a:cubicBezTo>
                  <a:cubicBezTo>
                    <a:pt x="108" y="1227"/>
                    <a:pt x="84" y="941"/>
                    <a:pt x="84" y="631"/>
                  </a:cubicBezTo>
                  <a:cubicBezTo>
                    <a:pt x="84" y="453"/>
                    <a:pt x="84" y="274"/>
                    <a:pt x="36" y="108"/>
                  </a:cubicBezTo>
                  <a:cubicBezTo>
                    <a:pt x="36" y="84"/>
                    <a:pt x="24" y="36"/>
                    <a:pt x="12"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3076;p54"/>
            <p:cNvSpPr/>
            <p:nvPr/>
          </p:nvSpPr>
          <p:spPr>
            <a:xfrm>
              <a:off x="2145500" y="4345600"/>
              <a:ext cx="14300" cy="25325"/>
            </a:xfrm>
            <a:custGeom>
              <a:avLst/>
              <a:gdLst/>
              <a:ahLst/>
              <a:cxnLst/>
              <a:rect l="l" t="t" r="r" b="b"/>
              <a:pathLst>
                <a:path w="572" h="1013" extrusionOk="0">
                  <a:moveTo>
                    <a:pt x="12" y="1"/>
                  </a:moveTo>
                  <a:cubicBezTo>
                    <a:pt x="12" y="13"/>
                    <a:pt x="0" y="13"/>
                    <a:pt x="0" y="36"/>
                  </a:cubicBezTo>
                  <a:cubicBezTo>
                    <a:pt x="119" y="179"/>
                    <a:pt x="203" y="358"/>
                    <a:pt x="298" y="536"/>
                  </a:cubicBezTo>
                  <a:cubicBezTo>
                    <a:pt x="357" y="656"/>
                    <a:pt x="417" y="775"/>
                    <a:pt x="488" y="894"/>
                  </a:cubicBezTo>
                  <a:cubicBezTo>
                    <a:pt x="500" y="941"/>
                    <a:pt x="524" y="965"/>
                    <a:pt x="560" y="1013"/>
                  </a:cubicBezTo>
                  <a:cubicBezTo>
                    <a:pt x="572" y="1013"/>
                    <a:pt x="572" y="1001"/>
                    <a:pt x="572" y="989"/>
                  </a:cubicBezTo>
                  <a:cubicBezTo>
                    <a:pt x="560" y="953"/>
                    <a:pt x="536" y="906"/>
                    <a:pt x="512" y="894"/>
                  </a:cubicBezTo>
                  <a:cubicBezTo>
                    <a:pt x="441" y="775"/>
                    <a:pt x="381" y="656"/>
                    <a:pt x="322" y="536"/>
                  </a:cubicBezTo>
                  <a:cubicBezTo>
                    <a:pt x="238" y="346"/>
                    <a:pt x="143" y="167"/>
                    <a:pt x="12" y="1"/>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3077;p54"/>
            <p:cNvSpPr/>
            <p:nvPr/>
          </p:nvSpPr>
          <p:spPr>
            <a:xfrm>
              <a:off x="1979400" y="4307250"/>
              <a:ext cx="13125" cy="13650"/>
            </a:xfrm>
            <a:custGeom>
              <a:avLst/>
              <a:gdLst/>
              <a:ahLst/>
              <a:cxnLst/>
              <a:rect l="l" t="t" r="r" b="b"/>
              <a:pathLst>
                <a:path w="525" h="546" extrusionOk="0">
                  <a:moveTo>
                    <a:pt x="365" y="0"/>
                  </a:moveTo>
                  <a:cubicBezTo>
                    <a:pt x="326" y="0"/>
                    <a:pt x="288" y="15"/>
                    <a:pt x="263" y="46"/>
                  </a:cubicBezTo>
                  <a:lnTo>
                    <a:pt x="48" y="320"/>
                  </a:lnTo>
                  <a:cubicBezTo>
                    <a:pt x="1" y="380"/>
                    <a:pt x="1" y="463"/>
                    <a:pt x="60" y="511"/>
                  </a:cubicBezTo>
                  <a:cubicBezTo>
                    <a:pt x="88" y="533"/>
                    <a:pt x="124" y="545"/>
                    <a:pt x="158" y="545"/>
                  </a:cubicBezTo>
                  <a:cubicBezTo>
                    <a:pt x="196" y="545"/>
                    <a:pt x="232" y="530"/>
                    <a:pt x="251" y="499"/>
                  </a:cubicBezTo>
                  <a:lnTo>
                    <a:pt x="477" y="225"/>
                  </a:lnTo>
                  <a:cubicBezTo>
                    <a:pt x="524" y="165"/>
                    <a:pt x="524" y="82"/>
                    <a:pt x="465" y="34"/>
                  </a:cubicBezTo>
                  <a:cubicBezTo>
                    <a:pt x="437" y="12"/>
                    <a:pt x="401" y="0"/>
                    <a:pt x="365"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3078;p54"/>
            <p:cNvSpPr/>
            <p:nvPr/>
          </p:nvSpPr>
          <p:spPr>
            <a:xfrm>
              <a:off x="1997550" y="4354300"/>
              <a:ext cx="16100" cy="10600"/>
            </a:xfrm>
            <a:custGeom>
              <a:avLst/>
              <a:gdLst/>
              <a:ahLst/>
              <a:cxnLst/>
              <a:rect l="l" t="t" r="r" b="b"/>
              <a:pathLst>
                <a:path w="644" h="424" extrusionOk="0">
                  <a:moveTo>
                    <a:pt x="494" y="1"/>
                  </a:moveTo>
                  <a:cubicBezTo>
                    <a:pt x="477" y="1"/>
                    <a:pt x="459" y="4"/>
                    <a:pt x="441" y="10"/>
                  </a:cubicBezTo>
                  <a:lnTo>
                    <a:pt x="108" y="165"/>
                  </a:lnTo>
                  <a:cubicBezTo>
                    <a:pt x="37" y="188"/>
                    <a:pt x="1" y="260"/>
                    <a:pt x="37" y="343"/>
                  </a:cubicBezTo>
                  <a:cubicBezTo>
                    <a:pt x="54" y="397"/>
                    <a:pt x="106" y="424"/>
                    <a:pt x="160" y="424"/>
                  </a:cubicBezTo>
                  <a:cubicBezTo>
                    <a:pt x="179" y="424"/>
                    <a:pt x="197" y="421"/>
                    <a:pt x="215" y="415"/>
                  </a:cubicBezTo>
                  <a:lnTo>
                    <a:pt x="537" y="260"/>
                  </a:lnTo>
                  <a:cubicBezTo>
                    <a:pt x="620" y="236"/>
                    <a:pt x="644" y="165"/>
                    <a:pt x="620" y="81"/>
                  </a:cubicBezTo>
                  <a:cubicBezTo>
                    <a:pt x="593" y="28"/>
                    <a:pt x="546" y="1"/>
                    <a:pt x="494"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3079;p54"/>
            <p:cNvSpPr/>
            <p:nvPr/>
          </p:nvSpPr>
          <p:spPr>
            <a:xfrm>
              <a:off x="2033275" y="4370675"/>
              <a:ext cx="14325" cy="13275"/>
            </a:xfrm>
            <a:custGeom>
              <a:avLst/>
              <a:gdLst/>
              <a:ahLst/>
              <a:cxnLst/>
              <a:rect l="l" t="t" r="r" b="b"/>
              <a:pathLst>
                <a:path w="573" h="531" extrusionOk="0">
                  <a:moveTo>
                    <a:pt x="157" y="1"/>
                  </a:moveTo>
                  <a:cubicBezTo>
                    <a:pt x="123" y="1"/>
                    <a:pt x="90" y="16"/>
                    <a:pt x="60" y="45"/>
                  </a:cubicBezTo>
                  <a:cubicBezTo>
                    <a:pt x="1" y="105"/>
                    <a:pt x="1" y="176"/>
                    <a:pt x="60" y="236"/>
                  </a:cubicBezTo>
                  <a:lnTo>
                    <a:pt x="322" y="486"/>
                  </a:lnTo>
                  <a:cubicBezTo>
                    <a:pt x="352" y="516"/>
                    <a:pt x="385" y="531"/>
                    <a:pt x="417" y="531"/>
                  </a:cubicBezTo>
                  <a:cubicBezTo>
                    <a:pt x="450" y="531"/>
                    <a:pt x="483" y="516"/>
                    <a:pt x="513" y="486"/>
                  </a:cubicBezTo>
                  <a:cubicBezTo>
                    <a:pt x="572" y="426"/>
                    <a:pt x="572" y="343"/>
                    <a:pt x="513" y="295"/>
                  </a:cubicBezTo>
                  <a:lnTo>
                    <a:pt x="263" y="45"/>
                  </a:lnTo>
                  <a:cubicBezTo>
                    <a:pt x="227" y="16"/>
                    <a:pt x="191" y="1"/>
                    <a:pt x="157"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3080;p54"/>
            <p:cNvSpPr/>
            <p:nvPr/>
          </p:nvSpPr>
          <p:spPr>
            <a:xfrm>
              <a:off x="2072875" y="4365025"/>
              <a:ext cx="13700" cy="13275"/>
            </a:xfrm>
            <a:custGeom>
              <a:avLst/>
              <a:gdLst/>
              <a:ahLst/>
              <a:cxnLst/>
              <a:rect l="l" t="t" r="r" b="b"/>
              <a:pathLst>
                <a:path w="548" h="531" extrusionOk="0">
                  <a:moveTo>
                    <a:pt x="155" y="1"/>
                  </a:moveTo>
                  <a:cubicBezTo>
                    <a:pt x="122" y="1"/>
                    <a:pt x="89" y="15"/>
                    <a:pt x="60" y="45"/>
                  </a:cubicBezTo>
                  <a:cubicBezTo>
                    <a:pt x="0" y="105"/>
                    <a:pt x="0" y="176"/>
                    <a:pt x="60" y="236"/>
                  </a:cubicBezTo>
                  <a:lnTo>
                    <a:pt x="310" y="486"/>
                  </a:lnTo>
                  <a:cubicBezTo>
                    <a:pt x="339" y="516"/>
                    <a:pt x="372" y="530"/>
                    <a:pt x="405" y="530"/>
                  </a:cubicBezTo>
                  <a:cubicBezTo>
                    <a:pt x="438" y="530"/>
                    <a:pt x="470" y="516"/>
                    <a:pt x="500" y="486"/>
                  </a:cubicBezTo>
                  <a:cubicBezTo>
                    <a:pt x="548" y="450"/>
                    <a:pt x="548" y="355"/>
                    <a:pt x="500" y="295"/>
                  </a:cubicBezTo>
                  <a:lnTo>
                    <a:pt x="250" y="45"/>
                  </a:lnTo>
                  <a:cubicBezTo>
                    <a:pt x="220" y="15"/>
                    <a:pt x="188" y="1"/>
                    <a:pt x="155"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3081;p54"/>
            <p:cNvSpPr/>
            <p:nvPr/>
          </p:nvSpPr>
          <p:spPr>
            <a:xfrm>
              <a:off x="2016025" y="4320975"/>
              <a:ext cx="13700" cy="13575"/>
            </a:xfrm>
            <a:custGeom>
              <a:avLst/>
              <a:gdLst/>
              <a:ahLst/>
              <a:cxnLst/>
              <a:rect l="l" t="t" r="r" b="b"/>
              <a:pathLst>
                <a:path w="548" h="543" extrusionOk="0">
                  <a:moveTo>
                    <a:pt x="155" y="0"/>
                  </a:moveTo>
                  <a:cubicBezTo>
                    <a:pt x="122" y="0"/>
                    <a:pt x="89" y="15"/>
                    <a:pt x="60" y="45"/>
                  </a:cubicBezTo>
                  <a:cubicBezTo>
                    <a:pt x="0" y="105"/>
                    <a:pt x="0" y="188"/>
                    <a:pt x="60" y="247"/>
                  </a:cubicBezTo>
                  <a:lnTo>
                    <a:pt x="310" y="498"/>
                  </a:lnTo>
                  <a:cubicBezTo>
                    <a:pt x="339" y="527"/>
                    <a:pt x="372" y="542"/>
                    <a:pt x="405" y="542"/>
                  </a:cubicBezTo>
                  <a:cubicBezTo>
                    <a:pt x="438" y="542"/>
                    <a:pt x="470" y="527"/>
                    <a:pt x="500" y="498"/>
                  </a:cubicBezTo>
                  <a:cubicBezTo>
                    <a:pt x="548" y="438"/>
                    <a:pt x="548" y="343"/>
                    <a:pt x="500" y="307"/>
                  </a:cubicBezTo>
                  <a:lnTo>
                    <a:pt x="250" y="45"/>
                  </a:lnTo>
                  <a:cubicBezTo>
                    <a:pt x="220" y="15"/>
                    <a:pt x="188" y="0"/>
                    <a:pt x="155"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3082;p54"/>
            <p:cNvSpPr/>
            <p:nvPr/>
          </p:nvSpPr>
          <p:spPr>
            <a:xfrm>
              <a:off x="2007375" y="4409975"/>
              <a:ext cx="13725" cy="13575"/>
            </a:xfrm>
            <a:custGeom>
              <a:avLst/>
              <a:gdLst/>
              <a:ahLst/>
              <a:cxnLst/>
              <a:rect l="l" t="t" r="r" b="b"/>
              <a:pathLst>
                <a:path w="549" h="543" extrusionOk="0">
                  <a:moveTo>
                    <a:pt x="156" y="0"/>
                  </a:moveTo>
                  <a:cubicBezTo>
                    <a:pt x="123" y="0"/>
                    <a:pt x="90" y="15"/>
                    <a:pt x="60" y="45"/>
                  </a:cubicBezTo>
                  <a:cubicBezTo>
                    <a:pt x="1" y="105"/>
                    <a:pt x="1" y="176"/>
                    <a:pt x="60" y="236"/>
                  </a:cubicBezTo>
                  <a:lnTo>
                    <a:pt x="310" y="497"/>
                  </a:lnTo>
                  <a:cubicBezTo>
                    <a:pt x="340" y="527"/>
                    <a:pt x="373" y="542"/>
                    <a:pt x="406" y="542"/>
                  </a:cubicBezTo>
                  <a:cubicBezTo>
                    <a:pt x="438" y="542"/>
                    <a:pt x="471" y="527"/>
                    <a:pt x="501" y="497"/>
                  </a:cubicBezTo>
                  <a:cubicBezTo>
                    <a:pt x="548" y="438"/>
                    <a:pt x="548" y="343"/>
                    <a:pt x="501" y="295"/>
                  </a:cubicBezTo>
                  <a:lnTo>
                    <a:pt x="251" y="45"/>
                  </a:lnTo>
                  <a:cubicBezTo>
                    <a:pt x="221" y="15"/>
                    <a:pt x="188" y="0"/>
                    <a:pt x="156"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3083;p54"/>
            <p:cNvSpPr/>
            <p:nvPr/>
          </p:nvSpPr>
          <p:spPr>
            <a:xfrm>
              <a:off x="2108575" y="4334825"/>
              <a:ext cx="16400" cy="9925"/>
            </a:xfrm>
            <a:custGeom>
              <a:avLst/>
              <a:gdLst/>
              <a:ahLst/>
              <a:cxnLst/>
              <a:rect l="l" t="t" r="r" b="b"/>
              <a:pathLst>
                <a:path w="656" h="397" extrusionOk="0">
                  <a:moveTo>
                    <a:pt x="473" y="1"/>
                  </a:moveTo>
                  <a:cubicBezTo>
                    <a:pt x="463" y="1"/>
                    <a:pt x="452" y="2"/>
                    <a:pt x="441" y="3"/>
                  </a:cubicBezTo>
                  <a:lnTo>
                    <a:pt x="120" y="122"/>
                  </a:lnTo>
                  <a:cubicBezTo>
                    <a:pt x="49" y="146"/>
                    <a:pt x="1" y="229"/>
                    <a:pt x="25" y="301"/>
                  </a:cubicBezTo>
                  <a:cubicBezTo>
                    <a:pt x="52" y="355"/>
                    <a:pt x="100" y="396"/>
                    <a:pt x="154" y="396"/>
                  </a:cubicBezTo>
                  <a:cubicBezTo>
                    <a:pt x="170" y="396"/>
                    <a:pt x="187" y="392"/>
                    <a:pt x="203" y="384"/>
                  </a:cubicBezTo>
                  <a:lnTo>
                    <a:pt x="537" y="265"/>
                  </a:lnTo>
                  <a:cubicBezTo>
                    <a:pt x="608" y="241"/>
                    <a:pt x="656" y="170"/>
                    <a:pt x="620" y="86"/>
                  </a:cubicBezTo>
                  <a:cubicBezTo>
                    <a:pt x="599" y="35"/>
                    <a:pt x="542" y="1"/>
                    <a:pt x="473"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3084;p54"/>
            <p:cNvSpPr/>
            <p:nvPr/>
          </p:nvSpPr>
          <p:spPr>
            <a:xfrm>
              <a:off x="1971075" y="4378625"/>
              <a:ext cx="11625" cy="14600"/>
            </a:xfrm>
            <a:custGeom>
              <a:avLst/>
              <a:gdLst/>
              <a:ahLst/>
              <a:cxnLst/>
              <a:rect l="l" t="t" r="r" b="b"/>
              <a:pathLst>
                <a:path w="465" h="584" extrusionOk="0">
                  <a:moveTo>
                    <a:pt x="304" y="1"/>
                  </a:moveTo>
                  <a:cubicBezTo>
                    <a:pt x="254" y="1"/>
                    <a:pt x="210" y="30"/>
                    <a:pt x="203" y="85"/>
                  </a:cubicBezTo>
                  <a:lnTo>
                    <a:pt x="36" y="394"/>
                  </a:lnTo>
                  <a:cubicBezTo>
                    <a:pt x="0" y="454"/>
                    <a:pt x="24" y="537"/>
                    <a:pt x="95" y="573"/>
                  </a:cubicBezTo>
                  <a:cubicBezTo>
                    <a:pt x="113" y="580"/>
                    <a:pt x="135" y="584"/>
                    <a:pt x="156" y="584"/>
                  </a:cubicBezTo>
                  <a:cubicBezTo>
                    <a:pt x="206" y="584"/>
                    <a:pt x="257" y="563"/>
                    <a:pt x="274" y="513"/>
                  </a:cubicBezTo>
                  <a:lnTo>
                    <a:pt x="441" y="204"/>
                  </a:lnTo>
                  <a:cubicBezTo>
                    <a:pt x="465" y="144"/>
                    <a:pt x="453" y="49"/>
                    <a:pt x="381" y="25"/>
                  </a:cubicBezTo>
                  <a:cubicBezTo>
                    <a:pt x="357" y="9"/>
                    <a:pt x="329" y="1"/>
                    <a:pt x="304"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3085;p54"/>
            <p:cNvSpPr/>
            <p:nvPr/>
          </p:nvSpPr>
          <p:spPr>
            <a:xfrm>
              <a:off x="2064225" y="4321150"/>
              <a:ext cx="11650" cy="14475"/>
            </a:xfrm>
            <a:custGeom>
              <a:avLst/>
              <a:gdLst/>
              <a:ahLst/>
              <a:cxnLst/>
              <a:rect l="l" t="t" r="r" b="b"/>
              <a:pathLst>
                <a:path w="466" h="579" extrusionOk="0">
                  <a:moveTo>
                    <a:pt x="317" y="0"/>
                  </a:moveTo>
                  <a:cubicBezTo>
                    <a:pt x="268" y="0"/>
                    <a:pt x="217" y="31"/>
                    <a:pt x="191" y="74"/>
                  </a:cubicBezTo>
                  <a:lnTo>
                    <a:pt x="37" y="383"/>
                  </a:lnTo>
                  <a:cubicBezTo>
                    <a:pt x="1" y="443"/>
                    <a:pt x="13" y="538"/>
                    <a:pt x="96" y="562"/>
                  </a:cubicBezTo>
                  <a:cubicBezTo>
                    <a:pt x="111" y="573"/>
                    <a:pt x="130" y="578"/>
                    <a:pt x="151" y="578"/>
                  </a:cubicBezTo>
                  <a:cubicBezTo>
                    <a:pt x="197" y="578"/>
                    <a:pt x="250" y="552"/>
                    <a:pt x="275" y="502"/>
                  </a:cubicBezTo>
                  <a:lnTo>
                    <a:pt x="429" y="193"/>
                  </a:lnTo>
                  <a:cubicBezTo>
                    <a:pt x="465" y="133"/>
                    <a:pt x="453" y="38"/>
                    <a:pt x="370" y="14"/>
                  </a:cubicBezTo>
                  <a:cubicBezTo>
                    <a:pt x="354" y="4"/>
                    <a:pt x="335" y="0"/>
                    <a:pt x="317"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3086;p54"/>
            <p:cNvSpPr/>
            <p:nvPr/>
          </p:nvSpPr>
          <p:spPr>
            <a:xfrm>
              <a:off x="2057400" y="4405150"/>
              <a:ext cx="11625" cy="14575"/>
            </a:xfrm>
            <a:custGeom>
              <a:avLst/>
              <a:gdLst/>
              <a:ahLst/>
              <a:cxnLst/>
              <a:rect l="l" t="t" r="r" b="b"/>
              <a:pathLst>
                <a:path w="465" h="583" extrusionOk="0">
                  <a:moveTo>
                    <a:pt x="315" y="1"/>
                  </a:moveTo>
                  <a:cubicBezTo>
                    <a:pt x="265" y="1"/>
                    <a:pt x="219" y="22"/>
                    <a:pt x="202" y="71"/>
                  </a:cubicBezTo>
                  <a:lnTo>
                    <a:pt x="36" y="393"/>
                  </a:lnTo>
                  <a:cubicBezTo>
                    <a:pt x="0" y="452"/>
                    <a:pt x="24" y="536"/>
                    <a:pt x="95" y="571"/>
                  </a:cubicBezTo>
                  <a:cubicBezTo>
                    <a:pt x="113" y="579"/>
                    <a:pt x="135" y="583"/>
                    <a:pt x="156" y="583"/>
                  </a:cubicBezTo>
                  <a:cubicBezTo>
                    <a:pt x="206" y="583"/>
                    <a:pt x="257" y="562"/>
                    <a:pt x="274" y="512"/>
                  </a:cubicBezTo>
                  <a:lnTo>
                    <a:pt x="441" y="190"/>
                  </a:lnTo>
                  <a:cubicBezTo>
                    <a:pt x="464" y="131"/>
                    <a:pt x="452" y="48"/>
                    <a:pt x="381" y="12"/>
                  </a:cubicBezTo>
                  <a:cubicBezTo>
                    <a:pt x="359" y="5"/>
                    <a:pt x="337" y="1"/>
                    <a:pt x="315"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3087;p54"/>
            <p:cNvSpPr/>
            <p:nvPr/>
          </p:nvSpPr>
          <p:spPr>
            <a:xfrm>
              <a:off x="1976425" y="4440025"/>
              <a:ext cx="11625" cy="14650"/>
            </a:xfrm>
            <a:custGeom>
              <a:avLst/>
              <a:gdLst/>
              <a:ahLst/>
              <a:cxnLst/>
              <a:rect l="l" t="t" r="r" b="b"/>
              <a:pathLst>
                <a:path w="465" h="586" extrusionOk="0">
                  <a:moveTo>
                    <a:pt x="309" y="0"/>
                  </a:moveTo>
                  <a:cubicBezTo>
                    <a:pt x="262" y="0"/>
                    <a:pt x="216" y="32"/>
                    <a:pt x="191" y="81"/>
                  </a:cubicBezTo>
                  <a:lnTo>
                    <a:pt x="36" y="391"/>
                  </a:lnTo>
                  <a:cubicBezTo>
                    <a:pt x="1" y="450"/>
                    <a:pt x="12" y="546"/>
                    <a:pt x="84" y="569"/>
                  </a:cubicBezTo>
                  <a:cubicBezTo>
                    <a:pt x="102" y="581"/>
                    <a:pt x="124" y="586"/>
                    <a:pt x="146" y="586"/>
                  </a:cubicBezTo>
                  <a:cubicBezTo>
                    <a:pt x="196" y="586"/>
                    <a:pt x="246" y="559"/>
                    <a:pt x="262" y="510"/>
                  </a:cubicBezTo>
                  <a:lnTo>
                    <a:pt x="429" y="200"/>
                  </a:lnTo>
                  <a:cubicBezTo>
                    <a:pt x="465" y="141"/>
                    <a:pt x="453" y="46"/>
                    <a:pt x="370" y="22"/>
                  </a:cubicBezTo>
                  <a:cubicBezTo>
                    <a:pt x="351" y="7"/>
                    <a:pt x="330" y="0"/>
                    <a:pt x="309"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3088;p54"/>
            <p:cNvSpPr/>
            <p:nvPr/>
          </p:nvSpPr>
          <p:spPr>
            <a:xfrm>
              <a:off x="1961850" y="4034900"/>
              <a:ext cx="139625" cy="163075"/>
            </a:xfrm>
            <a:custGeom>
              <a:avLst/>
              <a:gdLst/>
              <a:ahLst/>
              <a:cxnLst/>
              <a:rect l="l" t="t" r="r" b="b"/>
              <a:pathLst>
                <a:path w="5585" h="6523" extrusionOk="0">
                  <a:moveTo>
                    <a:pt x="3603" y="0"/>
                  </a:moveTo>
                  <a:cubicBezTo>
                    <a:pt x="3229" y="0"/>
                    <a:pt x="2859" y="128"/>
                    <a:pt x="2560" y="368"/>
                  </a:cubicBezTo>
                  <a:cubicBezTo>
                    <a:pt x="2429" y="499"/>
                    <a:pt x="2310" y="630"/>
                    <a:pt x="2203" y="772"/>
                  </a:cubicBezTo>
                  <a:lnTo>
                    <a:pt x="286" y="3856"/>
                  </a:lnTo>
                  <a:cubicBezTo>
                    <a:pt x="238" y="3916"/>
                    <a:pt x="214" y="3975"/>
                    <a:pt x="179" y="4035"/>
                  </a:cubicBezTo>
                  <a:cubicBezTo>
                    <a:pt x="143" y="4106"/>
                    <a:pt x="107" y="4190"/>
                    <a:pt x="95" y="4261"/>
                  </a:cubicBezTo>
                  <a:cubicBezTo>
                    <a:pt x="24" y="4511"/>
                    <a:pt x="0" y="4761"/>
                    <a:pt x="48" y="5023"/>
                  </a:cubicBezTo>
                  <a:cubicBezTo>
                    <a:pt x="143" y="5464"/>
                    <a:pt x="393" y="5868"/>
                    <a:pt x="798" y="6118"/>
                  </a:cubicBezTo>
                  <a:lnTo>
                    <a:pt x="1036" y="6273"/>
                  </a:lnTo>
                  <a:cubicBezTo>
                    <a:pt x="1299" y="6441"/>
                    <a:pt x="1600" y="6523"/>
                    <a:pt x="1903" y="6523"/>
                  </a:cubicBezTo>
                  <a:cubicBezTo>
                    <a:pt x="2051" y="6523"/>
                    <a:pt x="2200" y="6503"/>
                    <a:pt x="2346" y="6464"/>
                  </a:cubicBezTo>
                  <a:cubicBezTo>
                    <a:pt x="2596" y="6392"/>
                    <a:pt x="2822" y="6273"/>
                    <a:pt x="3012" y="6095"/>
                  </a:cubicBezTo>
                  <a:cubicBezTo>
                    <a:pt x="3120" y="5987"/>
                    <a:pt x="3215" y="5880"/>
                    <a:pt x="3298" y="5749"/>
                  </a:cubicBezTo>
                  <a:lnTo>
                    <a:pt x="5215" y="2666"/>
                  </a:lnTo>
                  <a:cubicBezTo>
                    <a:pt x="5298" y="2523"/>
                    <a:pt x="5382" y="2356"/>
                    <a:pt x="5441" y="2177"/>
                  </a:cubicBezTo>
                  <a:cubicBezTo>
                    <a:pt x="5584" y="1499"/>
                    <a:pt x="5322" y="796"/>
                    <a:pt x="4703" y="403"/>
                  </a:cubicBezTo>
                  <a:lnTo>
                    <a:pt x="4465" y="249"/>
                  </a:lnTo>
                  <a:cubicBezTo>
                    <a:pt x="4197" y="80"/>
                    <a:pt x="3898" y="0"/>
                    <a:pt x="360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3089;p54"/>
            <p:cNvSpPr/>
            <p:nvPr/>
          </p:nvSpPr>
          <p:spPr>
            <a:xfrm>
              <a:off x="2001725" y="4053150"/>
              <a:ext cx="78600" cy="70425"/>
            </a:xfrm>
            <a:custGeom>
              <a:avLst/>
              <a:gdLst/>
              <a:ahLst/>
              <a:cxnLst/>
              <a:rect l="l" t="t" r="r" b="b"/>
              <a:pathLst>
                <a:path w="3144" h="2817" extrusionOk="0">
                  <a:moveTo>
                    <a:pt x="2699" y="1"/>
                  </a:moveTo>
                  <a:cubicBezTo>
                    <a:pt x="2685" y="1"/>
                    <a:pt x="2673" y="7"/>
                    <a:pt x="2668" y="19"/>
                  </a:cubicBezTo>
                  <a:cubicBezTo>
                    <a:pt x="2489" y="138"/>
                    <a:pt x="2298" y="233"/>
                    <a:pt x="2096" y="340"/>
                  </a:cubicBezTo>
                  <a:cubicBezTo>
                    <a:pt x="1858" y="459"/>
                    <a:pt x="1608" y="566"/>
                    <a:pt x="1358" y="638"/>
                  </a:cubicBezTo>
                  <a:cubicBezTo>
                    <a:pt x="1060" y="745"/>
                    <a:pt x="751" y="804"/>
                    <a:pt x="429" y="852"/>
                  </a:cubicBezTo>
                  <a:cubicBezTo>
                    <a:pt x="310" y="864"/>
                    <a:pt x="215" y="876"/>
                    <a:pt x="96" y="876"/>
                  </a:cubicBezTo>
                  <a:lnTo>
                    <a:pt x="1" y="1007"/>
                  </a:lnTo>
                  <a:cubicBezTo>
                    <a:pt x="215" y="1007"/>
                    <a:pt x="405" y="983"/>
                    <a:pt x="608" y="947"/>
                  </a:cubicBezTo>
                  <a:cubicBezTo>
                    <a:pt x="905" y="912"/>
                    <a:pt x="1227" y="828"/>
                    <a:pt x="1501" y="733"/>
                  </a:cubicBezTo>
                  <a:cubicBezTo>
                    <a:pt x="1763" y="638"/>
                    <a:pt x="2001" y="531"/>
                    <a:pt x="2239" y="412"/>
                  </a:cubicBezTo>
                  <a:cubicBezTo>
                    <a:pt x="2370" y="340"/>
                    <a:pt x="2501" y="269"/>
                    <a:pt x="2620" y="197"/>
                  </a:cubicBezTo>
                  <a:lnTo>
                    <a:pt x="2620" y="197"/>
                  </a:lnTo>
                  <a:cubicBezTo>
                    <a:pt x="2608" y="352"/>
                    <a:pt x="2596" y="471"/>
                    <a:pt x="2596" y="638"/>
                  </a:cubicBezTo>
                  <a:lnTo>
                    <a:pt x="2596" y="674"/>
                  </a:lnTo>
                  <a:lnTo>
                    <a:pt x="2596" y="816"/>
                  </a:lnTo>
                  <a:cubicBezTo>
                    <a:pt x="2596" y="1031"/>
                    <a:pt x="2596" y="1221"/>
                    <a:pt x="2608" y="1424"/>
                  </a:cubicBezTo>
                  <a:cubicBezTo>
                    <a:pt x="2608" y="1578"/>
                    <a:pt x="2632" y="1721"/>
                    <a:pt x="2668" y="1876"/>
                  </a:cubicBezTo>
                  <a:cubicBezTo>
                    <a:pt x="2715" y="2055"/>
                    <a:pt x="2751" y="2198"/>
                    <a:pt x="2810" y="2352"/>
                  </a:cubicBezTo>
                  <a:cubicBezTo>
                    <a:pt x="2894" y="2531"/>
                    <a:pt x="2965" y="2686"/>
                    <a:pt x="3072" y="2817"/>
                  </a:cubicBezTo>
                  <a:lnTo>
                    <a:pt x="3144" y="2698"/>
                  </a:lnTo>
                  <a:cubicBezTo>
                    <a:pt x="3096" y="2638"/>
                    <a:pt x="3049" y="2579"/>
                    <a:pt x="3037" y="2471"/>
                  </a:cubicBezTo>
                  <a:cubicBezTo>
                    <a:pt x="2929" y="2281"/>
                    <a:pt x="2858" y="2067"/>
                    <a:pt x="2799" y="1828"/>
                  </a:cubicBezTo>
                  <a:cubicBezTo>
                    <a:pt x="2787" y="1709"/>
                    <a:pt x="2775" y="1602"/>
                    <a:pt x="2751" y="1507"/>
                  </a:cubicBezTo>
                  <a:cubicBezTo>
                    <a:pt x="2727" y="1269"/>
                    <a:pt x="2727" y="1043"/>
                    <a:pt x="2727" y="804"/>
                  </a:cubicBezTo>
                  <a:lnTo>
                    <a:pt x="2727" y="709"/>
                  </a:lnTo>
                  <a:lnTo>
                    <a:pt x="2727" y="650"/>
                  </a:lnTo>
                  <a:cubicBezTo>
                    <a:pt x="2727" y="495"/>
                    <a:pt x="2739" y="376"/>
                    <a:pt x="2751" y="209"/>
                  </a:cubicBezTo>
                  <a:lnTo>
                    <a:pt x="2775" y="78"/>
                  </a:lnTo>
                  <a:cubicBezTo>
                    <a:pt x="2775" y="54"/>
                    <a:pt x="2775" y="31"/>
                    <a:pt x="2739" y="19"/>
                  </a:cubicBezTo>
                  <a:cubicBezTo>
                    <a:pt x="2727" y="7"/>
                    <a:pt x="2712" y="1"/>
                    <a:pt x="269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3090;p54"/>
            <p:cNvSpPr/>
            <p:nvPr/>
          </p:nvSpPr>
          <p:spPr>
            <a:xfrm>
              <a:off x="2014825" y="4044075"/>
              <a:ext cx="82475" cy="60150"/>
            </a:xfrm>
            <a:custGeom>
              <a:avLst/>
              <a:gdLst/>
              <a:ahLst/>
              <a:cxnLst/>
              <a:rect l="l" t="t" r="r" b="b"/>
              <a:pathLst>
                <a:path w="3299" h="2406" extrusionOk="0">
                  <a:moveTo>
                    <a:pt x="429" y="1"/>
                  </a:moveTo>
                  <a:cubicBezTo>
                    <a:pt x="298" y="132"/>
                    <a:pt x="179" y="263"/>
                    <a:pt x="72" y="405"/>
                  </a:cubicBezTo>
                  <a:lnTo>
                    <a:pt x="0" y="513"/>
                  </a:lnTo>
                  <a:lnTo>
                    <a:pt x="3025" y="2406"/>
                  </a:lnTo>
                  <a:lnTo>
                    <a:pt x="3096" y="2299"/>
                  </a:lnTo>
                  <a:cubicBezTo>
                    <a:pt x="3179" y="2156"/>
                    <a:pt x="3263" y="1989"/>
                    <a:pt x="3298" y="1810"/>
                  </a:cubicBezTo>
                  <a:lnTo>
                    <a:pt x="429"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3091;p54"/>
            <p:cNvSpPr/>
            <p:nvPr/>
          </p:nvSpPr>
          <p:spPr>
            <a:xfrm>
              <a:off x="1997850" y="4071175"/>
              <a:ext cx="83975" cy="61025"/>
            </a:xfrm>
            <a:custGeom>
              <a:avLst/>
              <a:gdLst/>
              <a:ahLst/>
              <a:cxnLst/>
              <a:rect l="l" t="t" r="r" b="b"/>
              <a:pathLst>
                <a:path w="3359" h="2441" extrusionOk="0">
                  <a:moveTo>
                    <a:pt x="346" y="0"/>
                  </a:moveTo>
                  <a:lnTo>
                    <a:pt x="1" y="548"/>
                  </a:lnTo>
                  <a:lnTo>
                    <a:pt x="3013" y="2441"/>
                  </a:lnTo>
                  <a:lnTo>
                    <a:pt x="3358" y="1881"/>
                  </a:lnTo>
                  <a:lnTo>
                    <a:pt x="346"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3092;p54"/>
            <p:cNvSpPr/>
            <p:nvPr/>
          </p:nvSpPr>
          <p:spPr>
            <a:xfrm>
              <a:off x="1980300" y="4099150"/>
              <a:ext cx="84250" cy="61050"/>
            </a:xfrm>
            <a:custGeom>
              <a:avLst/>
              <a:gdLst/>
              <a:ahLst/>
              <a:cxnLst/>
              <a:rect l="l" t="t" r="r" b="b"/>
              <a:pathLst>
                <a:path w="3370" h="2442" extrusionOk="0">
                  <a:moveTo>
                    <a:pt x="357" y="0"/>
                  </a:moveTo>
                  <a:lnTo>
                    <a:pt x="0" y="548"/>
                  </a:lnTo>
                  <a:lnTo>
                    <a:pt x="3013" y="2441"/>
                  </a:lnTo>
                  <a:lnTo>
                    <a:pt x="3370" y="1882"/>
                  </a:lnTo>
                  <a:lnTo>
                    <a:pt x="357"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3093;p54"/>
            <p:cNvSpPr/>
            <p:nvPr/>
          </p:nvSpPr>
          <p:spPr>
            <a:xfrm>
              <a:off x="1963925" y="4126825"/>
              <a:ext cx="82775" cy="60450"/>
            </a:xfrm>
            <a:custGeom>
              <a:avLst/>
              <a:gdLst/>
              <a:ahLst/>
              <a:cxnLst/>
              <a:rect l="l" t="t" r="r" b="b"/>
              <a:pathLst>
                <a:path w="3311" h="2418" extrusionOk="0">
                  <a:moveTo>
                    <a:pt x="310" y="1"/>
                  </a:moveTo>
                  <a:lnTo>
                    <a:pt x="191" y="179"/>
                  </a:lnTo>
                  <a:cubicBezTo>
                    <a:pt x="143" y="239"/>
                    <a:pt x="120" y="298"/>
                    <a:pt x="84" y="358"/>
                  </a:cubicBezTo>
                  <a:cubicBezTo>
                    <a:pt x="36" y="429"/>
                    <a:pt x="12" y="513"/>
                    <a:pt x="0" y="584"/>
                  </a:cubicBezTo>
                  <a:lnTo>
                    <a:pt x="2917" y="2418"/>
                  </a:lnTo>
                  <a:cubicBezTo>
                    <a:pt x="3013" y="2310"/>
                    <a:pt x="3120" y="2203"/>
                    <a:pt x="3191" y="2072"/>
                  </a:cubicBezTo>
                  <a:lnTo>
                    <a:pt x="3310" y="1894"/>
                  </a:lnTo>
                  <a:lnTo>
                    <a:pt x="310"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3094;p54"/>
            <p:cNvSpPr/>
            <p:nvPr/>
          </p:nvSpPr>
          <p:spPr>
            <a:xfrm>
              <a:off x="1962725" y="4159875"/>
              <a:ext cx="57175" cy="37800"/>
            </a:xfrm>
            <a:custGeom>
              <a:avLst/>
              <a:gdLst/>
              <a:ahLst/>
              <a:cxnLst/>
              <a:rect l="l" t="t" r="r" b="b"/>
              <a:pathLst>
                <a:path w="2287" h="1512" extrusionOk="0">
                  <a:moveTo>
                    <a:pt x="1" y="0"/>
                  </a:moveTo>
                  <a:lnTo>
                    <a:pt x="1" y="0"/>
                  </a:lnTo>
                  <a:cubicBezTo>
                    <a:pt x="84" y="453"/>
                    <a:pt x="334" y="857"/>
                    <a:pt x="739" y="1107"/>
                  </a:cubicBezTo>
                  <a:lnTo>
                    <a:pt x="977" y="1250"/>
                  </a:lnTo>
                  <a:cubicBezTo>
                    <a:pt x="1250" y="1427"/>
                    <a:pt x="1555" y="1511"/>
                    <a:pt x="1856" y="1511"/>
                  </a:cubicBezTo>
                  <a:cubicBezTo>
                    <a:pt x="2002" y="1511"/>
                    <a:pt x="2147" y="1492"/>
                    <a:pt x="2287" y="1453"/>
                  </a:cubicBezTo>
                  <a:lnTo>
                    <a:pt x="1"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3095;p54"/>
            <p:cNvSpPr/>
            <p:nvPr/>
          </p:nvSpPr>
          <p:spPr>
            <a:xfrm>
              <a:off x="1998750" y="4169900"/>
              <a:ext cx="175950" cy="114125"/>
            </a:xfrm>
            <a:custGeom>
              <a:avLst/>
              <a:gdLst/>
              <a:ahLst/>
              <a:cxnLst/>
              <a:rect l="l" t="t" r="r" b="b"/>
              <a:pathLst>
                <a:path w="7038" h="4565" extrusionOk="0">
                  <a:moveTo>
                    <a:pt x="5188" y="1"/>
                  </a:moveTo>
                  <a:cubicBezTo>
                    <a:pt x="5047" y="1"/>
                    <a:pt x="4899" y="24"/>
                    <a:pt x="4751" y="64"/>
                  </a:cubicBezTo>
                  <a:lnTo>
                    <a:pt x="1263" y="1076"/>
                  </a:lnTo>
                  <a:cubicBezTo>
                    <a:pt x="1191" y="1111"/>
                    <a:pt x="1132" y="1123"/>
                    <a:pt x="1072" y="1147"/>
                  </a:cubicBezTo>
                  <a:cubicBezTo>
                    <a:pt x="989" y="1195"/>
                    <a:pt x="929" y="1230"/>
                    <a:pt x="846" y="1266"/>
                  </a:cubicBezTo>
                  <a:cubicBezTo>
                    <a:pt x="632" y="1409"/>
                    <a:pt x="453" y="1588"/>
                    <a:pt x="310" y="1802"/>
                  </a:cubicBezTo>
                  <a:cubicBezTo>
                    <a:pt x="72" y="2195"/>
                    <a:pt x="0" y="2659"/>
                    <a:pt x="131" y="3112"/>
                  </a:cubicBezTo>
                  <a:lnTo>
                    <a:pt x="215" y="3385"/>
                  </a:lnTo>
                  <a:cubicBezTo>
                    <a:pt x="346" y="3838"/>
                    <a:pt x="655" y="4207"/>
                    <a:pt x="1060" y="4397"/>
                  </a:cubicBezTo>
                  <a:cubicBezTo>
                    <a:pt x="1298" y="4505"/>
                    <a:pt x="1548" y="4564"/>
                    <a:pt x="1798" y="4564"/>
                  </a:cubicBezTo>
                  <a:cubicBezTo>
                    <a:pt x="1953" y="4564"/>
                    <a:pt x="2096" y="4540"/>
                    <a:pt x="2251" y="4505"/>
                  </a:cubicBezTo>
                  <a:lnTo>
                    <a:pt x="5727" y="3493"/>
                  </a:lnTo>
                  <a:cubicBezTo>
                    <a:pt x="5906" y="3433"/>
                    <a:pt x="6073" y="3350"/>
                    <a:pt x="6204" y="3254"/>
                  </a:cubicBezTo>
                  <a:cubicBezTo>
                    <a:pt x="6775" y="2861"/>
                    <a:pt x="7037" y="2135"/>
                    <a:pt x="6847" y="1445"/>
                  </a:cubicBezTo>
                  <a:lnTo>
                    <a:pt x="6775" y="1183"/>
                  </a:lnTo>
                  <a:cubicBezTo>
                    <a:pt x="6585" y="492"/>
                    <a:pt x="5954" y="40"/>
                    <a:pt x="5275" y="4"/>
                  </a:cubicBezTo>
                  <a:cubicBezTo>
                    <a:pt x="5246" y="2"/>
                    <a:pt x="5217" y="1"/>
                    <a:pt x="518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3096;p54"/>
            <p:cNvSpPr/>
            <p:nvPr/>
          </p:nvSpPr>
          <p:spPr>
            <a:xfrm>
              <a:off x="2089225" y="4178925"/>
              <a:ext cx="68500" cy="85150"/>
            </a:xfrm>
            <a:custGeom>
              <a:avLst/>
              <a:gdLst/>
              <a:ahLst/>
              <a:cxnLst/>
              <a:rect l="l" t="t" r="r" b="b"/>
              <a:pathLst>
                <a:path w="2740" h="3406" extrusionOk="0">
                  <a:moveTo>
                    <a:pt x="168" y="0"/>
                  </a:moveTo>
                  <a:lnTo>
                    <a:pt x="1" y="48"/>
                  </a:lnTo>
                  <a:cubicBezTo>
                    <a:pt x="144" y="179"/>
                    <a:pt x="311" y="298"/>
                    <a:pt x="489" y="405"/>
                  </a:cubicBezTo>
                  <a:cubicBezTo>
                    <a:pt x="763" y="572"/>
                    <a:pt x="1025" y="715"/>
                    <a:pt x="1311" y="834"/>
                  </a:cubicBezTo>
                  <a:cubicBezTo>
                    <a:pt x="1561" y="941"/>
                    <a:pt x="1811" y="1024"/>
                    <a:pt x="2073" y="1084"/>
                  </a:cubicBezTo>
                  <a:cubicBezTo>
                    <a:pt x="2204" y="1119"/>
                    <a:pt x="2347" y="1143"/>
                    <a:pt x="2501" y="1179"/>
                  </a:cubicBezTo>
                  <a:cubicBezTo>
                    <a:pt x="2382" y="1286"/>
                    <a:pt x="2287" y="1369"/>
                    <a:pt x="2192" y="1488"/>
                  </a:cubicBezTo>
                  <a:lnTo>
                    <a:pt x="2168" y="1500"/>
                  </a:lnTo>
                  <a:lnTo>
                    <a:pt x="2073" y="1619"/>
                  </a:lnTo>
                  <a:cubicBezTo>
                    <a:pt x="1930" y="1774"/>
                    <a:pt x="1799" y="1917"/>
                    <a:pt x="1680" y="2084"/>
                  </a:cubicBezTo>
                  <a:cubicBezTo>
                    <a:pt x="1596" y="2203"/>
                    <a:pt x="1501" y="2322"/>
                    <a:pt x="1430" y="2453"/>
                  </a:cubicBezTo>
                  <a:cubicBezTo>
                    <a:pt x="1334" y="2608"/>
                    <a:pt x="1275" y="2751"/>
                    <a:pt x="1215" y="2905"/>
                  </a:cubicBezTo>
                  <a:cubicBezTo>
                    <a:pt x="1156" y="3072"/>
                    <a:pt x="1120" y="3251"/>
                    <a:pt x="1096" y="3405"/>
                  </a:cubicBezTo>
                  <a:lnTo>
                    <a:pt x="1251" y="3370"/>
                  </a:lnTo>
                  <a:cubicBezTo>
                    <a:pt x="1263" y="3286"/>
                    <a:pt x="1275" y="3215"/>
                    <a:pt x="1275" y="3143"/>
                  </a:cubicBezTo>
                  <a:cubicBezTo>
                    <a:pt x="1323" y="2929"/>
                    <a:pt x="1418" y="2727"/>
                    <a:pt x="1537" y="2512"/>
                  </a:cubicBezTo>
                  <a:cubicBezTo>
                    <a:pt x="1596" y="2417"/>
                    <a:pt x="1656" y="2322"/>
                    <a:pt x="1715" y="2239"/>
                  </a:cubicBezTo>
                  <a:cubicBezTo>
                    <a:pt x="1846" y="2060"/>
                    <a:pt x="1989" y="1881"/>
                    <a:pt x="2156" y="1703"/>
                  </a:cubicBezTo>
                  <a:lnTo>
                    <a:pt x="2227" y="1631"/>
                  </a:lnTo>
                  <a:lnTo>
                    <a:pt x="2275" y="1596"/>
                  </a:lnTo>
                  <a:cubicBezTo>
                    <a:pt x="2382" y="1477"/>
                    <a:pt x="2489" y="1381"/>
                    <a:pt x="2608" y="1286"/>
                  </a:cubicBezTo>
                  <a:lnTo>
                    <a:pt x="2704" y="1191"/>
                  </a:lnTo>
                  <a:cubicBezTo>
                    <a:pt x="2728" y="1179"/>
                    <a:pt x="2739" y="1143"/>
                    <a:pt x="2728" y="1119"/>
                  </a:cubicBezTo>
                  <a:cubicBezTo>
                    <a:pt x="2704" y="1107"/>
                    <a:pt x="2692" y="1072"/>
                    <a:pt x="2668" y="1072"/>
                  </a:cubicBezTo>
                  <a:cubicBezTo>
                    <a:pt x="2454" y="1048"/>
                    <a:pt x="2227" y="1000"/>
                    <a:pt x="2025" y="941"/>
                  </a:cubicBezTo>
                  <a:cubicBezTo>
                    <a:pt x="1775" y="881"/>
                    <a:pt x="1513" y="786"/>
                    <a:pt x="1263" y="667"/>
                  </a:cubicBezTo>
                  <a:cubicBezTo>
                    <a:pt x="977" y="536"/>
                    <a:pt x="703" y="393"/>
                    <a:pt x="442" y="215"/>
                  </a:cubicBezTo>
                  <a:cubicBezTo>
                    <a:pt x="346" y="131"/>
                    <a:pt x="251" y="72"/>
                    <a:pt x="168"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 name="Google Shape;3097;p54"/>
            <p:cNvSpPr/>
            <p:nvPr/>
          </p:nvSpPr>
          <p:spPr>
            <a:xfrm>
              <a:off x="2114250" y="4169900"/>
              <a:ext cx="39300" cy="87925"/>
            </a:xfrm>
            <a:custGeom>
              <a:avLst/>
              <a:gdLst/>
              <a:ahLst/>
              <a:cxnLst/>
              <a:rect l="l" t="t" r="r" b="b"/>
              <a:pathLst>
                <a:path w="1572" h="3517" extrusionOk="0">
                  <a:moveTo>
                    <a:pt x="549" y="1"/>
                  </a:moveTo>
                  <a:cubicBezTo>
                    <a:pt x="415" y="1"/>
                    <a:pt x="267" y="24"/>
                    <a:pt x="119" y="64"/>
                  </a:cubicBezTo>
                  <a:lnTo>
                    <a:pt x="0" y="99"/>
                  </a:lnTo>
                  <a:lnTo>
                    <a:pt x="988" y="3516"/>
                  </a:lnTo>
                  <a:lnTo>
                    <a:pt x="1107" y="3493"/>
                  </a:lnTo>
                  <a:cubicBezTo>
                    <a:pt x="1286" y="3433"/>
                    <a:pt x="1453" y="3350"/>
                    <a:pt x="1572" y="3254"/>
                  </a:cubicBezTo>
                  <a:lnTo>
                    <a:pt x="631" y="4"/>
                  </a:lnTo>
                  <a:cubicBezTo>
                    <a:pt x="605" y="2"/>
                    <a:pt x="577" y="1"/>
                    <a:pt x="54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3098;p54"/>
            <p:cNvSpPr/>
            <p:nvPr/>
          </p:nvSpPr>
          <p:spPr>
            <a:xfrm>
              <a:off x="2082400" y="4176825"/>
              <a:ext cx="40800" cy="89925"/>
            </a:xfrm>
            <a:custGeom>
              <a:avLst/>
              <a:gdLst/>
              <a:ahLst/>
              <a:cxnLst/>
              <a:rect l="l" t="t" r="r" b="b"/>
              <a:pathLst>
                <a:path w="1632" h="3597" extrusionOk="0">
                  <a:moveTo>
                    <a:pt x="631" y="1"/>
                  </a:moveTo>
                  <a:lnTo>
                    <a:pt x="0" y="179"/>
                  </a:lnTo>
                  <a:lnTo>
                    <a:pt x="1000" y="3597"/>
                  </a:lnTo>
                  <a:lnTo>
                    <a:pt x="1631" y="3418"/>
                  </a:lnTo>
                  <a:lnTo>
                    <a:pt x="631"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3099;p54"/>
            <p:cNvSpPr/>
            <p:nvPr/>
          </p:nvSpPr>
          <p:spPr>
            <a:xfrm>
              <a:off x="2050850" y="4186050"/>
              <a:ext cx="40500" cy="89925"/>
            </a:xfrm>
            <a:custGeom>
              <a:avLst/>
              <a:gdLst/>
              <a:ahLst/>
              <a:cxnLst/>
              <a:rect l="l" t="t" r="r" b="b"/>
              <a:pathLst>
                <a:path w="1620" h="3597" extrusionOk="0">
                  <a:moveTo>
                    <a:pt x="631" y="1"/>
                  </a:moveTo>
                  <a:lnTo>
                    <a:pt x="0" y="180"/>
                  </a:lnTo>
                  <a:lnTo>
                    <a:pt x="1000" y="3597"/>
                  </a:lnTo>
                  <a:lnTo>
                    <a:pt x="1619" y="3418"/>
                  </a:lnTo>
                  <a:lnTo>
                    <a:pt x="631"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3100;p54"/>
            <p:cNvSpPr/>
            <p:nvPr/>
          </p:nvSpPr>
          <p:spPr>
            <a:xfrm>
              <a:off x="2019575" y="4195000"/>
              <a:ext cx="40225" cy="89025"/>
            </a:xfrm>
            <a:custGeom>
              <a:avLst/>
              <a:gdLst/>
              <a:ahLst/>
              <a:cxnLst/>
              <a:rect l="l" t="t" r="r" b="b"/>
              <a:pathLst>
                <a:path w="1609" h="3561" extrusionOk="0">
                  <a:moveTo>
                    <a:pt x="632" y="0"/>
                  </a:moveTo>
                  <a:lnTo>
                    <a:pt x="418" y="60"/>
                  </a:lnTo>
                  <a:cubicBezTo>
                    <a:pt x="346" y="83"/>
                    <a:pt x="287" y="95"/>
                    <a:pt x="227" y="131"/>
                  </a:cubicBezTo>
                  <a:cubicBezTo>
                    <a:pt x="132" y="179"/>
                    <a:pt x="72" y="203"/>
                    <a:pt x="1" y="250"/>
                  </a:cubicBezTo>
                  <a:lnTo>
                    <a:pt x="953" y="3560"/>
                  </a:lnTo>
                  <a:cubicBezTo>
                    <a:pt x="1108" y="3560"/>
                    <a:pt x="1251" y="3536"/>
                    <a:pt x="1406" y="3501"/>
                  </a:cubicBezTo>
                  <a:lnTo>
                    <a:pt x="1608" y="3441"/>
                  </a:lnTo>
                  <a:lnTo>
                    <a:pt x="632"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3101;p54"/>
            <p:cNvSpPr/>
            <p:nvPr/>
          </p:nvSpPr>
          <p:spPr>
            <a:xfrm>
              <a:off x="1999050" y="4214625"/>
              <a:ext cx="26525" cy="64925"/>
            </a:xfrm>
            <a:custGeom>
              <a:avLst/>
              <a:gdLst/>
              <a:ahLst/>
              <a:cxnLst/>
              <a:rect l="l" t="t" r="r" b="b"/>
              <a:pathLst>
                <a:path w="1061" h="2597" extrusionOk="0">
                  <a:moveTo>
                    <a:pt x="322" y="1"/>
                  </a:moveTo>
                  <a:cubicBezTo>
                    <a:pt x="84" y="394"/>
                    <a:pt x="0" y="846"/>
                    <a:pt x="143" y="1311"/>
                  </a:cubicBezTo>
                  <a:lnTo>
                    <a:pt x="215" y="1584"/>
                  </a:lnTo>
                  <a:cubicBezTo>
                    <a:pt x="346" y="2037"/>
                    <a:pt x="655" y="2394"/>
                    <a:pt x="1060" y="2596"/>
                  </a:cubicBezTo>
                  <a:lnTo>
                    <a:pt x="322"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3102;p54"/>
            <p:cNvSpPr/>
            <p:nvPr/>
          </p:nvSpPr>
          <p:spPr>
            <a:xfrm>
              <a:off x="1371600" y="4141700"/>
              <a:ext cx="313450" cy="318500"/>
            </a:xfrm>
            <a:custGeom>
              <a:avLst/>
              <a:gdLst/>
              <a:ahLst/>
              <a:cxnLst/>
              <a:rect l="l" t="t" r="r" b="b"/>
              <a:pathLst>
                <a:path w="12538" h="12740" extrusionOk="0">
                  <a:moveTo>
                    <a:pt x="381" y="1"/>
                  </a:moveTo>
                  <a:lnTo>
                    <a:pt x="381" y="13"/>
                  </a:lnTo>
                  <a:cubicBezTo>
                    <a:pt x="24" y="1489"/>
                    <a:pt x="0" y="3037"/>
                    <a:pt x="12" y="4561"/>
                  </a:cubicBezTo>
                  <a:lnTo>
                    <a:pt x="12" y="4990"/>
                  </a:lnTo>
                  <a:cubicBezTo>
                    <a:pt x="381" y="4882"/>
                    <a:pt x="750" y="4823"/>
                    <a:pt x="953" y="4823"/>
                  </a:cubicBezTo>
                  <a:cubicBezTo>
                    <a:pt x="1107" y="4823"/>
                    <a:pt x="1310" y="4859"/>
                    <a:pt x="1393" y="4990"/>
                  </a:cubicBezTo>
                  <a:cubicBezTo>
                    <a:pt x="1464" y="5097"/>
                    <a:pt x="1464" y="5228"/>
                    <a:pt x="1429" y="5347"/>
                  </a:cubicBezTo>
                  <a:cubicBezTo>
                    <a:pt x="1381" y="5454"/>
                    <a:pt x="1286" y="5549"/>
                    <a:pt x="1203" y="5633"/>
                  </a:cubicBezTo>
                  <a:cubicBezTo>
                    <a:pt x="1036" y="5775"/>
                    <a:pt x="536" y="6014"/>
                    <a:pt x="60" y="6085"/>
                  </a:cubicBezTo>
                  <a:cubicBezTo>
                    <a:pt x="131" y="7776"/>
                    <a:pt x="369" y="9454"/>
                    <a:pt x="1155" y="10931"/>
                  </a:cubicBezTo>
                  <a:cubicBezTo>
                    <a:pt x="1405" y="11383"/>
                    <a:pt x="1703" y="11836"/>
                    <a:pt x="2107" y="12157"/>
                  </a:cubicBezTo>
                  <a:cubicBezTo>
                    <a:pt x="2143" y="12074"/>
                    <a:pt x="2167" y="12002"/>
                    <a:pt x="2215" y="11943"/>
                  </a:cubicBezTo>
                  <a:cubicBezTo>
                    <a:pt x="2321" y="11742"/>
                    <a:pt x="2521" y="11578"/>
                    <a:pt x="2740" y="11578"/>
                  </a:cubicBezTo>
                  <a:cubicBezTo>
                    <a:pt x="2767" y="11578"/>
                    <a:pt x="2794" y="11580"/>
                    <a:pt x="2822" y="11586"/>
                  </a:cubicBezTo>
                  <a:cubicBezTo>
                    <a:pt x="3036" y="11621"/>
                    <a:pt x="3179" y="11824"/>
                    <a:pt x="3274" y="12026"/>
                  </a:cubicBezTo>
                  <a:cubicBezTo>
                    <a:pt x="3334" y="12181"/>
                    <a:pt x="3369" y="12336"/>
                    <a:pt x="3369" y="12502"/>
                  </a:cubicBezTo>
                  <a:cubicBezTo>
                    <a:pt x="3369" y="12574"/>
                    <a:pt x="3358" y="12633"/>
                    <a:pt x="3346" y="12717"/>
                  </a:cubicBezTo>
                  <a:cubicBezTo>
                    <a:pt x="3469" y="12732"/>
                    <a:pt x="3593" y="12740"/>
                    <a:pt x="3717" y="12740"/>
                  </a:cubicBezTo>
                  <a:cubicBezTo>
                    <a:pt x="4361" y="12740"/>
                    <a:pt x="5007" y="12535"/>
                    <a:pt x="5536" y="12145"/>
                  </a:cubicBezTo>
                  <a:cubicBezTo>
                    <a:pt x="6394" y="11526"/>
                    <a:pt x="6918" y="10490"/>
                    <a:pt x="7084" y="9443"/>
                  </a:cubicBezTo>
                  <a:cubicBezTo>
                    <a:pt x="7119" y="9444"/>
                    <a:pt x="7153" y="9445"/>
                    <a:pt x="7187" y="9445"/>
                  </a:cubicBezTo>
                  <a:cubicBezTo>
                    <a:pt x="7752" y="9445"/>
                    <a:pt x="8259" y="9263"/>
                    <a:pt x="8787" y="9050"/>
                  </a:cubicBezTo>
                  <a:cubicBezTo>
                    <a:pt x="9382" y="8812"/>
                    <a:pt x="9942" y="8454"/>
                    <a:pt x="10454" y="8050"/>
                  </a:cubicBezTo>
                  <a:cubicBezTo>
                    <a:pt x="11394" y="7335"/>
                    <a:pt x="12299" y="6418"/>
                    <a:pt x="12442" y="5240"/>
                  </a:cubicBezTo>
                  <a:cubicBezTo>
                    <a:pt x="12537" y="4228"/>
                    <a:pt x="12037" y="3251"/>
                    <a:pt x="11335" y="2513"/>
                  </a:cubicBezTo>
                  <a:cubicBezTo>
                    <a:pt x="11080" y="2811"/>
                    <a:pt x="10701" y="2985"/>
                    <a:pt x="10309" y="2985"/>
                  </a:cubicBezTo>
                  <a:cubicBezTo>
                    <a:pt x="10262" y="2985"/>
                    <a:pt x="10215" y="2983"/>
                    <a:pt x="10168" y="2977"/>
                  </a:cubicBezTo>
                  <a:cubicBezTo>
                    <a:pt x="10073" y="2966"/>
                    <a:pt x="9966" y="2942"/>
                    <a:pt x="9870" y="2870"/>
                  </a:cubicBezTo>
                  <a:cubicBezTo>
                    <a:pt x="9727" y="2775"/>
                    <a:pt x="9680" y="2549"/>
                    <a:pt x="9739" y="2370"/>
                  </a:cubicBezTo>
                  <a:cubicBezTo>
                    <a:pt x="9799" y="2192"/>
                    <a:pt x="9942" y="2037"/>
                    <a:pt x="10085" y="1918"/>
                  </a:cubicBezTo>
                  <a:cubicBezTo>
                    <a:pt x="10156" y="1846"/>
                    <a:pt x="10263" y="1775"/>
                    <a:pt x="10382" y="1715"/>
                  </a:cubicBezTo>
                  <a:cubicBezTo>
                    <a:pt x="9073" y="846"/>
                    <a:pt x="7477" y="430"/>
                    <a:pt x="5917" y="251"/>
                  </a:cubicBezTo>
                  <a:cubicBezTo>
                    <a:pt x="5620" y="227"/>
                    <a:pt x="5310" y="191"/>
                    <a:pt x="5001" y="180"/>
                  </a:cubicBezTo>
                  <a:cubicBezTo>
                    <a:pt x="4917" y="834"/>
                    <a:pt x="4774" y="1489"/>
                    <a:pt x="4524" y="2120"/>
                  </a:cubicBezTo>
                  <a:cubicBezTo>
                    <a:pt x="4434" y="2301"/>
                    <a:pt x="4311" y="2515"/>
                    <a:pt x="4115" y="2515"/>
                  </a:cubicBezTo>
                  <a:cubicBezTo>
                    <a:pt x="4105" y="2515"/>
                    <a:pt x="4094" y="2514"/>
                    <a:pt x="4084" y="2513"/>
                  </a:cubicBezTo>
                  <a:cubicBezTo>
                    <a:pt x="3870" y="2513"/>
                    <a:pt x="3750" y="2239"/>
                    <a:pt x="3727" y="2001"/>
                  </a:cubicBezTo>
                  <a:cubicBezTo>
                    <a:pt x="3703" y="1668"/>
                    <a:pt x="3750" y="1323"/>
                    <a:pt x="3810" y="1001"/>
                  </a:cubicBezTo>
                  <a:cubicBezTo>
                    <a:pt x="3834" y="775"/>
                    <a:pt x="3846" y="430"/>
                    <a:pt x="3905" y="120"/>
                  </a:cubicBezTo>
                  <a:cubicBezTo>
                    <a:pt x="2738" y="96"/>
                    <a:pt x="1548" y="96"/>
                    <a:pt x="381"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3103;p54"/>
            <p:cNvSpPr/>
            <p:nvPr/>
          </p:nvSpPr>
          <p:spPr>
            <a:xfrm>
              <a:off x="1379625" y="4140825"/>
              <a:ext cx="171175" cy="236350"/>
            </a:xfrm>
            <a:custGeom>
              <a:avLst/>
              <a:gdLst/>
              <a:ahLst/>
              <a:cxnLst/>
              <a:rect l="l" t="t" r="r" b="b"/>
              <a:pathLst>
                <a:path w="6847" h="9454" extrusionOk="0">
                  <a:moveTo>
                    <a:pt x="12" y="0"/>
                  </a:moveTo>
                  <a:cubicBezTo>
                    <a:pt x="0" y="0"/>
                    <a:pt x="0" y="24"/>
                    <a:pt x="0" y="36"/>
                  </a:cubicBezTo>
                  <a:cubicBezTo>
                    <a:pt x="1786" y="3489"/>
                    <a:pt x="4084" y="6656"/>
                    <a:pt x="6799" y="9442"/>
                  </a:cubicBezTo>
                  <a:cubicBezTo>
                    <a:pt x="6799" y="9454"/>
                    <a:pt x="6823" y="9454"/>
                    <a:pt x="6823" y="9454"/>
                  </a:cubicBezTo>
                  <a:lnTo>
                    <a:pt x="6835" y="9454"/>
                  </a:lnTo>
                  <a:cubicBezTo>
                    <a:pt x="6847" y="9442"/>
                    <a:pt x="6847" y="9430"/>
                    <a:pt x="6835" y="9406"/>
                  </a:cubicBezTo>
                  <a:cubicBezTo>
                    <a:pt x="4108" y="6644"/>
                    <a:pt x="1822" y="3477"/>
                    <a:pt x="48" y="24"/>
                  </a:cubicBezTo>
                  <a:cubicBezTo>
                    <a:pt x="48" y="0"/>
                    <a:pt x="36" y="0"/>
                    <a:pt x="12"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3104;p54"/>
            <p:cNvSpPr/>
            <p:nvPr/>
          </p:nvSpPr>
          <p:spPr>
            <a:xfrm>
              <a:off x="1426950" y="4306875"/>
              <a:ext cx="45875" cy="72400"/>
            </a:xfrm>
            <a:custGeom>
              <a:avLst/>
              <a:gdLst/>
              <a:ahLst/>
              <a:cxnLst/>
              <a:rect l="l" t="t" r="r" b="b"/>
              <a:pathLst>
                <a:path w="1835" h="2896" extrusionOk="0">
                  <a:moveTo>
                    <a:pt x="1263" y="61"/>
                  </a:moveTo>
                  <a:cubicBezTo>
                    <a:pt x="1382" y="61"/>
                    <a:pt x="1489" y="133"/>
                    <a:pt x="1572" y="288"/>
                  </a:cubicBezTo>
                  <a:cubicBezTo>
                    <a:pt x="1775" y="585"/>
                    <a:pt x="1608" y="1192"/>
                    <a:pt x="1536" y="1454"/>
                  </a:cubicBezTo>
                  <a:cubicBezTo>
                    <a:pt x="1429" y="1859"/>
                    <a:pt x="1215" y="2264"/>
                    <a:pt x="965" y="2586"/>
                  </a:cubicBezTo>
                  <a:cubicBezTo>
                    <a:pt x="894" y="2681"/>
                    <a:pt x="798" y="2788"/>
                    <a:pt x="703" y="2812"/>
                  </a:cubicBezTo>
                  <a:cubicBezTo>
                    <a:pt x="666" y="2824"/>
                    <a:pt x="628" y="2830"/>
                    <a:pt x="591" y="2830"/>
                  </a:cubicBezTo>
                  <a:cubicBezTo>
                    <a:pt x="483" y="2830"/>
                    <a:pt x="375" y="2781"/>
                    <a:pt x="286" y="2693"/>
                  </a:cubicBezTo>
                  <a:cubicBezTo>
                    <a:pt x="179" y="2597"/>
                    <a:pt x="120" y="2455"/>
                    <a:pt x="84" y="2276"/>
                  </a:cubicBezTo>
                  <a:cubicBezTo>
                    <a:pt x="60" y="2038"/>
                    <a:pt x="84" y="1740"/>
                    <a:pt x="191" y="1419"/>
                  </a:cubicBezTo>
                  <a:cubicBezTo>
                    <a:pt x="298" y="1121"/>
                    <a:pt x="798" y="121"/>
                    <a:pt x="1239" y="61"/>
                  </a:cubicBezTo>
                  <a:close/>
                  <a:moveTo>
                    <a:pt x="1269" y="1"/>
                  </a:moveTo>
                  <a:cubicBezTo>
                    <a:pt x="1259" y="1"/>
                    <a:pt x="1249" y="1"/>
                    <a:pt x="1239" y="2"/>
                  </a:cubicBezTo>
                  <a:cubicBezTo>
                    <a:pt x="739" y="61"/>
                    <a:pt x="239" y="1133"/>
                    <a:pt x="143" y="1407"/>
                  </a:cubicBezTo>
                  <a:cubicBezTo>
                    <a:pt x="24" y="1740"/>
                    <a:pt x="1" y="2038"/>
                    <a:pt x="48" y="2300"/>
                  </a:cubicBezTo>
                  <a:cubicBezTo>
                    <a:pt x="72" y="2490"/>
                    <a:pt x="143" y="2633"/>
                    <a:pt x="251" y="2740"/>
                  </a:cubicBezTo>
                  <a:cubicBezTo>
                    <a:pt x="346" y="2836"/>
                    <a:pt x="477" y="2895"/>
                    <a:pt x="596" y="2895"/>
                  </a:cubicBezTo>
                  <a:cubicBezTo>
                    <a:pt x="644" y="2895"/>
                    <a:pt x="667" y="2895"/>
                    <a:pt x="727" y="2871"/>
                  </a:cubicBezTo>
                  <a:cubicBezTo>
                    <a:pt x="846" y="2847"/>
                    <a:pt x="953" y="2740"/>
                    <a:pt x="1025" y="2633"/>
                  </a:cubicBezTo>
                  <a:cubicBezTo>
                    <a:pt x="1298" y="2300"/>
                    <a:pt x="1489" y="1895"/>
                    <a:pt x="1608" y="1478"/>
                  </a:cubicBezTo>
                  <a:cubicBezTo>
                    <a:pt x="1727" y="1062"/>
                    <a:pt x="1834" y="538"/>
                    <a:pt x="1656" y="252"/>
                  </a:cubicBezTo>
                  <a:cubicBezTo>
                    <a:pt x="1545" y="75"/>
                    <a:pt x="1403" y="1"/>
                    <a:pt x="1269"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3105;p54"/>
            <p:cNvSpPr/>
            <p:nvPr/>
          </p:nvSpPr>
          <p:spPr>
            <a:xfrm>
              <a:off x="1534400" y="4258775"/>
              <a:ext cx="88725" cy="76150"/>
            </a:xfrm>
            <a:custGeom>
              <a:avLst/>
              <a:gdLst/>
              <a:ahLst/>
              <a:cxnLst/>
              <a:rect l="l" t="t" r="r" b="b"/>
              <a:pathLst>
                <a:path w="3549" h="3046" extrusionOk="0">
                  <a:moveTo>
                    <a:pt x="1822" y="68"/>
                  </a:moveTo>
                  <a:cubicBezTo>
                    <a:pt x="2120" y="68"/>
                    <a:pt x="2430" y="152"/>
                    <a:pt x="2763" y="366"/>
                  </a:cubicBezTo>
                  <a:cubicBezTo>
                    <a:pt x="3144" y="569"/>
                    <a:pt x="3382" y="902"/>
                    <a:pt x="3442" y="1223"/>
                  </a:cubicBezTo>
                  <a:cubicBezTo>
                    <a:pt x="3477" y="1509"/>
                    <a:pt x="3406" y="1819"/>
                    <a:pt x="3227" y="2116"/>
                  </a:cubicBezTo>
                  <a:cubicBezTo>
                    <a:pt x="2942" y="2581"/>
                    <a:pt x="2453" y="2890"/>
                    <a:pt x="1918" y="2974"/>
                  </a:cubicBezTo>
                  <a:cubicBezTo>
                    <a:pt x="1850" y="2981"/>
                    <a:pt x="1782" y="2985"/>
                    <a:pt x="1714" y="2985"/>
                  </a:cubicBezTo>
                  <a:cubicBezTo>
                    <a:pt x="1243" y="2985"/>
                    <a:pt x="773" y="2806"/>
                    <a:pt x="429" y="2474"/>
                  </a:cubicBezTo>
                  <a:cubicBezTo>
                    <a:pt x="286" y="2331"/>
                    <a:pt x="179" y="2200"/>
                    <a:pt x="132" y="2045"/>
                  </a:cubicBezTo>
                  <a:cubicBezTo>
                    <a:pt x="48" y="1795"/>
                    <a:pt x="96" y="1521"/>
                    <a:pt x="156" y="1342"/>
                  </a:cubicBezTo>
                  <a:cubicBezTo>
                    <a:pt x="298" y="830"/>
                    <a:pt x="727" y="378"/>
                    <a:pt x="1287" y="176"/>
                  </a:cubicBezTo>
                  <a:cubicBezTo>
                    <a:pt x="1465" y="92"/>
                    <a:pt x="1644" y="68"/>
                    <a:pt x="1822" y="68"/>
                  </a:cubicBezTo>
                  <a:close/>
                  <a:moveTo>
                    <a:pt x="1837" y="0"/>
                  </a:moveTo>
                  <a:cubicBezTo>
                    <a:pt x="1647" y="0"/>
                    <a:pt x="1457" y="39"/>
                    <a:pt x="1263" y="116"/>
                  </a:cubicBezTo>
                  <a:cubicBezTo>
                    <a:pt x="691" y="330"/>
                    <a:pt x="251" y="783"/>
                    <a:pt x="96" y="1331"/>
                  </a:cubicBezTo>
                  <a:cubicBezTo>
                    <a:pt x="1" y="1616"/>
                    <a:pt x="1" y="1866"/>
                    <a:pt x="72" y="2081"/>
                  </a:cubicBezTo>
                  <a:cubicBezTo>
                    <a:pt x="132" y="2224"/>
                    <a:pt x="239" y="2378"/>
                    <a:pt x="394" y="2521"/>
                  </a:cubicBezTo>
                  <a:cubicBezTo>
                    <a:pt x="727" y="2866"/>
                    <a:pt x="1203" y="3045"/>
                    <a:pt x="1680" y="3045"/>
                  </a:cubicBezTo>
                  <a:cubicBezTo>
                    <a:pt x="1763" y="3045"/>
                    <a:pt x="1834" y="3033"/>
                    <a:pt x="1918" y="3021"/>
                  </a:cubicBezTo>
                  <a:cubicBezTo>
                    <a:pt x="2477" y="2962"/>
                    <a:pt x="2977" y="2640"/>
                    <a:pt x="3275" y="2164"/>
                  </a:cubicBezTo>
                  <a:cubicBezTo>
                    <a:pt x="3454" y="1854"/>
                    <a:pt x="3549" y="1521"/>
                    <a:pt x="3489" y="1223"/>
                  </a:cubicBezTo>
                  <a:cubicBezTo>
                    <a:pt x="3430" y="866"/>
                    <a:pt x="3168" y="545"/>
                    <a:pt x="2799" y="319"/>
                  </a:cubicBezTo>
                  <a:cubicBezTo>
                    <a:pt x="2459" y="104"/>
                    <a:pt x="2147" y="0"/>
                    <a:pt x="1837"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3106;p54"/>
            <p:cNvSpPr/>
            <p:nvPr/>
          </p:nvSpPr>
          <p:spPr>
            <a:xfrm>
              <a:off x="1536775" y="4363550"/>
              <a:ext cx="194400" cy="102025"/>
            </a:xfrm>
            <a:custGeom>
              <a:avLst/>
              <a:gdLst/>
              <a:ahLst/>
              <a:cxnLst/>
              <a:rect l="l" t="t" r="r" b="b"/>
              <a:pathLst>
                <a:path w="7776" h="4081" extrusionOk="0">
                  <a:moveTo>
                    <a:pt x="32" y="0"/>
                  </a:moveTo>
                  <a:cubicBezTo>
                    <a:pt x="25" y="0"/>
                    <a:pt x="19" y="3"/>
                    <a:pt x="13" y="9"/>
                  </a:cubicBezTo>
                  <a:cubicBezTo>
                    <a:pt x="1" y="33"/>
                    <a:pt x="1" y="45"/>
                    <a:pt x="13" y="57"/>
                  </a:cubicBezTo>
                  <a:cubicBezTo>
                    <a:pt x="906" y="902"/>
                    <a:pt x="2096" y="1997"/>
                    <a:pt x="3513" y="2795"/>
                  </a:cubicBezTo>
                  <a:cubicBezTo>
                    <a:pt x="4906" y="3581"/>
                    <a:pt x="6383" y="4033"/>
                    <a:pt x="7752" y="4081"/>
                  </a:cubicBezTo>
                  <a:cubicBezTo>
                    <a:pt x="7764" y="4081"/>
                    <a:pt x="7776" y="4057"/>
                    <a:pt x="7776" y="4045"/>
                  </a:cubicBezTo>
                  <a:cubicBezTo>
                    <a:pt x="7776" y="4033"/>
                    <a:pt x="7764" y="4021"/>
                    <a:pt x="7752" y="4021"/>
                  </a:cubicBezTo>
                  <a:cubicBezTo>
                    <a:pt x="6383" y="3974"/>
                    <a:pt x="4918" y="3545"/>
                    <a:pt x="3537" y="2747"/>
                  </a:cubicBezTo>
                  <a:cubicBezTo>
                    <a:pt x="2120" y="1950"/>
                    <a:pt x="930" y="866"/>
                    <a:pt x="61" y="9"/>
                  </a:cubicBezTo>
                  <a:cubicBezTo>
                    <a:pt x="49" y="3"/>
                    <a:pt x="40" y="0"/>
                    <a:pt x="32"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3107;p54"/>
            <p:cNvSpPr/>
            <p:nvPr/>
          </p:nvSpPr>
          <p:spPr>
            <a:xfrm>
              <a:off x="1868075" y="4437175"/>
              <a:ext cx="19075" cy="17100"/>
            </a:xfrm>
            <a:custGeom>
              <a:avLst/>
              <a:gdLst/>
              <a:ahLst/>
              <a:cxnLst/>
              <a:rect l="l" t="t" r="r" b="b"/>
              <a:pathLst>
                <a:path w="763" h="684" extrusionOk="0">
                  <a:moveTo>
                    <a:pt x="388" y="1"/>
                  </a:moveTo>
                  <a:cubicBezTo>
                    <a:pt x="288" y="1"/>
                    <a:pt x="188" y="47"/>
                    <a:pt x="120" y="136"/>
                  </a:cubicBezTo>
                  <a:cubicBezTo>
                    <a:pt x="1" y="279"/>
                    <a:pt x="36" y="493"/>
                    <a:pt x="179" y="612"/>
                  </a:cubicBezTo>
                  <a:cubicBezTo>
                    <a:pt x="243" y="661"/>
                    <a:pt x="314" y="684"/>
                    <a:pt x="385" y="684"/>
                  </a:cubicBezTo>
                  <a:cubicBezTo>
                    <a:pt x="486" y="684"/>
                    <a:pt x="585" y="637"/>
                    <a:pt x="655" y="552"/>
                  </a:cubicBezTo>
                  <a:cubicBezTo>
                    <a:pt x="763" y="398"/>
                    <a:pt x="739" y="183"/>
                    <a:pt x="596" y="76"/>
                  </a:cubicBezTo>
                  <a:cubicBezTo>
                    <a:pt x="535" y="26"/>
                    <a:pt x="462" y="1"/>
                    <a:pt x="388"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3108;p54"/>
            <p:cNvSpPr/>
            <p:nvPr/>
          </p:nvSpPr>
          <p:spPr>
            <a:xfrm>
              <a:off x="1833250" y="4461750"/>
              <a:ext cx="13125" cy="11200"/>
            </a:xfrm>
            <a:custGeom>
              <a:avLst/>
              <a:gdLst/>
              <a:ahLst/>
              <a:cxnLst/>
              <a:rect l="l" t="t" r="r" b="b"/>
              <a:pathLst>
                <a:path w="525" h="448" extrusionOk="0">
                  <a:moveTo>
                    <a:pt x="252" y="1"/>
                  </a:moveTo>
                  <a:cubicBezTo>
                    <a:pt x="184" y="1"/>
                    <a:pt x="114" y="31"/>
                    <a:pt x="72" y="93"/>
                  </a:cubicBezTo>
                  <a:cubicBezTo>
                    <a:pt x="1" y="177"/>
                    <a:pt x="13" y="331"/>
                    <a:pt x="120" y="403"/>
                  </a:cubicBezTo>
                  <a:cubicBezTo>
                    <a:pt x="154" y="433"/>
                    <a:pt x="201" y="448"/>
                    <a:pt x="250" y="448"/>
                  </a:cubicBezTo>
                  <a:cubicBezTo>
                    <a:pt x="317" y="448"/>
                    <a:pt x="388" y="418"/>
                    <a:pt x="429" y="355"/>
                  </a:cubicBezTo>
                  <a:cubicBezTo>
                    <a:pt x="524" y="272"/>
                    <a:pt x="489" y="117"/>
                    <a:pt x="382" y="46"/>
                  </a:cubicBezTo>
                  <a:cubicBezTo>
                    <a:pt x="347" y="16"/>
                    <a:pt x="300" y="1"/>
                    <a:pt x="252"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3109;p54"/>
            <p:cNvSpPr/>
            <p:nvPr/>
          </p:nvSpPr>
          <p:spPr>
            <a:xfrm>
              <a:off x="1862125" y="4469500"/>
              <a:ext cx="13125" cy="11200"/>
            </a:xfrm>
            <a:custGeom>
              <a:avLst/>
              <a:gdLst/>
              <a:ahLst/>
              <a:cxnLst/>
              <a:rect l="l" t="t" r="r" b="b"/>
              <a:pathLst>
                <a:path w="525" h="448" extrusionOk="0">
                  <a:moveTo>
                    <a:pt x="257" y="0"/>
                  </a:moveTo>
                  <a:cubicBezTo>
                    <a:pt x="190" y="0"/>
                    <a:pt x="121" y="30"/>
                    <a:pt x="72" y="93"/>
                  </a:cubicBezTo>
                  <a:cubicBezTo>
                    <a:pt x="1" y="176"/>
                    <a:pt x="24" y="331"/>
                    <a:pt x="120" y="402"/>
                  </a:cubicBezTo>
                  <a:cubicBezTo>
                    <a:pt x="159" y="432"/>
                    <a:pt x="207" y="448"/>
                    <a:pt x="256" y="448"/>
                  </a:cubicBezTo>
                  <a:cubicBezTo>
                    <a:pt x="323" y="448"/>
                    <a:pt x="392" y="417"/>
                    <a:pt x="441" y="355"/>
                  </a:cubicBezTo>
                  <a:cubicBezTo>
                    <a:pt x="524" y="260"/>
                    <a:pt x="501" y="105"/>
                    <a:pt x="393" y="45"/>
                  </a:cubicBezTo>
                  <a:cubicBezTo>
                    <a:pt x="354" y="16"/>
                    <a:pt x="306" y="0"/>
                    <a:pt x="25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3110;p54"/>
            <p:cNvSpPr/>
            <p:nvPr/>
          </p:nvSpPr>
          <p:spPr>
            <a:xfrm>
              <a:off x="1546600" y="4110425"/>
              <a:ext cx="17900" cy="15300"/>
            </a:xfrm>
            <a:custGeom>
              <a:avLst/>
              <a:gdLst/>
              <a:ahLst/>
              <a:cxnLst/>
              <a:rect l="l" t="t" r="r" b="b"/>
              <a:pathLst>
                <a:path w="716" h="612" extrusionOk="0">
                  <a:moveTo>
                    <a:pt x="381" y="1"/>
                  </a:moveTo>
                  <a:cubicBezTo>
                    <a:pt x="212" y="1"/>
                    <a:pt x="59" y="117"/>
                    <a:pt x="37" y="276"/>
                  </a:cubicBezTo>
                  <a:cubicBezTo>
                    <a:pt x="1" y="430"/>
                    <a:pt x="144" y="585"/>
                    <a:pt x="310" y="609"/>
                  </a:cubicBezTo>
                  <a:cubicBezTo>
                    <a:pt x="326" y="611"/>
                    <a:pt x="341" y="612"/>
                    <a:pt x="356" y="612"/>
                  </a:cubicBezTo>
                  <a:cubicBezTo>
                    <a:pt x="517" y="612"/>
                    <a:pt x="659" y="499"/>
                    <a:pt x="691" y="347"/>
                  </a:cubicBezTo>
                  <a:cubicBezTo>
                    <a:pt x="715" y="180"/>
                    <a:pt x="584" y="37"/>
                    <a:pt x="406" y="2"/>
                  </a:cubicBezTo>
                  <a:cubicBezTo>
                    <a:pt x="397" y="1"/>
                    <a:pt x="389" y="1"/>
                    <a:pt x="381"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3111;p54"/>
            <p:cNvSpPr/>
            <p:nvPr/>
          </p:nvSpPr>
          <p:spPr>
            <a:xfrm>
              <a:off x="1570425" y="4079475"/>
              <a:ext cx="11625" cy="10200"/>
            </a:xfrm>
            <a:custGeom>
              <a:avLst/>
              <a:gdLst/>
              <a:ahLst/>
              <a:cxnLst/>
              <a:rect l="l" t="t" r="r" b="b"/>
              <a:pathLst>
                <a:path w="465" h="408" extrusionOk="0">
                  <a:moveTo>
                    <a:pt x="242" y="1"/>
                  </a:moveTo>
                  <a:cubicBezTo>
                    <a:pt x="131" y="1"/>
                    <a:pt x="35" y="90"/>
                    <a:pt x="24" y="180"/>
                  </a:cubicBezTo>
                  <a:cubicBezTo>
                    <a:pt x="0" y="287"/>
                    <a:pt x="96" y="394"/>
                    <a:pt x="215" y="406"/>
                  </a:cubicBezTo>
                  <a:cubicBezTo>
                    <a:pt x="222" y="407"/>
                    <a:pt x="230" y="407"/>
                    <a:pt x="237" y="407"/>
                  </a:cubicBezTo>
                  <a:cubicBezTo>
                    <a:pt x="347" y="407"/>
                    <a:pt x="442" y="328"/>
                    <a:pt x="453" y="228"/>
                  </a:cubicBezTo>
                  <a:cubicBezTo>
                    <a:pt x="465" y="121"/>
                    <a:pt x="381" y="25"/>
                    <a:pt x="262" y="2"/>
                  </a:cubicBezTo>
                  <a:cubicBezTo>
                    <a:pt x="256" y="1"/>
                    <a:pt x="249" y="1"/>
                    <a:pt x="242"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3112;p54"/>
            <p:cNvSpPr/>
            <p:nvPr/>
          </p:nvSpPr>
          <p:spPr>
            <a:xfrm>
              <a:off x="1543050" y="4086325"/>
              <a:ext cx="11625" cy="10200"/>
            </a:xfrm>
            <a:custGeom>
              <a:avLst/>
              <a:gdLst/>
              <a:ahLst/>
              <a:cxnLst/>
              <a:rect l="l" t="t" r="r" b="b"/>
              <a:pathLst>
                <a:path w="465" h="408" extrusionOk="0">
                  <a:moveTo>
                    <a:pt x="227" y="0"/>
                  </a:moveTo>
                  <a:cubicBezTo>
                    <a:pt x="118" y="0"/>
                    <a:pt x="23" y="80"/>
                    <a:pt x="12" y="180"/>
                  </a:cubicBezTo>
                  <a:cubicBezTo>
                    <a:pt x="0" y="287"/>
                    <a:pt x="83" y="382"/>
                    <a:pt x="202" y="406"/>
                  </a:cubicBezTo>
                  <a:cubicBezTo>
                    <a:pt x="209" y="407"/>
                    <a:pt x="216" y="407"/>
                    <a:pt x="223" y="407"/>
                  </a:cubicBezTo>
                  <a:cubicBezTo>
                    <a:pt x="333" y="407"/>
                    <a:pt x="429" y="317"/>
                    <a:pt x="441" y="228"/>
                  </a:cubicBezTo>
                  <a:cubicBezTo>
                    <a:pt x="464" y="120"/>
                    <a:pt x="369" y="13"/>
                    <a:pt x="250" y="1"/>
                  </a:cubicBezTo>
                  <a:cubicBezTo>
                    <a:pt x="242" y="1"/>
                    <a:pt x="235" y="0"/>
                    <a:pt x="22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3113;p54"/>
            <p:cNvSpPr/>
            <p:nvPr/>
          </p:nvSpPr>
          <p:spPr>
            <a:xfrm>
              <a:off x="1554950" y="4458375"/>
              <a:ext cx="115800" cy="51925"/>
            </a:xfrm>
            <a:custGeom>
              <a:avLst/>
              <a:gdLst/>
              <a:ahLst/>
              <a:cxnLst/>
              <a:rect l="l" t="t" r="r" b="b"/>
              <a:pathLst>
                <a:path w="4632" h="2077" extrusionOk="0">
                  <a:moveTo>
                    <a:pt x="3130" y="1"/>
                  </a:moveTo>
                  <a:cubicBezTo>
                    <a:pt x="2775" y="1"/>
                    <a:pt x="2419" y="59"/>
                    <a:pt x="2084" y="169"/>
                  </a:cubicBezTo>
                  <a:cubicBezTo>
                    <a:pt x="1250" y="431"/>
                    <a:pt x="536" y="1014"/>
                    <a:pt x="0" y="1717"/>
                  </a:cubicBezTo>
                  <a:cubicBezTo>
                    <a:pt x="417" y="1871"/>
                    <a:pt x="798" y="1955"/>
                    <a:pt x="1239" y="2026"/>
                  </a:cubicBezTo>
                  <a:cubicBezTo>
                    <a:pt x="1415" y="2051"/>
                    <a:pt x="1598" y="2077"/>
                    <a:pt x="1783" y="2077"/>
                  </a:cubicBezTo>
                  <a:cubicBezTo>
                    <a:pt x="1859" y="2077"/>
                    <a:pt x="1936" y="2072"/>
                    <a:pt x="2012" y="2062"/>
                  </a:cubicBezTo>
                  <a:cubicBezTo>
                    <a:pt x="2501" y="2014"/>
                    <a:pt x="2941" y="1729"/>
                    <a:pt x="3358" y="1443"/>
                  </a:cubicBezTo>
                  <a:cubicBezTo>
                    <a:pt x="3810" y="1133"/>
                    <a:pt x="4215" y="764"/>
                    <a:pt x="4632" y="407"/>
                  </a:cubicBezTo>
                  <a:cubicBezTo>
                    <a:pt x="4183" y="129"/>
                    <a:pt x="3658" y="1"/>
                    <a:pt x="313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3114;p54"/>
            <p:cNvSpPr/>
            <p:nvPr/>
          </p:nvSpPr>
          <p:spPr>
            <a:xfrm>
              <a:off x="1662700" y="4468825"/>
              <a:ext cx="51225" cy="119100"/>
            </a:xfrm>
            <a:custGeom>
              <a:avLst/>
              <a:gdLst/>
              <a:ahLst/>
              <a:cxnLst/>
              <a:rect l="l" t="t" r="r" b="b"/>
              <a:pathLst>
                <a:path w="2049" h="4764" extrusionOk="0">
                  <a:moveTo>
                    <a:pt x="655" y="1"/>
                  </a:moveTo>
                  <a:cubicBezTo>
                    <a:pt x="429" y="382"/>
                    <a:pt x="298" y="763"/>
                    <a:pt x="167" y="1180"/>
                  </a:cubicBezTo>
                  <a:cubicBezTo>
                    <a:pt x="96" y="1430"/>
                    <a:pt x="12" y="1680"/>
                    <a:pt x="12" y="1953"/>
                  </a:cubicBezTo>
                  <a:cubicBezTo>
                    <a:pt x="0" y="2454"/>
                    <a:pt x="227" y="2930"/>
                    <a:pt x="453" y="3382"/>
                  </a:cubicBezTo>
                  <a:cubicBezTo>
                    <a:pt x="703" y="3858"/>
                    <a:pt x="1012" y="4299"/>
                    <a:pt x="1310" y="4763"/>
                  </a:cubicBezTo>
                  <a:cubicBezTo>
                    <a:pt x="1870" y="4073"/>
                    <a:pt x="2048" y="3144"/>
                    <a:pt x="1893" y="2275"/>
                  </a:cubicBezTo>
                  <a:cubicBezTo>
                    <a:pt x="1727" y="1418"/>
                    <a:pt x="1274" y="620"/>
                    <a:pt x="65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custDataLst>
      <p:tags r:id="rId1"/>
    </p:custDataLst>
    <p:extLst>
      <p:ext uri="{BB962C8B-B14F-4D97-AF65-F5344CB8AC3E}">
        <p14:creationId xmlns:p14="http://schemas.microsoft.com/office/powerpoint/2010/main" val="259813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righ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righ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circle(in)">
                                      <p:cBhvr>
                                        <p:cTn id="42" dur="20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nodeType="clickEffect">
                                  <p:stCondLst>
                                    <p:cond delay="0"/>
                                  </p:stCondLst>
                                  <p:childTnLst>
                                    <p:anim calcmode="lin" valueType="num">
                                      <p:cBhvr additive="base">
                                        <p:cTn id="46" dur="500"/>
                                        <p:tgtEl>
                                          <p:spTgt spid="19"/>
                                        </p:tgtEl>
                                        <p:attrNameLst>
                                          <p:attrName>ppt_x</p:attrName>
                                        </p:attrNameLst>
                                      </p:cBhvr>
                                      <p:tavLst>
                                        <p:tav tm="0">
                                          <p:val>
                                            <p:strVal val="ppt_x"/>
                                          </p:val>
                                        </p:tav>
                                        <p:tav tm="100000">
                                          <p:val>
                                            <p:strVal val="ppt_x"/>
                                          </p:val>
                                        </p:tav>
                                      </p:tavLst>
                                    </p:anim>
                                    <p:anim calcmode="lin" valueType="num">
                                      <p:cBhvr additive="base">
                                        <p:cTn id="47" dur="500"/>
                                        <p:tgtEl>
                                          <p:spTgt spid="19"/>
                                        </p:tgtEl>
                                        <p:attrNameLst>
                                          <p:attrName>ppt_y</p:attrName>
                                        </p:attrNameLst>
                                      </p:cBhvr>
                                      <p:tavLst>
                                        <p:tav tm="0">
                                          <p:val>
                                            <p:strVal val="ppt_y"/>
                                          </p:val>
                                        </p:tav>
                                        <p:tav tm="100000">
                                          <p:val>
                                            <p:strVal val="1+ppt_h/2"/>
                                          </p:val>
                                        </p:tav>
                                      </p:tavLst>
                                    </p:anim>
                                    <p:set>
                                      <p:cBhvr>
                                        <p:cTn id="48"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p:bldP spid="9"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3078772" y="1327868"/>
            <a:ext cx="5540875" cy="3657600"/>
          </a:xfrm>
          <a:prstGeom prst="cloudCallout">
            <a:avLst>
              <a:gd name="adj1" fmla="val 70317"/>
              <a:gd name="adj2" fmla="val 24741"/>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Muốn</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cộng</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hai</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số</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thập</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phân</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ta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làm</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như</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thế</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4000" dirty="0" err="1">
                <a:solidFill>
                  <a:srgbClr val="5F1B1F">
                    <a:lumMod val="60000"/>
                    <a:lumOff val="40000"/>
                  </a:srgbClr>
                </a:solidFill>
                <a:latin typeface="Times New Roman" panose="02020603050405020304" pitchFamily="18" charset="0"/>
                <a:cs typeface="Times New Roman" panose="02020603050405020304" pitchFamily="18" charset="0"/>
              </a:rPr>
              <a:t>nào</a:t>
            </a:r>
            <a:r>
              <a:rPr lang="en-US" sz="4000" dirty="0">
                <a:solidFill>
                  <a:srgbClr val="5F1B1F">
                    <a:lumMod val="60000"/>
                    <a:lumOff val="40000"/>
                  </a:srgbClr>
                </a:solidFill>
                <a:latin typeface="Times New Roman" panose="02020603050405020304" pitchFamily="18" charset="0"/>
                <a:cs typeface="Times New Roman" panose="02020603050405020304" pitchFamily="18" charset="0"/>
              </a:rPr>
              <a:t>?</a:t>
            </a:r>
          </a:p>
        </p:txBody>
      </p:sp>
      <p:sp>
        <p:nvSpPr>
          <p:cNvPr id="8" name="Oval 7"/>
          <p:cNvSpPr/>
          <p:nvPr/>
        </p:nvSpPr>
        <p:spPr>
          <a:xfrm>
            <a:off x="8285028" y="581067"/>
            <a:ext cx="1608479" cy="1463028"/>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502" y="5096914"/>
            <a:ext cx="1810283" cy="1831043"/>
          </a:xfrm>
          <a:prstGeom prst="rect">
            <a:avLst/>
          </a:prstGeom>
        </p:spPr>
      </p:pic>
      <p:pic>
        <p:nvPicPr>
          <p:cNvPr id="10" name="Picture 9">
            <a:extLst>
              <a:ext uri="{FF2B5EF4-FFF2-40B4-BE49-F238E27FC236}">
                <a16:creationId xmlns:a16="http://schemas.microsoft.com/office/drawing/2014/main" id="{82A1F50D-DF3E-4C53-9138-BCC312E642C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79" b="98514" l="799" r="97764">
                        <a14:foregroundMark x1="37061" y1="37367" x2="37061" y2="37367"/>
                        <a14:foregroundMark x1="23323" y1="40764" x2="23323" y2="40764"/>
                        <a14:foregroundMark x1="16294" y1="62845" x2="16294" y2="62845"/>
                        <a14:foregroundMark x1="84185" y1="64119" x2="84185" y2="64119"/>
                        <a14:foregroundMark x1="58626" y1="71975" x2="58626" y2="71975"/>
                        <a14:foregroundMark x1="43450" y1="45648" x2="43450" y2="45648"/>
                        <a14:foregroundMark x1="40415" y1="71762" x2="40415" y2="71762"/>
                        <a14:foregroundMark x1="6070" y1="72187" x2="6070" y2="72187"/>
                        <a14:foregroundMark x1="12620" y1="71762" x2="12620" y2="71762"/>
                        <a14:foregroundMark x1="37061" y1="71762" x2="37061" y2="71762"/>
                        <a14:foregroundMark x1="41693" y1="72187" x2="41693" y2="72187"/>
                        <a14:foregroundMark x1="44089" y1="46709" x2="44089" y2="46709"/>
                        <a14:foregroundMark x1="94888" y1="71762" x2="94888" y2="71762"/>
                        <a14:foregroundMark x1="92173" y1="71762" x2="92173" y2="71762"/>
                        <a14:foregroundMark x1="96326" y1="71762" x2="96326" y2="71762"/>
                        <a14:foregroundMark x1="33227" y1="67516" x2="33227" y2="67516"/>
                        <a14:foregroundMark x1="37380" y1="27813" x2="37380" y2="27813"/>
                        <a14:foregroundMark x1="33227" y1="28238" x2="33227" y2="28238"/>
                        <a14:foregroundMark x1="31150" y1="29512" x2="31150" y2="29512"/>
                        <a14:foregroundMark x1="57348" y1="30573" x2="57348" y2="30573"/>
                        <a14:foregroundMark x1="43291" y1="39066" x2="43291" y2="39066"/>
                        <a14:foregroundMark x1="51118" y1="53291" x2="51118" y2="53291"/>
                        <a14:foregroundMark x1="31789" y1="81953" x2="31789" y2="81953"/>
                        <a14:foregroundMark x1="42971" y1="32696" x2="42971" y2="32696"/>
                        <a14:foregroundMark x1="54473" y1="33546" x2="54473" y2="33546"/>
                        <a14:foregroundMark x1="53035" y1="50318" x2="53035" y2="50318"/>
                        <a14:foregroundMark x1="47764" y1="98514" x2="47764" y2="98514"/>
                      </a14:backgroundRemoval>
                    </a14:imgEffect>
                  </a14:imgLayer>
                </a14:imgProps>
              </a:ext>
              <a:ext uri="{28A0092B-C50C-407E-A947-70E740481C1C}">
                <a14:useLocalDpi xmlns:a14="http://schemas.microsoft.com/office/drawing/2010/main" val="0"/>
              </a:ext>
            </a:extLst>
          </a:blip>
          <a:stretch>
            <a:fillRect/>
          </a:stretch>
        </p:blipFill>
        <p:spPr>
          <a:xfrm>
            <a:off x="-170635" y="2014408"/>
            <a:ext cx="2283300" cy="1717947"/>
          </a:xfrm>
          <a:prstGeom prst="rect">
            <a:avLst/>
          </a:prstGeom>
        </p:spPr>
      </p:pic>
      <p:sp>
        <p:nvSpPr>
          <p:cNvPr id="11" name="Rounded Rectangle 10"/>
          <p:cNvSpPr/>
          <p:nvPr/>
        </p:nvSpPr>
        <p:spPr>
          <a:xfrm>
            <a:off x="257284" y="3906493"/>
            <a:ext cx="1406582" cy="1016283"/>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4125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2E1ADA-795B-4B35-8AD7-0B74863CA25E}"/>
              </a:ext>
            </a:extLst>
          </p:cNvPr>
          <p:cNvSpPr txBox="1"/>
          <p:nvPr/>
        </p:nvSpPr>
        <p:spPr>
          <a:xfrm>
            <a:off x="932139" y="1785729"/>
            <a:ext cx="10740376" cy="3246530"/>
          </a:xfrm>
          <a:prstGeom prst="rect">
            <a:avLst/>
          </a:prstGeom>
          <a:solidFill>
            <a:schemeClr val="accent6">
              <a:lumMod val="20000"/>
              <a:lumOff val="80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Muốn</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cộng</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hai</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thập</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phân</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ta </a:t>
            </a: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làm</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như</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sau</a:t>
            </a:r>
            <a:r>
              <a:rPr kumimoji="0" lang="en-US" sz="28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Viết</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số</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hạng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này</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dưới</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số</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hạng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kia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sao</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cho</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các</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chữ</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số</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ở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cùng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một</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hàng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đặt</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thẳng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cột</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với</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nhau</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lang="en-US" sz="2800" b="1" i="1" dirty="0" err="1">
                <a:solidFill>
                  <a:schemeClr val="tx1">
                    <a:lumMod val="50000"/>
                  </a:schemeClr>
                </a:solidFill>
                <a:latin typeface="Times New Roman" panose="02020603050405020304" pitchFamily="18" charset="0"/>
                <a:cs typeface="Times New Roman" panose="02020603050405020304" pitchFamily="18" charset="0"/>
              </a:rPr>
              <a:t>Thực</a:t>
            </a:r>
            <a:r>
              <a:rPr lang="en-US" sz="2800" b="1" i="1" dirty="0">
                <a:solidFill>
                  <a:schemeClr val="tx1">
                    <a:lumMod val="50000"/>
                  </a:schemeClr>
                </a:solidFill>
                <a:latin typeface="Times New Roman" panose="02020603050405020304" pitchFamily="18" charset="0"/>
                <a:cs typeface="Times New Roman" panose="02020603050405020304" pitchFamily="18" charset="0"/>
              </a:rPr>
              <a:t> </a:t>
            </a:r>
            <a:r>
              <a:rPr lang="en-US" sz="2800" b="1" i="1" dirty="0" err="1">
                <a:solidFill>
                  <a:schemeClr val="tx1">
                    <a:lumMod val="50000"/>
                  </a:schemeClr>
                </a:solidFill>
                <a:latin typeface="Times New Roman" panose="02020603050405020304" pitchFamily="18" charset="0"/>
                <a:cs typeface="Times New Roman" panose="02020603050405020304" pitchFamily="18" charset="0"/>
              </a:rPr>
              <a:t>hiện</a:t>
            </a:r>
            <a:r>
              <a:rPr lang="en-US" sz="2800" b="1" i="1" dirty="0">
                <a:solidFill>
                  <a:schemeClr val="tx1">
                    <a:lumMod val="50000"/>
                  </a:schemeClr>
                </a:solidFill>
                <a:latin typeface="Times New Roman" panose="02020603050405020304" pitchFamily="18" charset="0"/>
                <a:cs typeface="Times New Roman" panose="02020603050405020304" pitchFamily="18" charset="0"/>
              </a:rPr>
              <a:t> </a:t>
            </a:r>
            <a:r>
              <a:rPr lang="en-US" sz="2800" b="1" i="1" dirty="0" err="1">
                <a:solidFill>
                  <a:schemeClr val="tx1">
                    <a:lumMod val="50000"/>
                  </a:schemeClr>
                </a:solidFill>
                <a:latin typeface="Times New Roman" panose="02020603050405020304" pitchFamily="18" charset="0"/>
                <a:cs typeface="Times New Roman" panose="02020603050405020304" pitchFamily="18" charset="0"/>
              </a:rPr>
              <a:t>phép</a:t>
            </a:r>
            <a:r>
              <a:rPr lang="en-US" sz="2800" b="1" i="1" dirty="0">
                <a:solidFill>
                  <a:schemeClr val="tx1">
                    <a:lumMod val="50000"/>
                  </a:schemeClr>
                </a:solidFill>
                <a:latin typeface="Times New Roman" panose="02020603050405020304" pitchFamily="18" charset="0"/>
                <a:cs typeface="Times New Roman" panose="02020603050405020304" pitchFamily="18" charset="0"/>
              </a:rPr>
              <a:t> </a:t>
            </a:r>
            <a:r>
              <a:rPr lang="en-US" sz="2800" b="1" i="1" dirty="0" err="1">
                <a:solidFill>
                  <a:schemeClr val="tx1">
                    <a:lumMod val="50000"/>
                  </a:schemeClr>
                </a:solidFill>
                <a:latin typeface="Times New Roman" panose="02020603050405020304" pitchFamily="18" charset="0"/>
                <a:cs typeface="Times New Roman" panose="02020603050405020304" pitchFamily="18" charset="0"/>
              </a:rPr>
              <a:t>cộng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như</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cộng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lang="en-US" sz="2800" b="1" i="1" dirty="0" err="1">
                <a:solidFill>
                  <a:schemeClr val="tx1">
                    <a:lumMod val="50000"/>
                  </a:schemeClr>
                </a:solidFill>
                <a:latin typeface="Times New Roman" panose="02020603050405020304" pitchFamily="18" charset="0"/>
                <a:cs typeface="Times New Roman" panose="02020603050405020304" pitchFamily="18" charset="0"/>
              </a:rPr>
              <a:t>các</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số</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tự</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nhiên</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Viết</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dấu</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phẩy</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ở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tổng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thẳng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cột</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với</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các</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dấu</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phẩy</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của</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các</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số</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hạng</a:t>
            </a:r>
            <a:r>
              <a:rPr kumimoji="0" lang="en-US" sz="2800" b="1" i="1"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a:t>
            </a:r>
          </a:p>
        </p:txBody>
      </p:sp>
      <p:sp>
        <p:nvSpPr>
          <p:cNvPr id="7" name="TextBox 6">
            <a:extLst>
              <a:ext uri="{FF2B5EF4-FFF2-40B4-BE49-F238E27FC236}">
                <a16:creationId xmlns:a16="http://schemas.microsoft.com/office/drawing/2014/main" id="{A85635D8-58AF-4CBE-85C8-166E967C36EA}"/>
              </a:ext>
            </a:extLst>
          </p:cNvPr>
          <p:cNvSpPr txBox="1"/>
          <p:nvPr/>
        </p:nvSpPr>
        <p:spPr>
          <a:xfrm>
            <a:off x="2773108" y="1052654"/>
            <a:ext cx="5715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Quy</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tắc</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cộng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hai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số</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thập</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phân</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1401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1000"/>
                                        <p:tgtEl>
                                          <p:spTgt spid="2">
                                            <p:txEl>
                                              <p:pRg st="2" end="2"/>
                                            </p:txEl>
                                          </p:spTgt>
                                        </p:tgtEl>
                                      </p:cBhvr>
                                    </p:animEffect>
                                    <p:anim calcmode="lin" valueType="num">
                                      <p:cBhvr>
                                        <p:cTn id="2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Effect transition="in" filter="fade">
                                      <p:cBhvr>
                                        <p:cTn id="33" dur="1000"/>
                                        <p:tgtEl>
                                          <p:spTgt spid="2">
                                            <p:txEl>
                                              <p:pRg st="3" end="3"/>
                                            </p:txEl>
                                          </p:spTgt>
                                        </p:tgtEl>
                                      </p:cBhvr>
                                    </p:animEffect>
                                    <p:anim calcmode="lin" valueType="num">
                                      <p:cBhvr>
                                        <p:cTn id="3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FDD1DB7-AAE6-A9EF-928F-B28616915500}"/>
              </a:ext>
            </a:extLst>
          </p:cNvPr>
          <p:cNvSpPr>
            <a:spLocks noGrp="1"/>
          </p:cNvSpPr>
          <p:nvPr>
            <p:ph type="title"/>
          </p:nvPr>
        </p:nvSpPr>
        <p:spPr>
          <a:xfrm>
            <a:off x="838200" y="365125"/>
            <a:ext cx="10515600" cy="1325563"/>
          </a:xfrm>
        </p:spPr>
        <p:txBody>
          <a:bodyPr/>
          <a:lstStyle/>
          <a:p>
            <a:endParaRPr lang="en-VN" dirty="0"/>
          </a:p>
        </p:txBody>
      </p:sp>
      <p:pic>
        <p:nvPicPr>
          <p:cNvPr id="5" name="Picture 4">
            <a:extLst>
              <a:ext uri="{FF2B5EF4-FFF2-40B4-BE49-F238E27FC236}">
                <a16:creationId xmlns:a16="http://schemas.microsoft.com/office/drawing/2014/main" id="{3578A349-028B-CA16-469B-1909DE3C6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9" y="-524464"/>
            <a:ext cx="12206288" cy="7382464"/>
          </a:xfrm>
          <a:prstGeom prst="rect">
            <a:avLst/>
          </a:prstGeom>
        </p:spPr>
      </p:pic>
      <p:sp>
        <p:nvSpPr>
          <p:cNvPr id="6" name="Title 1">
            <a:extLst>
              <a:ext uri="{FF2B5EF4-FFF2-40B4-BE49-F238E27FC236}">
                <a16:creationId xmlns:a16="http://schemas.microsoft.com/office/drawing/2014/main" id="{3D19F133-9FC9-0C90-7C3C-6768DB6797A4}"/>
              </a:ext>
            </a:extLst>
          </p:cNvPr>
          <p:cNvSpPr txBox="1">
            <a:spLocks/>
          </p:cNvSpPr>
          <p:nvPr/>
        </p:nvSpPr>
        <p:spPr>
          <a:xfrm>
            <a:off x="1752600" y="2099968"/>
            <a:ext cx="8229600" cy="2133600"/>
          </a:xfrm>
          <a:prstGeom prst="rect">
            <a:avLst/>
          </a:prstGeom>
          <a:noFill/>
          <a:ln w="12700" cap="flat" cmpd="sng" algn="ctr">
            <a:noFill/>
            <a:prstDash val="solid"/>
            <a:miter lim="800000"/>
          </a:ln>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scene3d>
              <a:camera prst="orthographicFront"/>
              <a:lightRig rig="soft" dir="t">
                <a:rot lat="0" lon="0" rev="15600000"/>
              </a:lightRig>
            </a:scene3d>
            <a:sp3d extrusionH="57150" prstMaterial="softEdge">
              <a:bevelT w="25400" h="38100"/>
            </a:sp3d>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1500" b="1" i="0" u="none" strike="noStrike" kern="1200" cap="none" spc="0" normalizeH="0" baseline="0" noProof="0" dirty="0" err="1">
                <a:ln>
                  <a:solidFill>
                    <a:srgbClr val="C00000"/>
                  </a:solidFill>
                </a:ln>
                <a:solidFill>
                  <a:srgbClr val="FF0066"/>
                </a:solidFill>
                <a:effectLst>
                  <a:glow rad="63500">
                    <a:srgbClr val="FFC000">
                      <a:satMod val="175000"/>
                      <a:alpha val="40000"/>
                    </a:srgbClr>
                  </a:glow>
                  <a:outerShdw blurRad="38100" dist="38100" dir="2700000" algn="tl">
                    <a:srgbClr val="000000">
                      <a:alpha val="43137"/>
                    </a:srgbClr>
                  </a:outerShdw>
                </a:effectLst>
                <a:uLnTx/>
                <a:uFillTx/>
                <a:latin typeface="Calibri" panose="020F0502020204030204"/>
                <a:ea typeface="+mn-ea"/>
                <a:cs typeface="Times New Roman" panose="02020603050405020304" pitchFamily="18" charset="0"/>
              </a:rPr>
              <a:t>Thực</a:t>
            </a:r>
            <a:r>
              <a:rPr kumimoji="0" lang="en-US" sz="11500" b="1" i="0" u="none" strike="noStrike" kern="1200" cap="none" spc="0" normalizeH="0" baseline="0" noProof="0" dirty="0">
                <a:ln>
                  <a:solidFill>
                    <a:srgbClr val="C00000"/>
                  </a:solidFill>
                </a:ln>
                <a:solidFill>
                  <a:srgbClr val="FF0066"/>
                </a:solidFill>
                <a:effectLst>
                  <a:glow rad="63500">
                    <a:srgbClr val="FFC000">
                      <a:satMod val="175000"/>
                      <a:alpha val="40000"/>
                    </a:srgbClr>
                  </a:glow>
                  <a:outerShdw blurRad="38100" dist="38100" dir="2700000" algn="tl">
                    <a:srgbClr val="000000">
                      <a:alpha val="43137"/>
                    </a:srgbClr>
                  </a:outerShdw>
                </a:effectLst>
                <a:uLnTx/>
                <a:uFillTx/>
                <a:latin typeface="Calibri" panose="020F0502020204030204"/>
                <a:ea typeface="+mn-ea"/>
                <a:cs typeface="Times New Roman" panose="02020603050405020304" pitchFamily="18" charset="0"/>
              </a:rPr>
              <a:t> </a:t>
            </a:r>
            <a:r>
              <a:rPr kumimoji="0" lang="en-US" sz="11500" b="1" i="0" u="none" strike="noStrike" kern="1200" cap="none" spc="0" normalizeH="0" baseline="0" noProof="0" dirty="0" err="1">
                <a:ln>
                  <a:solidFill>
                    <a:srgbClr val="C00000"/>
                  </a:solidFill>
                </a:ln>
                <a:solidFill>
                  <a:srgbClr val="FF0066"/>
                </a:solidFill>
                <a:effectLst>
                  <a:glow rad="63500">
                    <a:srgbClr val="FFC000">
                      <a:satMod val="175000"/>
                      <a:alpha val="40000"/>
                    </a:srgbClr>
                  </a:glow>
                  <a:outerShdw blurRad="38100" dist="38100" dir="2700000" algn="tl">
                    <a:srgbClr val="000000">
                      <a:alpha val="43137"/>
                    </a:srgbClr>
                  </a:outerShdw>
                </a:effectLst>
                <a:uLnTx/>
                <a:uFillTx/>
                <a:latin typeface="Calibri" panose="020F0502020204030204"/>
                <a:ea typeface="+mn-ea"/>
                <a:cs typeface="Times New Roman" panose="02020603050405020304" pitchFamily="18" charset="0"/>
              </a:rPr>
              <a:t>hành</a:t>
            </a:r>
            <a:r>
              <a:rPr kumimoji="0" lang="en-US" sz="11500" b="1" i="0" u="none" strike="noStrike" kern="1200" cap="none" spc="0" normalizeH="0" baseline="0" noProof="0" dirty="0">
                <a:ln>
                  <a:solidFill>
                    <a:srgbClr val="C00000"/>
                  </a:solidFill>
                </a:ln>
                <a:solidFill>
                  <a:srgbClr val="FF0066"/>
                </a:solidFill>
                <a:effectLst>
                  <a:glow rad="63500">
                    <a:srgbClr val="FFC000">
                      <a:satMod val="175000"/>
                      <a:alpha val="40000"/>
                    </a:srgbClr>
                  </a:glow>
                  <a:outerShdw blurRad="38100" dist="38100" dir="2700000" algn="tl">
                    <a:srgbClr val="000000">
                      <a:alpha val="43137"/>
                    </a:srgbClr>
                  </a:outerShdw>
                </a:effectLst>
                <a:uLnTx/>
                <a:uFillTx/>
                <a:latin typeface="Calibri" panose="020F0502020204030204"/>
                <a:ea typeface="+mn-ea"/>
                <a:cs typeface="Times New Roman" panose="02020603050405020304" pitchFamily="18" charset="0"/>
              </a:rPr>
              <a:t>, </a:t>
            </a:r>
            <a:r>
              <a:rPr kumimoji="0" lang="en-US" sz="11500" b="1" i="0" u="none" strike="noStrike" kern="1200" cap="none" spc="0" normalizeH="0" baseline="0" noProof="0" dirty="0" err="1">
                <a:ln>
                  <a:solidFill>
                    <a:srgbClr val="C00000"/>
                  </a:solidFill>
                </a:ln>
                <a:solidFill>
                  <a:srgbClr val="FF0066"/>
                </a:solidFill>
                <a:effectLst>
                  <a:glow rad="63500">
                    <a:srgbClr val="FFC000">
                      <a:satMod val="175000"/>
                      <a:alpha val="40000"/>
                    </a:srgbClr>
                  </a:glow>
                  <a:outerShdw blurRad="38100" dist="38100" dir="2700000" algn="tl">
                    <a:srgbClr val="000000">
                      <a:alpha val="43137"/>
                    </a:srgbClr>
                  </a:outerShdw>
                </a:effectLst>
                <a:uLnTx/>
                <a:uFillTx/>
                <a:latin typeface="Calibri" panose="020F0502020204030204"/>
                <a:ea typeface="+mn-ea"/>
                <a:cs typeface="Times New Roman" panose="02020603050405020304" pitchFamily="18" charset="0"/>
              </a:rPr>
              <a:t>luyện</a:t>
            </a:r>
            <a:r>
              <a:rPr kumimoji="0" lang="en-US" sz="11500" b="1" i="0" u="none" strike="noStrike" kern="1200" cap="none" spc="0" normalizeH="0" baseline="0" noProof="0" dirty="0">
                <a:ln>
                  <a:solidFill>
                    <a:srgbClr val="C00000"/>
                  </a:solidFill>
                </a:ln>
                <a:solidFill>
                  <a:srgbClr val="FF0066"/>
                </a:solidFill>
                <a:effectLst>
                  <a:glow rad="63500">
                    <a:srgbClr val="FFC000">
                      <a:satMod val="175000"/>
                      <a:alpha val="40000"/>
                    </a:srgbClr>
                  </a:glow>
                  <a:outerShdw blurRad="38100" dist="38100" dir="2700000" algn="tl">
                    <a:srgbClr val="000000">
                      <a:alpha val="43137"/>
                    </a:srgbClr>
                  </a:outerShdw>
                </a:effectLst>
                <a:uLnTx/>
                <a:uFillTx/>
                <a:latin typeface="Calibri" panose="020F0502020204030204"/>
                <a:ea typeface="+mn-ea"/>
                <a:cs typeface="Times New Roman" panose="02020603050405020304" pitchFamily="18" charset="0"/>
              </a:rPr>
              <a:t> </a:t>
            </a:r>
            <a:r>
              <a:rPr kumimoji="0" lang="en-US" sz="11500" b="1" i="0" u="none" strike="noStrike" kern="1200" cap="none" spc="0" normalizeH="0" baseline="0" noProof="0" dirty="0" err="1">
                <a:ln>
                  <a:solidFill>
                    <a:srgbClr val="C00000"/>
                  </a:solidFill>
                </a:ln>
                <a:solidFill>
                  <a:srgbClr val="FF0066"/>
                </a:solidFill>
                <a:effectLst>
                  <a:glow rad="63500">
                    <a:srgbClr val="FFC000">
                      <a:satMod val="175000"/>
                      <a:alpha val="40000"/>
                    </a:srgbClr>
                  </a:glow>
                  <a:outerShdw blurRad="38100" dist="38100" dir="2700000" algn="tl">
                    <a:srgbClr val="000000">
                      <a:alpha val="43137"/>
                    </a:srgbClr>
                  </a:outerShdw>
                </a:effectLst>
                <a:uLnTx/>
                <a:uFillTx/>
                <a:latin typeface="Calibri" panose="020F0502020204030204"/>
                <a:ea typeface="+mn-ea"/>
                <a:cs typeface="Times New Roman" panose="02020603050405020304" pitchFamily="18" charset="0"/>
              </a:rPr>
              <a:t>tập</a:t>
            </a:r>
            <a:endParaRPr kumimoji="0" lang="en-US" sz="4400" b="1" i="0" u="none" strike="noStrike" kern="1200" cap="none" spc="0" normalizeH="0" baseline="0" noProof="0" dirty="0">
              <a:ln>
                <a:noFill/>
              </a:ln>
              <a:solidFill>
                <a:srgbClr val="A5A5A5">
                  <a:lumMod val="75000"/>
                </a:srgbClr>
              </a:solidFill>
              <a:effectLst>
                <a:glow rad="63500">
                  <a:srgbClr val="FFC000">
                    <a:satMod val="175000"/>
                    <a:alpha val="40000"/>
                  </a:srgbClr>
                </a:glow>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97549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0">
            <a:extLst>
              <a:ext uri="{FF2B5EF4-FFF2-40B4-BE49-F238E27FC236}">
                <a16:creationId xmlns:a16="http://schemas.microsoft.com/office/drawing/2014/main" id="{136C4662-D7B4-252B-8555-1D77910912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754973">
            <a:off x="9968751" y="-393253"/>
            <a:ext cx="2618084" cy="2618084"/>
          </a:xfrm>
          <a:prstGeom prst="rect">
            <a:avLst/>
          </a:prstGeom>
        </p:spPr>
      </p:pic>
      <p:sp>
        <p:nvSpPr>
          <p:cNvPr id="5" name="TextBox 2">
            <a:extLst>
              <a:ext uri="{FF2B5EF4-FFF2-40B4-BE49-F238E27FC236}">
                <a16:creationId xmlns:a16="http://schemas.microsoft.com/office/drawing/2014/main" id="{ECD0F8E9-5A8E-5908-3763-596F23AB4437}"/>
              </a:ext>
            </a:extLst>
          </p:cNvPr>
          <p:cNvSpPr txBox="1">
            <a:spLocks noChangeArrowheads="1"/>
          </p:cNvSpPr>
          <p:nvPr/>
        </p:nvSpPr>
        <p:spPr bwMode="auto">
          <a:xfrm>
            <a:off x="1026102" y="684502"/>
            <a:ext cx="1800225" cy="707886"/>
          </a:xfrm>
          <a:prstGeom prst="rect">
            <a:avLst/>
          </a:prstGeom>
          <a:solidFill>
            <a:schemeClr val="accent4">
              <a:lumMod val="50000"/>
            </a:schemeClr>
          </a:solidFill>
          <a:ln>
            <a:noFill/>
          </a:ln>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000" b="1" i="0" u="sng"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Bài</a:t>
            </a:r>
            <a:r>
              <a:rPr kumimoji="0" lang="en-US" altLang="en-US" sz="4000" b="1" i="0" u="sng"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1</a:t>
            </a:r>
            <a:r>
              <a:rPr kumimoji="0" lang="en-US" altLang="en-US" sz="40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3C7B4140-4DD0-0A33-823F-3B430C487BCD}"/>
              </a:ext>
            </a:extLst>
          </p:cNvPr>
          <p:cNvSpPr txBox="1">
            <a:spLocks noChangeArrowheads="1"/>
          </p:cNvSpPr>
          <p:nvPr/>
        </p:nvSpPr>
        <p:spPr bwMode="auto">
          <a:xfrm>
            <a:off x="2799506" y="691064"/>
            <a:ext cx="15392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699D2F72-9DB9-93B4-8BB8-241154C58040}"/>
              </a:ext>
            </a:extLst>
          </p:cNvPr>
          <p:cNvSpPr txBox="1">
            <a:spLocks noChangeArrowheads="1"/>
          </p:cNvSpPr>
          <p:nvPr/>
        </p:nvSpPr>
        <p:spPr bwMode="auto">
          <a:xfrm>
            <a:off x="2580509" y="1554595"/>
            <a:ext cx="12430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58,2</a:t>
            </a:r>
          </a:p>
        </p:txBody>
      </p:sp>
      <p:sp>
        <p:nvSpPr>
          <p:cNvPr id="8" name="TextBox 7">
            <a:extLst>
              <a:ext uri="{FF2B5EF4-FFF2-40B4-BE49-F238E27FC236}">
                <a16:creationId xmlns:a16="http://schemas.microsoft.com/office/drawing/2014/main" id="{B4CCB32C-6CBC-5B79-C183-820C3178F438}"/>
              </a:ext>
            </a:extLst>
          </p:cNvPr>
          <p:cNvSpPr txBox="1">
            <a:spLocks noChangeArrowheads="1"/>
          </p:cNvSpPr>
          <p:nvPr/>
        </p:nvSpPr>
        <p:spPr bwMode="auto">
          <a:xfrm>
            <a:off x="2582096" y="2184833"/>
            <a:ext cx="10967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24,3</a:t>
            </a:r>
          </a:p>
        </p:txBody>
      </p:sp>
      <p:cxnSp>
        <p:nvCxnSpPr>
          <p:cNvPr id="9" name="Straight Connector 8">
            <a:extLst>
              <a:ext uri="{FF2B5EF4-FFF2-40B4-BE49-F238E27FC236}">
                <a16:creationId xmlns:a16="http://schemas.microsoft.com/office/drawing/2014/main" id="{05861782-005B-ACB8-2895-4B5F5B7714E9}"/>
              </a:ext>
            </a:extLst>
          </p:cNvPr>
          <p:cNvCxnSpPr/>
          <p:nvPr/>
        </p:nvCxnSpPr>
        <p:spPr>
          <a:xfrm>
            <a:off x="2626546" y="2805545"/>
            <a:ext cx="90328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FE7F464-F8B4-F238-7218-341E2BB6675C}"/>
              </a:ext>
            </a:extLst>
          </p:cNvPr>
          <p:cNvSpPr>
            <a:spLocks noChangeArrowheads="1"/>
          </p:cNvSpPr>
          <p:nvPr/>
        </p:nvSpPr>
        <p:spPr bwMode="auto">
          <a:xfrm>
            <a:off x="2265309" y="1869714"/>
            <a:ext cx="4764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endParaRPr kumimoji="0" lang="en-US" alt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5E33919C-4DC4-0895-0964-AF05C92422DF}"/>
              </a:ext>
            </a:extLst>
          </p:cNvPr>
          <p:cNvSpPr txBox="1">
            <a:spLocks noChangeArrowheads="1"/>
          </p:cNvSpPr>
          <p:nvPr/>
        </p:nvSpPr>
        <p:spPr bwMode="auto">
          <a:xfrm>
            <a:off x="2477223" y="3911896"/>
            <a:ext cx="132760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75,8</a:t>
            </a:r>
          </a:p>
        </p:txBody>
      </p:sp>
      <p:sp>
        <p:nvSpPr>
          <p:cNvPr id="17" name="TextBox 16">
            <a:extLst>
              <a:ext uri="{FF2B5EF4-FFF2-40B4-BE49-F238E27FC236}">
                <a16:creationId xmlns:a16="http://schemas.microsoft.com/office/drawing/2014/main" id="{2F80B868-2C95-A3D3-0BC0-EE5D56EEE191}"/>
              </a:ext>
            </a:extLst>
          </p:cNvPr>
          <p:cNvSpPr txBox="1">
            <a:spLocks noChangeArrowheads="1"/>
          </p:cNvSpPr>
          <p:nvPr/>
        </p:nvSpPr>
        <p:spPr bwMode="auto">
          <a:xfrm>
            <a:off x="2247276" y="4171958"/>
            <a:ext cx="3762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p>
        </p:txBody>
      </p:sp>
      <p:sp>
        <p:nvSpPr>
          <p:cNvPr id="18" name="TextBox 17">
            <a:extLst>
              <a:ext uri="{FF2B5EF4-FFF2-40B4-BE49-F238E27FC236}">
                <a16:creationId xmlns:a16="http://schemas.microsoft.com/office/drawing/2014/main" id="{90183091-22C8-E0C0-00D9-DC13BE819590}"/>
              </a:ext>
            </a:extLst>
          </p:cNvPr>
          <p:cNvSpPr txBox="1">
            <a:spLocks noChangeArrowheads="1"/>
          </p:cNvSpPr>
          <p:nvPr/>
        </p:nvSpPr>
        <p:spPr bwMode="auto">
          <a:xfrm>
            <a:off x="2477223" y="4592200"/>
            <a:ext cx="161614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249,19</a:t>
            </a:r>
          </a:p>
        </p:txBody>
      </p:sp>
      <p:pic>
        <p:nvPicPr>
          <p:cNvPr id="19" name="Picture 18">
            <a:extLst>
              <a:ext uri="{FF2B5EF4-FFF2-40B4-BE49-F238E27FC236}">
                <a16:creationId xmlns:a16="http://schemas.microsoft.com/office/drawing/2014/main" id="{4CA632C6-BF3E-0706-E180-A686571915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64523" y="5219996"/>
            <a:ext cx="1614487"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a:extLst>
              <a:ext uri="{FF2B5EF4-FFF2-40B4-BE49-F238E27FC236}">
                <a16:creationId xmlns:a16="http://schemas.microsoft.com/office/drawing/2014/main" id="{9F199DD8-EC8C-33B7-5C1E-5485C5921CB4}"/>
              </a:ext>
            </a:extLst>
          </p:cNvPr>
          <p:cNvSpPr txBox="1">
            <a:spLocks noChangeArrowheads="1"/>
          </p:cNvSpPr>
          <p:nvPr/>
        </p:nvSpPr>
        <p:spPr bwMode="auto">
          <a:xfrm>
            <a:off x="6620661" y="3907987"/>
            <a:ext cx="13564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0,995</a:t>
            </a:r>
          </a:p>
        </p:txBody>
      </p:sp>
      <p:sp>
        <p:nvSpPr>
          <p:cNvPr id="22" name="TextBox 21">
            <a:extLst>
              <a:ext uri="{FF2B5EF4-FFF2-40B4-BE49-F238E27FC236}">
                <a16:creationId xmlns:a16="http://schemas.microsoft.com/office/drawing/2014/main" id="{3E000B54-6941-B262-2209-6879F39F3994}"/>
              </a:ext>
            </a:extLst>
          </p:cNvPr>
          <p:cNvSpPr txBox="1">
            <a:spLocks noChangeArrowheads="1"/>
          </p:cNvSpPr>
          <p:nvPr/>
        </p:nvSpPr>
        <p:spPr bwMode="auto">
          <a:xfrm>
            <a:off x="6620661" y="4498780"/>
            <a:ext cx="13564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0,868</a:t>
            </a:r>
          </a:p>
        </p:txBody>
      </p:sp>
      <p:pic>
        <p:nvPicPr>
          <p:cNvPr id="24" name="Picture 23">
            <a:extLst>
              <a:ext uri="{FF2B5EF4-FFF2-40B4-BE49-F238E27FC236}">
                <a16:creationId xmlns:a16="http://schemas.microsoft.com/office/drawing/2014/main" id="{64032D90-9895-A8A3-E0EA-06D9842911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7988" y="4134067"/>
            <a:ext cx="811213"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a:extLst>
              <a:ext uri="{FF2B5EF4-FFF2-40B4-BE49-F238E27FC236}">
                <a16:creationId xmlns:a16="http://schemas.microsoft.com/office/drawing/2014/main" id="{567BB0A2-B3FF-BA9A-A8B7-C2F6FBB3AE1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34705" y="5219996"/>
            <a:ext cx="1501338"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995E5A03-2908-0E77-BCF5-DBA598365425}"/>
              </a:ext>
            </a:extLst>
          </p:cNvPr>
          <p:cNvSpPr txBox="1">
            <a:spLocks noChangeArrowheads="1"/>
          </p:cNvSpPr>
          <p:nvPr/>
        </p:nvSpPr>
        <p:spPr bwMode="auto">
          <a:xfrm>
            <a:off x="6477691" y="1366833"/>
            <a:ext cx="13564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19,36</a:t>
            </a:r>
          </a:p>
        </p:txBody>
      </p:sp>
      <p:sp>
        <p:nvSpPr>
          <p:cNvPr id="27" name="TextBox 26">
            <a:extLst>
              <a:ext uri="{FF2B5EF4-FFF2-40B4-BE49-F238E27FC236}">
                <a16:creationId xmlns:a16="http://schemas.microsoft.com/office/drawing/2014/main" id="{6F3671D2-E20A-7099-E9B1-9B6A1B50B636}"/>
              </a:ext>
            </a:extLst>
          </p:cNvPr>
          <p:cNvSpPr txBox="1">
            <a:spLocks noChangeArrowheads="1"/>
          </p:cNvSpPr>
          <p:nvPr/>
        </p:nvSpPr>
        <p:spPr bwMode="auto">
          <a:xfrm>
            <a:off x="6323703" y="1936746"/>
            <a:ext cx="146706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4,08</a:t>
            </a:r>
          </a:p>
        </p:txBody>
      </p:sp>
      <p:cxnSp>
        <p:nvCxnSpPr>
          <p:cNvPr id="28" name="Straight Connector 27">
            <a:extLst>
              <a:ext uri="{FF2B5EF4-FFF2-40B4-BE49-F238E27FC236}">
                <a16:creationId xmlns:a16="http://schemas.microsoft.com/office/drawing/2014/main" id="{C00F3236-C5BF-1BBE-B4AF-709844F337E0}"/>
              </a:ext>
            </a:extLst>
          </p:cNvPr>
          <p:cNvCxnSpPr/>
          <p:nvPr/>
        </p:nvCxnSpPr>
        <p:spPr>
          <a:xfrm>
            <a:off x="6550290" y="2614603"/>
            <a:ext cx="121126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8854E705-D797-5FEF-5C80-05B0E011B4BC}"/>
              </a:ext>
            </a:extLst>
          </p:cNvPr>
          <p:cNvSpPr>
            <a:spLocks noChangeArrowheads="1"/>
          </p:cNvSpPr>
          <p:nvPr/>
        </p:nvSpPr>
        <p:spPr bwMode="auto">
          <a:xfrm>
            <a:off x="6230147" y="1695376"/>
            <a:ext cx="4764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endParaRPr kumimoji="0" lang="en-US" alt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95C8C33B-A889-40F5-902E-2BFB69B87723}"/>
              </a:ext>
            </a:extLst>
          </p:cNvPr>
          <p:cNvSpPr>
            <a:spLocks noChangeArrowheads="1"/>
          </p:cNvSpPr>
          <p:nvPr/>
        </p:nvSpPr>
        <p:spPr bwMode="auto">
          <a:xfrm>
            <a:off x="1814715" y="1483306"/>
            <a:ext cx="688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4000" b="1" dirty="0">
                <a:solidFill>
                  <a:srgbClr val="002060"/>
                </a:solidFill>
                <a:latin typeface="Times New Roman" panose="02020603050405020304" pitchFamily="18" charset="0"/>
                <a:cs typeface="Times New Roman" panose="02020603050405020304" pitchFamily="18" charset="0"/>
              </a:rPr>
              <a:t>a)</a:t>
            </a:r>
            <a:endParaRPr kumimoji="0" lang="en-US" alt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1900FD7D-7D32-4901-BDF3-E9720034B3B6}"/>
              </a:ext>
            </a:extLst>
          </p:cNvPr>
          <p:cNvSpPr>
            <a:spLocks noChangeArrowheads="1"/>
          </p:cNvSpPr>
          <p:nvPr/>
        </p:nvSpPr>
        <p:spPr bwMode="auto">
          <a:xfrm>
            <a:off x="1814857" y="3780124"/>
            <a:ext cx="688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4000" b="1" dirty="0">
                <a:solidFill>
                  <a:srgbClr val="002060"/>
                </a:solidFill>
                <a:latin typeface="Times New Roman" panose="02020603050405020304" pitchFamily="18" charset="0"/>
                <a:cs typeface="Times New Roman" panose="02020603050405020304" pitchFamily="18" charset="0"/>
              </a:rPr>
              <a:t>c)</a:t>
            </a:r>
            <a:endParaRPr kumimoji="0" lang="en-US" alt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3CDFF8F6-6A70-4C59-961B-F8FD6AC58EC4}"/>
              </a:ext>
            </a:extLst>
          </p:cNvPr>
          <p:cNvSpPr>
            <a:spLocks noChangeArrowheads="1"/>
          </p:cNvSpPr>
          <p:nvPr/>
        </p:nvSpPr>
        <p:spPr bwMode="auto">
          <a:xfrm>
            <a:off x="5788891" y="3870277"/>
            <a:ext cx="688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4000" b="1" dirty="0">
                <a:solidFill>
                  <a:srgbClr val="002060"/>
                </a:solidFill>
                <a:latin typeface="Times New Roman" panose="02020603050405020304" pitchFamily="18" charset="0"/>
                <a:cs typeface="Times New Roman" panose="02020603050405020304" pitchFamily="18" charset="0"/>
              </a:rPr>
              <a:t>d)</a:t>
            </a:r>
            <a:endParaRPr kumimoji="0" lang="en-US" alt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id="{64E91496-842D-4CCC-82CB-3B2A439B90A2}"/>
              </a:ext>
            </a:extLst>
          </p:cNvPr>
          <p:cNvSpPr>
            <a:spLocks noChangeArrowheads="1"/>
          </p:cNvSpPr>
          <p:nvPr/>
        </p:nvSpPr>
        <p:spPr bwMode="auto">
          <a:xfrm>
            <a:off x="5714310" y="1419342"/>
            <a:ext cx="69407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4000" b="1" dirty="0">
                <a:solidFill>
                  <a:srgbClr val="002060"/>
                </a:solidFill>
                <a:latin typeface="Times New Roman" panose="02020603050405020304" pitchFamily="18" charset="0"/>
                <a:cs typeface="Times New Roman" panose="02020603050405020304" pitchFamily="18" charset="0"/>
              </a:rPr>
              <a:t>b)</a:t>
            </a:r>
            <a:endParaRPr kumimoji="0" lang="en-US" alt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161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par>
                                <p:cTn id="17" presetID="5" presetClass="entr" presetSubtype="1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heckerboard(across)">
                                      <p:cBhvr>
                                        <p:cTn id="19" dur="500"/>
                                        <p:tgtEl>
                                          <p:spTgt spid="9"/>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checkerboard(across)">
                                      <p:cBhvr>
                                        <p:cTn id="25" dur="500"/>
                                        <p:tgtEl>
                                          <p:spTgt spid="16"/>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checkerboard(across)">
                                      <p:cBhvr>
                                        <p:cTn id="28" dur="500"/>
                                        <p:tgtEl>
                                          <p:spTgt spid="17"/>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checkerboard(across)">
                                      <p:cBhvr>
                                        <p:cTn id="31" dur="500"/>
                                        <p:tgtEl>
                                          <p:spTgt spid="18"/>
                                        </p:tgtEl>
                                      </p:cBhvr>
                                    </p:animEffect>
                                  </p:childTnLst>
                                </p:cTn>
                              </p:par>
                              <p:par>
                                <p:cTn id="32" presetID="5" presetClass="entr" presetSubtype="1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checkerboard(across)">
                                      <p:cBhvr>
                                        <p:cTn id="34" dur="500"/>
                                        <p:tgtEl>
                                          <p:spTgt spid="19"/>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heckerboard(across)">
                                      <p:cBhvr>
                                        <p:cTn id="37" dur="500"/>
                                        <p:tgtEl>
                                          <p:spTgt spid="21"/>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checkerboard(across)">
                                      <p:cBhvr>
                                        <p:cTn id="40" dur="500"/>
                                        <p:tgtEl>
                                          <p:spTgt spid="22"/>
                                        </p:tgtEl>
                                      </p:cBhvr>
                                    </p:animEffect>
                                  </p:childTnLst>
                                </p:cTn>
                              </p:par>
                              <p:par>
                                <p:cTn id="41" presetID="5" presetClass="entr" presetSubtype="1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checkerboard(across)">
                                      <p:cBhvr>
                                        <p:cTn id="43" dur="500"/>
                                        <p:tgtEl>
                                          <p:spTgt spid="24"/>
                                        </p:tgtEl>
                                      </p:cBhvr>
                                    </p:animEffect>
                                  </p:childTnLst>
                                </p:cTn>
                              </p:par>
                              <p:par>
                                <p:cTn id="44" presetID="5" presetClass="entr" presetSubtype="10" fill="hold"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checkerboard(across)">
                                      <p:cBhvr>
                                        <p:cTn id="46" dur="500"/>
                                        <p:tgtEl>
                                          <p:spTgt spid="25"/>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checkerboard(across)">
                                      <p:cBhvr>
                                        <p:cTn id="49" dur="500"/>
                                        <p:tgtEl>
                                          <p:spTgt spid="26"/>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checkerboard(across)">
                                      <p:cBhvr>
                                        <p:cTn id="52" dur="500"/>
                                        <p:tgtEl>
                                          <p:spTgt spid="27"/>
                                        </p:tgtEl>
                                      </p:cBhvr>
                                    </p:animEffect>
                                  </p:childTnLst>
                                </p:cTn>
                              </p:par>
                              <p:par>
                                <p:cTn id="53" presetID="5" presetClass="entr" presetSubtype="10" fill="hold" nodeType="with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checkerboard(across)">
                                      <p:cBhvr>
                                        <p:cTn id="55" dur="500"/>
                                        <p:tgtEl>
                                          <p:spTgt spid="28"/>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checkerboard(across)">
                                      <p:cBhvr>
                                        <p:cTn id="58" dur="500"/>
                                        <p:tgtEl>
                                          <p:spTgt spid="29"/>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checkerboard(across)">
                                      <p:cBhvr>
                                        <p:cTn id="61" dur="500"/>
                                        <p:tgtEl>
                                          <p:spTgt spid="23"/>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checkerboard(across)">
                                      <p:cBhvr>
                                        <p:cTn id="64" dur="500"/>
                                        <p:tgtEl>
                                          <p:spTgt spid="30"/>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checkerboard(across)">
                                      <p:cBhvr>
                                        <p:cTn id="67" dur="500"/>
                                        <p:tgtEl>
                                          <p:spTgt spid="31"/>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checkerboard(across)">
                                      <p:cBhvr>
                                        <p:cTn id="7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10" grpId="0"/>
      <p:bldP spid="16" grpId="0"/>
      <p:bldP spid="17" grpId="0"/>
      <p:bldP spid="18" grpId="0"/>
      <p:bldP spid="21" grpId="0"/>
      <p:bldP spid="22" grpId="0"/>
      <p:bldP spid="26" grpId="0"/>
      <p:bldP spid="27" grpId="0"/>
      <p:bldP spid="29" grpId="0"/>
      <p:bldP spid="23" grpId="0"/>
      <p:bldP spid="30" grpId="0"/>
      <p:bldP spid="31"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3078772" y="1327868"/>
            <a:ext cx="5540875" cy="3657600"/>
          </a:xfrm>
          <a:prstGeom prst="cloudCallout">
            <a:avLst>
              <a:gd name="adj1" fmla="val 70317"/>
              <a:gd name="adj2" fmla="val 24741"/>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Qua</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bài</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tập</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1 con </a:t>
            </a:r>
            <a:r>
              <a:rPr kumimoji="0" lang="en-US" sz="40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được</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củng</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cố</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kiến</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thức</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gì</a:t>
            </a:r>
            <a:r>
              <a:rPr kumimoji="0" lang="en-US" sz="40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a:t>
            </a:r>
          </a:p>
        </p:txBody>
      </p:sp>
      <p:sp>
        <p:nvSpPr>
          <p:cNvPr id="8" name="Oval 7"/>
          <p:cNvSpPr/>
          <p:nvPr/>
        </p:nvSpPr>
        <p:spPr>
          <a:xfrm>
            <a:off x="8285028" y="581067"/>
            <a:ext cx="1608479" cy="1463028"/>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9"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502" y="5096914"/>
            <a:ext cx="1810283" cy="1831043"/>
          </a:xfrm>
          <a:prstGeom prst="rect">
            <a:avLst/>
          </a:prstGeom>
        </p:spPr>
      </p:pic>
      <p:pic>
        <p:nvPicPr>
          <p:cNvPr id="10" name="Picture 9">
            <a:extLst>
              <a:ext uri="{FF2B5EF4-FFF2-40B4-BE49-F238E27FC236}">
                <a16:creationId xmlns:a16="http://schemas.microsoft.com/office/drawing/2014/main" id="{82A1F50D-DF3E-4C53-9138-BCC312E642C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79" b="98514" l="799" r="97764">
                        <a14:foregroundMark x1="37061" y1="37367" x2="37061" y2="37367"/>
                        <a14:foregroundMark x1="23323" y1="40764" x2="23323" y2="40764"/>
                        <a14:foregroundMark x1="16294" y1="62845" x2="16294" y2="62845"/>
                        <a14:foregroundMark x1="84185" y1="64119" x2="84185" y2="64119"/>
                        <a14:foregroundMark x1="58626" y1="71975" x2="58626" y2="71975"/>
                        <a14:foregroundMark x1="43450" y1="45648" x2="43450" y2="45648"/>
                        <a14:foregroundMark x1="40415" y1="71762" x2="40415" y2="71762"/>
                        <a14:foregroundMark x1="6070" y1="72187" x2="6070" y2="72187"/>
                        <a14:foregroundMark x1="12620" y1="71762" x2="12620" y2="71762"/>
                        <a14:foregroundMark x1="37061" y1="71762" x2="37061" y2="71762"/>
                        <a14:foregroundMark x1="41693" y1="72187" x2="41693" y2="72187"/>
                        <a14:foregroundMark x1="44089" y1="46709" x2="44089" y2="46709"/>
                        <a14:foregroundMark x1="94888" y1="71762" x2="94888" y2="71762"/>
                        <a14:foregroundMark x1="92173" y1="71762" x2="92173" y2="71762"/>
                        <a14:foregroundMark x1="96326" y1="71762" x2="96326" y2="71762"/>
                        <a14:foregroundMark x1="33227" y1="67516" x2="33227" y2="67516"/>
                        <a14:foregroundMark x1="37380" y1="27813" x2="37380" y2="27813"/>
                        <a14:foregroundMark x1="33227" y1="28238" x2="33227" y2="28238"/>
                        <a14:foregroundMark x1="31150" y1="29512" x2="31150" y2="29512"/>
                        <a14:foregroundMark x1="57348" y1="30573" x2="57348" y2="30573"/>
                        <a14:foregroundMark x1="43291" y1="39066" x2="43291" y2="39066"/>
                        <a14:foregroundMark x1="51118" y1="53291" x2="51118" y2="53291"/>
                        <a14:foregroundMark x1="31789" y1="81953" x2="31789" y2="81953"/>
                        <a14:foregroundMark x1="42971" y1="32696" x2="42971" y2="32696"/>
                        <a14:foregroundMark x1="54473" y1="33546" x2="54473" y2="33546"/>
                        <a14:foregroundMark x1="53035" y1="50318" x2="53035" y2="50318"/>
                        <a14:foregroundMark x1="47764" y1="98514" x2="47764" y2="98514"/>
                      </a14:backgroundRemoval>
                    </a14:imgEffect>
                  </a14:imgLayer>
                </a14:imgProps>
              </a:ext>
              <a:ext uri="{28A0092B-C50C-407E-A947-70E740481C1C}">
                <a14:useLocalDpi xmlns:a14="http://schemas.microsoft.com/office/drawing/2010/main" val="0"/>
              </a:ext>
            </a:extLst>
          </a:blip>
          <a:stretch>
            <a:fillRect/>
          </a:stretch>
        </p:blipFill>
        <p:spPr>
          <a:xfrm>
            <a:off x="-170635" y="2014408"/>
            <a:ext cx="2283300" cy="1717947"/>
          </a:xfrm>
          <a:prstGeom prst="rect">
            <a:avLst/>
          </a:prstGeom>
        </p:spPr>
      </p:pic>
      <p:sp>
        <p:nvSpPr>
          <p:cNvPr id="11" name="Rounded Rectangle 10"/>
          <p:cNvSpPr/>
          <p:nvPr/>
        </p:nvSpPr>
        <p:spPr>
          <a:xfrm>
            <a:off x="257284" y="3906493"/>
            <a:ext cx="1406582" cy="1016283"/>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51375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2">
            <a:extLst>
              <a:ext uri="{FF2B5EF4-FFF2-40B4-BE49-F238E27FC236}">
                <a16:creationId xmlns:a16="http://schemas.microsoft.com/office/drawing/2014/main" id="{824B2A00-2E19-000F-158E-3FA2A3105C81}"/>
              </a:ext>
            </a:extLst>
          </p:cNvPr>
          <p:cNvSpPr txBox="1">
            <a:spLocks noChangeArrowheads="1"/>
          </p:cNvSpPr>
          <p:nvPr/>
        </p:nvSpPr>
        <p:spPr bwMode="auto">
          <a:xfrm>
            <a:off x="935023" y="1360853"/>
            <a:ext cx="1800225" cy="769441"/>
          </a:xfrm>
          <a:prstGeom prst="rect">
            <a:avLst/>
          </a:prstGeom>
          <a:solidFill>
            <a:schemeClr val="accent4">
              <a:lumMod val="50000"/>
            </a:schemeClr>
          </a:solidFill>
          <a:ln>
            <a:noFill/>
          </a:ln>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1" i="0" u="sng"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Bài</a:t>
            </a:r>
            <a:r>
              <a:rPr kumimoji="0" lang="en-US" altLang="en-US" sz="4400" b="1" i="0" u="sng"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2</a:t>
            </a:r>
            <a:r>
              <a:rPr kumimoji="0" lang="en-US" altLang="en-US" sz="44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a:t>
            </a:r>
          </a:p>
        </p:txBody>
      </p:sp>
      <p:sp>
        <p:nvSpPr>
          <p:cNvPr id="20" name="TextBox 19">
            <a:extLst>
              <a:ext uri="{FF2B5EF4-FFF2-40B4-BE49-F238E27FC236}">
                <a16:creationId xmlns:a16="http://schemas.microsoft.com/office/drawing/2014/main" id="{D9BD8003-2283-A527-1AA6-309F73CCB84C}"/>
              </a:ext>
            </a:extLst>
          </p:cNvPr>
          <p:cNvSpPr txBox="1">
            <a:spLocks noChangeArrowheads="1"/>
          </p:cNvSpPr>
          <p:nvPr/>
        </p:nvSpPr>
        <p:spPr bwMode="auto">
          <a:xfrm>
            <a:off x="2735248" y="1360853"/>
            <a:ext cx="430758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Đặt</a:t>
            </a:r>
            <a:r>
              <a:rPr kumimoji="0" lang="en-US" alt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en-US" alt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rồi</a:t>
            </a:r>
            <a:r>
              <a:rPr kumimoji="0" lang="en-US" alt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4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en-US" alt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21" name="Rectangle 3">
            <a:extLst>
              <a:ext uri="{FF2B5EF4-FFF2-40B4-BE49-F238E27FC236}">
                <a16:creationId xmlns:a16="http://schemas.microsoft.com/office/drawing/2014/main" id="{18992FBF-9F9E-9D5A-BB92-B3A10633CC55}"/>
              </a:ext>
            </a:extLst>
          </p:cNvPr>
          <p:cNvSpPr txBox="1">
            <a:spLocks noChangeArrowheads="1"/>
          </p:cNvSpPr>
          <p:nvPr/>
        </p:nvSpPr>
        <p:spPr bwMode="auto">
          <a:xfrm>
            <a:off x="304649" y="2298285"/>
            <a:ext cx="11741727" cy="12124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chemeClr val="hlink"/>
              </a:buClr>
              <a:buSzPct val="7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609600" marR="0" lvl="0" indent="-609600" algn="l" defTabSz="914400" rtl="0" eaLnBrk="1" fontAlgn="base" latinLnBrk="0" hangingPunct="1">
              <a:lnSpc>
                <a:spcPct val="100000"/>
              </a:lnSpc>
              <a:spcBef>
                <a:spcPct val="20000"/>
              </a:spcBef>
              <a:spcAft>
                <a:spcPct val="0"/>
              </a:spcAft>
              <a:buClr>
                <a:srgbClr val="0563C1"/>
              </a:buClr>
              <a:buSzPct val="70000"/>
              <a:buFont typeface="Wingdings" pitchFamily="2" charset="2"/>
              <a:buNone/>
              <a:tabLst/>
              <a:defRPr/>
            </a:pPr>
            <a:r>
              <a:rPr kumimoji="0" lang="en-US" sz="4400" b="1"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 7,8 + 9,6     b) 34,82 + 9,75    c) 57,648 + 35,37        </a:t>
            </a:r>
          </a:p>
        </p:txBody>
      </p:sp>
      <p:cxnSp>
        <p:nvCxnSpPr>
          <p:cNvPr id="3" name="Straight Connector 2">
            <a:extLst>
              <a:ext uri="{FF2B5EF4-FFF2-40B4-BE49-F238E27FC236}">
                <a16:creationId xmlns:a16="http://schemas.microsoft.com/office/drawing/2014/main" id="{D6E155DA-9CBF-40C0-94DD-46E39E55EA6D}"/>
              </a:ext>
            </a:extLst>
          </p:cNvPr>
          <p:cNvCxnSpPr/>
          <p:nvPr/>
        </p:nvCxnSpPr>
        <p:spPr>
          <a:xfrm>
            <a:off x="2886323" y="2064718"/>
            <a:ext cx="18685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37556CD-33A5-4E6A-A50E-EAC99C7DC3B0}"/>
              </a:ext>
            </a:extLst>
          </p:cNvPr>
          <p:cNvCxnSpPr>
            <a:cxnSpLocks/>
          </p:cNvCxnSpPr>
          <p:nvPr/>
        </p:nvCxnSpPr>
        <p:spPr>
          <a:xfrm>
            <a:off x="5714338" y="2081931"/>
            <a:ext cx="10442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735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barn(inVertical)">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wipe(up)">
                                      <p:cBhvr>
                                        <p:cTn id="16" dur="500"/>
                                        <p:tgtEl>
                                          <p:spTgt spid="2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arn(inVertical)">
                                      <p:cBhvr>
                                        <p:cTn id="2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45E86DFC-5284-822C-F02C-FC0662C667E3}"/>
              </a:ext>
            </a:extLst>
          </p:cNvPr>
          <p:cNvPicPr>
            <a:picLocks noChangeAspect="1"/>
          </p:cNvPicPr>
          <p:nvPr/>
        </p:nvPicPr>
        <p:blipFill rotWithShape="1">
          <a:blip r:embed="rId2">
            <a:extLst>
              <a:ext uri="{28A0092B-C50C-407E-A947-70E740481C1C}">
                <a14:useLocalDpi xmlns:a14="http://schemas.microsoft.com/office/drawing/2010/main" val="0"/>
              </a:ext>
            </a:extLst>
          </a:blip>
          <a:srcRect t="15012"/>
          <a:stretch/>
        </p:blipFill>
        <p:spPr>
          <a:xfrm>
            <a:off x="0" y="-12700"/>
            <a:ext cx="12192000" cy="6870700"/>
          </a:xfrm>
          <a:prstGeom prst="rect">
            <a:avLst/>
          </a:prstGeom>
        </p:spPr>
      </p:pic>
      <p:grpSp>
        <p:nvGrpSpPr>
          <p:cNvPr id="2" name="组合 1">
            <a:extLst>
              <a:ext uri="{FF2B5EF4-FFF2-40B4-BE49-F238E27FC236}">
                <a16:creationId xmlns:a16="http://schemas.microsoft.com/office/drawing/2014/main" id="{D3D0F553-ACC7-9E3B-03E1-0C55CE5385BD}"/>
              </a:ext>
            </a:extLst>
          </p:cNvPr>
          <p:cNvGrpSpPr/>
          <p:nvPr/>
        </p:nvGrpSpPr>
        <p:grpSpPr>
          <a:xfrm>
            <a:off x="1018839" y="0"/>
            <a:ext cx="10788848" cy="5289279"/>
            <a:chOff x="1524000" y="216824"/>
            <a:chExt cx="10850564" cy="6896100"/>
          </a:xfrm>
        </p:grpSpPr>
        <p:pic>
          <p:nvPicPr>
            <p:cNvPr id="11" name="图片 10">
              <a:extLst>
                <a:ext uri="{FF2B5EF4-FFF2-40B4-BE49-F238E27FC236}">
                  <a16:creationId xmlns:a16="http://schemas.microsoft.com/office/drawing/2014/main" id="{3186DD43-D127-6118-B3E1-080BDA5816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28"/>
            <a:stretch/>
          </p:blipFill>
          <p:spPr>
            <a:xfrm>
              <a:off x="1524000" y="242224"/>
              <a:ext cx="10850564" cy="6870700"/>
            </a:xfrm>
            <a:prstGeom prst="rect">
              <a:avLst/>
            </a:prstGeom>
          </p:spPr>
        </p:pic>
        <p:sp>
          <p:nvSpPr>
            <p:cNvPr id="12" name="椭圆 11">
              <a:extLst>
                <a:ext uri="{FF2B5EF4-FFF2-40B4-BE49-F238E27FC236}">
                  <a16:creationId xmlns:a16="http://schemas.microsoft.com/office/drawing/2014/main" id="{0E0E544C-E4E4-CAC0-B525-3FFA7AA7CFFF}"/>
                </a:ext>
              </a:extLst>
            </p:cNvPr>
            <p:cNvSpPr/>
            <p:nvPr/>
          </p:nvSpPr>
          <p:spPr>
            <a:xfrm>
              <a:off x="6833276" y="216824"/>
              <a:ext cx="292100" cy="292100"/>
            </a:xfrm>
            <a:prstGeom prst="ellipse">
              <a:avLst/>
            </a:prstGeom>
            <a:solidFill>
              <a:srgbClr val="AE763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black">
                    <a:lumMod val="75000"/>
                    <a:lumOff val="25000"/>
                  </a:prstClr>
                </a:solidFill>
              </a:endParaRPr>
            </a:p>
          </p:txBody>
        </p:sp>
      </p:grpSp>
      <p:pic>
        <p:nvPicPr>
          <p:cNvPr id="17" name="图片 16">
            <a:extLst>
              <a:ext uri="{FF2B5EF4-FFF2-40B4-BE49-F238E27FC236}">
                <a16:creationId xmlns:a16="http://schemas.microsoft.com/office/drawing/2014/main" id="{E63611C3-F47C-B268-71DF-9EFE702060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865" y="2526732"/>
            <a:ext cx="3644033" cy="3669905"/>
          </a:xfrm>
          <a:prstGeom prst="rect">
            <a:avLst/>
          </a:prstGeom>
        </p:spPr>
      </p:pic>
      <p:pic>
        <p:nvPicPr>
          <p:cNvPr id="18" name="图片 17">
            <a:extLst>
              <a:ext uri="{FF2B5EF4-FFF2-40B4-BE49-F238E27FC236}">
                <a16:creationId xmlns:a16="http://schemas.microsoft.com/office/drawing/2014/main" id="{04715054-0643-6765-01CD-CC9E7C647D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044176" y="2586588"/>
            <a:ext cx="5144788" cy="5144788"/>
          </a:xfrm>
          <a:prstGeom prst="rect">
            <a:avLst/>
          </a:prstGeom>
        </p:spPr>
      </p:pic>
      <p:pic>
        <p:nvPicPr>
          <p:cNvPr id="7" name="Picture 6">
            <a:extLst>
              <a:ext uri="{FF2B5EF4-FFF2-40B4-BE49-F238E27FC236}">
                <a16:creationId xmlns:a16="http://schemas.microsoft.com/office/drawing/2014/main" id="{EA6D3B12-E548-CB50-42B6-27B3DCA74542}"/>
              </a:ext>
            </a:extLst>
          </p:cNvPr>
          <p:cNvPicPr>
            <a:picLocks noChangeAspect="1"/>
          </p:cNvPicPr>
          <p:nvPr/>
        </p:nvPicPr>
        <p:blipFill>
          <a:blip r:embed="rId6"/>
          <a:stretch>
            <a:fillRect/>
          </a:stretch>
        </p:blipFill>
        <p:spPr>
          <a:xfrm>
            <a:off x="1706133" y="607239"/>
            <a:ext cx="9474005" cy="4432176"/>
          </a:xfrm>
          <a:prstGeom prst="rect">
            <a:avLst/>
          </a:prstGeom>
        </p:spPr>
      </p:pic>
    </p:spTree>
    <p:extLst>
      <p:ext uri="{BB962C8B-B14F-4D97-AF65-F5344CB8AC3E}">
        <p14:creationId xmlns:p14="http://schemas.microsoft.com/office/powerpoint/2010/main" val="17018148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3078772" y="1327868"/>
            <a:ext cx="5540875" cy="3657600"/>
          </a:xfrm>
          <a:prstGeom prst="cloudCallout">
            <a:avLst>
              <a:gd name="adj1" fmla="val 70317"/>
              <a:gd name="adj2" fmla="val 24741"/>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Qua </a:t>
            </a:r>
            <a:r>
              <a:rPr kumimoji="0" lang="en-US" sz="40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bài</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tập</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2 con </a:t>
            </a:r>
            <a:r>
              <a:rPr kumimoji="0" lang="en-US" sz="40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được</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củng</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cố</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kiến</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thức</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gì</a:t>
            </a:r>
            <a:r>
              <a:rPr kumimoji="0" lang="en-US" sz="40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a:t>
            </a:r>
          </a:p>
        </p:txBody>
      </p:sp>
      <p:sp>
        <p:nvSpPr>
          <p:cNvPr id="8" name="Oval 7"/>
          <p:cNvSpPr/>
          <p:nvPr/>
        </p:nvSpPr>
        <p:spPr>
          <a:xfrm>
            <a:off x="8285028" y="581067"/>
            <a:ext cx="1608479" cy="1463028"/>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9"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502" y="5096914"/>
            <a:ext cx="1810283" cy="1831043"/>
          </a:xfrm>
          <a:prstGeom prst="rect">
            <a:avLst/>
          </a:prstGeom>
        </p:spPr>
      </p:pic>
      <p:pic>
        <p:nvPicPr>
          <p:cNvPr id="10" name="Picture 9">
            <a:extLst>
              <a:ext uri="{FF2B5EF4-FFF2-40B4-BE49-F238E27FC236}">
                <a16:creationId xmlns:a16="http://schemas.microsoft.com/office/drawing/2014/main" id="{82A1F50D-DF3E-4C53-9138-BCC312E642C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79" b="98514" l="799" r="97764">
                        <a14:foregroundMark x1="37061" y1="37367" x2="37061" y2="37367"/>
                        <a14:foregroundMark x1="23323" y1="40764" x2="23323" y2="40764"/>
                        <a14:foregroundMark x1="16294" y1="62845" x2="16294" y2="62845"/>
                        <a14:foregroundMark x1="84185" y1="64119" x2="84185" y2="64119"/>
                        <a14:foregroundMark x1="58626" y1="71975" x2="58626" y2="71975"/>
                        <a14:foregroundMark x1="43450" y1="45648" x2="43450" y2="45648"/>
                        <a14:foregroundMark x1="40415" y1="71762" x2="40415" y2="71762"/>
                        <a14:foregroundMark x1="6070" y1="72187" x2="6070" y2="72187"/>
                        <a14:foregroundMark x1="12620" y1="71762" x2="12620" y2="71762"/>
                        <a14:foregroundMark x1="37061" y1="71762" x2="37061" y2="71762"/>
                        <a14:foregroundMark x1="41693" y1="72187" x2="41693" y2="72187"/>
                        <a14:foregroundMark x1="44089" y1="46709" x2="44089" y2="46709"/>
                        <a14:foregroundMark x1="94888" y1="71762" x2="94888" y2="71762"/>
                        <a14:foregroundMark x1="92173" y1="71762" x2="92173" y2="71762"/>
                        <a14:foregroundMark x1="96326" y1="71762" x2="96326" y2="71762"/>
                        <a14:foregroundMark x1="33227" y1="67516" x2="33227" y2="67516"/>
                        <a14:foregroundMark x1="37380" y1="27813" x2="37380" y2="27813"/>
                        <a14:foregroundMark x1="33227" y1="28238" x2="33227" y2="28238"/>
                        <a14:foregroundMark x1="31150" y1="29512" x2="31150" y2="29512"/>
                        <a14:foregroundMark x1="57348" y1="30573" x2="57348" y2="30573"/>
                        <a14:foregroundMark x1="43291" y1="39066" x2="43291" y2="39066"/>
                        <a14:foregroundMark x1="51118" y1="53291" x2="51118" y2="53291"/>
                        <a14:foregroundMark x1="31789" y1="81953" x2="31789" y2="81953"/>
                        <a14:foregroundMark x1="42971" y1="32696" x2="42971" y2="32696"/>
                        <a14:foregroundMark x1="54473" y1="33546" x2="54473" y2="33546"/>
                        <a14:foregroundMark x1="53035" y1="50318" x2="53035" y2="50318"/>
                        <a14:foregroundMark x1="47764" y1="98514" x2="47764" y2="98514"/>
                      </a14:backgroundRemoval>
                    </a14:imgEffect>
                  </a14:imgLayer>
                </a14:imgProps>
              </a:ext>
              <a:ext uri="{28A0092B-C50C-407E-A947-70E740481C1C}">
                <a14:useLocalDpi xmlns:a14="http://schemas.microsoft.com/office/drawing/2010/main" val="0"/>
              </a:ext>
            </a:extLst>
          </a:blip>
          <a:stretch>
            <a:fillRect/>
          </a:stretch>
        </p:blipFill>
        <p:spPr>
          <a:xfrm>
            <a:off x="-170635" y="2014408"/>
            <a:ext cx="2283300" cy="1717947"/>
          </a:xfrm>
          <a:prstGeom prst="rect">
            <a:avLst/>
          </a:prstGeom>
        </p:spPr>
      </p:pic>
      <p:sp>
        <p:nvSpPr>
          <p:cNvPr id="11" name="Rounded Rectangle 10"/>
          <p:cNvSpPr/>
          <p:nvPr/>
        </p:nvSpPr>
        <p:spPr>
          <a:xfrm>
            <a:off x="257284" y="3906493"/>
            <a:ext cx="1406582" cy="1016283"/>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58885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5" name="Text Box 13"/>
          <p:cNvSpPr txBox="1">
            <a:spLocks noChangeArrowheads="1"/>
          </p:cNvSpPr>
          <p:nvPr/>
        </p:nvSpPr>
        <p:spPr bwMode="auto">
          <a:xfrm>
            <a:off x="6858000" y="5391149"/>
            <a:ext cx="1676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spcBef>
                <a:spcPct val="50000"/>
              </a:spcBef>
            </a:pPr>
            <a:r>
              <a:rPr lang="en-US" altLang="vi-VN" sz="2800">
                <a:solidFill>
                  <a:srgbClr val="FF0000"/>
                </a:solidFill>
                <a:latin typeface="Times New Roman" panose="02020603050405020304" pitchFamily="18" charset="0"/>
              </a:rPr>
              <a:t>       </a:t>
            </a:r>
            <a:endParaRPr lang="en-US" altLang="vi-VN" sz="3600">
              <a:solidFill>
                <a:srgbClr val="FF0000"/>
              </a:solidFill>
              <a:latin typeface="Times New Roman" panose="02020603050405020304" pitchFamily="18" charset="0"/>
            </a:endParaRPr>
          </a:p>
        </p:txBody>
      </p:sp>
      <p:sp>
        <p:nvSpPr>
          <p:cNvPr id="6" name="Text Box 7"/>
          <p:cNvSpPr txBox="1">
            <a:spLocks noChangeArrowheads="1"/>
          </p:cNvSpPr>
          <p:nvPr/>
        </p:nvSpPr>
        <p:spPr bwMode="auto">
          <a:xfrm>
            <a:off x="3733800" y="1100137"/>
            <a:ext cx="403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spcBef>
                <a:spcPct val="50000"/>
              </a:spcBef>
            </a:pPr>
            <a:endParaRPr lang="vi-VN" altLang="vi-VN">
              <a:solidFill>
                <a:srgbClr val="FF0000"/>
              </a:solidFill>
              <a:latin typeface="Times New Roman" panose="02020603050405020304" pitchFamily="18" charset="0"/>
            </a:endParaRPr>
          </a:p>
        </p:txBody>
      </p:sp>
      <p:grpSp>
        <p:nvGrpSpPr>
          <p:cNvPr id="7" name="Group 5"/>
          <p:cNvGrpSpPr>
            <a:grpSpLocks/>
          </p:cNvGrpSpPr>
          <p:nvPr/>
        </p:nvGrpSpPr>
        <p:grpSpPr bwMode="auto">
          <a:xfrm>
            <a:off x="1668464" y="4630943"/>
            <a:ext cx="2362200" cy="153987"/>
            <a:chOff x="1344" y="2112"/>
            <a:chExt cx="1536" cy="96"/>
          </a:xfrm>
        </p:grpSpPr>
        <p:sp>
          <p:nvSpPr>
            <p:cNvPr id="8" name="Line 6"/>
            <p:cNvSpPr>
              <a:spLocks noChangeShapeType="1"/>
            </p:cNvSpPr>
            <p:nvPr/>
          </p:nvSpPr>
          <p:spPr bwMode="auto">
            <a:xfrm>
              <a:off x="1344" y="2160"/>
              <a:ext cx="1536"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219170"/>
              <a:endParaRPr lang="en-US">
                <a:solidFill>
                  <a:prstClr val="black"/>
                </a:solidFill>
                <a:latin typeface="Calibri" panose="020F0502020204030204"/>
              </a:endParaRPr>
            </a:p>
          </p:txBody>
        </p:sp>
        <p:sp>
          <p:nvSpPr>
            <p:cNvPr id="9" name="Line 7"/>
            <p:cNvSpPr>
              <a:spLocks noChangeShapeType="1"/>
            </p:cNvSpPr>
            <p:nvPr/>
          </p:nvSpPr>
          <p:spPr bwMode="auto">
            <a:xfrm>
              <a:off x="2880" y="2112"/>
              <a:ext cx="0"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219170"/>
              <a:endParaRPr lang="en-US">
                <a:solidFill>
                  <a:prstClr val="black"/>
                </a:solidFill>
                <a:latin typeface="Calibri" panose="020F0502020204030204"/>
              </a:endParaRPr>
            </a:p>
          </p:txBody>
        </p:sp>
        <p:sp>
          <p:nvSpPr>
            <p:cNvPr id="10" name="Line 8"/>
            <p:cNvSpPr>
              <a:spLocks noChangeShapeType="1"/>
            </p:cNvSpPr>
            <p:nvPr/>
          </p:nvSpPr>
          <p:spPr bwMode="auto">
            <a:xfrm>
              <a:off x="1344" y="2112"/>
              <a:ext cx="0"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219170"/>
              <a:endParaRPr lang="en-US">
                <a:solidFill>
                  <a:prstClr val="black"/>
                </a:solidFill>
                <a:latin typeface="Calibri" panose="020F0502020204030204"/>
              </a:endParaRPr>
            </a:p>
          </p:txBody>
        </p:sp>
      </p:grpSp>
      <p:grpSp>
        <p:nvGrpSpPr>
          <p:cNvPr id="11" name="Group 17"/>
          <p:cNvGrpSpPr>
            <a:grpSpLocks/>
          </p:cNvGrpSpPr>
          <p:nvPr/>
        </p:nvGrpSpPr>
        <p:grpSpPr bwMode="auto">
          <a:xfrm>
            <a:off x="1668464" y="5885490"/>
            <a:ext cx="2976563" cy="76200"/>
            <a:chOff x="1344" y="2112"/>
            <a:chExt cx="1536" cy="96"/>
          </a:xfrm>
        </p:grpSpPr>
        <p:sp>
          <p:nvSpPr>
            <p:cNvPr id="12" name="Line 18"/>
            <p:cNvSpPr>
              <a:spLocks noChangeShapeType="1"/>
            </p:cNvSpPr>
            <p:nvPr/>
          </p:nvSpPr>
          <p:spPr bwMode="auto">
            <a:xfrm>
              <a:off x="1344" y="2160"/>
              <a:ext cx="1536"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219170"/>
              <a:endParaRPr lang="en-US">
                <a:solidFill>
                  <a:prstClr val="black"/>
                </a:solidFill>
                <a:latin typeface="Calibri" panose="020F0502020204030204"/>
              </a:endParaRPr>
            </a:p>
          </p:txBody>
        </p:sp>
        <p:sp>
          <p:nvSpPr>
            <p:cNvPr id="13" name="Line 19"/>
            <p:cNvSpPr>
              <a:spLocks noChangeShapeType="1"/>
            </p:cNvSpPr>
            <p:nvPr/>
          </p:nvSpPr>
          <p:spPr bwMode="auto">
            <a:xfrm>
              <a:off x="2880" y="2112"/>
              <a:ext cx="0"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219170"/>
              <a:endParaRPr lang="en-US">
                <a:solidFill>
                  <a:prstClr val="black"/>
                </a:solidFill>
                <a:latin typeface="Calibri" panose="020F0502020204030204"/>
              </a:endParaRPr>
            </a:p>
          </p:txBody>
        </p:sp>
        <p:sp>
          <p:nvSpPr>
            <p:cNvPr id="14" name="Line 20"/>
            <p:cNvSpPr>
              <a:spLocks noChangeShapeType="1"/>
            </p:cNvSpPr>
            <p:nvPr/>
          </p:nvSpPr>
          <p:spPr bwMode="auto">
            <a:xfrm>
              <a:off x="1344" y="2112"/>
              <a:ext cx="0"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defTabSz="1219170"/>
              <a:endParaRPr lang="en-US">
                <a:solidFill>
                  <a:prstClr val="black"/>
                </a:solidFill>
                <a:latin typeface="Calibri" panose="020F0502020204030204"/>
              </a:endParaRPr>
            </a:p>
          </p:txBody>
        </p:sp>
      </p:grpSp>
      <p:sp>
        <p:nvSpPr>
          <p:cNvPr id="15" name="Line 21"/>
          <p:cNvSpPr>
            <a:spLocks noChangeShapeType="1"/>
          </p:cNvSpPr>
          <p:nvPr/>
        </p:nvSpPr>
        <p:spPr bwMode="auto">
          <a:xfrm flipH="1">
            <a:off x="4024963" y="4784930"/>
            <a:ext cx="4184" cy="1132557"/>
          </a:xfrm>
          <a:prstGeom prst="line">
            <a:avLst/>
          </a:prstGeom>
          <a:ln>
            <a:solidFill>
              <a:schemeClr val="accent6">
                <a:lumMod val="50000"/>
              </a:schemeClr>
            </a:solidFill>
            <a:headEnd/>
            <a:tailEnd/>
          </a:ln>
        </p:spPr>
        <p:style>
          <a:lnRef idx="3">
            <a:schemeClr val="accent6"/>
          </a:lnRef>
          <a:fillRef idx="0">
            <a:schemeClr val="accent6"/>
          </a:fillRef>
          <a:effectRef idx="2">
            <a:schemeClr val="accent6"/>
          </a:effectRef>
          <a:fontRef idx="minor">
            <a:schemeClr val="tx1"/>
          </a:fontRef>
        </p:style>
        <p:txBody>
          <a:bodyPr/>
          <a:lstStyle/>
          <a:p>
            <a:pPr defTabSz="1219170">
              <a:defRPr/>
            </a:pPr>
            <a:endParaRPr lang="en-US">
              <a:solidFill>
                <a:srgbClr val="002060"/>
              </a:solidFill>
              <a:latin typeface="Calibri" panose="020F0502020204030204"/>
            </a:endParaRPr>
          </a:p>
        </p:txBody>
      </p:sp>
      <p:sp>
        <p:nvSpPr>
          <p:cNvPr id="16" name="AutoShape 25"/>
          <p:cNvSpPr>
            <a:spLocks/>
          </p:cNvSpPr>
          <p:nvPr/>
        </p:nvSpPr>
        <p:spPr bwMode="auto">
          <a:xfrm rot="16200000">
            <a:off x="2716214" y="3371799"/>
            <a:ext cx="266700" cy="2362200"/>
          </a:xfrm>
          <a:prstGeom prst="rightBrace">
            <a:avLst>
              <a:gd name="adj1" fmla="val 64583"/>
              <a:gd name="adj2" fmla="val 49282"/>
            </a:avLst>
          </a:prstGeom>
          <a:noFill/>
          <a:ln w="12700">
            <a:solidFill>
              <a:schemeClr val="accent6">
                <a:lumMod val="50000"/>
              </a:scheme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defTabSz="1219170"/>
            <a:endParaRPr lang="en-US" altLang="en-US">
              <a:solidFill>
                <a:srgbClr val="002060"/>
              </a:solidFill>
              <a:latin typeface="Times New Roman" panose="02020603050405020304" pitchFamily="18" charset="0"/>
            </a:endParaRPr>
          </a:p>
        </p:txBody>
      </p:sp>
      <p:sp>
        <p:nvSpPr>
          <p:cNvPr id="17" name="AutoShape 26"/>
          <p:cNvSpPr>
            <a:spLocks/>
          </p:cNvSpPr>
          <p:nvPr/>
        </p:nvSpPr>
        <p:spPr bwMode="auto">
          <a:xfrm rot="5400000">
            <a:off x="2966245" y="4620610"/>
            <a:ext cx="381000" cy="2976563"/>
          </a:xfrm>
          <a:prstGeom prst="rightBrace">
            <a:avLst>
              <a:gd name="adj1" fmla="val 42535"/>
              <a:gd name="adj2" fmla="val 50843"/>
            </a:avLst>
          </a:prstGeom>
          <a:noFill/>
          <a:ln w="12700">
            <a:solidFill>
              <a:schemeClr val="accent6">
                <a:lumMod val="50000"/>
              </a:schemeClr>
            </a:solidFill>
            <a:round/>
            <a:headEnd/>
            <a:tailEnd/>
          </a:ln>
          <a:extLst>
            <a:ext uri="{909E8E84-426E-40DD-AFC4-6F175D3DCCD1}">
              <a14:hiddenFill xmlns:a14="http://schemas.microsoft.com/office/drawing/2010/main">
                <a:solidFill>
                  <a:srgbClr val="FFFFFF"/>
                </a:solidFill>
              </a14:hiddenFill>
            </a:ext>
          </a:extLst>
        </p:spPr>
        <p:txBody>
          <a:bodyPr rot="10800000" vert="eaVert" wrap="none" lIns="91428" tIns="45715" rIns="91428" bIns="45715"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defTabSz="1219170"/>
            <a:endParaRPr lang="en-US" altLang="en-US">
              <a:solidFill>
                <a:srgbClr val="002060"/>
              </a:solidFill>
              <a:latin typeface="Times New Roman" panose="02020603050405020304" pitchFamily="18" charset="0"/>
            </a:endParaRPr>
          </a:p>
        </p:txBody>
      </p:sp>
      <p:sp>
        <p:nvSpPr>
          <p:cNvPr id="18" name="Text Box 27"/>
          <p:cNvSpPr txBox="1">
            <a:spLocks noChangeArrowheads="1"/>
          </p:cNvSpPr>
          <p:nvPr/>
        </p:nvSpPr>
        <p:spPr bwMode="auto">
          <a:xfrm>
            <a:off x="4029148" y="5065493"/>
            <a:ext cx="1455737"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spcBef>
                <a:spcPct val="50000"/>
              </a:spcBef>
            </a:pPr>
            <a:r>
              <a:rPr lang="en-US" altLang="en-US" sz="3200" dirty="0">
                <a:solidFill>
                  <a:srgbClr val="0033CC"/>
                </a:solidFill>
                <a:latin typeface="Times New Roman" panose="02020603050405020304" pitchFamily="18" charset="0"/>
              </a:rPr>
              <a:t>4,8kg</a:t>
            </a:r>
          </a:p>
        </p:txBody>
      </p:sp>
      <p:sp>
        <p:nvSpPr>
          <p:cNvPr id="19" name="AutoShape 28"/>
          <p:cNvSpPr>
            <a:spLocks/>
          </p:cNvSpPr>
          <p:nvPr/>
        </p:nvSpPr>
        <p:spPr bwMode="auto">
          <a:xfrm rot="16200000">
            <a:off x="4187021" y="5473314"/>
            <a:ext cx="285751" cy="571500"/>
          </a:xfrm>
          <a:prstGeom prst="rightBrace">
            <a:avLst>
              <a:gd name="adj1" fmla="val 22222"/>
              <a:gd name="adj2" fmla="val 50000"/>
            </a:avLst>
          </a:prstGeom>
          <a:ln w="12700">
            <a:solidFill>
              <a:schemeClr val="accent6">
                <a:lumMod val="50000"/>
              </a:schemeClr>
            </a:solidFill>
            <a:headEnd/>
            <a:tailEnd/>
          </a:ln>
        </p:spPr>
        <p:style>
          <a:lnRef idx="1">
            <a:schemeClr val="dk1"/>
          </a:lnRef>
          <a:fillRef idx="0">
            <a:schemeClr val="dk1"/>
          </a:fillRef>
          <a:effectRef idx="0">
            <a:schemeClr val="dk1"/>
          </a:effectRef>
          <a:fontRef idx="minor">
            <a:schemeClr val="tx1"/>
          </a:fontRef>
        </p:style>
        <p:txBody>
          <a:bodyPr wrap="none" anchor="ctr"/>
          <a:lstStyle/>
          <a:p>
            <a:pPr algn="ctr" defTabSz="1219170">
              <a:defRPr/>
            </a:pPr>
            <a:endParaRPr lang="en-US">
              <a:solidFill>
                <a:srgbClr val="002060"/>
              </a:solidFill>
              <a:latin typeface="Times New Roman"/>
            </a:endParaRPr>
          </a:p>
        </p:txBody>
      </p:sp>
      <p:sp>
        <p:nvSpPr>
          <p:cNvPr id="20" name="Text Box 31"/>
          <p:cNvSpPr txBox="1">
            <a:spLocks noChangeArrowheads="1"/>
          </p:cNvSpPr>
          <p:nvPr/>
        </p:nvSpPr>
        <p:spPr bwMode="auto">
          <a:xfrm>
            <a:off x="1532816" y="2928612"/>
            <a:ext cx="2941637"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spcBef>
                <a:spcPct val="50000"/>
              </a:spcBef>
            </a:pPr>
            <a:r>
              <a:rPr lang="en-US" altLang="en-US" sz="2800" dirty="0">
                <a:solidFill>
                  <a:srgbClr val="FF0000"/>
                </a:solidFill>
                <a:latin typeface="Times New Roman" panose="02020603050405020304" pitchFamily="18" charset="0"/>
              </a:rPr>
              <a:t>   </a:t>
            </a:r>
            <a:r>
              <a:rPr lang="en-US" altLang="en-US" sz="3200" u="sng" dirty="0" err="1">
                <a:latin typeface="Times New Roman" panose="02020603050405020304" pitchFamily="18" charset="0"/>
              </a:rPr>
              <a:t>Tóm</a:t>
            </a:r>
            <a:r>
              <a:rPr lang="en-US" altLang="en-US" sz="3200" u="sng" dirty="0">
                <a:latin typeface="Times New Roman" panose="02020603050405020304" pitchFamily="18" charset="0"/>
              </a:rPr>
              <a:t> </a:t>
            </a:r>
            <a:r>
              <a:rPr lang="en-US" altLang="en-US" sz="3200" u="sng" dirty="0" err="1">
                <a:latin typeface="Times New Roman" panose="02020603050405020304" pitchFamily="18" charset="0"/>
              </a:rPr>
              <a:t>tắt</a:t>
            </a:r>
            <a:r>
              <a:rPr lang="en-US" altLang="en-US" sz="3200" u="sng" dirty="0">
                <a:latin typeface="Times New Roman" panose="02020603050405020304" pitchFamily="18" charset="0"/>
              </a:rPr>
              <a:t>:</a:t>
            </a:r>
          </a:p>
        </p:txBody>
      </p:sp>
      <p:sp>
        <p:nvSpPr>
          <p:cNvPr id="21" name="Text Box 32"/>
          <p:cNvSpPr txBox="1">
            <a:spLocks noChangeArrowheads="1"/>
          </p:cNvSpPr>
          <p:nvPr/>
        </p:nvSpPr>
        <p:spPr bwMode="auto">
          <a:xfrm>
            <a:off x="114307" y="4317131"/>
            <a:ext cx="1455734"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spcBef>
                <a:spcPct val="50000"/>
              </a:spcBef>
            </a:pPr>
            <a:r>
              <a:rPr lang="en-US" altLang="en-US" sz="3200" dirty="0">
                <a:solidFill>
                  <a:srgbClr val="FF0000"/>
                </a:solidFill>
                <a:latin typeface="Times New Roman" panose="02020603050405020304" pitchFamily="18" charset="0"/>
              </a:rPr>
              <a:t>Nam:</a:t>
            </a:r>
          </a:p>
        </p:txBody>
      </p:sp>
      <p:sp>
        <p:nvSpPr>
          <p:cNvPr id="22" name="Text Box 33"/>
          <p:cNvSpPr txBox="1">
            <a:spLocks noChangeArrowheads="1"/>
          </p:cNvSpPr>
          <p:nvPr/>
        </p:nvSpPr>
        <p:spPr bwMode="auto">
          <a:xfrm>
            <a:off x="152034" y="5520371"/>
            <a:ext cx="1338259"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spcBef>
                <a:spcPct val="50000"/>
              </a:spcBef>
            </a:pPr>
            <a:r>
              <a:rPr lang="en-US" altLang="en-US" sz="3200" dirty="0" err="1">
                <a:solidFill>
                  <a:srgbClr val="FF0000"/>
                </a:solidFill>
                <a:latin typeface="Times New Roman" panose="02020603050405020304" pitchFamily="18" charset="0"/>
              </a:rPr>
              <a:t>Tiến</a:t>
            </a:r>
            <a:r>
              <a:rPr lang="en-US" altLang="en-US" sz="3200" dirty="0">
                <a:solidFill>
                  <a:srgbClr val="FF0000"/>
                </a:solidFill>
                <a:latin typeface="Times New Roman" panose="02020603050405020304" pitchFamily="18" charset="0"/>
              </a:rPr>
              <a:t>:</a:t>
            </a:r>
          </a:p>
        </p:txBody>
      </p:sp>
      <p:sp>
        <p:nvSpPr>
          <p:cNvPr id="23" name="Text Box 34"/>
          <p:cNvSpPr txBox="1">
            <a:spLocks noChangeArrowheads="1"/>
          </p:cNvSpPr>
          <p:nvPr/>
        </p:nvSpPr>
        <p:spPr bwMode="auto">
          <a:xfrm>
            <a:off x="2203535" y="3806211"/>
            <a:ext cx="1600200"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spcBef>
                <a:spcPct val="50000"/>
              </a:spcBef>
            </a:pPr>
            <a:r>
              <a:rPr lang="en-US" altLang="en-US" sz="3200" dirty="0">
                <a:solidFill>
                  <a:srgbClr val="0033CC"/>
                </a:solidFill>
                <a:latin typeface="Times New Roman" panose="02020603050405020304" pitchFamily="18" charset="0"/>
              </a:rPr>
              <a:t>32,6kg</a:t>
            </a:r>
          </a:p>
        </p:txBody>
      </p:sp>
      <p:sp>
        <p:nvSpPr>
          <p:cNvPr id="24" name="Text Box 35"/>
          <p:cNvSpPr txBox="1">
            <a:spLocks noChangeArrowheads="1"/>
          </p:cNvSpPr>
          <p:nvPr/>
        </p:nvSpPr>
        <p:spPr bwMode="auto">
          <a:xfrm>
            <a:off x="2697165" y="6212685"/>
            <a:ext cx="1298575"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r>
              <a:rPr lang="en-US" altLang="en-US" sz="2400" b="1" dirty="0">
                <a:solidFill>
                  <a:srgbClr val="0000CC"/>
                </a:solidFill>
                <a:latin typeface="Times New Roman" panose="02020603050405020304" pitchFamily="18" charset="0"/>
              </a:rPr>
              <a:t>  </a:t>
            </a:r>
            <a:r>
              <a:rPr lang="en-US" altLang="en-US" sz="3200" dirty="0">
                <a:solidFill>
                  <a:srgbClr val="0000CC"/>
                </a:solidFill>
                <a:latin typeface="Times New Roman" panose="02020603050405020304" pitchFamily="18" charset="0"/>
              </a:rPr>
              <a:t>? kg</a:t>
            </a:r>
          </a:p>
        </p:txBody>
      </p:sp>
      <p:sp>
        <p:nvSpPr>
          <p:cNvPr id="2" name="Rectangle 1"/>
          <p:cNvSpPr/>
          <p:nvPr/>
        </p:nvSpPr>
        <p:spPr>
          <a:xfrm>
            <a:off x="8087071" y="2967816"/>
            <a:ext cx="6096000" cy="584775"/>
          </a:xfrm>
          <a:prstGeom prst="rect">
            <a:avLst/>
          </a:prstGeom>
        </p:spPr>
        <p:txBody>
          <a:bodyPr>
            <a:spAutoFit/>
          </a:bodyPr>
          <a:lstStyle/>
          <a:p>
            <a:pPr algn="just" defTabSz="1625519"/>
            <a:r>
              <a:rPr lang="en-US" sz="3200" u="sng" dirty="0" err="1">
                <a:solidFill>
                  <a:srgbClr val="000000"/>
                </a:solidFill>
                <a:latin typeface="Times New Roman" panose="02020603050405020304" pitchFamily="18" charset="0"/>
                <a:cs typeface="Times New Roman" panose="02020603050405020304" pitchFamily="18" charset="0"/>
              </a:rPr>
              <a:t>Bài</a:t>
            </a:r>
            <a:r>
              <a:rPr lang="en-US" sz="3200" u="sng" dirty="0">
                <a:solidFill>
                  <a:srgbClr val="000000"/>
                </a:solidFill>
                <a:latin typeface="Times New Roman" panose="02020603050405020304" pitchFamily="18" charset="0"/>
                <a:cs typeface="Times New Roman" panose="02020603050405020304" pitchFamily="18" charset="0"/>
              </a:rPr>
              <a:t> </a:t>
            </a:r>
            <a:r>
              <a:rPr lang="en-US" sz="3200" u="sng" dirty="0" err="1">
                <a:solidFill>
                  <a:srgbClr val="000000"/>
                </a:solidFill>
                <a:latin typeface="Times New Roman" panose="02020603050405020304" pitchFamily="18" charset="0"/>
                <a:cs typeface="Times New Roman" panose="02020603050405020304" pitchFamily="18" charset="0"/>
              </a:rPr>
              <a:t>giải</a:t>
            </a:r>
            <a:endParaRPr lang="vi-VN" sz="3200" u="sng" dirty="0">
              <a:solidFill>
                <a:srgbClr val="000000"/>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5484885" y="3680490"/>
            <a:ext cx="6096000" cy="584775"/>
          </a:xfrm>
          <a:prstGeom prst="rect">
            <a:avLst/>
          </a:prstGeom>
        </p:spPr>
        <p:txBody>
          <a:bodyPr>
            <a:spAutoFit/>
          </a:bodyPr>
          <a:lstStyle/>
          <a:p>
            <a:pPr algn="just" defTabSz="1625519"/>
            <a:r>
              <a:rPr lang="en-GB" sz="3200" dirty="0" err="1">
                <a:solidFill>
                  <a:srgbClr val="000000"/>
                </a:solidFill>
                <a:latin typeface="Times New Roman" panose="02020603050405020304" pitchFamily="18" charset="0"/>
                <a:cs typeface="Times New Roman" panose="02020603050405020304" pitchFamily="18" charset="0"/>
              </a:rPr>
              <a:t>Tiến</a:t>
            </a:r>
            <a:r>
              <a:rPr lang="en-GB" sz="3200" dirty="0">
                <a:solidFill>
                  <a:srgbClr val="000000"/>
                </a:solidFill>
                <a:latin typeface="Times New Roman" panose="02020603050405020304" pitchFamily="18" charset="0"/>
                <a:cs typeface="Times New Roman" panose="02020603050405020304" pitchFamily="18" charset="0"/>
              </a:rPr>
              <a:t> </a:t>
            </a:r>
            <a:r>
              <a:rPr lang="en-GB" sz="3200" dirty="0" err="1">
                <a:solidFill>
                  <a:srgbClr val="000000"/>
                </a:solidFill>
                <a:latin typeface="Times New Roman" panose="02020603050405020304" pitchFamily="18" charset="0"/>
                <a:cs typeface="Times New Roman" panose="02020603050405020304" pitchFamily="18" charset="0"/>
              </a:rPr>
              <a:t>cân</a:t>
            </a:r>
            <a:r>
              <a:rPr lang="en-GB" sz="3200" dirty="0">
                <a:solidFill>
                  <a:srgbClr val="000000"/>
                </a:solidFill>
                <a:latin typeface="Times New Roman" panose="02020603050405020304" pitchFamily="18" charset="0"/>
                <a:cs typeface="Times New Roman" panose="02020603050405020304" pitchFamily="18" charset="0"/>
              </a:rPr>
              <a:t> </a:t>
            </a:r>
            <a:r>
              <a:rPr lang="en-GB" sz="3200" dirty="0" err="1">
                <a:solidFill>
                  <a:srgbClr val="000000"/>
                </a:solidFill>
                <a:latin typeface="Times New Roman" panose="02020603050405020304" pitchFamily="18" charset="0"/>
                <a:cs typeface="Times New Roman" panose="02020603050405020304" pitchFamily="18" charset="0"/>
              </a:rPr>
              <a:t>nặng</a:t>
            </a:r>
            <a:r>
              <a:rPr lang="en-GB" sz="3200" dirty="0">
                <a:solidFill>
                  <a:srgbClr val="000000"/>
                </a:solidFill>
                <a:latin typeface="Times New Roman" panose="02020603050405020304" pitchFamily="18" charset="0"/>
                <a:cs typeface="Times New Roman" panose="02020603050405020304" pitchFamily="18" charset="0"/>
              </a:rPr>
              <a:t> </a:t>
            </a:r>
            <a:r>
              <a:rPr lang="en-GB" sz="3200" dirty="0" err="1">
                <a:solidFill>
                  <a:srgbClr val="000000"/>
                </a:solidFill>
                <a:latin typeface="Times New Roman" panose="02020603050405020304" pitchFamily="18" charset="0"/>
                <a:cs typeface="Times New Roman" panose="02020603050405020304" pitchFamily="18" charset="0"/>
              </a:rPr>
              <a:t>số</a:t>
            </a:r>
            <a:r>
              <a:rPr lang="en-US" sz="3200" dirty="0">
                <a:solidFill>
                  <a:srgbClr val="000000"/>
                </a:solidFill>
                <a:latin typeface="Times New Roman" panose="02020603050405020304" pitchFamily="18" charset="0"/>
                <a:cs typeface="Times New Roman" panose="02020603050405020304" pitchFamily="18" charset="0"/>
              </a:rPr>
              <a:t> </a:t>
            </a:r>
            <a:r>
              <a:rPr lang="en-GB" sz="3200" dirty="0" err="1">
                <a:solidFill>
                  <a:srgbClr val="000000"/>
                </a:solidFill>
                <a:latin typeface="Times New Roman" panose="02020603050405020304" pitchFamily="18" charset="0"/>
                <a:cs typeface="Times New Roman" panose="02020603050405020304" pitchFamily="18" charset="0"/>
              </a:rPr>
              <a:t>ki</a:t>
            </a:r>
            <a:r>
              <a:rPr lang="en-GB" sz="3200" dirty="0">
                <a:solidFill>
                  <a:srgbClr val="000000"/>
                </a:solidFill>
                <a:latin typeface="Times New Roman" panose="02020603050405020304" pitchFamily="18" charset="0"/>
                <a:cs typeface="Times New Roman" panose="02020603050405020304" pitchFamily="18" charset="0"/>
              </a:rPr>
              <a:t> - </a:t>
            </a:r>
            <a:r>
              <a:rPr lang="en-GB" sz="3200" dirty="0" err="1">
                <a:solidFill>
                  <a:srgbClr val="000000"/>
                </a:solidFill>
                <a:latin typeface="Times New Roman" panose="02020603050405020304" pitchFamily="18" charset="0"/>
                <a:cs typeface="Times New Roman" panose="02020603050405020304" pitchFamily="18" charset="0"/>
              </a:rPr>
              <a:t>lô</a:t>
            </a:r>
            <a:r>
              <a:rPr lang="en-GB" sz="3200" dirty="0">
                <a:solidFill>
                  <a:srgbClr val="000000"/>
                </a:solidFill>
                <a:latin typeface="Times New Roman" panose="02020603050405020304" pitchFamily="18" charset="0"/>
                <a:cs typeface="Times New Roman" panose="02020603050405020304" pitchFamily="18" charset="0"/>
              </a:rPr>
              <a:t> - gam</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là</a:t>
            </a:r>
            <a:r>
              <a:rPr lang="en-US" sz="3200" dirty="0">
                <a:solidFill>
                  <a:srgbClr val="000000"/>
                </a:solidFill>
                <a:latin typeface="Times New Roman" panose="02020603050405020304" pitchFamily="18" charset="0"/>
                <a:cs typeface="Times New Roman" panose="02020603050405020304" pitchFamily="18" charset="0"/>
              </a:rPr>
              <a:t>:</a:t>
            </a:r>
            <a:endParaRPr lang="vi-VN" sz="3200" dirty="0">
              <a:solidFill>
                <a:srgbClr val="000000"/>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6688209" y="4372991"/>
            <a:ext cx="6096000" cy="584775"/>
          </a:xfrm>
          <a:prstGeom prst="rect">
            <a:avLst/>
          </a:prstGeom>
        </p:spPr>
        <p:txBody>
          <a:bodyPr>
            <a:spAutoFit/>
          </a:bodyPr>
          <a:lstStyle/>
          <a:p>
            <a:pPr algn="just" defTabSz="1625519"/>
            <a:r>
              <a:rPr lang="en-US" sz="3200" dirty="0">
                <a:solidFill>
                  <a:srgbClr val="000000"/>
                </a:solidFill>
                <a:latin typeface="Times New Roman" panose="02020603050405020304" pitchFamily="18" charset="0"/>
                <a:cs typeface="Times New Roman" panose="02020603050405020304" pitchFamily="18" charset="0"/>
              </a:rPr>
              <a:t>32,6 + 4,8 = 37,4 (kg)</a:t>
            </a:r>
            <a:endParaRPr lang="vi-VN" sz="3200" dirty="0">
              <a:solidFill>
                <a:srgbClr val="000000"/>
              </a:solidFill>
              <a:latin typeface="Times New Roman" panose="02020603050405020304" pitchFamily="18" charset="0"/>
              <a:cs typeface="Times New Roman" panose="02020603050405020304" pitchFamily="18" charset="0"/>
            </a:endParaRPr>
          </a:p>
        </p:txBody>
      </p:sp>
      <p:sp>
        <p:nvSpPr>
          <p:cNvPr id="31" name="Rectangle 30"/>
          <p:cNvSpPr/>
          <p:nvPr/>
        </p:nvSpPr>
        <p:spPr>
          <a:xfrm>
            <a:off x="7987652" y="5080242"/>
            <a:ext cx="6096000" cy="584775"/>
          </a:xfrm>
          <a:prstGeom prst="rect">
            <a:avLst/>
          </a:prstGeom>
        </p:spPr>
        <p:txBody>
          <a:bodyPr>
            <a:spAutoFit/>
          </a:bodyPr>
          <a:lstStyle/>
          <a:p>
            <a:pPr algn="just" defTabSz="1625519"/>
            <a:r>
              <a:rPr lang="en-US" sz="3200" dirty="0" err="1">
                <a:solidFill>
                  <a:srgbClr val="000000"/>
                </a:solidFill>
                <a:latin typeface="Times New Roman" panose="02020603050405020304" pitchFamily="18" charset="0"/>
                <a:cs typeface="Times New Roman" panose="02020603050405020304" pitchFamily="18" charset="0"/>
              </a:rPr>
              <a:t>Đáp</a:t>
            </a:r>
            <a:r>
              <a:rPr lang="en-US" sz="3200" dirty="0">
                <a:solidFill>
                  <a:srgbClr val="000000"/>
                </a:solidFill>
                <a:latin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cs typeface="Times New Roman" panose="02020603050405020304" pitchFamily="18" charset="0"/>
              </a:rPr>
              <a:t>số</a:t>
            </a:r>
            <a:r>
              <a:rPr lang="en-US" sz="3200" dirty="0">
                <a:solidFill>
                  <a:srgbClr val="000000"/>
                </a:solidFill>
                <a:latin typeface="Times New Roman" panose="02020603050405020304" pitchFamily="18" charset="0"/>
                <a:cs typeface="Times New Roman" panose="02020603050405020304" pitchFamily="18" charset="0"/>
              </a:rPr>
              <a:t>: 37,4kg</a:t>
            </a:r>
            <a:endParaRPr lang="vi-VN" sz="3200" dirty="0">
              <a:solidFill>
                <a:srgbClr val="000000"/>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2650363" y="50379"/>
            <a:ext cx="6096000" cy="1077218"/>
          </a:xfrm>
          <a:prstGeom prst="rect">
            <a:avLst/>
          </a:prstGeom>
        </p:spPr>
        <p:txBody>
          <a:bodyPr>
            <a:spAutoFit/>
          </a:bodyPr>
          <a:lstStyle/>
          <a:p>
            <a:pPr algn="ctr" defTabSz="1625519">
              <a:buClr>
                <a:srgbClr val="000000"/>
              </a:buClr>
            </a:pPr>
            <a:r>
              <a:rPr lang="en-US" altLang="en-US" sz="3200" u="sng" kern="0" dirty="0" err="1">
                <a:solidFill>
                  <a:prstClr val="black"/>
                </a:solidFill>
                <a:latin typeface="Times New Roman" panose="02020603050405020304" pitchFamily="18" charset="0"/>
                <a:cs typeface="Arial"/>
                <a:sym typeface="Arial"/>
              </a:rPr>
              <a:t>Toán</a:t>
            </a:r>
            <a:r>
              <a:rPr lang="en-US" altLang="en-US" sz="3200" kern="0" dirty="0">
                <a:solidFill>
                  <a:prstClr val="black"/>
                </a:solidFill>
                <a:latin typeface="Times New Roman" panose="02020603050405020304" pitchFamily="18" charset="0"/>
                <a:cs typeface="Arial"/>
                <a:sym typeface="Arial"/>
              </a:rPr>
              <a:t> </a:t>
            </a:r>
          </a:p>
          <a:p>
            <a:pPr algn="ctr" defTabSz="1625519">
              <a:buClr>
                <a:srgbClr val="000000"/>
              </a:buClr>
            </a:pPr>
            <a:r>
              <a:rPr lang="en-US" altLang="en-US" sz="3200" b="1" kern="0" dirty="0" err="1">
                <a:solidFill>
                  <a:srgbClr val="FFAAAA">
                    <a:lumMod val="50000"/>
                  </a:srgbClr>
                </a:solidFill>
                <a:latin typeface="Times New Roman" panose="02020603050405020304" pitchFamily="18" charset="0"/>
                <a:cs typeface="Arial"/>
                <a:sym typeface="Arial"/>
              </a:rPr>
              <a:t>Cộng</a:t>
            </a:r>
            <a:r>
              <a:rPr lang="en-US" altLang="en-US" sz="3200" b="1" kern="0" dirty="0">
                <a:solidFill>
                  <a:srgbClr val="FFAAAA">
                    <a:lumMod val="50000"/>
                  </a:srgbClr>
                </a:solidFill>
                <a:latin typeface="Times New Roman" panose="02020603050405020304" pitchFamily="18" charset="0"/>
                <a:cs typeface="Arial"/>
                <a:sym typeface="Arial"/>
              </a:rPr>
              <a:t> </a:t>
            </a:r>
            <a:r>
              <a:rPr lang="en-US" altLang="en-US" sz="3200" b="1" kern="0" dirty="0" err="1">
                <a:solidFill>
                  <a:srgbClr val="FFAAAA">
                    <a:lumMod val="50000"/>
                  </a:srgbClr>
                </a:solidFill>
                <a:latin typeface="Times New Roman" panose="02020603050405020304" pitchFamily="18" charset="0"/>
                <a:cs typeface="Arial"/>
                <a:sym typeface="Arial"/>
              </a:rPr>
              <a:t>hai</a:t>
            </a:r>
            <a:r>
              <a:rPr lang="en-US" altLang="en-US" sz="3200" b="1" kern="0" dirty="0">
                <a:solidFill>
                  <a:srgbClr val="FFAAAA">
                    <a:lumMod val="50000"/>
                  </a:srgbClr>
                </a:solidFill>
                <a:latin typeface="Times New Roman" panose="02020603050405020304" pitchFamily="18" charset="0"/>
                <a:cs typeface="Arial"/>
                <a:sym typeface="Arial"/>
              </a:rPr>
              <a:t> </a:t>
            </a:r>
            <a:r>
              <a:rPr lang="en-US" altLang="en-US" sz="3200" b="1" kern="0" dirty="0" err="1">
                <a:solidFill>
                  <a:srgbClr val="FFAAAA">
                    <a:lumMod val="50000"/>
                  </a:srgbClr>
                </a:solidFill>
                <a:latin typeface="Times New Roman" panose="02020603050405020304" pitchFamily="18" charset="0"/>
                <a:cs typeface="Arial"/>
                <a:sym typeface="Arial"/>
              </a:rPr>
              <a:t>số</a:t>
            </a:r>
            <a:r>
              <a:rPr lang="en-US" altLang="en-US" sz="3200" b="1" kern="0" dirty="0">
                <a:solidFill>
                  <a:srgbClr val="FFAAAA">
                    <a:lumMod val="50000"/>
                  </a:srgbClr>
                </a:solidFill>
                <a:latin typeface="Times New Roman" panose="02020603050405020304" pitchFamily="18" charset="0"/>
                <a:cs typeface="Arial"/>
                <a:sym typeface="Arial"/>
              </a:rPr>
              <a:t> </a:t>
            </a:r>
            <a:r>
              <a:rPr lang="en-US" altLang="en-US" sz="3200" b="1" kern="0" dirty="0" err="1">
                <a:solidFill>
                  <a:srgbClr val="FFAAAA">
                    <a:lumMod val="50000"/>
                  </a:srgbClr>
                </a:solidFill>
                <a:latin typeface="Times New Roman" panose="02020603050405020304" pitchFamily="18" charset="0"/>
                <a:cs typeface="Arial"/>
                <a:sym typeface="Arial"/>
              </a:rPr>
              <a:t>thập</a:t>
            </a:r>
            <a:r>
              <a:rPr lang="en-US" altLang="en-US" sz="3200" b="1" kern="0" dirty="0">
                <a:solidFill>
                  <a:srgbClr val="FFAAAA">
                    <a:lumMod val="50000"/>
                  </a:srgbClr>
                </a:solidFill>
                <a:latin typeface="Times New Roman" panose="02020603050405020304" pitchFamily="18" charset="0"/>
                <a:cs typeface="Arial"/>
                <a:sym typeface="Arial"/>
              </a:rPr>
              <a:t> </a:t>
            </a:r>
            <a:r>
              <a:rPr lang="en-US" altLang="en-US" sz="3200" b="1" kern="0" dirty="0" err="1">
                <a:solidFill>
                  <a:srgbClr val="FFAAAA">
                    <a:lumMod val="50000"/>
                  </a:srgbClr>
                </a:solidFill>
                <a:latin typeface="Times New Roman" panose="02020603050405020304" pitchFamily="18" charset="0"/>
                <a:cs typeface="Arial"/>
                <a:sym typeface="Arial"/>
              </a:rPr>
              <a:t>phân</a:t>
            </a:r>
            <a:endParaRPr lang="en-US" altLang="en-US" sz="3200" b="1" kern="0" dirty="0">
              <a:solidFill>
                <a:srgbClr val="FFAAAA">
                  <a:lumMod val="50000"/>
                </a:srgbClr>
              </a:solidFill>
              <a:latin typeface="Times New Roman" panose="02020603050405020304" pitchFamily="18" charset="0"/>
              <a:cs typeface="Arial"/>
              <a:sym typeface="Arial"/>
            </a:endParaRPr>
          </a:p>
        </p:txBody>
      </p:sp>
      <p:sp>
        <p:nvSpPr>
          <p:cNvPr id="28" name="Rectangle 27"/>
          <p:cNvSpPr/>
          <p:nvPr/>
        </p:nvSpPr>
        <p:spPr>
          <a:xfrm>
            <a:off x="55055" y="1443327"/>
            <a:ext cx="10980597" cy="1569660"/>
          </a:xfrm>
          <a:prstGeom prst="rect">
            <a:avLst/>
          </a:prstGeom>
        </p:spPr>
        <p:txBody>
          <a:bodyPr wrap="square">
            <a:spAutoFit/>
          </a:bodyPr>
          <a:lstStyle/>
          <a:p>
            <a:pPr algn="just" defTabSz="1219170">
              <a:buClr>
                <a:srgbClr val="000000"/>
              </a:buClr>
            </a:pPr>
            <a:r>
              <a:rPr lang="en-US" sz="3200" b="1" kern="0" dirty="0" err="1">
                <a:solidFill>
                  <a:srgbClr val="000000"/>
                </a:solidFill>
                <a:latin typeface="Times New Roman" panose="02020603050405020304" pitchFamily="18" charset="0"/>
                <a:cs typeface="Times New Roman" pitchFamily="18" charset="0"/>
                <a:sym typeface="Arial"/>
              </a:rPr>
              <a:t>Bài</a:t>
            </a:r>
            <a:r>
              <a:rPr lang="en-US" sz="3200" b="1" kern="0" dirty="0">
                <a:solidFill>
                  <a:srgbClr val="000000"/>
                </a:solidFill>
                <a:latin typeface="Times New Roman" panose="02020603050405020304" pitchFamily="18" charset="0"/>
                <a:cs typeface="Times New Roman" pitchFamily="18" charset="0"/>
                <a:sym typeface="Arial"/>
              </a:rPr>
              <a:t> 3. </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Nam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cân</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nặng</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32,6kg.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Tiến</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cân</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nặng</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hơn</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Nam 4,8kg. </a:t>
            </a:r>
          </a:p>
          <a:p>
            <a:pPr algn="just" defTabSz="1219170">
              <a:buClr>
                <a:srgbClr val="000000"/>
              </a:buClr>
            </a:pP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Hỏi</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Tiến</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cân</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nặng</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bao</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nhiêu</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 </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ki</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a:t>
            </a:r>
            <a:r>
              <a:rPr lang="en-US" altLang="vi-VN" sz="3200" kern="0" dirty="0" err="1">
                <a:solidFill>
                  <a:srgbClr val="000000"/>
                </a:solidFill>
                <a:latin typeface="Times New Roman" panose="02020603050405020304" pitchFamily="18" charset="0"/>
                <a:cs typeface="Times New Roman" panose="02020603050405020304" pitchFamily="18" charset="0"/>
                <a:sym typeface="Arial"/>
              </a:rPr>
              <a:t>lô</a:t>
            </a:r>
            <a:r>
              <a:rPr lang="en-US" altLang="vi-VN" sz="3200" kern="0" dirty="0">
                <a:solidFill>
                  <a:srgbClr val="000000"/>
                </a:solidFill>
                <a:latin typeface="Times New Roman" panose="02020603050405020304" pitchFamily="18" charset="0"/>
                <a:cs typeface="Times New Roman" panose="02020603050405020304" pitchFamily="18" charset="0"/>
                <a:sym typeface="Arial"/>
              </a:rPr>
              <a:t>-gam?</a:t>
            </a:r>
          </a:p>
          <a:p>
            <a:pPr algn="just" defTabSz="1219170">
              <a:buClr>
                <a:srgbClr val="000000"/>
              </a:buClr>
            </a:pPr>
            <a:endParaRPr lang="en-US" altLang="vi-VN" sz="3200" kern="0" dirty="0">
              <a:solidFill>
                <a:srgbClr val="5F1B1F">
                  <a:lumMod val="50000"/>
                </a:srgbClr>
              </a:solidFill>
              <a:latin typeface="Times New Roman" panose="02020603050405020304" pitchFamily="18" charset="0"/>
              <a:cs typeface="Times New Roman" panose="02020603050405020304" pitchFamily="18" charset="0"/>
              <a:sym typeface="Arial"/>
            </a:endParaRPr>
          </a:p>
        </p:txBody>
      </p:sp>
      <p:cxnSp>
        <p:nvCxnSpPr>
          <p:cNvPr id="36" name="Straight Connector 35"/>
          <p:cNvCxnSpPr/>
          <p:nvPr/>
        </p:nvCxnSpPr>
        <p:spPr>
          <a:xfrm flipV="1">
            <a:off x="1265208" y="1984280"/>
            <a:ext cx="3478760" cy="1"/>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098026" y="1994659"/>
            <a:ext cx="4754598" cy="3647"/>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52034" y="2450946"/>
            <a:ext cx="6386789" cy="2425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55" name="图片 3">
            <a:extLst>
              <a:ext uri="{FF2B5EF4-FFF2-40B4-BE49-F238E27FC236}">
                <a16:creationId xmlns:a16="http://schemas.microsoft.com/office/drawing/2014/main" id="{AE7F1472-274B-764D-8507-0C6DDEF203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0332793" y="38957"/>
            <a:ext cx="1604555" cy="1604555"/>
          </a:xfrm>
          <a:prstGeom prst="rect">
            <a:avLst/>
          </a:prstGeom>
        </p:spPr>
      </p:pic>
      <p:pic>
        <p:nvPicPr>
          <p:cNvPr id="56" name="图片 7">
            <a:extLst>
              <a:ext uri="{FF2B5EF4-FFF2-40B4-BE49-F238E27FC236}">
                <a16:creationId xmlns:a16="http://schemas.microsoft.com/office/drawing/2014/main" id="{5C781354-8B20-4C43-A849-8AFC349CD4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772416">
            <a:off x="-855271" y="-619658"/>
            <a:ext cx="2203884" cy="2203884"/>
          </a:xfrm>
          <a:prstGeom prst="rect">
            <a:avLst/>
          </a:prstGeom>
        </p:spPr>
      </p:pic>
    </p:spTree>
    <p:custDataLst>
      <p:tags r:id="rId1"/>
    </p:custDataLst>
    <p:extLst>
      <p:ext uri="{BB962C8B-B14F-4D97-AF65-F5344CB8AC3E}">
        <p14:creationId xmlns:p14="http://schemas.microsoft.com/office/powerpoint/2010/main" val="1581443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ircle(in)">
                                      <p:cBhvr>
                                        <p:cTn id="7" dur="2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circle(in)">
                                      <p:cBhvr>
                                        <p:cTn id="12" dur="2000"/>
                                        <p:tgtEl>
                                          <p:spTgt spid="36"/>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circle(in)">
                                      <p:cBhvr>
                                        <p:cTn id="15" dur="2000"/>
                                        <p:tgtEl>
                                          <p:spTgt spid="20"/>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circle(in)">
                                      <p:cBhvr>
                                        <p:cTn id="18" dur="2000"/>
                                        <p:tgtEl>
                                          <p:spTgt spid="21"/>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circle(in)">
                                      <p:cBhvr>
                                        <p:cTn id="21" dur="2000"/>
                                        <p:tgtEl>
                                          <p:spTgt spid="23"/>
                                        </p:tgtEl>
                                      </p:cBhvr>
                                    </p:animEffect>
                                  </p:childTnLst>
                                </p:cTn>
                              </p:par>
                              <p:par>
                                <p:cTn id="22" presetID="6" presetClass="entr" presetSubtype="16"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ircle(in)">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circle(in)">
                                      <p:cBhvr>
                                        <p:cTn id="32" dur="2000"/>
                                        <p:tgtEl>
                                          <p:spTgt spid="42"/>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circle(in)">
                                      <p:cBhvr>
                                        <p:cTn id="35" dur="2000"/>
                                        <p:tgtEl>
                                          <p:spTgt spid="22"/>
                                        </p:tgtEl>
                                      </p:cBhvr>
                                    </p:animEffect>
                                  </p:childTnLst>
                                </p:cTn>
                              </p:par>
                              <p:par>
                                <p:cTn id="36" presetID="6" presetClass="entr" presetSubtype="16"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circle(in)">
                                      <p:cBhvr>
                                        <p:cTn id="38" dur="2000"/>
                                        <p:tgtEl>
                                          <p:spTgt spid="11"/>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circle(in)">
                                      <p:cBhvr>
                                        <p:cTn id="41" dur="2000"/>
                                        <p:tgtEl>
                                          <p:spTgt spid="1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circle(in)">
                                      <p:cBhvr>
                                        <p:cTn id="44" dur="2000"/>
                                        <p:tgtEl>
                                          <p:spTgt spid="18"/>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circle(in)">
                                      <p:cBhvr>
                                        <p:cTn id="47" dur="20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circle(in)">
                                      <p:cBhvr>
                                        <p:cTn id="52" dur="2000"/>
                                        <p:tgtEl>
                                          <p:spTgt spid="43"/>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circle(in)">
                                      <p:cBhvr>
                                        <p:cTn id="55" dur="2000"/>
                                        <p:tgtEl>
                                          <p:spTgt spid="17"/>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circle(in)">
                                      <p:cBhvr>
                                        <p:cTn id="58" dur="20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wipe(left)">
                                      <p:cBhvr>
                                        <p:cTn id="63" dur="500"/>
                                        <p:tgtEl>
                                          <p:spTgt spid="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wipe(left)">
                                      <p:cBhvr>
                                        <p:cTn id="68" dur="500"/>
                                        <p:tgtEl>
                                          <p:spTgt spid="2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wipe(left)">
                                      <p:cBhvr>
                                        <p:cTn id="73" dur="500"/>
                                        <p:tgtEl>
                                          <p:spTgt spid="30"/>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wipe(left)">
                                      <p:cBhvr>
                                        <p:cTn id="7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p:bldP spid="19" grpId="0" animBg="1"/>
      <p:bldP spid="20" grpId="0"/>
      <p:bldP spid="21" grpId="0"/>
      <p:bldP spid="22" grpId="0"/>
      <p:bldP spid="23" grpId="0"/>
      <p:bldP spid="24" grpId="0"/>
      <p:bldP spid="2" grpId="0"/>
      <p:bldP spid="29" grpId="0"/>
      <p:bldP spid="30" grpId="0"/>
      <p:bldP spid="31"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84;p44">
            <a:extLst>
              <a:ext uri="{FF2B5EF4-FFF2-40B4-BE49-F238E27FC236}">
                <a16:creationId xmlns:a16="http://schemas.microsoft.com/office/drawing/2014/main" id="{CAA67536-3D1F-4096-8544-F91F016FB786}"/>
              </a:ext>
            </a:extLst>
          </p:cNvPr>
          <p:cNvSpPr/>
          <p:nvPr/>
        </p:nvSpPr>
        <p:spPr>
          <a:xfrm>
            <a:off x="4883103" y="3283889"/>
            <a:ext cx="6566776" cy="2072155"/>
          </a:xfrm>
          <a:prstGeom prst="roundRect">
            <a:avLst>
              <a:gd name="adj" fmla="val 50000"/>
            </a:avLst>
          </a:prstGeom>
          <a:solidFill>
            <a:schemeClr val="tx2"/>
          </a:solidFill>
          <a:ln>
            <a:solidFill>
              <a:schemeClr val="accent3">
                <a:lumMod val="50000"/>
              </a:schemeClr>
            </a:solidFill>
          </a:ln>
        </p:spPr>
        <p:txBody>
          <a:bodyPr spcFirstLastPara="1" wrap="square" lIns="121900" tIns="121900" rIns="121900" bIns="121900" anchor="ctr" anchorCtr="0">
            <a:noAutofit/>
          </a:bodyPr>
          <a:lstStyle/>
          <a:p>
            <a:pPr marL="0" marR="0" lvl="0" indent="0" algn="ctr" defTabSz="162551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Chúng</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ta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cần</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ăn</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uống</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đủ</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chất</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ăn</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nhiều</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rau</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xanh</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và</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trái</a:t>
            </a:r>
            <a:r>
              <a:rPr kumimoji="0" lang="en-US" sz="3200" b="0" i="0" u="none" strike="noStrike" kern="1200" cap="none" spc="0" normalizeH="0" noProof="0" dirty="0">
                <a:ln>
                  <a:noFill/>
                </a:ln>
                <a:solidFill>
                  <a:srgbClr val="5F1B1F"/>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solidFill>
                <a:effectLst/>
                <a:uLnTx/>
                <a:uFillTx/>
                <a:latin typeface="Times New Roman" panose="02020603050405020304" pitchFamily="18" charset="0"/>
                <a:ea typeface="+mn-ea"/>
                <a:cs typeface="Times New Roman" panose="02020603050405020304" pitchFamily="18" charset="0"/>
              </a:rPr>
              <a:t>cây</a:t>
            </a:r>
            <a:r>
              <a:rPr lang="en-US" sz="3200" dirty="0">
                <a:solidFill>
                  <a:srgbClr val="5F1B1F"/>
                </a:solidFill>
                <a:latin typeface="Times New Roman" panose="02020603050405020304" pitchFamily="18" charset="0"/>
                <a:cs typeface="Times New Roman" panose="02020603050405020304" pitchFamily="18" charset="0"/>
              </a:rPr>
              <a:t>, </a:t>
            </a:r>
            <a:r>
              <a:rPr lang="en-US" sz="3200" dirty="0" err="1">
                <a:solidFill>
                  <a:srgbClr val="5F1B1F"/>
                </a:solidFill>
                <a:latin typeface="Times New Roman" panose="02020603050405020304" pitchFamily="18" charset="0"/>
                <a:cs typeface="Times New Roman" panose="02020603050405020304" pitchFamily="18" charset="0"/>
              </a:rPr>
              <a:t>ngủ</a:t>
            </a:r>
            <a:r>
              <a:rPr lang="en-US" sz="3200" dirty="0">
                <a:solidFill>
                  <a:srgbClr val="5F1B1F"/>
                </a:solidFill>
                <a:latin typeface="Times New Roman" panose="02020603050405020304" pitchFamily="18" charset="0"/>
                <a:cs typeface="Times New Roman" panose="02020603050405020304" pitchFamily="18" charset="0"/>
              </a:rPr>
              <a:t> </a:t>
            </a:r>
            <a:r>
              <a:rPr lang="en-US" sz="3200" dirty="0" err="1">
                <a:solidFill>
                  <a:srgbClr val="5F1B1F"/>
                </a:solidFill>
                <a:latin typeface="Times New Roman" panose="02020603050405020304" pitchFamily="18" charset="0"/>
                <a:cs typeface="Times New Roman" panose="02020603050405020304" pitchFamily="18" charset="0"/>
              </a:rPr>
              <a:t>đủ</a:t>
            </a:r>
            <a:r>
              <a:rPr lang="en-US" sz="3200" dirty="0">
                <a:solidFill>
                  <a:srgbClr val="5F1B1F"/>
                </a:solidFill>
                <a:latin typeface="Times New Roman" panose="02020603050405020304" pitchFamily="18" charset="0"/>
                <a:cs typeface="Times New Roman" panose="02020603050405020304" pitchFamily="18" charset="0"/>
              </a:rPr>
              <a:t> </a:t>
            </a:r>
            <a:r>
              <a:rPr lang="en-US" sz="3200" dirty="0" err="1">
                <a:solidFill>
                  <a:srgbClr val="5F1B1F"/>
                </a:solidFill>
                <a:latin typeface="Times New Roman" panose="02020603050405020304" pitchFamily="18" charset="0"/>
                <a:cs typeface="Times New Roman" panose="02020603050405020304" pitchFamily="18" charset="0"/>
              </a:rPr>
              <a:t>giấc</a:t>
            </a:r>
            <a:r>
              <a:rPr lang="en-US" sz="3200" dirty="0">
                <a:solidFill>
                  <a:srgbClr val="5F1B1F"/>
                </a:solidFill>
                <a:latin typeface="Times New Roman" panose="02020603050405020304" pitchFamily="18" charset="0"/>
                <a:cs typeface="Times New Roman" panose="02020603050405020304" pitchFamily="18" charset="0"/>
              </a:rPr>
              <a:t>, </a:t>
            </a:r>
            <a:r>
              <a:rPr lang="en-US" sz="3200" dirty="0" err="1">
                <a:solidFill>
                  <a:srgbClr val="5F1B1F"/>
                </a:solidFill>
                <a:latin typeface="Times New Roman" panose="02020603050405020304" pitchFamily="18" charset="0"/>
                <a:cs typeface="Times New Roman" panose="02020603050405020304" pitchFamily="18" charset="0"/>
              </a:rPr>
              <a:t>tập</a:t>
            </a:r>
            <a:r>
              <a:rPr lang="en-US" sz="3200" dirty="0">
                <a:solidFill>
                  <a:srgbClr val="5F1B1F"/>
                </a:solidFill>
                <a:latin typeface="Times New Roman" panose="02020603050405020304" pitchFamily="18" charset="0"/>
                <a:cs typeface="Times New Roman" panose="02020603050405020304" pitchFamily="18" charset="0"/>
              </a:rPr>
              <a:t> </a:t>
            </a:r>
            <a:r>
              <a:rPr lang="en-US" sz="3200" dirty="0" err="1">
                <a:solidFill>
                  <a:srgbClr val="5F1B1F"/>
                </a:solidFill>
                <a:latin typeface="Times New Roman" panose="02020603050405020304" pitchFamily="18" charset="0"/>
                <a:cs typeface="Times New Roman" panose="02020603050405020304" pitchFamily="18" charset="0"/>
              </a:rPr>
              <a:t>thể</a:t>
            </a:r>
            <a:r>
              <a:rPr lang="en-US" sz="3200" dirty="0">
                <a:solidFill>
                  <a:srgbClr val="5F1B1F"/>
                </a:solidFill>
                <a:latin typeface="Times New Roman" panose="02020603050405020304" pitchFamily="18" charset="0"/>
                <a:cs typeface="Times New Roman" panose="02020603050405020304" pitchFamily="18" charset="0"/>
              </a:rPr>
              <a:t> </a:t>
            </a:r>
            <a:r>
              <a:rPr lang="en-US" sz="3200" dirty="0" err="1">
                <a:solidFill>
                  <a:srgbClr val="5F1B1F"/>
                </a:solidFill>
                <a:latin typeface="Times New Roman" panose="02020603050405020304" pitchFamily="18" charset="0"/>
                <a:cs typeface="Times New Roman" panose="02020603050405020304" pitchFamily="18" charset="0"/>
              </a:rPr>
              <a:t>dục</a:t>
            </a:r>
            <a:r>
              <a:rPr lang="en-US" sz="3200" dirty="0">
                <a:solidFill>
                  <a:srgbClr val="5F1B1F"/>
                </a:solidFill>
                <a:latin typeface="Times New Roman" panose="02020603050405020304" pitchFamily="18" charset="0"/>
                <a:cs typeface="Times New Roman" panose="02020603050405020304" pitchFamily="18" charset="0"/>
              </a:rPr>
              <a:t> </a:t>
            </a:r>
            <a:r>
              <a:rPr lang="en-US" sz="3200" dirty="0" err="1">
                <a:solidFill>
                  <a:srgbClr val="5F1B1F"/>
                </a:solidFill>
                <a:latin typeface="Times New Roman" panose="02020603050405020304" pitchFamily="18" charset="0"/>
                <a:cs typeface="Times New Roman" panose="02020603050405020304" pitchFamily="18" charset="0"/>
              </a:rPr>
              <a:t>thường</a:t>
            </a:r>
            <a:r>
              <a:rPr lang="en-US" sz="3200" dirty="0">
                <a:solidFill>
                  <a:srgbClr val="5F1B1F"/>
                </a:solidFill>
                <a:latin typeface="Times New Roman" panose="02020603050405020304" pitchFamily="18" charset="0"/>
                <a:cs typeface="Times New Roman" panose="02020603050405020304" pitchFamily="18" charset="0"/>
              </a:rPr>
              <a:t> </a:t>
            </a:r>
            <a:r>
              <a:rPr lang="en-US" sz="3200" dirty="0" err="1">
                <a:solidFill>
                  <a:srgbClr val="5F1B1F"/>
                </a:solidFill>
                <a:latin typeface="Times New Roman" panose="02020603050405020304" pitchFamily="18" charset="0"/>
                <a:cs typeface="Times New Roman" panose="02020603050405020304" pitchFamily="18" charset="0"/>
              </a:rPr>
              <a:t>xuyên</a:t>
            </a:r>
            <a:r>
              <a:rPr lang="en-US" sz="3200" dirty="0">
                <a:solidFill>
                  <a:srgbClr val="5F1B1F"/>
                </a:solidFill>
                <a:latin typeface="Times New Roman" panose="02020603050405020304" pitchFamily="18" charset="0"/>
                <a:cs typeface="Times New Roman" panose="02020603050405020304" pitchFamily="18" charset="0"/>
              </a:rPr>
              <a:t>…..</a:t>
            </a:r>
            <a:endParaRPr kumimoji="0" lang="vi-VN" sz="3200" b="0" i="0" u="none" strike="noStrike" kern="1200" cap="none" spc="0" normalizeH="0" baseline="0" noProof="0" dirty="0">
              <a:ln>
                <a:noFill/>
              </a:ln>
              <a:solidFill>
                <a:srgbClr val="5F1B1F"/>
              </a:solidFill>
              <a:effectLst/>
              <a:uLnTx/>
              <a:uFillTx/>
              <a:latin typeface="Times New Roman" panose="02020603050405020304" pitchFamily="18" charset="0"/>
              <a:ea typeface="+mn-ea"/>
              <a:cs typeface="Times New Roman" panose="02020603050405020304" pitchFamily="18" charset="0"/>
            </a:endParaRPr>
          </a:p>
        </p:txBody>
      </p:sp>
      <p:sp>
        <p:nvSpPr>
          <p:cNvPr id="7" name="Cloud Callout 6"/>
          <p:cNvSpPr/>
          <p:nvPr/>
        </p:nvSpPr>
        <p:spPr>
          <a:xfrm>
            <a:off x="2112665" y="722999"/>
            <a:ext cx="5540875" cy="2706001"/>
          </a:xfrm>
          <a:prstGeom prst="cloudCallout">
            <a:avLst>
              <a:gd name="adj1" fmla="val 70317"/>
              <a:gd name="adj2" fmla="val 24741"/>
            </a:avLst>
          </a:prstGeom>
          <a:solidFill>
            <a:schemeClr val="bg1"/>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Các</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cần</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để</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có</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một</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sức</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khoẻ</a:t>
            </a:r>
            <a:r>
              <a:rPr kumimoji="0" lang="en-US" sz="3200" b="0" i="0" u="none" strike="noStrike" kern="1200" cap="none" spc="0" normalizeH="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rPr>
              <a:t>tốt</a:t>
            </a:r>
            <a:r>
              <a:rPr lang="en-US" sz="32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3200" dirty="0" err="1">
                <a:solidFill>
                  <a:srgbClr val="5F1B1F">
                    <a:lumMod val="60000"/>
                    <a:lumOff val="40000"/>
                  </a:srgbClr>
                </a:solidFill>
                <a:latin typeface="Times New Roman" panose="02020603050405020304" pitchFamily="18" charset="0"/>
                <a:cs typeface="Times New Roman" panose="02020603050405020304" pitchFamily="18" charset="0"/>
              </a:rPr>
              <a:t>cơ</a:t>
            </a:r>
            <a:r>
              <a:rPr lang="en-US" sz="32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3200" dirty="0" err="1">
                <a:solidFill>
                  <a:srgbClr val="5F1B1F">
                    <a:lumMod val="60000"/>
                    <a:lumOff val="40000"/>
                  </a:srgbClr>
                </a:solidFill>
                <a:latin typeface="Times New Roman" panose="02020603050405020304" pitchFamily="18" charset="0"/>
                <a:cs typeface="Times New Roman" panose="02020603050405020304" pitchFamily="18" charset="0"/>
              </a:rPr>
              <a:t>thể</a:t>
            </a:r>
            <a:r>
              <a:rPr lang="en-US" sz="32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3200" dirty="0" err="1">
                <a:solidFill>
                  <a:srgbClr val="5F1B1F">
                    <a:lumMod val="60000"/>
                    <a:lumOff val="40000"/>
                  </a:srgbClr>
                </a:solidFill>
                <a:latin typeface="Times New Roman" panose="02020603050405020304" pitchFamily="18" charset="0"/>
                <a:cs typeface="Times New Roman" panose="02020603050405020304" pitchFamily="18" charset="0"/>
              </a:rPr>
              <a:t>khoẻ</a:t>
            </a:r>
            <a:r>
              <a:rPr lang="en-US" sz="3200" dirty="0">
                <a:solidFill>
                  <a:srgbClr val="5F1B1F">
                    <a:lumMod val="60000"/>
                    <a:lumOff val="40000"/>
                  </a:srgbClr>
                </a:solidFill>
                <a:latin typeface="Times New Roman" panose="02020603050405020304" pitchFamily="18" charset="0"/>
                <a:cs typeface="Times New Roman" panose="02020603050405020304" pitchFamily="18" charset="0"/>
              </a:rPr>
              <a:t> </a:t>
            </a:r>
            <a:r>
              <a:rPr lang="en-US" sz="3200" dirty="0" err="1">
                <a:solidFill>
                  <a:srgbClr val="5F1B1F">
                    <a:lumMod val="60000"/>
                    <a:lumOff val="40000"/>
                  </a:srgbClr>
                </a:solidFill>
                <a:latin typeface="Times New Roman" panose="02020603050405020304" pitchFamily="18" charset="0"/>
                <a:cs typeface="Times New Roman" panose="02020603050405020304" pitchFamily="18" charset="0"/>
              </a:rPr>
              <a:t>mạnh</a:t>
            </a:r>
            <a:r>
              <a:rPr lang="en-US" sz="3200" dirty="0">
                <a:solidFill>
                  <a:srgbClr val="5F1B1F">
                    <a:lumMod val="60000"/>
                    <a:lumOff val="40000"/>
                  </a:srgbClr>
                </a:solidFill>
                <a:latin typeface="Times New Roman" panose="02020603050405020304" pitchFamily="18" charset="0"/>
                <a:cs typeface="Times New Roman" panose="02020603050405020304" pitchFamily="18" charset="0"/>
              </a:rPr>
              <a:t> ? </a:t>
            </a:r>
            <a:endParaRPr kumimoji="0" lang="en-US" sz="3200" b="0" i="0" u="none" strike="noStrike" kern="1200" cap="none" spc="0" normalizeH="0" baseline="0" noProof="0" dirty="0">
              <a:ln>
                <a:noFill/>
              </a:ln>
              <a:solidFill>
                <a:srgbClr val="5F1B1F">
                  <a:lumMod val="60000"/>
                  <a:lumOff val="40000"/>
                </a:srgbClr>
              </a:solidFill>
              <a:effectLst/>
              <a:uLnTx/>
              <a:uFillTx/>
              <a:latin typeface="Times New Roman" panose="02020603050405020304" pitchFamily="18" charset="0"/>
              <a:ea typeface="+mn-ea"/>
              <a:cs typeface="Times New Roman" panose="02020603050405020304" pitchFamily="18" charset="0"/>
            </a:endParaRPr>
          </a:p>
        </p:txBody>
      </p:sp>
      <p:sp>
        <p:nvSpPr>
          <p:cNvPr id="8" name="Oval 7"/>
          <p:cNvSpPr/>
          <p:nvPr/>
        </p:nvSpPr>
        <p:spPr>
          <a:xfrm>
            <a:off x="8285028" y="581067"/>
            <a:ext cx="1608479" cy="1463028"/>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9"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502" y="5096914"/>
            <a:ext cx="1810283" cy="1831043"/>
          </a:xfrm>
          <a:prstGeom prst="rect">
            <a:avLst/>
          </a:prstGeom>
        </p:spPr>
      </p:pic>
      <p:pic>
        <p:nvPicPr>
          <p:cNvPr id="10" name="Picture 9">
            <a:extLst>
              <a:ext uri="{FF2B5EF4-FFF2-40B4-BE49-F238E27FC236}">
                <a16:creationId xmlns:a16="http://schemas.microsoft.com/office/drawing/2014/main" id="{82A1F50D-DF3E-4C53-9138-BCC312E642C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79" b="98514" l="799" r="97764">
                        <a14:foregroundMark x1="37061" y1="37367" x2="37061" y2="37367"/>
                        <a14:foregroundMark x1="23323" y1="40764" x2="23323" y2="40764"/>
                        <a14:foregroundMark x1="16294" y1="62845" x2="16294" y2="62845"/>
                        <a14:foregroundMark x1="84185" y1="64119" x2="84185" y2="64119"/>
                        <a14:foregroundMark x1="58626" y1="71975" x2="58626" y2="71975"/>
                        <a14:foregroundMark x1="43450" y1="45648" x2="43450" y2="45648"/>
                        <a14:foregroundMark x1="40415" y1="71762" x2="40415" y2="71762"/>
                        <a14:foregroundMark x1="6070" y1="72187" x2="6070" y2="72187"/>
                        <a14:foregroundMark x1="12620" y1="71762" x2="12620" y2="71762"/>
                        <a14:foregroundMark x1="37061" y1="71762" x2="37061" y2="71762"/>
                        <a14:foregroundMark x1="41693" y1="72187" x2="41693" y2="72187"/>
                        <a14:foregroundMark x1="44089" y1="46709" x2="44089" y2="46709"/>
                        <a14:foregroundMark x1="94888" y1="71762" x2="94888" y2="71762"/>
                        <a14:foregroundMark x1="92173" y1="71762" x2="92173" y2="71762"/>
                        <a14:foregroundMark x1="96326" y1="71762" x2="96326" y2="71762"/>
                        <a14:foregroundMark x1="33227" y1="67516" x2="33227" y2="67516"/>
                        <a14:foregroundMark x1="37380" y1="27813" x2="37380" y2="27813"/>
                        <a14:foregroundMark x1="33227" y1="28238" x2="33227" y2="28238"/>
                        <a14:foregroundMark x1="31150" y1="29512" x2="31150" y2="29512"/>
                        <a14:foregroundMark x1="57348" y1="30573" x2="57348" y2="30573"/>
                        <a14:foregroundMark x1="43291" y1="39066" x2="43291" y2="39066"/>
                        <a14:foregroundMark x1="51118" y1="53291" x2="51118" y2="53291"/>
                        <a14:foregroundMark x1="31789" y1="81953" x2="31789" y2="81953"/>
                        <a14:foregroundMark x1="42971" y1="32696" x2="42971" y2="32696"/>
                        <a14:foregroundMark x1="54473" y1="33546" x2="54473" y2="33546"/>
                        <a14:foregroundMark x1="53035" y1="50318" x2="53035" y2="50318"/>
                        <a14:foregroundMark x1="47764" y1="98514" x2="47764" y2="98514"/>
                      </a14:backgroundRemoval>
                    </a14:imgEffect>
                  </a14:imgLayer>
                </a14:imgProps>
              </a:ext>
              <a:ext uri="{28A0092B-C50C-407E-A947-70E740481C1C}">
                <a14:useLocalDpi xmlns:a14="http://schemas.microsoft.com/office/drawing/2010/main" val="0"/>
              </a:ext>
            </a:extLst>
          </a:blip>
          <a:stretch>
            <a:fillRect/>
          </a:stretch>
        </p:blipFill>
        <p:spPr>
          <a:xfrm>
            <a:off x="-170635" y="2014408"/>
            <a:ext cx="2283300" cy="1717947"/>
          </a:xfrm>
          <a:prstGeom prst="rect">
            <a:avLst/>
          </a:prstGeom>
        </p:spPr>
      </p:pic>
      <p:sp>
        <p:nvSpPr>
          <p:cNvPr id="11" name="Rounded Rectangle 10"/>
          <p:cNvSpPr/>
          <p:nvPr/>
        </p:nvSpPr>
        <p:spPr>
          <a:xfrm>
            <a:off x="257284" y="3906493"/>
            <a:ext cx="1406582" cy="1016283"/>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6585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par>
                                <p:cTn id="24" presetID="22" presetClass="entr" presetSubtype="8"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0" name="图片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1736" y="4884547"/>
            <a:ext cx="9874861" cy="181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loud 2"/>
          <p:cNvSpPr/>
          <p:nvPr/>
        </p:nvSpPr>
        <p:spPr>
          <a:xfrm>
            <a:off x="2034540" y="1418212"/>
            <a:ext cx="7269479" cy="3016628"/>
          </a:xfrm>
          <a:prstGeom prst="cloud">
            <a:avLst/>
          </a:prstGeom>
          <a:solidFill>
            <a:schemeClr val="accent4">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570E65F-55ED-9AEE-2F46-5C12CACF8DB3}"/>
              </a:ext>
            </a:extLst>
          </p:cNvPr>
          <p:cNvSpPr txBox="1"/>
          <p:nvPr/>
        </p:nvSpPr>
        <p:spPr>
          <a:xfrm>
            <a:off x="2141415" y="1875691"/>
            <a:ext cx="6788272" cy="2112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400" b="1" dirty="0" err="1">
                <a:solidFill>
                  <a:srgbClr val="C00000"/>
                </a:solidFill>
                <a:latin typeface="Times New Roman" panose="02020603050405020304" pitchFamily="18" charset="0"/>
                <a:cs typeface="Times New Roman" panose="02020603050405020304" pitchFamily="18" charset="0"/>
              </a:rPr>
              <a:t>Trò</a:t>
            </a:r>
            <a:r>
              <a:rPr lang="en-GB" sz="4400" b="1" dirty="0">
                <a:solidFill>
                  <a:srgbClr val="C00000"/>
                </a:solidFill>
                <a:latin typeface="Times New Roman" panose="02020603050405020304" pitchFamily="18" charset="0"/>
                <a:cs typeface="Times New Roman" panose="02020603050405020304" pitchFamily="18" charset="0"/>
              </a:rPr>
              <a:t> </a:t>
            </a:r>
            <a:r>
              <a:rPr lang="en-GB" sz="4400" b="1" dirty="0" err="1">
                <a:solidFill>
                  <a:srgbClr val="C00000"/>
                </a:solidFill>
                <a:latin typeface="Times New Roman" panose="02020603050405020304" pitchFamily="18" charset="0"/>
                <a:cs typeface="Times New Roman" panose="02020603050405020304" pitchFamily="18" charset="0"/>
              </a:rPr>
              <a:t>ch</a:t>
            </a:r>
            <a:r>
              <a:rPr lang="vi-VN" sz="4400" b="1" dirty="0">
                <a:solidFill>
                  <a:srgbClr val="C00000"/>
                </a:solidFill>
                <a:latin typeface="Times New Roman" panose="02020603050405020304" pitchFamily="18" charset="0"/>
                <a:cs typeface="Times New Roman" panose="02020603050405020304" pitchFamily="18" charset="0"/>
              </a:rPr>
              <a:t>ơ</a:t>
            </a:r>
            <a:r>
              <a:rPr lang="en-US" sz="4400" b="1" dirty="0">
                <a:solidFill>
                  <a:srgbClr val="C00000"/>
                </a:solidFill>
                <a:latin typeface="Times New Roman" panose="02020603050405020304" pitchFamily="18" charset="0"/>
                <a:cs typeface="Times New Roman" panose="02020603050405020304" pitchFamily="18" charset="0"/>
              </a:rPr>
              <a:t>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solidFill>
                  <a:srgbClr val="C00000"/>
                </a:solidFill>
                <a:latin typeface="Times New Roman" panose="02020603050405020304" pitchFamily="18" charset="0"/>
                <a:cs typeface="Times New Roman" panose="02020603050405020304" pitchFamily="18" charset="0"/>
              </a:rPr>
              <a:t>“</a:t>
            </a:r>
            <a:r>
              <a:rPr lang="en-US" sz="4400" b="1" dirty="0" err="1">
                <a:solidFill>
                  <a:srgbClr val="C00000"/>
                </a:solidFill>
                <a:latin typeface="Times New Roman" panose="02020603050405020304" pitchFamily="18" charset="0"/>
                <a:cs typeface="Times New Roman" panose="02020603050405020304" pitchFamily="18" charset="0"/>
              </a:rPr>
              <a:t>Nhìn</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nhanh</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đoán</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đúng</a:t>
            </a:r>
            <a:r>
              <a:rPr lang="en-US" sz="4400" b="1" dirty="0">
                <a:solidFill>
                  <a:srgbClr val="C00000"/>
                </a:solidFill>
                <a:latin typeface="Times New Roman" panose="02020603050405020304" pitchFamily="18" charset="0"/>
                <a:cs typeface="Times New Roman" panose="02020603050405020304" pitchFamily="18" charset="0"/>
              </a:rPr>
              <a:t>”</a:t>
            </a:r>
            <a:endParaRPr kumimoji="0" lang="en-GB" sz="44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4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115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l="-4000" r="-4000"/>
          </a:stretch>
        </a:blipFill>
        <a:effectLst/>
      </p:bgPr>
    </p:bg>
    <p:spTree>
      <p:nvGrpSpPr>
        <p:cNvPr id="1" name=""/>
        <p:cNvGrpSpPr/>
        <p:nvPr/>
      </p:nvGrpSpPr>
      <p:grpSpPr>
        <a:xfrm>
          <a:off x="0" y="0"/>
          <a:ext cx="0" cy="0"/>
          <a:chOff x="0" y="0"/>
          <a:chExt cx="0" cy="0"/>
        </a:xfrm>
      </p:grpSpPr>
      <p:sp>
        <p:nvSpPr>
          <p:cNvPr id="3" name="Rounded Rectangle 2"/>
          <p:cNvSpPr/>
          <p:nvPr/>
        </p:nvSpPr>
        <p:spPr>
          <a:xfrm>
            <a:off x="3788507" y="1450611"/>
            <a:ext cx="4086971" cy="28337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Arial"/>
              <a:ea typeface="+mn-ea"/>
              <a:cs typeface="+mn-cs"/>
            </a:endParaRPr>
          </a:p>
        </p:txBody>
      </p:sp>
      <p:sp>
        <p:nvSpPr>
          <p:cNvPr id="38" name="Line 8"/>
          <p:cNvSpPr>
            <a:spLocks noChangeShapeType="1"/>
          </p:cNvSpPr>
          <p:nvPr/>
        </p:nvSpPr>
        <p:spPr bwMode="auto">
          <a:xfrm flipV="1">
            <a:off x="5107922" y="3165372"/>
            <a:ext cx="1097493" cy="0"/>
          </a:xfrm>
          <a:prstGeom prst="line">
            <a:avLst/>
          </a:prstGeom>
          <a:no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2" name="Rectangle 12"/>
          <p:cNvSpPr>
            <a:spLocks noChangeArrowheads="1"/>
          </p:cNvSpPr>
          <p:nvPr/>
        </p:nvSpPr>
        <p:spPr bwMode="auto">
          <a:xfrm>
            <a:off x="4812071" y="1726169"/>
            <a:ext cx="2362200" cy="1371600"/>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47,5</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23,3</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3" name="Rectangle 13"/>
          <p:cNvSpPr>
            <a:spLocks noChangeArrowheads="1"/>
          </p:cNvSpPr>
          <p:nvPr/>
        </p:nvSpPr>
        <p:spPr bwMode="auto">
          <a:xfrm>
            <a:off x="4431071" y="3108918"/>
            <a:ext cx="2438400" cy="838200"/>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70,8</a:t>
            </a:r>
          </a:p>
        </p:txBody>
      </p:sp>
      <p:sp>
        <p:nvSpPr>
          <p:cNvPr id="54" name="Rectangle 24"/>
          <p:cNvSpPr>
            <a:spLocks noChangeArrowheads="1"/>
          </p:cNvSpPr>
          <p:nvPr/>
        </p:nvSpPr>
        <p:spPr bwMode="auto">
          <a:xfrm>
            <a:off x="4812071" y="2233409"/>
            <a:ext cx="609600" cy="533400"/>
          </a:xfrm>
          <a:prstGeom prst="rect">
            <a:avLst/>
          </a:prstGeom>
          <a:noFill/>
          <a:ln w="9525">
            <a:noFill/>
            <a:miter lim="800000"/>
            <a:headEnd/>
            <a:tailEnd/>
          </a:ln>
        </p:spPr>
        <p:txBody>
          <a:bodyPr/>
          <a:lstStyle/>
          <a:p>
            <a:pPr marL="342900" marR="0" lvl="0" indent="-342900" algn="ctr" defTabSz="914400" rtl="0" eaLnBrk="1" fontAlgn="base" latinLnBrk="0" hangingPunct="1">
              <a:lnSpc>
                <a:spcPct val="90000"/>
              </a:lnSpc>
              <a:spcBef>
                <a:spcPct val="0"/>
              </a:spcBef>
              <a:spcAft>
                <a:spcPct val="0"/>
              </a:spcAft>
              <a:buClrTx/>
              <a:buSzTx/>
              <a:buFontTx/>
              <a:buNone/>
              <a:tabLst/>
              <a:defRPr/>
            </a:pPr>
            <a:r>
              <a:rPr kumimoji="1"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55" name="Rectangle 25"/>
          <p:cNvSpPr>
            <a:spLocks noChangeArrowheads="1"/>
          </p:cNvSpPr>
          <p:nvPr/>
        </p:nvSpPr>
        <p:spPr bwMode="auto">
          <a:xfrm>
            <a:off x="6869471" y="1981200"/>
            <a:ext cx="609600" cy="533400"/>
          </a:xfrm>
          <a:prstGeom prst="rect">
            <a:avLst/>
          </a:prstGeom>
          <a:noFill/>
          <a:ln w="9525">
            <a:noFill/>
            <a:miter lim="800000"/>
            <a:headEnd/>
            <a:tailEnd/>
          </a:ln>
        </p:spPr>
        <p:txBody>
          <a:bodyPr/>
          <a:lstStyle/>
          <a:p>
            <a:pPr marL="342900" marR="0" lvl="0" indent="-342900" algn="ctr" defTabSz="914400" rtl="0" eaLnBrk="1" fontAlgn="base" latinLnBrk="0" hangingPunct="1">
              <a:lnSpc>
                <a:spcPct val="90000"/>
              </a:lnSpc>
              <a:spcBef>
                <a:spcPct val="0"/>
              </a:spcBef>
              <a:spcAft>
                <a:spcPct val="0"/>
              </a:spcAft>
              <a:buClrTx/>
              <a:buSzTx/>
              <a:buFontTx/>
              <a:buNone/>
              <a:tabLst/>
              <a:defRPr/>
            </a:pPr>
            <a:endParaRPr kumimoji="1"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56" name="Rectangle 26"/>
          <p:cNvSpPr>
            <a:spLocks noChangeArrowheads="1"/>
          </p:cNvSpPr>
          <p:nvPr/>
        </p:nvSpPr>
        <p:spPr bwMode="auto">
          <a:xfrm>
            <a:off x="3075039" y="4533900"/>
            <a:ext cx="609600" cy="533400"/>
          </a:xfrm>
          <a:prstGeom prst="rect">
            <a:avLst/>
          </a:prstGeom>
          <a:noFill/>
          <a:ln w="9525">
            <a:noFill/>
            <a:miter lim="800000"/>
            <a:headEnd/>
            <a:tailEnd/>
          </a:ln>
        </p:spPr>
        <p:txBody>
          <a:bodyPr/>
          <a:lstStyle/>
          <a:p>
            <a:pPr marL="342900" marR="0" lvl="0" indent="-342900" algn="ctr" defTabSz="914400" rtl="0" eaLnBrk="1" fontAlgn="base" latinLnBrk="0" hangingPunct="1">
              <a:lnSpc>
                <a:spcPct val="90000"/>
              </a:lnSpc>
              <a:spcBef>
                <a:spcPct val="0"/>
              </a:spcBef>
              <a:spcAft>
                <a:spcPct val="0"/>
              </a:spcAft>
              <a:buClrTx/>
              <a:buSzTx/>
              <a:buFontTx/>
              <a:buNone/>
              <a:tabLst/>
              <a:defRPr/>
            </a:pPr>
            <a:r>
              <a:rPr kumimoji="1"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pic>
        <p:nvPicPr>
          <p:cNvPr id="58" name="Picture 31" descr="POINSET1"/>
          <p:cNvPicPr>
            <a:picLocks noChangeAspect="1" noChangeArrowheads="1"/>
          </p:cNvPicPr>
          <p:nvPr/>
        </p:nvPicPr>
        <p:blipFill>
          <a:blip r:embed="rId5"/>
          <a:srcRect/>
          <a:stretch>
            <a:fillRect/>
          </a:stretch>
        </p:blipFill>
        <p:spPr bwMode="auto">
          <a:xfrm rot="-5400000">
            <a:off x="1562100" y="5905500"/>
            <a:ext cx="533400" cy="609600"/>
          </a:xfrm>
          <a:prstGeom prst="rect">
            <a:avLst/>
          </a:prstGeom>
          <a:noFill/>
          <a:ln w="9525">
            <a:noFill/>
            <a:miter lim="800000"/>
            <a:headEnd/>
            <a:tailEnd/>
          </a:ln>
        </p:spPr>
      </p:pic>
      <p:pic>
        <p:nvPicPr>
          <p:cNvPr id="59" name="Picture 32" descr="POINSET1"/>
          <p:cNvPicPr>
            <a:picLocks noChangeAspect="1" noChangeArrowheads="1"/>
          </p:cNvPicPr>
          <p:nvPr/>
        </p:nvPicPr>
        <p:blipFill>
          <a:blip r:embed="rId5"/>
          <a:srcRect/>
          <a:stretch>
            <a:fillRect/>
          </a:stretch>
        </p:blipFill>
        <p:spPr bwMode="auto">
          <a:xfrm rot="-5400000">
            <a:off x="10096500" y="5981700"/>
            <a:ext cx="533400" cy="609600"/>
          </a:xfrm>
          <a:prstGeom prst="rect">
            <a:avLst/>
          </a:prstGeom>
          <a:noFill/>
          <a:ln w="9525">
            <a:noFill/>
            <a:miter lim="800000"/>
            <a:headEnd/>
            <a:tailEnd/>
          </a:ln>
        </p:spPr>
      </p:pic>
      <p:pic>
        <p:nvPicPr>
          <p:cNvPr id="15" name="Nhac-nen-PowerPoint-vui-nhon-www_nhacchuongvui_com">
            <a:hlinkClick r:id="" action="ppaction://media"/>
            <a:extLst>
              <a:ext uri="{FF2B5EF4-FFF2-40B4-BE49-F238E27FC236}">
                <a16:creationId xmlns:a16="http://schemas.microsoft.com/office/drawing/2014/main" id="{47890A3E-79D0-4AE2-A765-F44EC5A0B2F4}"/>
              </a:ext>
            </a:extLst>
          </p:cNvPr>
          <p:cNvPicPr>
            <a:picLocks noChangeAspect="1"/>
          </p:cNvPicPr>
          <p:nvPr>
            <a:audioFile r:link="rId1"/>
            <p:extLst>
              <p:ext uri="{DAA4B4D4-6D71-4841-9C94-3DE7FCFB9230}">
                <p14:media xmlns:p14="http://schemas.microsoft.com/office/powerpoint/2010/main" r:embed="rId2">
                  <p14:trim st="105211" end="114019.1875"/>
                </p14:media>
              </p:ext>
            </p:extLst>
          </p:nvPr>
        </p:nvPicPr>
        <p:blipFill>
          <a:blip r:embed="rId6"/>
          <a:stretch>
            <a:fillRect/>
          </a:stretch>
        </p:blipFill>
        <p:spPr>
          <a:xfrm>
            <a:off x="244077" y="1534528"/>
            <a:ext cx="406400" cy="406400"/>
          </a:xfrm>
          <a:prstGeom prst="rect">
            <a:avLst/>
          </a:prstGeom>
        </p:spPr>
      </p:pic>
      <p:sp>
        <p:nvSpPr>
          <p:cNvPr id="16" name="Rectangle 5">
            <a:extLst>
              <a:ext uri="{FF2B5EF4-FFF2-40B4-BE49-F238E27FC236}">
                <a16:creationId xmlns:a16="http://schemas.microsoft.com/office/drawing/2014/main" id="{3EAD326E-6C6D-4C1C-8D55-7239A96BE347}"/>
              </a:ext>
            </a:extLst>
          </p:cNvPr>
          <p:cNvSpPr>
            <a:spLocks noChangeArrowheads="1"/>
          </p:cNvSpPr>
          <p:nvPr/>
        </p:nvSpPr>
        <p:spPr bwMode="auto">
          <a:xfrm>
            <a:off x="6365253" y="3116875"/>
            <a:ext cx="609600" cy="658837"/>
          </a:xfrm>
          <a:prstGeom prst="rect">
            <a:avLst/>
          </a:prstGeom>
          <a:solidFill>
            <a:schemeClr val="accent1"/>
          </a:solidFill>
          <a:ln w="9525">
            <a:solidFill>
              <a:schemeClr val="tx1"/>
            </a:solidFill>
            <a:miter lim="800000"/>
            <a:headEnd/>
            <a:tailEnd/>
          </a:ln>
        </p:spPr>
        <p:txBody>
          <a:bodyPr wrap="none" anchor="ctr"/>
          <a:lstStyle/>
          <a:p>
            <a:pPr eaLnBrk="0" hangingPunct="0">
              <a:spcBef>
                <a:spcPct val="50000"/>
              </a:spcBef>
            </a:pPr>
            <a:r>
              <a:rPr lang="en-US" sz="3200" b="1" dirty="0">
                <a:solidFill>
                  <a:srgbClr val="FF0000"/>
                </a:solidFill>
                <a:latin typeface="Times New Roman" panose="02020603050405020304" pitchFamily="18" charset="0"/>
                <a:cs typeface="Times New Roman" panose="02020603050405020304" pitchFamily="18" charset="0"/>
              </a:rPr>
              <a:t> Đ</a:t>
            </a:r>
          </a:p>
        </p:txBody>
      </p:sp>
    </p:spTree>
    <p:extLst>
      <p:ext uri="{BB962C8B-B14F-4D97-AF65-F5344CB8AC3E}">
        <p14:creationId xmlns:p14="http://schemas.microsoft.com/office/powerpoint/2010/main" val="233078488"/>
      </p:ext>
    </p:extLst>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715"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5"/>
                </p:tgtEl>
              </p:cMediaNode>
            </p:audio>
          </p:childTnLst>
        </p:cTn>
      </p:par>
    </p:tnLst>
    <p:bldLst>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l="-4000" r="-4000"/>
          </a:stretch>
        </a:blipFill>
        <a:effectLst/>
      </p:bgPr>
    </p:bg>
    <p:spTree>
      <p:nvGrpSpPr>
        <p:cNvPr id="1" name=""/>
        <p:cNvGrpSpPr/>
        <p:nvPr/>
      </p:nvGrpSpPr>
      <p:grpSpPr>
        <a:xfrm>
          <a:off x="0" y="0"/>
          <a:ext cx="0" cy="0"/>
          <a:chOff x="0" y="0"/>
          <a:chExt cx="0" cy="0"/>
        </a:xfrm>
      </p:grpSpPr>
      <p:sp>
        <p:nvSpPr>
          <p:cNvPr id="3" name="Rounded Rectangle 2"/>
          <p:cNvSpPr/>
          <p:nvPr/>
        </p:nvSpPr>
        <p:spPr>
          <a:xfrm>
            <a:off x="4282831" y="893747"/>
            <a:ext cx="3266831" cy="2927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mn-cs"/>
            </a:endParaRPr>
          </a:p>
        </p:txBody>
      </p:sp>
      <p:sp>
        <p:nvSpPr>
          <p:cNvPr id="36" name="Line 6"/>
          <p:cNvSpPr>
            <a:spLocks noChangeShapeType="1"/>
          </p:cNvSpPr>
          <p:nvPr/>
        </p:nvSpPr>
        <p:spPr bwMode="auto">
          <a:xfrm>
            <a:off x="5268546" y="2651098"/>
            <a:ext cx="1194777" cy="3333"/>
          </a:xfrm>
          <a:prstGeom prst="line">
            <a:avLst/>
          </a:prstGeom>
          <a:no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4" name="Rectangle 14"/>
          <p:cNvSpPr>
            <a:spLocks noChangeArrowheads="1"/>
          </p:cNvSpPr>
          <p:nvPr/>
        </p:nvSpPr>
        <p:spPr bwMode="auto">
          <a:xfrm>
            <a:off x="4996962" y="1255128"/>
            <a:ext cx="2667000" cy="1371600"/>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31,2</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5,4</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7" name="Rectangle 17"/>
          <p:cNvSpPr>
            <a:spLocks noChangeArrowheads="1"/>
          </p:cNvSpPr>
          <p:nvPr/>
        </p:nvSpPr>
        <p:spPr bwMode="auto">
          <a:xfrm>
            <a:off x="4751755" y="2626728"/>
            <a:ext cx="2438400" cy="838200"/>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8,52</a:t>
            </a:r>
          </a:p>
        </p:txBody>
      </p:sp>
      <p:sp>
        <p:nvSpPr>
          <p:cNvPr id="55" name="Rectangle 25"/>
          <p:cNvSpPr>
            <a:spLocks noChangeArrowheads="1"/>
          </p:cNvSpPr>
          <p:nvPr/>
        </p:nvSpPr>
        <p:spPr bwMode="auto">
          <a:xfrm>
            <a:off x="5071933" y="1737728"/>
            <a:ext cx="609600" cy="533400"/>
          </a:xfrm>
          <a:prstGeom prst="rect">
            <a:avLst/>
          </a:prstGeom>
          <a:noFill/>
          <a:ln w="9525">
            <a:noFill/>
            <a:miter lim="800000"/>
            <a:headEnd/>
            <a:tailEnd/>
          </a:ln>
        </p:spPr>
        <p:txBody>
          <a:bodyPr/>
          <a:lstStyle/>
          <a:p>
            <a:pPr marL="342900" marR="0" lvl="0" indent="-342900" algn="ctr" defTabSz="914400" rtl="0" eaLnBrk="1" fontAlgn="base" latinLnBrk="0" hangingPunct="1">
              <a:lnSpc>
                <a:spcPct val="90000"/>
              </a:lnSpc>
              <a:spcBef>
                <a:spcPct val="0"/>
              </a:spcBef>
              <a:spcAft>
                <a:spcPct val="0"/>
              </a:spcAft>
              <a:buClrTx/>
              <a:buSzTx/>
              <a:buFontTx/>
              <a:buNone/>
              <a:tabLst/>
              <a:defRPr/>
            </a:pPr>
            <a:r>
              <a:rPr kumimoji="1"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pic>
        <p:nvPicPr>
          <p:cNvPr id="58" name="Picture 31" descr="POINSET1"/>
          <p:cNvPicPr>
            <a:picLocks noChangeAspect="1" noChangeArrowheads="1"/>
          </p:cNvPicPr>
          <p:nvPr/>
        </p:nvPicPr>
        <p:blipFill>
          <a:blip r:embed="rId5"/>
          <a:srcRect/>
          <a:stretch>
            <a:fillRect/>
          </a:stretch>
        </p:blipFill>
        <p:spPr bwMode="auto">
          <a:xfrm rot="-5400000">
            <a:off x="1562100" y="5905500"/>
            <a:ext cx="533400" cy="609600"/>
          </a:xfrm>
          <a:prstGeom prst="rect">
            <a:avLst/>
          </a:prstGeom>
          <a:noFill/>
          <a:ln w="9525">
            <a:noFill/>
            <a:miter lim="800000"/>
            <a:headEnd/>
            <a:tailEnd/>
          </a:ln>
        </p:spPr>
      </p:pic>
      <p:pic>
        <p:nvPicPr>
          <p:cNvPr id="59" name="Picture 32" descr="POINSET1"/>
          <p:cNvPicPr>
            <a:picLocks noChangeAspect="1" noChangeArrowheads="1"/>
          </p:cNvPicPr>
          <p:nvPr/>
        </p:nvPicPr>
        <p:blipFill>
          <a:blip r:embed="rId5"/>
          <a:srcRect/>
          <a:stretch>
            <a:fillRect/>
          </a:stretch>
        </p:blipFill>
        <p:spPr bwMode="auto">
          <a:xfrm rot="-5400000">
            <a:off x="10096500" y="5981700"/>
            <a:ext cx="533400" cy="609600"/>
          </a:xfrm>
          <a:prstGeom prst="rect">
            <a:avLst/>
          </a:prstGeom>
          <a:noFill/>
          <a:ln w="9525">
            <a:noFill/>
            <a:miter lim="800000"/>
            <a:headEnd/>
            <a:tailEnd/>
          </a:ln>
        </p:spPr>
      </p:pic>
      <p:pic>
        <p:nvPicPr>
          <p:cNvPr id="13" name="Nhac-nen-PowerPoint-vui-nhon-www_nhacchuongvui_com">
            <a:hlinkClick r:id="" action="ppaction://media"/>
            <a:extLst>
              <a:ext uri="{FF2B5EF4-FFF2-40B4-BE49-F238E27FC236}">
                <a16:creationId xmlns:a16="http://schemas.microsoft.com/office/drawing/2014/main" id="{3ABF215A-6683-4307-A5D4-5F309EB9B7C7}"/>
              </a:ext>
            </a:extLst>
          </p:cNvPr>
          <p:cNvPicPr>
            <a:picLocks noChangeAspect="1"/>
          </p:cNvPicPr>
          <p:nvPr>
            <a:audioFile r:link="rId1"/>
            <p:extLst>
              <p:ext uri="{DAA4B4D4-6D71-4841-9C94-3DE7FCFB9230}">
                <p14:media xmlns:p14="http://schemas.microsoft.com/office/powerpoint/2010/main" r:embed="rId2">
                  <p14:trim st="105211" end="114019.1875"/>
                </p14:media>
              </p:ext>
            </p:extLst>
          </p:nvPr>
        </p:nvPicPr>
        <p:blipFill>
          <a:blip r:embed="rId6"/>
          <a:stretch>
            <a:fillRect/>
          </a:stretch>
        </p:blipFill>
        <p:spPr>
          <a:xfrm>
            <a:off x="244077" y="1534528"/>
            <a:ext cx="406400" cy="406400"/>
          </a:xfrm>
          <a:prstGeom prst="rect">
            <a:avLst/>
          </a:prstGeom>
        </p:spPr>
      </p:pic>
      <p:sp>
        <p:nvSpPr>
          <p:cNvPr id="14" name="Rectangle 5">
            <a:extLst>
              <a:ext uri="{FF2B5EF4-FFF2-40B4-BE49-F238E27FC236}">
                <a16:creationId xmlns:a16="http://schemas.microsoft.com/office/drawing/2014/main" id="{11C2DF0A-80FE-42E2-9C12-D83B0E6DB58E}"/>
              </a:ext>
            </a:extLst>
          </p:cNvPr>
          <p:cNvSpPr>
            <a:spLocks noChangeArrowheads="1"/>
          </p:cNvSpPr>
          <p:nvPr/>
        </p:nvSpPr>
        <p:spPr bwMode="auto">
          <a:xfrm>
            <a:off x="6521939" y="2651098"/>
            <a:ext cx="609600" cy="658837"/>
          </a:xfrm>
          <a:prstGeom prst="rect">
            <a:avLst/>
          </a:prstGeom>
          <a:solidFill>
            <a:schemeClr val="accent1"/>
          </a:solidFill>
          <a:ln w="9525">
            <a:solidFill>
              <a:schemeClr val="tx1"/>
            </a:solidFill>
            <a:miter lim="800000"/>
            <a:headEnd/>
            <a:tailEnd/>
          </a:ln>
        </p:spPr>
        <p:txBody>
          <a:bodyPr wrap="none" anchor="ctr"/>
          <a:lstStyle/>
          <a:p>
            <a:pPr eaLnBrk="0" hangingPunct="0">
              <a:spcBef>
                <a:spcPct val="50000"/>
              </a:spcBef>
            </a:pPr>
            <a:r>
              <a:rPr lang="en-US" sz="2800" b="1" dirty="0">
                <a:solidFill>
                  <a:srgbClr val="FF0000"/>
                </a:solidFill>
                <a:latin typeface="Times New Roman" panose="02020603050405020304" pitchFamily="18" charset="0"/>
                <a:cs typeface="Times New Roman" panose="02020603050405020304" pitchFamily="18" charset="0"/>
              </a:rPr>
              <a:t> </a:t>
            </a:r>
            <a:r>
              <a:rPr lang="en-US" sz="3200" b="1" dirty="0">
                <a:solidFill>
                  <a:srgbClr val="FF0000"/>
                </a:solidFill>
                <a:latin typeface="Times New Roman" panose="02020603050405020304" pitchFamily="18" charset="0"/>
                <a:cs typeface="Times New Roman" panose="02020603050405020304" pitchFamily="18" charset="0"/>
              </a:rPr>
              <a:t>S</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9792886"/>
      </p:ext>
    </p:extLst>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715"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3"/>
                </p:tgtEl>
              </p:cMediaNode>
            </p:audio>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l="-4000" r="-4000"/>
          </a:stretch>
        </a:blipFill>
        <a:effectLst/>
      </p:bgPr>
    </p:bg>
    <p:spTree>
      <p:nvGrpSpPr>
        <p:cNvPr id="1" name=""/>
        <p:cNvGrpSpPr/>
        <p:nvPr/>
      </p:nvGrpSpPr>
      <p:grpSpPr>
        <a:xfrm>
          <a:off x="0" y="0"/>
          <a:ext cx="0" cy="0"/>
          <a:chOff x="0" y="0"/>
          <a:chExt cx="0" cy="0"/>
        </a:xfrm>
      </p:grpSpPr>
      <p:sp>
        <p:nvSpPr>
          <p:cNvPr id="3" name="Rounded Rectangle 2"/>
          <p:cNvSpPr/>
          <p:nvPr/>
        </p:nvSpPr>
        <p:spPr>
          <a:xfrm>
            <a:off x="4282831" y="893747"/>
            <a:ext cx="3266831" cy="2927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mn-cs"/>
            </a:endParaRPr>
          </a:p>
        </p:txBody>
      </p:sp>
      <p:sp>
        <p:nvSpPr>
          <p:cNvPr id="36" name="Line 6"/>
          <p:cNvSpPr>
            <a:spLocks noChangeShapeType="1"/>
          </p:cNvSpPr>
          <p:nvPr/>
        </p:nvSpPr>
        <p:spPr bwMode="auto">
          <a:xfrm>
            <a:off x="5268546" y="2651098"/>
            <a:ext cx="1194777" cy="3333"/>
          </a:xfrm>
          <a:prstGeom prst="line">
            <a:avLst/>
          </a:prstGeom>
          <a:noFill/>
          <a:ln w="9525">
            <a:solidFill>
              <a:schemeClr val="tx1"/>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4" name="Rectangle 14"/>
          <p:cNvSpPr>
            <a:spLocks noChangeArrowheads="1"/>
          </p:cNvSpPr>
          <p:nvPr/>
        </p:nvSpPr>
        <p:spPr bwMode="auto">
          <a:xfrm>
            <a:off x="4882662" y="1252522"/>
            <a:ext cx="2667000" cy="1371600"/>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1" lang="en-US" sz="4000" dirty="0">
                <a:solidFill>
                  <a:srgbClr val="000000"/>
                </a:solidFill>
                <a:latin typeface="Times New Roman" panose="02020603050405020304" pitchFamily="18" charset="0"/>
                <a:cs typeface="Times New Roman" panose="02020603050405020304" pitchFamily="18" charset="0"/>
              </a:rPr>
              <a:t>24</a:t>
            </a: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,3</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5,43</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7" name="Rectangle 17"/>
          <p:cNvSpPr>
            <a:spLocks noChangeArrowheads="1"/>
          </p:cNvSpPr>
          <p:nvPr/>
        </p:nvSpPr>
        <p:spPr bwMode="auto">
          <a:xfrm>
            <a:off x="4646734" y="2624122"/>
            <a:ext cx="2438400" cy="838200"/>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2,</a:t>
            </a:r>
            <a:r>
              <a:rPr kumimoji="1" lang="en-US" sz="4000" dirty="0">
                <a:solidFill>
                  <a:srgbClr val="000000"/>
                </a:solidFill>
                <a:latin typeface="Times New Roman" panose="02020603050405020304" pitchFamily="18" charset="0"/>
                <a:cs typeface="Times New Roman" panose="02020603050405020304" pitchFamily="18" charset="0"/>
              </a:rPr>
              <a:t>9</a:t>
            </a:r>
            <a:r>
              <a:rPr kumimoji="1" lang="en-US"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73</a:t>
            </a:r>
          </a:p>
        </p:txBody>
      </p:sp>
      <p:sp>
        <p:nvSpPr>
          <p:cNvPr id="55" name="Rectangle 25"/>
          <p:cNvSpPr>
            <a:spLocks noChangeArrowheads="1"/>
          </p:cNvSpPr>
          <p:nvPr/>
        </p:nvSpPr>
        <p:spPr bwMode="auto">
          <a:xfrm>
            <a:off x="4963746" y="1737728"/>
            <a:ext cx="609600" cy="533400"/>
          </a:xfrm>
          <a:prstGeom prst="rect">
            <a:avLst/>
          </a:prstGeom>
          <a:noFill/>
          <a:ln w="9525">
            <a:noFill/>
            <a:miter lim="800000"/>
            <a:headEnd/>
            <a:tailEnd/>
          </a:ln>
        </p:spPr>
        <p:txBody>
          <a:bodyPr/>
          <a:lstStyle/>
          <a:p>
            <a:pPr marL="342900" marR="0" lvl="0" indent="-342900" algn="ctr" defTabSz="914400" rtl="0" eaLnBrk="1" fontAlgn="base" latinLnBrk="0" hangingPunct="1">
              <a:lnSpc>
                <a:spcPct val="90000"/>
              </a:lnSpc>
              <a:spcBef>
                <a:spcPct val="0"/>
              </a:spcBef>
              <a:spcAft>
                <a:spcPct val="0"/>
              </a:spcAft>
              <a:buClrTx/>
              <a:buSzTx/>
              <a:buFontTx/>
              <a:buNone/>
              <a:tabLst/>
              <a:defRPr/>
            </a:pPr>
            <a:r>
              <a:rPr kumimoji="1"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pic>
        <p:nvPicPr>
          <p:cNvPr id="58" name="Picture 31" descr="POINSET1"/>
          <p:cNvPicPr>
            <a:picLocks noChangeAspect="1" noChangeArrowheads="1"/>
          </p:cNvPicPr>
          <p:nvPr/>
        </p:nvPicPr>
        <p:blipFill>
          <a:blip r:embed="rId5"/>
          <a:srcRect/>
          <a:stretch>
            <a:fillRect/>
          </a:stretch>
        </p:blipFill>
        <p:spPr bwMode="auto">
          <a:xfrm rot="-5400000">
            <a:off x="1562100" y="5905500"/>
            <a:ext cx="533400" cy="609600"/>
          </a:xfrm>
          <a:prstGeom prst="rect">
            <a:avLst/>
          </a:prstGeom>
          <a:noFill/>
          <a:ln w="9525">
            <a:noFill/>
            <a:miter lim="800000"/>
            <a:headEnd/>
            <a:tailEnd/>
          </a:ln>
        </p:spPr>
      </p:pic>
      <p:pic>
        <p:nvPicPr>
          <p:cNvPr id="59" name="Picture 32" descr="POINSET1"/>
          <p:cNvPicPr>
            <a:picLocks noChangeAspect="1" noChangeArrowheads="1"/>
          </p:cNvPicPr>
          <p:nvPr/>
        </p:nvPicPr>
        <p:blipFill>
          <a:blip r:embed="rId5"/>
          <a:srcRect/>
          <a:stretch>
            <a:fillRect/>
          </a:stretch>
        </p:blipFill>
        <p:spPr bwMode="auto">
          <a:xfrm rot="-5400000">
            <a:off x="10096500" y="5981700"/>
            <a:ext cx="533400" cy="609600"/>
          </a:xfrm>
          <a:prstGeom prst="rect">
            <a:avLst/>
          </a:prstGeom>
          <a:noFill/>
          <a:ln w="9525">
            <a:noFill/>
            <a:miter lim="800000"/>
            <a:headEnd/>
            <a:tailEnd/>
          </a:ln>
        </p:spPr>
      </p:pic>
      <p:pic>
        <p:nvPicPr>
          <p:cNvPr id="13" name="Nhac-nen-PowerPoint-vui-nhon-www_nhacchuongvui_com">
            <a:hlinkClick r:id="" action="ppaction://media"/>
            <a:extLst>
              <a:ext uri="{FF2B5EF4-FFF2-40B4-BE49-F238E27FC236}">
                <a16:creationId xmlns:a16="http://schemas.microsoft.com/office/drawing/2014/main" id="{3ABF215A-6683-4307-A5D4-5F309EB9B7C7}"/>
              </a:ext>
            </a:extLst>
          </p:cNvPr>
          <p:cNvPicPr>
            <a:picLocks noChangeAspect="1"/>
          </p:cNvPicPr>
          <p:nvPr>
            <a:audioFile r:link="rId1"/>
            <p:extLst>
              <p:ext uri="{DAA4B4D4-6D71-4841-9C94-3DE7FCFB9230}">
                <p14:media xmlns:p14="http://schemas.microsoft.com/office/powerpoint/2010/main" r:embed="rId2">
                  <p14:trim st="105211" end="114019.1875"/>
                </p14:media>
              </p:ext>
            </p:extLst>
          </p:nvPr>
        </p:nvPicPr>
        <p:blipFill>
          <a:blip r:embed="rId6"/>
          <a:stretch>
            <a:fillRect/>
          </a:stretch>
        </p:blipFill>
        <p:spPr>
          <a:xfrm>
            <a:off x="244077" y="1534528"/>
            <a:ext cx="406400" cy="406400"/>
          </a:xfrm>
          <a:prstGeom prst="rect">
            <a:avLst/>
          </a:prstGeom>
        </p:spPr>
      </p:pic>
      <p:sp>
        <p:nvSpPr>
          <p:cNvPr id="10" name="Rectangle 5">
            <a:extLst>
              <a:ext uri="{FF2B5EF4-FFF2-40B4-BE49-F238E27FC236}">
                <a16:creationId xmlns:a16="http://schemas.microsoft.com/office/drawing/2014/main" id="{5C847D2A-69BA-4D5A-915C-A5A17C99C14D}"/>
              </a:ext>
            </a:extLst>
          </p:cNvPr>
          <p:cNvSpPr>
            <a:spLocks noChangeArrowheads="1"/>
          </p:cNvSpPr>
          <p:nvPr/>
        </p:nvSpPr>
        <p:spPr bwMode="auto">
          <a:xfrm>
            <a:off x="6591900" y="2653454"/>
            <a:ext cx="609600" cy="658837"/>
          </a:xfrm>
          <a:prstGeom prst="rect">
            <a:avLst/>
          </a:prstGeom>
          <a:solidFill>
            <a:schemeClr val="accent1"/>
          </a:solidFill>
          <a:ln w="9525">
            <a:solidFill>
              <a:schemeClr val="tx1"/>
            </a:solidFill>
            <a:miter lim="800000"/>
            <a:headEnd/>
            <a:tailEnd/>
          </a:ln>
        </p:spPr>
        <p:txBody>
          <a:bodyPr wrap="none" anchor="ctr"/>
          <a:lstStyle/>
          <a:p>
            <a:pPr eaLnBrk="0" hangingPunct="0">
              <a:spcBef>
                <a:spcPct val="50000"/>
              </a:spcBef>
            </a:pPr>
            <a:r>
              <a:rPr lang="en-US" sz="3200" b="1" dirty="0">
                <a:solidFill>
                  <a:srgbClr val="FF0000"/>
                </a:solidFill>
                <a:latin typeface="Times New Roman" panose="02020603050405020304" pitchFamily="18" charset="0"/>
                <a:cs typeface="Times New Roman" panose="02020603050405020304" pitchFamily="18" charset="0"/>
              </a:rPr>
              <a:t> S</a:t>
            </a:r>
          </a:p>
        </p:txBody>
      </p:sp>
    </p:spTree>
    <p:extLst>
      <p:ext uri="{BB962C8B-B14F-4D97-AF65-F5344CB8AC3E}">
        <p14:creationId xmlns:p14="http://schemas.microsoft.com/office/powerpoint/2010/main" val="4227724857"/>
      </p:ext>
    </p:extLst>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715"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3"/>
                </p:tgtEl>
              </p:cMediaNode>
            </p:audio>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0" name="图片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1736" y="4884547"/>
            <a:ext cx="9874861" cy="181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loud 2"/>
          <p:cNvSpPr/>
          <p:nvPr/>
        </p:nvSpPr>
        <p:spPr>
          <a:xfrm>
            <a:off x="2034538" y="1497725"/>
            <a:ext cx="7269479" cy="3016628"/>
          </a:xfrm>
          <a:prstGeom prst="cloud">
            <a:avLst/>
          </a:prstGeom>
          <a:solidFill>
            <a:schemeClr val="accent4">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570E65F-55ED-9AEE-2F46-5C12CACF8DB3}"/>
              </a:ext>
            </a:extLst>
          </p:cNvPr>
          <p:cNvSpPr txBox="1"/>
          <p:nvPr/>
        </p:nvSpPr>
        <p:spPr>
          <a:xfrm>
            <a:off x="2408871" y="1864697"/>
            <a:ext cx="6520815"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err="1">
                <a:ln>
                  <a:noFill/>
                </a:ln>
                <a:solidFill>
                  <a:srgbClr val="C00000"/>
                </a:solidFill>
                <a:effectLst/>
                <a:uLnTx/>
                <a:uFillTx/>
                <a:latin typeface="Calibri" panose="020F0502020204030204"/>
                <a:ea typeface="+mn-ea"/>
                <a:cs typeface="+mn-cs"/>
              </a:rPr>
              <a:t>Quy</a:t>
            </a:r>
            <a:r>
              <a:rPr kumimoji="0" lang="en-GB" sz="44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GB" sz="4400" b="1" i="0" u="none" strike="noStrike" kern="1200" cap="none" spc="0" normalizeH="0" baseline="0" noProof="0" dirty="0" err="1">
                <a:ln>
                  <a:noFill/>
                </a:ln>
                <a:solidFill>
                  <a:srgbClr val="C00000"/>
                </a:solidFill>
                <a:effectLst/>
                <a:uLnTx/>
                <a:uFillTx/>
                <a:latin typeface="Calibri" panose="020F0502020204030204"/>
                <a:ea typeface="+mn-ea"/>
                <a:cs typeface="+mn-cs"/>
              </a:rPr>
              <a:t>tắc</a:t>
            </a:r>
            <a:r>
              <a:rPr kumimoji="0" lang="en-GB" sz="4400" b="1" i="0" u="none" strike="noStrike" kern="1200" cap="none" spc="0" normalizeH="0" baseline="0" noProof="0" dirty="0">
                <a:ln>
                  <a:noFill/>
                </a:ln>
                <a:solidFill>
                  <a:srgbClr val="C00000"/>
                </a:solidFill>
                <a:effectLst/>
                <a:uLnTx/>
                <a:uFillTx/>
                <a:latin typeface="Calibri" panose="020F0502020204030204"/>
                <a:ea typeface="+mn-ea"/>
                <a:cs typeface="+mn-cs"/>
              </a:rPr>
              <a:t>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GB" sz="4400" b="1" i="0" u="none" strike="noStrike" kern="1200" cap="none" spc="0" normalizeH="0" baseline="0" noProof="0" dirty="0" err="1">
                <a:ln>
                  <a:noFill/>
                </a:ln>
                <a:solidFill>
                  <a:srgbClr val="C00000"/>
                </a:solidFill>
                <a:effectLst/>
                <a:uLnTx/>
                <a:uFillTx/>
                <a:latin typeface="Calibri" panose="020F0502020204030204"/>
                <a:ea typeface="+mn-ea"/>
                <a:cs typeface="+mn-cs"/>
              </a:rPr>
              <a:t>Cộng</a:t>
            </a:r>
            <a:r>
              <a:rPr kumimoji="0" lang="en-GB" sz="44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GB" sz="4400" b="1" i="0" u="none" strike="noStrike" kern="1200" cap="none" spc="0" normalizeH="0" baseline="0" noProof="0" dirty="0" err="1">
                <a:ln>
                  <a:noFill/>
                </a:ln>
                <a:solidFill>
                  <a:srgbClr val="C00000"/>
                </a:solidFill>
                <a:effectLst/>
                <a:uLnTx/>
                <a:uFillTx/>
                <a:latin typeface="Calibri" panose="020F0502020204030204"/>
                <a:ea typeface="+mn-ea"/>
                <a:cs typeface="+mn-cs"/>
              </a:rPr>
              <a:t>hai</a:t>
            </a:r>
            <a:r>
              <a:rPr kumimoji="0" lang="en-GB" sz="44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GB" sz="4400" b="1" i="0" u="none" strike="noStrike" kern="1200" cap="none" spc="0" normalizeH="0" baseline="0" noProof="0" dirty="0" err="1">
                <a:ln>
                  <a:noFill/>
                </a:ln>
                <a:solidFill>
                  <a:srgbClr val="C00000"/>
                </a:solidFill>
                <a:effectLst/>
                <a:uLnTx/>
                <a:uFillTx/>
                <a:latin typeface="Calibri" panose="020F0502020204030204"/>
                <a:ea typeface="+mn-ea"/>
                <a:cs typeface="+mn-cs"/>
              </a:rPr>
              <a:t>số</a:t>
            </a:r>
            <a:r>
              <a:rPr kumimoji="0" lang="en-GB" sz="44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GB" sz="4400" b="1" i="0" u="none" strike="noStrike" kern="1200" cap="none" spc="0" normalizeH="0" baseline="0" noProof="0" dirty="0" err="1">
                <a:ln>
                  <a:noFill/>
                </a:ln>
                <a:solidFill>
                  <a:srgbClr val="C00000"/>
                </a:solidFill>
                <a:effectLst/>
                <a:uLnTx/>
                <a:uFillTx/>
                <a:latin typeface="Calibri" panose="020F0502020204030204"/>
                <a:ea typeface="+mn-ea"/>
                <a:cs typeface="+mn-cs"/>
              </a:rPr>
              <a:t>thập</a:t>
            </a:r>
            <a:r>
              <a:rPr kumimoji="0" lang="en-GB" sz="44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GB" sz="4400" b="1" i="0" u="none" strike="noStrike" kern="1200" cap="none" spc="0" normalizeH="0" baseline="0" noProof="0" dirty="0" err="1">
                <a:ln>
                  <a:noFill/>
                </a:ln>
                <a:solidFill>
                  <a:srgbClr val="C00000"/>
                </a:solidFill>
                <a:effectLst/>
                <a:uLnTx/>
                <a:uFillTx/>
                <a:latin typeface="Calibri" panose="020F0502020204030204"/>
                <a:ea typeface="+mn-ea"/>
                <a:cs typeface="+mn-cs"/>
              </a:rPr>
              <a:t>phân</a:t>
            </a:r>
            <a:r>
              <a:rPr kumimoji="0" lang="en-GB" sz="4400" b="1" i="0" u="none" strike="noStrike" kern="1200" cap="none" spc="0" normalizeH="0" baseline="0" noProof="0" dirty="0">
                <a:ln>
                  <a:noFill/>
                </a:ln>
                <a:solidFill>
                  <a:srgbClr val="C00000"/>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271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181350" y="614363"/>
            <a:ext cx="1617663" cy="1524000"/>
          </a:xfrm>
          <a:prstGeom prst="ellipse">
            <a:avLst/>
          </a:prstGeom>
          <a:solidFill>
            <a:srgbClr val="FC9102"/>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a:defRPr/>
            </a:pPr>
            <a:endParaRPr lang="en-US" sz="6400" b="1" dirty="0">
              <a:solidFill>
                <a:srgbClr val="FFFFFF"/>
              </a:solidFill>
            </a:endParaRPr>
          </a:p>
        </p:txBody>
      </p:sp>
      <p:pic>
        <p:nvPicPr>
          <p:cNvPr id="65539" name="Picture 5" descr="E:\QUYNH\anh tai ve poiwer oint\5e43c1f10bb5d163599e9eba_tải hình ảnh hoa đồng tiền.png"/>
          <p:cNvPicPr>
            <a:picLocks noChangeAspect="1" noChangeArrowheads="1"/>
          </p:cNvPicPr>
          <p:nvPr/>
        </p:nvPicPr>
        <p:blipFill>
          <a:blip r:embed="rId2">
            <a:extLst>
              <a:ext uri="{28A0092B-C50C-407E-A947-70E740481C1C}">
                <a14:useLocalDpi xmlns:a14="http://schemas.microsoft.com/office/drawing/2010/main" val="0"/>
              </a:ext>
            </a:extLst>
          </a:blip>
          <a:srcRect r="46625" b="36234"/>
          <a:stretch>
            <a:fillRect/>
          </a:stretch>
        </p:blipFill>
        <p:spPr bwMode="auto">
          <a:xfrm>
            <a:off x="0" y="0"/>
            <a:ext cx="2328863"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6" descr="E:\QUYNH\anh tai ve poiwer oint\chim 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8013" y="20638"/>
            <a:ext cx="2328862"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a:off x="6607175" y="219075"/>
            <a:ext cx="5200650"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7825" y="219075"/>
            <a:ext cx="0" cy="253365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788" y="6548438"/>
            <a:ext cx="8435975"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188" y="2279650"/>
            <a:ext cx="0" cy="419100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1104381" y="2718592"/>
            <a:ext cx="9983238" cy="2079626"/>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R="0" lvl="0" algn="l" defTabSz="914400" rtl="0" eaLnBrk="1" fontAlgn="base" latinLnBrk="0" hangingPunct="1">
              <a:lnSpc>
                <a:spcPct val="80000"/>
              </a:lnSpc>
              <a:spcBef>
                <a:spcPct val="20000"/>
              </a:spcBef>
              <a:spcAft>
                <a:spcPct val="0"/>
              </a:spcAft>
              <a:buClrTx/>
              <a:buSzTx/>
              <a:tabLst/>
              <a:defRPr/>
            </a:pPr>
            <a:r>
              <a:rPr lang="en-US" sz="4400" b="1" dirty="0">
                <a:solidFill>
                  <a:schemeClr val="tx1"/>
                </a:solidFill>
                <a:latin typeface="Times New Roman" pitchFamily="18" charset="0"/>
                <a:cs typeface="Times New Roman" pitchFamily="18" charset="0"/>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Về</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nhà</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xem</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lại</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altLang="en-US" sz="36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bài</a:t>
            </a:r>
            <a:r>
              <a:rPr kumimoji="0" lang="en-US" altLang="en-US" sz="3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a:t>
            </a:r>
            <a:endParaRPr lang="vi-VN" sz="4000" b="1" dirty="0">
              <a:solidFill>
                <a:srgbClr val="000000"/>
              </a:solidFill>
              <a:latin typeface="Times New Roman" pitchFamily="18" charset="0"/>
              <a:cs typeface="Times New Roman" pitchFamily="18" charset="0"/>
            </a:endParaRPr>
          </a:p>
          <a:p>
            <a:pPr>
              <a:defRPr/>
            </a:pPr>
            <a:r>
              <a:rPr kumimoji="0" lang="en-US" sz="40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lang="en-US" sz="4000" b="1" dirty="0" err="1">
                <a:solidFill>
                  <a:srgbClr val="000000"/>
                </a:solidFill>
                <a:latin typeface="Times New Roman" pitchFamily="18" charset="0"/>
                <a:cs typeface="Times New Roman" pitchFamily="18" charset="0"/>
              </a:rPr>
              <a:t>Chuẩn</a:t>
            </a:r>
            <a:r>
              <a:rPr lang="en-US" sz="4000" b="1" dirty="0">
                <a:solidFill>
                  <a:srgbClr val="000000"/>
                </a:solidFill>
                <a:latin typeface="Times New Roman" pitchFamily="18" charset="0"/>
                <a:cs typeface="Times New Roman" pitchFamily="18" charset="0"/>
              </a:rPr>
              <a:t> </a:t>
            </a:r>
            <a:r>
              <a:rPr lang="en-US" sz="4000" b="1" dirty="0" err="1">
                <a:solidFill>
                  <a:srgbClr val="000000"/>
                </a:solidFill>
                <a:latin typeface="Times New Roman" pitchFamily="18" charset="0"/>
                <a:cs typeface="Times New Roman" pitchFamily="18" charset="0"/>
              </a:rPr>
              <a:t>bị</a:t>
            </a:r>
            <a:r>
              <a:rPr lang="en-US" sz="4000" b="1" dirty="0">
                <a:solidFill>
                  <a:srgbClr val="000000"/>
                </a:solidFill>
                <a:latin typeface="Times New Roman" pitchFamily="18" charset="0"/>
                <a:cs typeface="Times New Roman" pitchFamily="18" charset="0"/>
              </a:rPr>
              <a:t> </a:t>
            </a:r>
            <a:r>
              <a:rPr lang="en-US" sz="4000" b="1" dirty="0" err="1">
                <a:solidFill>
                  <a:srgbClr val="000000"/>
                </a:solidFill>
                <a:latin typeface="Times New Roman" pitchFamily="18" charset="0"/>
                <a:cs typeface="Times New Roman" pitchFamily="18" charset="0"/>
              </a:rPr>
              <a:t>bài</a:t>
            </a:r>
            <a:r>
              <a:rPr lang="en-US" sz="4000" b="1" dirty="0">
                <a:solidFill>
                  <a:srgbClr val="00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Luyện</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tập</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trang</a:t>
            </a:r>
            <a:r>
              <a:rPr lang="en-US" sz="4000" b="1" dirty="0">
                <a:solidFill>
                  <a:srgbClr val="FF0000"/>
                </a:solidFill>
                <a:latin typeface="Times New Roman" pitchFamily="18" charset="0"/>
                <a:cs typeface="Times New Roman" pitchFamily="18" charset="0"/>
              </a:rPr>
              <a:t> 50)</a:t>
            </a:r>
          </a:p>
        </p:txBody>
      </p:sp>
    </p:spTree>
    <p:extLst>
      <p:ext uri="{BB962C8B-B14F-4D97-AF65-F5344CB8AC3E}">
        <p14:creationId xmlns:p14="http://schemas.microsoft.com/office/powerpoint/2010/main" val="61162504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43"/>
        <p:cNvGrpSpPr/>
        <p:nvPr/>
      </p:nvGrpSpPr>
      <p:grpSpPr>
        <a:xfrm>
          <a:off x="0" y="0"/>
          <a:ext cx="0" cy="0"/>
          <a:chOff x="0" y="0"/>
          <a:chExt cx="0" cy="0"/>
        </a:xfrm>
      </p:grpSpPr>
      <p:sp>
        <p:nvSpPr>
          <p:cNvPr id="3044" name="Google Shape;3044;p54"/>
          <p:cNvSpPr/>
          <p:nvPr/>
        </p:nvSpPr>
        <p:spPr>
          <a:xfrm>
            <a:off x="407717" y="1581759"/>
            <a:ext cx="10938941" cy="3650000"/>
          </a:xfrm>
          <a:prstGeom prst="rect">
            <a:avLst/>
          </a:prstGeom>
          <a:solidFill>
            <a:schemeClr val="lt2"/>
          </a:solidFill>
          <a:ln>
            <a:noFill/>
          </a:ln>
          <a:effectLst>
            <a:outerShdw dist="85725" dir="2880000" algn="bl" rotWithShape="0">
              <a:srgbClr val="000000">
                <a:alpha val="10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5" name="Google Shape;3045;p54"/>
          <p:cNvSpPr txBox="1">
            <a:spLocks noGrp="1"/>
          </p:cNvSpPr>
          <p:nvPr>
            <p:ph type="title"/>
          </p:nvPr>
        </p:nvSpPr>
        <p:spPr>
          <a:xfrm>
            <a:off x="233938" y="1927103"/>
            <a:ext cx="11309201" cy="2673881"/>
          </a:xfrm>
          <a:prstGeom prst="rect">
            <a:avLst/>
          </a:prstGeom>
        </p:spPr>
        <p:txBody>
          <a:bodyPr spcFirstLastPara="1" wrap="square" lIns="121900" tIns="121900" rIns="121900" bIns="121900" anchor="ctr" anchorCtr="0">
            <a:noAutofit/>
          </a:bodyPr>
          <a:lstStyle/>
          <a:p>
            <a:r>
              <a:rPr lang="en-US" sz="4000" i="1" dirty="0">
                <a:latin typeface="Times New Roman" panose="02020603050405020304" pitchFamily="18" charset="0"/>
                <a:cs typeface="Times New Roman" panose="02020603050405020304" pitchFamily="18" charset="0"/>
              </a:rPr>
              <a:t>CHÚC CÁC EM CHĂM NGOAN HỌC TỐT NHÉ!</a:t>
            </a:r>
            <a:endParaRPr sz="4000" i="1" dirty="0">
              <a:latin typeface="Times New Roman" panose="02020603050405020304" pitchFamily="18" charset="0"/>
              <a:cs typeface="Times New Roman" panose="02020603050405020304" pitchFamily="18" charset="0"/>
            </a:endParaRPr>
          </a:p>
        </p:txBody>
      </p:sp>
      <p:grpSp>
        <p:nvGrpSpPr>
          <p:cNvPr id="3047" name="Google Shape;3047;p54"/>
          <p:cNvGrpSpPr/>
          <p:nvPr/>
        </p:nvGrpSpPr>
        <p:grpSpPr>
          <a:xfrm>
            <a:off x="9398035" y="240153"/>
            <a:ext cx="2201067" cy="2050211"/>
            <a:chOff x="1348375" y="3827675"/>
            <a:chExt cx="838225" cy="780775"/>
          </a:xfrm>
        </p:grpSpPr>
        <p:sp>
          <p:nvSpPr>
            <p:cNvPr id="3048" name="Google Shape;3048;p54"/>
            <p:cNvSpPr/>
            <p:nvPr/>
          </p:nvSpPr>
          <p:spPr>
            <a:xfrm>
              <a:off x="1348375" y="3827675"/>
              <a:ext cx="838225" cy="780775"/>
            </a:xfrm>
            <a:custGeom>
              <a:avLst/>
              <a:gdLst/>
              <a:ahLst/>
              <a:cxnLst/>
              <a:rect l="l" t="t" r="r" b="b"/>
              <a:pathLst>
                <a:path w="33529" h="31231" extrusionOk="0">
                  <a:moveTo>
                    <a:pt x="20467" y="1"/>
                  </a:moveTo>
                  <a:cubicBezTo>
                    <a:pt x="20217" y="1"/>
                    <a:pt x="19991" y="108"/>
                    <a:pt x="19836" y="275"/>
                  </a:cubicBezTo>
                  <a:cubicBezTo>
                    <a:pt x="19205" y="596"/>
                    <a:pt x="18550" y="906"/>
                    <a:pt x="17907" y="1227"/>
                  </a:cubicBezTo>
                  <a:cubicBezTo>
                    <a:pt x="17574" y="1370"/>
                    <a:pt x="17264" y="1525"/>
                    <a:pt x="16943" y="1680"/>
                  </a:cubicBezTo>
                  <a:cubicBezTo>
                    <a:pt x="16764" y="1775"/>
                    <a:pt x="16610" y="1918"/>
                    <a:pt x="16538" y="2120"/>
                  </a:cubicBezTo>
                  <a:cubicBezTo>
                    <a:pt x="16467" y="2096"/>
                    <a:pt x="16407" y="2084"/>
                    <a:pt x="16324" y="2084"/>
                  </a:cubicBezTo>
                  <a:cubicBezTo>
                    <a:pt x="16193" y="2084"/>
                    <a:pt x="16062" y="2120"/>
                    <a:pt x="15943" y="2180"/>
                  </a:cubicBezTo>
                  <a:cubicBezTo>
                    <a:pt x="15645" y="2334"/>
                    <a:pt x="15359" y="2489"/>
                    <a:pt x="15097" y="2656"/>
                  </a:cubicBezTo>
                  <a:cubicBezTo>
                    <a:pt x="13407" y="3668"/>
                    <a:pt x="12145" y="4823"/>
                    <a:pt x="11359" y="6109"/>
                  </a:cubicBezTo>
                  <a:cubicBezTo>
                    <a:pt x="11287" y="6240"/>
                    <a:pt x="11240" y="6406"/>
                    <a:pt x="11240" y="6549"/>
                  </a:cubicBezTo>
                  <a:cubicBezTo>
                    <a:pt x="9763" y="7037"/>
                    <a:pt x="8501" y="7895"/>
                    <a:pt x="7323" y="9109"/>
                  </a:cubicBezTo>
                  <a:cubicBezTo>
                    <a:pt x="6525" y="9954"/>
                    <a:pt x="5811" y="10943"/>
                    <a:pt x="5191" y="12026"/>
                  </a:cubicBezTo>
                  <a:cubicBezTo>
                    <a:pt x="5072" y="11955"/>
                    <a:pt x="4930" y="11895"/>
                    <a:pt x="4763" y="11895"/>
                  </a:cubicBezTo>
                  <a:cubicBezTo>
                    <a:pt x="4394" y="11883"/>
                    <a:pt x="4037" y="11859"/>
                    <a:pt x="3679" y="11859"/>
                  </a:cubicBezTo>
                  <a:cubicBezTo>
                    <a:pt x="2977" y="11848"/>
                    <a:pt x="2251" y="11836"/>
                    <a:pt x="1536" y="11788"/>
                  </a:cubicBezTo>
                  <a:cubicBezTo>
                    <a:pt x="1429" y="11740"/>
                    <a:pt x="1322" y="11717"/>
                    <a:pt x="1203" y="11717"/>
                  </a:cubicBezTo>
                  <a:cubicBezTo>
                    <a:pt x="1072" y="11717"/>
                    <a:pt x="941" y="11740"/>
                    <a:pt x="822" y="11800"/>
                  </a:cubicBezTo>
                  <a:cubicBezTo>
                    <a:pt x="488" y="11967"/>
                    <a:pt x="310" y="12324"/>
                    <a:pt x="358" y="12669"/>
                  </a:cubicBezTo>
                  <a:cubicBezTo>
                    <a:pt x="36" y="14169"/>
                    <a:pt x="0" y="15693"/>
                    <a:pt x="12" y="17134"/>
                  </a:cubicBezTo>
                  <a:lnTo>
                    <a:pt x="12" y="17563"/>
                  </a:lnTo>
                  <a:cubicBezTo>
                    <a:pt x="12" y="17777"/>
                    <a:pt x="107" y="17967"/>
                    <a:pt x="238" y="18110"/>
                  </a:cubicBezTo>
                  <a:cubicBezTo>
                    <a:pt x="107" y="18265"/>
                    <a:pt x="36" y="18467"/>
                    <a:pt x="48" y="18682"/>
                  </a:cubicBezTo>
                  <a:cubicBezTo>
                    <a:pt x="119" y="20182"/>
                    <a:pt x="310" y="22123"/>
                    <a:pt x="1250" y="23873"/>
                  </a:cubicBezTo>
                  <a:cubicBezTo>
                    <a:pt x="1596" y="24516"/>
                    <a:pt x="1965" y="24992"/>
                    <a:pt x="2393" y="25361"/>
                  </a:cubicBezTo>
                  <a:cubicBezTo>
                    <a:pt x="2548" y="25492"/>
                    <a:pt x="2727" y="25552"/>
                    <a:pt x="2917" y="25552"/>
                  </a:cubicBezTo>
                  <a:cubicBezTo>
                    <a:pt x="2989" y="25552"/>
                    <a:pt x="3048" y="25540"/>
                    <a:pt x="3132" y="25528"/>
                  </a:cubicBezTo>
                  <a:cubicBezTo>
                    <a:pt x="3215" y="25492"/>
                    <a:pt x="3286" y="25468"/>
                    <a:pt x="3370" y="25421"/>
                  </a:cubicBezTo>
                  <a:cubicBezTo>
                    <a:pt x="3382" y="25540"/>
                    <a:pt x="3429" y="25647"/>
                    <a:pt x="3489" y="25754"/>
                  </a:cubicBezTo>
                  <a:cubicBezTo>
                    <a:pt x="3620" y="25945"/>
                    <a:pt x="3810" y="26075"/>
                    <a:pt x="4048" y="26111"/>
                  </a:cubicBezTo>
                  <a:cubicBezTo>
                    <a:pt x="4215" y="26123"/>
                    <a:pt x="4394" y="26135"/>
                    <a:pt x="4560" y="26135"/>
                  </a:cubicBezTo>
                  <a:cubicBezTo>
                    <a:pt x="5239" y="26135"/>
                    <a:pt x="5930" y="25945"/>
                    <a:pt x="6525" y="25587"/>
                  </a:cubicBezTo>
                  <a:cubicBezTo>
                    <a:pt x="6835" y="25849"/>
                    <a:pt x="7180" y="26135"/>
                    <a:pt x="7549" y="26385"/>
                  </a:cubicBezTo>
                  <a:cubicBezTo>
                    <a:pt x="7537" y="26397"/>
                    <a:pt x="7537" y="26421"/>
                    <a:pt x="7513" y="26433"/>
                  </a:cubicBezTo>
                  <a:cubicBezTo>
                    <a:pt x="7358" y="26623"/>
                    <a:pt x="7299" y="26897"/>
                    <a:pt x="7370" y="27147"/>
                  </a:cubicBezTo>
                  <a:cubicBezTo>
                    <a:pt x="7442" y="27397"/>
                    <a:pt x="7620" y="27611"/>
                    <a:pt x="7858" y="27695"/>
                  </a:cubicBezTo>
                  <a:cubicBezTo>
                    <a:pt x="8323" y="27873"/>
                    <a:pt x="8751" y="27969"/>
                    <a:pt x="9263" y="28052"/>
                  </a:cubicBezTo>
                  <a:cubicBezTo>
                    <a:pt x="9442" y="28088"/>
                    <a:pt x="9692" y="28135"/>
                    <a:pt x="9954" y="28135"/>
                  </a:cubicBezTo>
                  <a:cubicBezTo>
                    <a:pt x="10073" y="28135"/>
                    <a:pt x="10180" y="28135"/>
                    <a:pt x="10287" y="28111"/>
                  </a:cubicBezTo>
                  <a:cubicBezTo>
                    <a:pt x="10406" y="28100"/>
                    <a:pt x="10525" y="28076"/>
                    <a:pt x="10645" y="28040"/>
                  </a:cubicBezTo>
                  <a:cubicBezTo>
                    <a:pt x="11061" y="28207"/>
                    <a:pt x="11442" y="28350"/>
                    <a:pt x="11835" y="28481"/>
                  </a:cubicBezTo>
                  <a:cubicBezTo>
                    <a:pt x="11942" y="28802"/>
                    <a:pt x="12073" y="29100"/>
                    <a:pt x="12216" y="29374"/>
                  </a:cubicBezTo>
                  <a:cubicBezTo>
                    <a:pt x="12430" y="29766"/>
                    <a:pt x="12657" y="30112"/>
                    <a:pt x="12871" y="30457"/>
                  </a:cubicBezTo>
                  <a:cubicBezTo>
                    <a:pt x="12966" y="30588"/>
                    <a:pt x="13050" y="30707"/>
                    <a:pt x="13133" y="30838"/>
                  </a:cubicBezTo>
                  <a:cubicBezTo>
                    <a:pt x="13264" y="31064"/>
                    <a:pt x="13502" y="31207"/>
                    <a:pt x="13764" y="31231"/>
                  </a:cubicBezTo>
                  <a:lnTo>
                    <a:pt x="13812" y="31231"/>
                  </a:lnTo>
                  <a:cubicBezTo>
                    <a:pt x="14050" y="31231"/>
                    <a:pt x="14288" y="31124"/>
                    <a:pt x="14419" y="30969"/>
                  </a:cubicBezTo>
                  <a:cubicBezTo>
                    <a:pt x="14824" y="30481"/>
                    <a:pt x="15086" y="29838"/>
                    <a:pt x="15193" y="29171"/>
                  </a:cubicBezTo>
                  <a:lnTo>
                    <a:pt x="15383" y="29171"/>
                  </a:lnTo>
                  <a:cubicBezTo>
                    <a:pt x="15967" y="29171"/>
                    <a:pt x="16514" y="29112"/>
                    <a:pt x="17050" y="29004"/>
                  </a:cubicBezTo>
                  <a:cubicBezTo>
                    <a:pt x="18300" y="28742"/>
                    <a:pt x="19455" y="28195"/>
                    <a:pt x="20551" y="27635"/>
                  </a:cubicBezTo>
                  <a:cubicBezTo>
                    <a:pt x="21360" y="27254"/>
                    <a:pt x="22134" y="26861"/>
                    <a:pt x="22908" y="26611"/>
                  </a:cubicBezTo>
                  <a:lnTo>
                    <a:pt x="22908" y="26611"/>
                  </a:lnTo>
                  <a:lnTo>
                    <a:pt x="22872" y="26968"/>
                  </a:lnTo>
                  <a:cubicBezTo>
                    <a:pt x="22860" y="27207"/>
                    <a:pt x="22932" y="27433"/>
                    <a:pt x="23087" y="27611"/>
                  </a:cubicBezTo>
                  <a:cubicBezTo>
                    <a:pt x="23206" y="27754"/>
                    <a:pt x="23384" y="27850"/>
                    <a:pt x="23563" y="27873"/>
                  </a:cubicBezTo>
                  <a:lnTo>
                    <a:pt x="23694" y="27873"/>
                  </a:lnTo>
                  <a:cubicBezTo>
                    <a:pt x="23718" y="27873"/>
                    <a:pt x="23825" y="27897"/>
                    <a:pt x="23825" y="27897"/>
                  </a:cubicBezTo>
                  <a:lnTo>
                    <a:pt x="24063" y="27897"/>
                  </a:lnTo>
                  <a:cubicBezTo>
                    <a:pt x="24146" y="27921"/>
                    <a:pt x="24230" y="27933"/>
                    <a:pt x="24313" y="27933"/>
                  </a:cubicBezTo>
                  <a:lnTo>
                    <a:pt x="24372" y="27933"/>
                  </a:lnTo>
                  <a:cubicBezTo>
                    <a:pt x="24420" y="27933"/>
                    <a:pt x="24480" y="27933"/>
                    <a:pt x="24527" y="27921"/>
                  </a:cubicBezTo>
                  <a:cubicBezTo>
                    <a:pt x="24575" y="27933"/>
                    <a:pt x="24611" y="27933"/>
                    <a:pt x="24658" y="27933"/>
                  </a:cubicBezTo>
                  <a:lnTo>
                    <a:pt x="24718" y="27933"/>
                  </a:lnTo>
                  <a:cubicBezTo>
                    <a:pt x="24813" y="27933"/>
                    <a:pt x="24884" y="27921"/>
                    <a:pt x="24956" y="27897"/>
                  </a:cubicBezTo>
                  <a:lnTo>
                    <a:pt x="25075" y="27897"/>
                  </a:lnTo>
                  <a:cubicBezTo>
                    <a:pt x="25134" y="27909"/>
                    <a:pt x="25194" y="27909"/>
                    <a:pt x="25253" y="27909"/>
                  </a:cubicBezTo>
                  <a:cubicBezTo>
                    <a:pt x="25301" y="27909"/>
                    <a:pt x="25349" y="27897"/>
                    <a:pt x="25384" y="27897"/>
                  </a:cubicBezTo>
                  <a:cubicBezTo>
                    <a:pt x="25444" y="27897"/>
                    <a:pt x="25492" y="27873"/>
                    <a:pt x="25539" y="27861"/>
                  </a:cubicBezTo>
                  <a:lnTo>
                    <a:pt x="25718" y="27861"/>
                  </a:lnTo>
                  <a:cubicBezTo>
                    <a:pt x="25730" y="27861"/>
                    <a:pt x="25789" y="27861"/>
                    <a:pt x="25849" y="27850"/>
                  </a:cubicBezTo>
                  <a:cubicBezTo>
                    <a:pt x="25908" y="27850"/>
                    <a:pt x="25968" y="27838"/>
                    <a:pt x="26015" y="27802"/>
                  </a:cubicBezTo>
                  <a:cubicBezTo>
                    <a:pt x="26087" y="27802"/>
                    <a:pt x="26158" y="27790"/>
                    <a:pt x="26242" y="27778"/>
                  </a:cubicBezTo>
                  <a:lnTo>
                    <a:pt x="26277" y="27778"/>
                  </a:lnTo>
                  <a:cubicBezTo>
                    <a:pt x="26420" y="27754"/>
                    <a:pt x="26563" y="27730"/>
                    <a:pt x="26694" y="27695"/>
                  </a:cubicBezTo>
                  <a:cubicBezTo>
                    <a:pt x="26813" y="27683"/>
                    <a:pt x="26932" y="27659"/>
                    <a:pt x="27051" y="27623"/>
                  </a:cubicBezTo>
                  <a:cubicBezTo>
                    <a:pt x="27147" y="27611"/>
                    <a:pt x="27230" y="27599"/>
                    <a:pt x="27325" y="27564"/>
                  </a:cubicBezTo>
                  <a:cubicBezTo>
                    <a:pt x="27337" y="27552"/>
                    <a:pt x="27337" y="27552"/>
                    <a:pt x="27349" y="27552"/>
                  </a:cubicBezTo>
                  <a:lnTo>
                    <a:pt x="27528" y="27504"/>
                  </a:lnTo>
                  <a:cubicBezTo>
                    <a:pt x="27563" y="27492"/>
                    <a:pt x="27587" y="27492"/>
                    <a:pt x="27635" y="27480"/>
                  </a:cubicBezTo>
                  <a:cubicBezTo>
                    <a:pt x="27682" y="27457"/>
                    <a:pt x="27706" y="27457"/>
                    <a:pt x="27742" y="27445"/>
                  </a:cubicBezTo>
                  <a:lnTo>
                    <a:pt x="27754" y="27445"/>
                  </a:lnTo>
                  <a:cubicBezTo>
                    <a:pt x="27790" y="27433"/>
                    <a:pt x="27801" y="27433"/>
                    <a:pt x="27825" y="27421"/>
                  </a:cubicBezTo>
                  <a:lnTo>
                    <a:pt x="27861" y="27397"/>
                  </a:lnTo>
                  <a:cubicBezTo>
                    <a:pt x="27909" y="27385"/>
                    <a:pt x="27932" y="27373"/>
                    <a:pt x="27980" y="27361"/>
                  </a:cubicBezTo>
                  <a:cubicBezTo>
                    <a:pt x="28004" y="27361"/>
                    <a:pt x="28087" y="27326"/>
                    <a:pt x="28087" y="27326"/>
                  </a:cubicBezTo>
                  <a:cubicBezTo>
                    <a:pt x="28111" y="27314"/>
                    <a:pt x="28123" y="27314"/>
                    <a:pt x="28159" y="27302"/>
                  </a:cubicBezTo>
                  <a:cubicBezTo>
                    <a:pt x="28171" y="27278"/>
                    <a:pt x="28171" y="27278"/>
                    <a:pt x="28182" y="27278"/>
                  </a:cubicBezTo>
                  <a:cubicBezTo>
                    <a:pt x="28242" y="27266"/>
                    <a:pt x="28290" y="27242"/>
                    <a:pt x="28349" y="27218"/>
                  </a:cubicBezTo>
                  <a:lnTo>
                    <a:pt x="28409" y="27195"/>
                  </a:lnTo>
                  <a:cubicBezTo>
                    <a:pt x="28456" y="27183"/>
                    <a:pt x="28504" y="27159"/>
                    <a:pt x="28563" y="27135"/>
                  </a:cubicBezTo>
                  <a:cubicBezTo>
                    <a:pt x="28575" y="27135"/>
                    <a:pt x="28623" y="27099"/>
                    <a:pt x="28635" y="27099"/>
                  </a:cubicBezTo>
                  <a:cubicBezTo>
                    <a:pt x="28682" y="27088"/>
                    <a:pt x="28742" y="27064"/>
                    <a:pt x="28778" y="27040"/>
                  </a:cubicBezTo>
                  <a:lnTo>
                    <a:pt x="28861" y="27016"/>
                  </a:lnTo>
                  <a:lnTo>
                    <a:pt x="28944" y="26968"/>
                  </a:lnTo>
                  <a:lnTo>
                    <a:pt x="29040" y="26921"/>
                  </a:lnTo>
                  <a:cubicBezTo>
                    <a:pt x="29075" y="26909"/>
                    <a:pt x="29135" y="26885"/>
                    <a:pt x="29183" y="26849"/>
                  </a:cubicBezTo>
                  <a:cubicBezTo>
                    <a:pt x="29194" y="26849"/>
                    <a:pt x="29230" y="26837"/>
                    <a:pt x="29242" y="26826"/>
                  </a:cubicBezTo>
                  <a:cubicBezTo>
                    <a:pt x="29361" y="26766"/>
                    <a:pt x="29480" y="26707"/>
                    <a:pt x="29599" y="26623"/>
                  </a:cubicBezTo>
                  <a:cubicBezTo>
                    <a:pt x="29611" y="26611"/>
                    <a:pt x="29647" y="26599"/>
                    <a:pt x="29671" y="26587"/>
                  </a:cubicBezTo>
                  <a:cubicBezTo>
                    <a:pt x="29695" y="26587"/>
                    <a:pt x="29695" y="26564"/>
                    <a:pt x="29706" y="26564"/>
                  </a:cubicBezTo>
                  <a:cubicBezTo>
                    <a:pt x="29718" y="26552"/>
                    <a:pt x="29754" y="26540"/>
                    <a:pt x="29766" y="26528"/>
                  </a:cubicBezTo>
                  <a:cubicBezTo>
                    <a:pt x="29825" y="26492"/>
                    <a:pt x="29873" y="26445"/>
                    <a:pt x="29933" y="26421"/>
                  </a:cubicBezTo>
                  <a:cubicBezTo>
                    <a:pt x="29945" y="26409"/>
                    <a:pt x="30076" y="26314"/>
                    <a:pt x="30076" y="26314"/>
                  </a:cubicBezTo>
                  <a:cubicBezTo>
                    <a:pt x="30171" y="26254"/>
                    <a:pt x="30242" y="26195"/>
                    <a:pt x="30314" y="26135"/>
                  </a:cubicBezTo>
                  <a:cubicBezTo>
                    <a:pt x="30326" y="26123"/>
                    <a:pt x="30361" y="26111"/>
                    <a:pt x="30373" y="26087"/>
                  </a:cubicBezTo>
                  <a:lnTo>
                    <a:pt x="30409" y="26075"/>
                  </a:lnTo>
                  <a:cubicBezTo>
                    <a:pt x="30468" y="26028"/>
                    <a:pt x="30528" y="25992"/>
                    <a:pt x="30564" y="25945"/>
                  </a:cubicBezTo>
                  <a:cubicBezTo>
                    <a:pt x="30611" y="25897"/>
                    <a:pt x="30647" y="25873"/>
                    <a:pt x="30683" y="25837"/>
                  </a:cubicBezTo>
                  <a:lnTo>
                    <a:pt x="30730" y="25790"/>
                  </a:lnTo>
                  <a:lnTo>
                    <a:pt x="30778" y="25754"/>
                  </a:lnTo>
                  <a:lnTo>
                    <a:pt x="30790" y="25730"/>
                  </a:lnTo>
                  <a:cubicBezTo>
                    <a:pt x="30921" y="25611"/>
                    <a:pt x="31028" y="25516"/>
                    <a:pt x="31147" y="25397"/>
                  </a:cubicBezTo>
                  <a:lnTo>
                    <a:pt x="31183" y="25361"/>
                  </a:lnTo>
                  <a:lnTo>
                    <a:pt x="31219" y="25313"/>
                  </a:lnTo>
                  <a:lnTo>
                    <a:pt x="31314" y="25230"/>
                  </a:lnTo>
                  <a:cubicBezTo>
                    <a:pt x="31373" y="25171"/>
                    <a:pt x="31421" y="25123"/>
                    <a:pt x="31457" y="25063"/>
                  </a:cubicBezTo>
                  <a:lnTo>
                    <a:pt x="31480" y="25052"/>
                  </a:lnTo>
                  <a:cubicBezTo>
                    <a:pt x="31492" y="25052"/>
                    <a:pt x="31516" y="25004"/>
                    <a:pt x="31516" y="25004"/>
                  </a:cubicBezTo>
                  <a:cubicBezTo>
                    <a:pt x="31540" y="24992"/>
                    <a:pt x="31552" y="24956"/>
                    <a:pt x="31564" y="24944"/>
                  </a:cubicBezTo>
                  <a:cubicBezTo>
                    <a:pt x="31623" y="24873"/>
                    <a:pt x="31671" y="24813"/>
                    <a:pt x="31730" y="24742"/>
                  </a:cubicBezTo>
                  <a:cubicBezTo>
                    <a:pt x="31778" y="24694"/>
                    <a:pt x="31814" y="24635"/>
                    <a:pt x="31850" y="24587"/>
                  </a:cubicBezTo>
                  <a:cubicBezTo>
                    <a:pt x="31885" y="24540"/>
                    <a:pt x="31909" y="24516"/>
                    <a:pt x="31945" y="24468"/>
                  </a:cubicBezTo>
                  <a:lnTo>
                    <a:pt x="32028" y="24337"/>
                  </a:lnTo>
                  <a:lnTo>
                    <a:pt x="32040" y="24301"/>
                  </a:lnTo>
                  <a:cubicBezTo>
                    <a:pt x="32040" y="24290"/>
                    <a:pt x="32088" y="24218"/>
                    <a:pt x="32100" y="24206"/>
                  </a:cubicBezTo>
                  <a:cubicBezTo>
                    <a:pt x="32135" y="24159"/>
                    <a:pt x="32159" y="24099"/>
                    <a:pt x="32195" y="24051"/>
                  </a:cubicBezTo>
                  <a:lnTo>
                    <a:pt x="32254" y="23968"/>
                  </a:lnTo>
                  <a:lnTo>
                    <a:pt x="32302" y="23873"/>
                  </a:lnTo>
                  <a:cubicBezTo>
                    <a:pt x="32338" y="23789"/>
                    <a:pt x="32385" y="23694"/>
                    <a:pt x="32433" y="23623"/>
                  </a:cubicBezTo>
                  <a:cubicBezTo>
                    <a:pt x="32457" y="23575"/>
                    <a:pt x="32469" y="23528"/>
                    <a:pt x="32504" y="23492"/>
                  </a:cubicBezTo>
                  <a:cubicBezTo>
                    <a:pt x="32516" y="23444"/>
                    <a:pt x="32552" y="23408"/>
                    <a:pt x="32564" y="23373"/>
                  </a:cubicBezTo>
                  <a:lnTo>
                    <a:pt x="32576" y="23325"/>
                  </a:lnTo>
                  <a:cubicBezTo>
                    <a:pt x="32600" y="23313"/>
                    <a:pt x="32600" y="23278"/>
                    <a:pt x="32612" y="23266"/>
                  </a:cubicBezTo>
                  <a:cubicBezTo>
                    <a:pt x="32802" y="22897"/>
                    <a:pt x="32969" y="22480"/>
                    <a:pt x="33100" y="22039"/>
                  </a:cubicBezTo>
                  <a:lnTo>
                    <a:pt x="33112" y="22004"/>
                  </a:lnTo>
                  <a:cubicBezTo>
                    <a:pt x="33135" y="21908"/>
                    <a:pt x="33159" y="21825"/>
                    <a:pt x="33195" y="21730"/>
                  </a:cubicBezTo>
                  <a:cubicBezTo>
                    <a:pt x="33207" y="21658"/>
                    <a:pt x="33231" y="21587"/>
                    <a:pt x="33243" y="21503"/>
                  </a:cubicBezTo>
                  <a:cubicBezTo>
                    <a:pt x="33266" y="21492"/>
                    <a:pt x="33266" y="21492"/>
                    <a:pt x="33266" y="21480"/>
                  </a:cubicBezTo>
                  <a:cubicBezTo>
                    <a:pt x="33302" y="21325"/>
                    <a:pt x="33338" y="21170"/>
                    <a:pt x="33385" y="20992"/>
                  </a:cubicBezTo>
                  <a:cubicBezTo>
                    <a:pt x="33445" y="20730"/>
                    <a:pt x="33481" y="20480"/>
                    <a:pt x="33516" y="20241"/>
                  </a:cubicBezTo>
                  <a:cubicBezTo>
                    <a:pt x="33528" y="20194"/>
                    <a:pt x="33528" y="20170"/>
                    <a:pt x="33528" y="20122"/>
                  </a:cubicBezTo>
                  <a:cubicBezTo>
                    <a:pt x="33528" y="19753"/>
                    <a:pt x="33290" y="19444"/>
                    <a:pt x="32933" y="19337"/>
                  </a:cubicBezTo>
                  <a:cubicBezTo>
                    <a:pt x="33076" y="18551"/>
                    <a:pt x="33100" y="17741"/>
                    <a:pt x="33040" y="16943"/>
                  </a:cubicBezTo>
                  <a:lnTo>
                    <a:pt x="33040" y="16860"/>
                  </a:lnTo>
                  <a:cubicBezTo>
                    <a:pt x="33350" y="16348"/>
                    <a:pt x="33457" y="15717"/>
                    <a:pt x="33338" y="15122"/>
                  </a:cubicBezTo>
                  <a:lnTo>
                    <a:pt x="33278" y="14860"/>
                  </a:lnTo>
                  <a:cubicBezTo>
                    <a:pt x="33135" y="14122"/>
                    <a:pt x="32671" y="13514"/>
                    <a:pt x="32028" y="13169"/>
                  </a:cubicBezTo>
                  <a:cubicBezTo>
                    <a:pt x="31671" y="12419"/>
                    <a:pt x="31242" y="11705"/>
                    <a:pt x="30718" y="11014"/>
                  </a:cubicBezTo>
                  <a:cubicBezTo>
                    <a:pt x="30992" y="10133"/>
                    <a:pt x="30754" y="9181"/>
                    <a:pt x="30076" y="8550"/>
                  </a:cubicBezTo>
                  <a:lnTo>
                    <a:pt x="29885" y="8347"/>
                  </a:lnTo>
                  <a:cubicBezTo>
                    <a:pt x="29421" y="7907"/>
                    <a:pt x="28813" y="7657"/>
                    <a:pt x="28171" y="7657"/>
                  </a:cubicBezTo>
                  <a:cubicBezTo>
                    <a:pt x="27849" y="7657"/>
                    <a:pt x="27504" y="7716"/>
                    <a:pt x="27206" y="7847"/>
                  </a:cubicBezTo>
                  <a:cubicBezTo>
                    <a:pt x="26301" y="7299"/>
                    <a:pt x="25301" y="6835"/>
                    <a:pt x="24241" y="6478"/>
                  </a:cubicBezTo>
                  <a:cubicBezTo>
                    <a:pt x="24170" y="6311"/>
                    <a:pt x="24110" y="6133"/>
                    <a:pt x="24039" y="5954"/>
                  </a:cubicBezTo>
                  <a:cubicBezTo>
                    <a:pt x="23968" y="5763"/>
                    <a:pt x="23813" y="5609"/>
                    <a:pt x="23634" y="5525"/>
                  </a:cubicBezTo>
                  <a:cubicBezTo>
                    <a:pt x="23694" y="5335"/>
                    <a:pt x="23694" y="5121"/>
                    <a:pt x="23610" y="4930"/>
                  </a:cubicBezTo>
                  <a:lnTo>
                    <a:pt x="23432" y="4525"/>
                  </a:lnTo>
                  <a:cubicBezTo>
                    <a:pt x="22848" y="3227"/>
                    <a:pt x="22205" y="1846"/>
                    <a:pt x="21289" y="608"/>
                  </a:cubicBezTo>
                  <a:cubicBezTo>
                    <a:pt x="21253" y="489"/>
                    <a:pt x="21193" y="370"/>
                    <a:pt x="21110" y="287"/>
                  </a:cubicBezTo>
                  <a:cubicBezTo>
                    <a:pt x="20943" y="108"/>
                    <a:pt x="20729" y="13"/>
                    <a:pt x="20515" y="1"/>
                  </a:cubicBezTo>
                  <a:close/>
                </a:path>
              </a:pathLst>
            </a:custGeom>
            <a:solidFill>
              <a:srgbClr val="FFFFFF"/>
            </a:solidFill>
            <a:ln>
              <a:noFill/>
            </a:ln>
            <a:effectLst>
              <a:outerShdw dist="47625" dir="3420000" algn="bl" rotWithShape="0">
                <a:srgbClr val="000000">
                  <a:alpha val="1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49" name="Google Shape;3049;p54"/>
            <p:cNvSpPr/>
            <p:nvPr/>
          </p:nvSpPr>
          <p:spPr>
            <a:xfrm>
              <a:off x="1454325" y="3986325"/>
              <a:ext cx="707850" cy="548975"/>
            </a:xfrm>
            <a:custGeom>
              <a:avLst/>
              <a:gdLst/>
              <a:ahLst/>
              <a:cxnLst/>
              <a:rect l="l" t="t" r="r" b="b"/>
              <a:pathLst>
                <a:path w="28314" h="21959" extrusionOk="0">
                  <a:moveTo>
                    <a:pt x="14412" y="0"/>
                  </a:moveTo>
                  <a:cubicBezTo>
                    <a:pt x="12515" y="0"/>
                    <a:pt x="10637" y="258"/>
                    <a:pt x="8752" y="596"/>
                  </a:cubicBezTo>
                  <a:cubicBezTo>
                    <a:pt x="6776" y="953"/>
                    <a:pt x="5180" y="1811"/>
                    <a:pt x="3740" y="3311"/>
                  </a:cubicBezTo>
                  <a:cubicBezTo>
                    <a:pt x="2954" y="4168"/>
                    <a:pt x="2263" y="5132"/>
                    <a:pt x="1704" y="6168"/>
                  </a:cubicBezTo>
                  <a:cubicBezTo>
                    <a:pt x="811" y="7811"/>
                    <a:pt x="215" y="9621"/>
                    <a:pt x="108" y="11514"/>
                  </a:cubicBezTo>
                  <a:cubicBezTo>
                    <a:pt x="1" y="13395"/>
                    <a:pt x="418" y="15324"/>
                    <a:pt x="1418" y="16884"/>
                  </a:cubicBezTo>
                  <a:cubicBezTo>
                    <a:pt x="2597" y="18717"/>
                    <a:pt x="4490" y="19920"/>
                    <a:pt x="6407" y="20777"/>
                  </a:cubicBezTo>
                  <a:cubicBezTo>
                    <a:pt x="7932" y="21462"/>
                    <a:pt x="9584" y="21958"/>
                    <a:pt x="11233" y="21958"/>
                  </a:cubicBezTo>
                  <a:cubicBezTo>
                    <a:pt x="11733" y="21958"/>
                    <a:pt x="12233" y="21913"/>
                    <a:pt x="12729" y="21813"/>
                  </a:cubicBezTo>
                  <a:cubicBezTo>
                    <a:pt x="15289" y="21277"/>
                    <a:pt x="17479" y="19301"/>
                    <a:pt x="20087" y="19110"/>
                  </a:cubicBezTo>
                  <a:cubicBezTo>
                    <a:pt x="20264" y="19098"/>
                    <a:pt x="20444" y="19094"/>
                    <a:pt x="20624" y="19094"/>
                  </a:cubicBezTo>
                  <a:cubicBezTo>
                    <a:pt x="20995" y="19094"/>
                    <a:pt x="21370" y="19112"/>
                    <a:pt x="21741" y="19112"/>
                  </a:cubicBezTo>
                  <a:cubicBezTo>
                    <a:pt x="22059" y="19112"/>
                    <a:pt x="22374" y="19099"/>
                    <a:pt x="22682" y="19051"/>
                  </a:cubicBezTo>
                  <a:cubicBezTo>
                    <a:pt x="23421" y="18932"/>
                    <a:pt x="24111" y="18610"/>
                    <a:pt x="24742" y="18182"/>
                  </a:cubicBezTo>
                  <a:cubicBezTo>
                    <a:pt x="27076" y="16586"/>
                    <a:pt x="28314" y="13514"/>
                    <a:pt x="28076" y="10597"/>
                  </a:cubicBezTo>
                  <a:cubicBezTo>
                    <a:pt x="27838" y="7680"/>
                    <a:pt x="26242" y="4966"/>
                    <a:pt x="24052" y="3168"/>
                  </a:cubicBezTo>
                  <a:cubicBezTo>
                    <a:pt x="21873" y="1370"/>
                    <a:pt x="19110" y="394"/>
                    <a:pt x="16348" y="96"/>
                  </a:cubicBezTo>
                  <a:cubicBezTo>
                    <a:pt x="15700" y="30"/>
                    <a:pt x="15055" y="0"/>
                    <a:pt x="1441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0" name="Google Shape;3050;p54"/>
            <p:cNvSpPr/>
            <p:nvPr/>
          </p:nvSpPr>
          <p:spPr>
            <a:xfrm>
              <a:off x="1628175" y="3848225"/>
              <a:ext cx="331300" cy="331275"/>
            </a:xfrm>
            <a:custGeom>
              <a:avLst/>
              <a:gdLst/>
              <a:ahLst/>
              <a:cxnLst/>
              <a:rect l="l" t="t" r="r" b="b"/>
              <a:pathLst>
                <a:path w="13252" h="13251" extrusionOk="0">
                  <a:moveTo>
                    <a:pt x="9335" y="0"/>
                  </a:moveTo>
                  <a:cubicBezTo>
                    <a:pt x="8311" y="560"/>
                    <a:pt x="7239" y="1036"/>
                    <a:pt x="6180" y="1560"/>
                  </a:cubicBezTo>
                  <a:cubicBezTo>
                    <a:pt x="6358" y="1822"/>
                    <a:pt x="6501" y="2120"/>
                    <a:pt x="6644" y="2322"/>
                  </a:cubicBezTo>
                  <a:cubicBezTo>
                    <a:pt x="6822" y="2596"/>
                    <a:pt x="7013" y="2882"/>
                    <a:pt x="7120" y="3191"/>
                  </a:cubicBezTo>
                  <a:cubicBezTo>
                    <a:pt x="7192" y="3417"/>
                    <a:pt x="7203" y="3715"/>
                    <a:pt x="7001" y="3822"/>
                  </a:cubicBezTo>
                  <a:cubicBezTo>
                    <a:pt x="6957" y="3840"/>
                    <a:pt x="6913" y="3848"/>
                    <a:pt x="6870" y="3848"/>
                  </a:cubicBezTo>
                  <a:cubicBezTo>
                    <a:pt x="6713" y="3848"/>
                    <a:pt x="6560" y="3744"/>
                    <a:pt x="6430" y="3632"/>
                  </a:cubicBezTo>
                  <a:cubicBezTo>
                    <a:pt x="5941" y="3167"/>
                    <a:pt x="5537" y="2632"/>
                    <a:pt x="5191" y="2048"/>
                  </a:cubicBezTo>
                  <a:cubicBezTo>
                    <a:pt x="4929" y="2203"/>
                    <a:pt x="4644" y="2346"/>
                    <a:pt x="4382" y="2513"/>
                  </a:cubicBezTo>
                  <a:cubicBezTo>
                    <a:pt x="3048" y="3322"/>
                    <a:pt x="1774" y="4358"/>
                    <a:pt x="953" y="5703"/>
                  </a:cubicBezTo>
                  <a:cubicBezTo>
                    <a:pt x="1084" y="5715"/>
                    <a:pt x="1203" y="5727"/>
                    <a:pt x="1310" y="5763"/>
                  </a:cubicBezTo>
                  <a:cubicBezTo>
                    <a:pt x="1488" y="5799"/>
                    <a:pt x="1667" y="5882"/>
                    <a:pt x="1798" y="6025"/>
                  </a:cubicBezTo>
                  <a:cubicBezTo>
                    <a:pt x="1917" y="6156"/>
                    <a:pt x="1977" y="6382"/>
                    <a:pt x="1893" y="6549"/>
                  </a:cubicBezTo>
                  <a:cubicBezTo>
                    <a:pt x="1846" y="6632"/>
                    <a:pt x="1762" y="6715"/>
                    <a:pt x="1655" y="6775"/>
                  </a:cubicBezTo>
                  <a:cubicBezTo>
                    <a:pt x="1454" y="6892"/>
                    <a:pt x="1215" y="6952"/>
                    <a:pt x="977" y="6952"/>
                  </a:cubicBezTo>
                  <a:cubicBezTo>
                    <a:pt x="777" y="6952"/>
                    <a:pt x="579" y="6910"/>
                    <a:pt x="405" y="6823"/>
                  </a:cubicBezTo>
                  <a:lnTo>
                    <a:pt x="405" y="6823"/>
                  </a:lnTo>
                  <a:cubicBezTo>
                    <a:pt x="60" y="7787"/>
                    <a:pt x="0" y="8882"/>
                    <a:pt x="524" y="9752"/>
                  </a:cubicBezTo>
                  <a:cubicBezTo>
                    <a:pt x="1131" y="10764"/>
                    <a:pt x="2334" y="11216"/>
                    <a:pt x="3489" y="11490"/>
                  </a:cubicBezTo>
                  <a:cubicBezTo>
                    <a:pt x="4060" y="11619"/>
                    <a:pt x="4652" y="11719"/>
                    <a:pt x="5236" y="11719"/>
                  </a:cubicBezTo>
                  <a:cubicBezTo>
                    <a:pt x="5296" y="11719"/>
                    <a:pt x="5357" y="11718"/>
                    <a:pt x="5418" y="11716"/>
                  </a:cubicBezTo>
                  <a:cubicBezTo>
                    <a:pt x="6025" y="11680"/>
                    <a:pt x="6596" y="11621"/>
                    <a:pt x="7144" y="11359"/>
                  </a:cubicBezTo>
                  <a:cubicBezTo>
                    <a:pt x="7739" y="12252"/>
                    <a:pt x="8632" y="12966"/>
                    <a:pt x="9680" y="13181"/>
                  </a:cubicBezTo>
                  <a:cubicBezTo>
                    <a:pt x="9891" y="13228"/>
                    <a:pt x="10108" y="13251"/>
                    <a:pt x="10325" y="13251"/>
                  </a:cubicBezTo>
                  <a:cubicBezTo>
                    <a:pt x="10879" y="13251"/>
                    <a:pt x="11433" y="13099"/>
                    <a:pt x="11895" y="12800"/>
                  </a:cubicBezTo>
                  <a:cubicBezTo>
                    <a:pt x="11847" y="12740"/>
                    <a:pt x="11799" y="12681"/>
                    <a:pt x="11775" y="12621"/>
                  </a:cubicBezTo>
                  <a:cubicBezTo>
                    <a:pt x="11704" y="12466"/>
                    <a:pt x="11680" y="12311"/>
                    <a:pt x="11668" y="12145"/>
                  </a:cubicBezTo>
                  <a:cubicBezTo>
                    <a:pt x="11668" y="11919"/>
                    <a:pt x="11716" y="11680"/>
                    <a:pt x="11895" y="11549"/>
                  </a:cubicBezTo>
                  <a:cubicBezTo>
                    <a:pt x="11971" y="11491"/>
                    <a:pt x="12062" y="11466"/>
                    <a:pt x="12156" y="11466"/>
                  </a:cubicBezTo>
                  <a:cubicBezTo>
                    <a:pt x="12310" y="11466"/>
                    <a:pt x="12476" y="11532"/>
                    <a:pt x="12609" y="11621"/>
                  </a:cubicBezTo>
                  <a:cubicBezTo>
                    <a:pt x="12668" y="11668"/>
                    <a:pt x="12728" y="11716"/>
                    <a:pt x="12788" y="11776"/>
                  </a:cubicBezTo>
                  <a:cubicBezTo>
                    <a:pt x="13014" y="11311"/>
                    <a:pt x="13097" y="10776"/>
                    <a:pt x="13145" y="10252"/>
                  </a:cubicBezTo>
                  <a:cubicBezTo>
                    <a:pt x="13252" y="8585"/>
                    <a:pt x="12776" y="6942"/>
                    <a:pt x="12145" y="5382"/>
                  </a:cubicBezTo>
                  <a:cubicBezTo>
                    <a:pt x="11868" y="5453"/>
                    <a:pt x="11558" y="5486"/>
                    <a:pt x="11308" y="5486"/>
                  </a:cubicBezTo>
                  <a:cubicBezTo>
                    <a:pt x="11137" y="5486"/>
                    <a:pt x="10993" y="5470"/>
                    <a:pt x="10906" y="5442"/>
                  </a:cubicBezTo>
                  <a:cubicBezTo>
                    <a:pt x="10787" y="5418"/>
                    <a:pt x="10668" y="5358"/>
                    <a:pt x="10585" y="5263"/>
                  </a:cubicBezTo>
                  <a:cubicBezTo>
                    <a:pt x="10490" y="5180"/>
                    <a:pt x="10430" y="5061"/>
                    <a:pt x="10466" y="4941"/>
                  </a:cubicBezTo>
                  <a:cubicBezTo>
                    <a:pt x="10490" y="4775"/>
                    <a:pt x="10656" y="4668"/>
                    <a:pt x="10811" y="4608"/>
                  </a:cubicBezTo>
                  <a:cubicBezTo>
                    <a:pt x="10990" y="4537"/>
                    <a:pt x="11347" y="4429"/>
                    <a:pt x="11728" y="4370"/>
                  </a:cubicBezTo>
                  <a:lnTo>
                    <a:pt x="11549" y="3965"/>
                  </a:lnTo>
                  <a:cubicBezTo>
                    <a:pt x="10930" y="2584"/>
                    <a:pt x="10275" y="1191"/>
                    <a:pt x="933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1" name="Google Shape;3051;p54"/>
            <p:cNvSpPr/>
            <p:nvPr/>
          </p:nvSpPr>
          <p:spPr>
            <a:xfrm>
              <a:off x="1804075" y="3847325"/>
              <a:ext cx="58975" cy="285475"/>
            </a:xfrm>
            <a:custGeom>
              <a:avLst/>
              <a:gdLst/>
              <a:ahLst/>
              <a:cxnLst/>
              <a:rect l="l" t="t" r="r" b="b"/>
              <a:pathLst>
                <a:path w="2359" h="11419" extrusionOk="0">
                  <a:moveTo>
                    <a:pt x="2323" y="1"/>
                  </a:moveTo>
                  <a:cubicBezTo>
                    <a:pt x="2311" y="1"/>
                    <a:pt x="2299" y="24"/>
                    <a:pt x="2299" y="36"/>
                  </a:cubicBezTo>
                  <a:cubicBezTo>
                    <a:pt x="2108" y="3918"/>
                    <a:pt x="1334" y="7728"/>
                    <a:pt x="1" y="11395"/>
                  </a:cubicBezTo>
                  <a:cubicBezTo>
                    <a:pt x="1" y="11395"/>
                    <a:pt x="1" y="11419"/>
                    <a:pt x="37" y="11419"/>
                  </a:cubicBezTo>
                  <a:cubicBezTo>
                    <a:pt x="37" y="11419"/>
                    <a:pt x="42" y="11413"/>
                    <a:pt x="49" y="11413"/>
                  </a:cubicBezTo>
                  <a:cubicBezTo>
                    <a:pt x="52" y="11413"/>
                    <a:pt x="56" y="11415"/>
                    <a:pt x="60" y="11419"/>
                  </a:cubicBezTo>
                  <a:cubicBezTo>
                    <a:pt x="1394" y="7764"/>
                    <a:pt x="2168" y="3918"/>
                    <a:pt x="2358" y="36"/>
                  </a:cubicBezTo>
                  <a:cubicBezTo>
                    <a:pt x="2358" y="24"/>
                    <a:pt x="2346" y="1"/>
                    <a:pt x="2323"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2" name="Google Shape;3052;p54"/>
            <p:cNvSpPr/>
            <p:nvPr/>
          </p:nvSpPr>
          <p:spPr>
            <a:xfrm>
              <a:off x="1852900" y="4029575"/>
              <a:ext cx="59550" cy="60975"/>
            </a:xfrm>
            <a:custGeom>
              <a:avLst/>
              <a:gdLst/>
              <a:ahLst/>
              <a:cxnLst/>
              <a:rect l="l" t="t" r="r" b="b"/>
              <a:pathLst>
                <a:path w="2382" h="2439" extrusionOk="0">
                  <a:moveTo>
                    <a:pt x="429" y="69"/>
                  </a:moveTo>
                  <a:cubicBezTo>
                    <a:pt x="881" y="69"/>
                    <a:pt x="1620" y="676"/>
                    <a:pt x="1822" y="890"/>
                  </a:cubicBezTo>
                  <a:cubicBezTo>
                    <a:pt x="2060" y="1140"/>
                    <a:pt x="2203" y="1390"/>
                    <a:pt x="2263" y="1628"/>
                  </a:cubicBezTo>
                  <a:cubicBezTo>
                    <a:pt x="2310" y="1807"/>
                    <a:pt x="2310" y="1962"/>
                    <a:pt x="2263" y="2093"/>
                  </a:cubicBezTo>
                  <a:cubicBezTo>
                    <a:pt x="2203" y="2259"/>
                    <a:pt x="2072" y="2355"/>
                    <a:pt x="1941" y="2379"/>
                  </a:cubicBezTo>
                  <a:cubicBezTo>
                    <a:pt x="1929" y="2380"/>
                    <a:pt x="1916" y="2380"/>
                    <a:pt x="1904" y="2380"/>
                  </a:cubicBezTo>
                  <a:cubicBezTo>
                    <a:pt x="1797" y="2380"/>
                    <a:pt x="1692" y="2337"/>
                    <a:pt x="1596" y="2283"/>
                  </a:cubicBezTo>
                  <a:cubicBezTo>
                    <a:pt x="1227" y="2093"/>
                    <a:pt x="881" y="1807"/>
                    <a:pt x="608" y="1486"/>
                  </a:cubicBezTo>
                  <a:cubicBezTo>
                    <a:pt x="429" y="1271"/>
                    <a:pt x="24" y="795"/>
                    <a:pt x="72" y="438"/>
                  </a:cubicBezTo>
                  <a:cubicBezTo>
                    <a:pt x="108" y="247"/>
                    <a:pt x="179" y="128"/>
                    <a:pt x="310" y="81"/>
                  </a:cubicBezTo>
                  <a:cubicBezTo>
                    <a:pt x="358" y="69"/>
                    <a:pt x="393" y="69"/>
                    <a:pt x="429" y="69"/>
                  </a:cubicBezTo>
                  <a:close/>
                  <a:moveTo>
                    <a:pt x="450" y="0"/>
                  </a:moveTo>
                  <a:cubicBezTo>
                    <a:pt x="400" y="0"/>
                    <a:pt x="353" y="7"/>
                    <a:pt x="310" y="21"/>
                  </a:cubicBezTo>
                  <a:cubicBezTo>
                    <a:pt x="167" y="69"/>
                    <a:pt x="72" y="200"/>
                    <a:pt x="48" y="426"/>
                  </a:cubicBezTo>
                  <a:cubicBezTo>
                    <a:pt x="0" y="747"/>
                    <a:pt x="310" y="1176"/>
                    <a:pt x="584" y="1509"/>
                  </a:cubicBezTo>
                  <a:cubicBezTo>
                    <a:pt x="846" y="1855"/>
                    <a:pt x="1191" y="2140"/>
                    <a:pt x="1584" y="2331"/>
                  </a:cubicBezTo>
                  <a:cubicBezTo>
                    <a:pt x="1679" y="2390"/>
                    <a:pt x="1786" y="2438"/>
                    <a:pt x="1905" y="2438"/>
                  </a:cubicBezTo>
                  <a:cubicBezTo>
                    <a:pt x="1917" y="2438"/>
                    <a:pt x="1941" y="2438"/>
                    <a:pt x="1965" y="2414"/>
                  </a:cubicBezTo>
                  <a:cubicBezTo>
                    <a:pt x="2132" y="2402"/>
                    <a:pt x="2275" y="2271"/>
                    <a:pt x="2334" y="2105"/>
                  </a:cubicBezTo>
                  <a:cubicBezTo>
                    <a:pt x="2382" y="1974"/>
                    <a:pt x="2382" y="1795"/>
                    <a:pt x="2334" y="1617"/>
                  </a:cubicBezTo>
                  <a:cubicBezTo>
                    <a:pt x="2263" y="1355"/>
                    <a:pt x="2120" y="1105"/>
                    <a:pt x="1882" y="843"/>
                  </a:cubicBezTo>
                  <a:cubicBezTo>
                    <a:pt x="1698" y="648"/>
                    <a:pt x="943" y="0"/>
                    <a:pt x="450"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3" name="Google Shape;3053;p54"/>
            <p:cNvSpPr/>
            <p:nvPr/>
          </p:nvSpPr>
          <p:spPr>
            <a:xfrm>
              <a:off x="1701400" y="4033800"/>
              <a:ext cx="88725" cy="74900"/>
            </a:xfrm>
            <a:custGeom>
              <a:avLst/>
              <a:gdLst/>
              <a:ahLst/>
              <a:cxnLst/>
              <a:rect l="l" t="t" r="r" b="b"/>
              <a:pathLst>
                <a:path w="3549" h="2996" extrusionOk="0">
                  <a:moveTo>
                    <a:pt x="1786" y="43"/>
                  </a:moveTo>
                  <a:cubicBezTo>
                    <a:pt x="2322" y="43"/>
                    <a:pt x="2846" y="269"/>
                    <a:pt x="3191" y="638"/>
                  </a:cubicBezTo>
                  <a:cubicBezTo>
                    <a:pt x="3310" y="793"/>
                    <a:pt x="3477" y="1019"/>
                    <a:pt x="3489" y="1281"/>
                  </a:cubicBezTo>
                  <a:cubicBezTo>
                    <a:pt x="3501" y="1436"/>
                    <a:pt x="3477" y="1602"/>
                    <a:pt x="3393" y="1781"/>
                  </a:cubicBezTo>
                  <a:cubicBezTo>
                    <a:pt x="3203" y="2293"/>
                    <a:pt x="2774" y="2674"/>
                    <a:pt x="2250" y="2841"/>
                  </a:cubicBezTo>
                  <a:cubicBezTo>
                    <a:pt x="2071" y="2897"/>
                    <a:pt x="1887" y="2925"/>
                    <a:pt x="1703" y="2925"/>
                  </a:cubicBezTo>
                  <a:cubicBezTo>
                    <a:pt x="1350" y="2925"/>
                    <a:pt x="1000" y="2822"/>
                    <a:pt x="703" y="2626"/>
                  </a:cubicBezTo>
                  <a:cubicBezTo>
                    <a:pt x="417" y="2424"/>
                    <a:pt x="226" y="2174"/>
                    <a:pt x="155" y="1888"/>
                  </a:cubicBezTo>
                  <a:cubicBezTo>
                    <a:pt x="83" y="1567"/>
                    <a:pt x="167" y="1174"/>
                    <a:pt x="405" y="840"/>
                  </a:cubicBezTo>
                  <a:cubicBezTo>
                    <a:pt x="762" y="316"/>
                    <a:pt x="1155" y="78"/>
                    <a:pt x="1667" y="43"/>
                  </a:cubicBezTo>
                  <a:close/>
                  <a:moveTo>
                    <a:pt x="1808" y="1"/>
                  </a:moveTo>
                  <a:cubicBezTo>
                    <a:pt x="1758" y="1"/>
                    <a:pt x="1706" y="3"/>
                    <a:pt x="1655" y="7"/>
                  </a:cubicBezTo>
                  <a:cubicBezTo>
                    <a:pt x="1119" y="31"/>
                    <a:pt x="715" y="281"/>
                    <a:pt x="345" y="816"/>
                  </a:cubicBezTo>
                  <a:cubicBezTo>
                    <a:pt x="95" y="1174"/>
                    <a:pt x="0" y="1578"/>
                    <a:pt x="95" y="1924"/>
                  </a:cubicBezTo>
                  <a:cubicBezTo>
                    <a:pt x="167" y="2210"/>
                    <a:pt x="381" y="2483"/>
                    <a:pt x="679" y="2686"/>
                  </a:cubicBezTo>
                  <a:cubicBezTo>
                    <a:pt x="988" y="2888"/>
                    <a:pt x="1346" y="2995"/>
                    <a:pt x="1715" y="2995"/>
                  </a:cubicBezTo>
                  <a:cubicBezTo>
                    <a:pt x="1893" y="2995"/>
                    <a:pt x="2084" y="2983"/>
                    <a:pt x="2262" y="2924"/>
                  </a:cubicBezTo>
                  <a:cubicBezTo>
                    <a:pt x="2786" y="2757"/>
                    <a:pt x="3239" y="2352"/>
                    <a:pt x="3441" y="1829"/>
                  </a:cubicBezTo>
                  <a:cubicBezTo>
                    <a:pt x="3512" y="1638"/>
                    <a:pt x="3548" y="1459"/>
                    <a:pt x="3536" y="1293"/>
                  </a:cubicBezTo>
                  <a:cubicBezTo>
                    <a:pt x="3512" y="1078"/>
                    <a:pt x="3417" y="840"/>
                    <a:pt x="3215" y="626"/>
                  </a:cubicBezTo>
                  <a:cubicBezTo>
                    <a:pt x="2877" y="234"/>
                    <a:pt x="2359" y="1"/>
                    <a:pt x="1808"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4" name="Google Shape;3054;p54"/>
            <p:cNvSpPr/>
            <p:nvPr/>
          </p:nvSpPr>
          <p:spPr>
            <a:xfrm>
              <a:off x="1676100" y="4114925"/>
              <a:ext cx="135150" cy="172375"/>
            </a:xfrm>
            <a:custGeom>
              <a:avLst/>
              <a:gdLst/>
              <a:ahLst/>
              <a:cxnLst/>
              <a:rect l="l" t="t" r="r" b="b"/>
              <a:pathLst>
                <a:path w="5406" h="6895" extrusionOk="0">
                  <a:moveTo>
                    <a:pt x="5394" y="0"/>
                  </a:moveTo>
                  <a:cubicBezTo>
                    <a:pt x="5382" y="0"/>
                    <a:pt x="5358" y="0"/>
                    <a:pt x="5358" y="12"/>
                  </a:cubicBezTo>
                  <a:cubicBezTo>
                    <a:pt x="4917" y="1167"/>
                    <a:pt x="4274" y="2632"/>
                    <a:pt x="3322" y="3941"/>
                  </a:cubicBezTo>
                  <a:cubicBezTo>
                    <a:pt x="2381" y="5239"/>
                    <a:pt x="1238" y="6239"/>
                    <a:pt x="24" y="6846"/>
                  </a:cubicBezTo>
                  <a:cubicBezTo>
                    <a:pt x="0" y="6846"/>
                    <a:pt x="0" y="6858"/>
                    <a:pt x="0" y="6882"/>
                  </a:cubicBezTo>
                  <a:cubicBezTo>
                    <a:pt x="24" y="6894"/>
                    <a:pt x="24" y="6894"/>
                    <a:pt x="36" y="6894"/>
                  </a:cubicBezTo>
                  <a:cubicBezTo>
                    <a:pt x="1274" y="6287"/>
                    <a:pt x="2417" y="5275"/>
                    <a:pt x="3358" y="3977"/>
                  </a:cubicBezTo>
                  <a:cubicBezTo>
                    <a:pt x="4322" y="2667"/>
                    <a:pt x="4965" y="1179"/>
                    <a:pt x="5406" y="36"/>
                  </a:cubicBezTo>
                  <a:cubicBezTo>
                    <a:pt x="5406" y="12"/>
                    <a:pt x="5406" y="0"/>
                    <a:pt x="5394"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5" name="Google Shape;3055;p54"/>
            <p:cNvSpPr/>
            <p:nvPr/>
          </p:nvSpPr>
          <p:spPr>
            <a:xfrm>
              <a:off x="1537375" y="4058375"/>
              <a:ext cx="407525" cy="407200"/>
            </a:xfrm>
            <a:custGeom>
              <a:avLst/>
              <a:gdLst/>
              <a:ahLst/>
              <a:cxnLst/>
              <a:rect l="l" t="t" r="r" b="b"/>
              <a:pathLst>
                <a:path w="16301" h="16288" extrusionOk="0">
                  <a:moveTo>
                    <a:pt x="8157" y="4120"/>
                  </a:moveTo>
                  <a:cubicBezTo>
                    <a:pt x="8395" y="4120"/>
                    <a:pt x="8621" y="4144"/>
                    <a:pt x="8823" y="4179"/>
                  </a:cubicBezTo>
                  <a:cubicBezTo>
                    <a:pt x="9740" y="4334"/>
                    <a:pt x="10538" y="4798"/>
                    <a:pt x="11121" y="5453"/>
                  </a:cubicBezTo>
                  <a:cubicBezTo>
                    <a:pt x="11752" y="6156"/>
                    <a:pt x="12145" y="7096"/>
                    <a:pt x="12145" y="8132"/>
                  </a:cubicBezTo>
                  <a:cubicBezTo>
                    <a:pt x="12145" y="8239"/>
                    <a:pt x="12145" y="8370"/>
                    <a:pt x="12133" y="8465"/>
                  </a:cubicBezTo>
                  <a:cubicBezTo>
                    <a:pt x="12026" y="9799"/>
                    <a:pt x="11264" y="10942"/>
                    <a:pt x="10169" y="11585"/>
                  </a:cubicBezTo>
                  <a:cubicBezTo>
                    <a:pt x="9573" y="11918"/>
                    <a:pt x="8883" y="12121"/>
                    <a:pt x="8157" y="12121"/>
                  </a:cubicBezTo>
                  <a:cubicBezTo>
                    <a:pt x="7859" y="12121"/>
                    <a:pt x="7573" y="12085"/>
                    <a:pt x="7311" y="12025"/>
                  </a:cubicBezTo>
                  <a:cubicBezTo>
                    <a:pt x="6192" y="11787"/>
                    <a:pt x="5251" y="11073"/>
                    <a:pt x="4692" y="10120"/>
                  </a:cubicBezTo>
                  <a:cubicBezTo>
                    <a:pt x="4347" y="9525"/>
                    <a:pt x="4156" y="8846"/>
                    <a:pt x="4156" y="8108"/>
                  </a:cubicBezTo>
                  <a:cubicBezTo>
                    <a:pt x="4156" y="7870"/>
                    <a:pt x="4168" y="7656"/>
                    <a:pt x="4216" y="7430"/>
                  </a:cubicBezTo>
                  <a:cubicBezTo>
                    <a:pt x="4406" y="6299"/>
                    <a:pt x="5085" y="5310"/>
                    <a:pt x="6025" y="4739"/>
                  </a:cubicBezTo>
                  <a:cubicBezTo>
                    <a:pt x="6633" y="4346"/>
                    <a:pt x="7383" y="4120"/>
                    <a:pt x="8157" y="4120"/>
                  </a:cubicBezTo>
                  <a:close/>
                  <a:moveTo>
                    <a:pt x="8157" y="0"/>
                  </a:moveTo>
                  <a:cubicBezTo>
                    <a:pt x="6442" y="0"/>
                    <a:pt x="4870" y="524"/>
                    <a:pt x="3561" y="1417"/>
                  </a:cubicBezTo>
                  <a:cubicBezTo>
                    <a:pt x="1656" y="2715"/>
                    <a:pt x="346" y="4810"/>
                    <a:pt x="60" y="7203"/>
                  </a:cubicBezTo>
                  <a:cubicBezTo>
                    <a:pt x="37" y="7513"/>
                    <a:pt x="1" y="7811"/>
                    <a:pt x="1" y="8132"/>
                  </a:cubicBezTo>
                  <a:cubicBezTo>
                    <a:pt x="1" y="10109"/>
                    <a:pt x="703" y="11906"/>
                    <a:pt x="1858" y="13323"/>
                  </a:cubicBezTo>
                  <a:cubicBezTo>
                    <a:pt x="3144" y="14871"/>
                    <a:pt x="4990" y="15931"/>
                    <a:pt x="7073" y="16205"/>
                  </a:cubicBezTo>
                  <a:cubicBezTo>
                    <a:pt x="7418" y="16252"/>
                    <a:pt x="7776" y="16288"/>
                    <a:pt x="8133" y="16288"/>
                  </a:cubicBezTo>
                  <a:cubicBezTo>
                    <a:pt x="10109" y="16288"/>
                    <a:pt x="11943" y="15574"/>
                    <a:pt x="13348" y="14395"/>
                  </a:cubicBezTo>
                  <a:cubicBezTo>
                    <a:pt x="14824" y="13157"/>
                    <a:pt x="15848" y="11418"/>
                    <a:pt x="16169" y="9418"/>
                  </a:cubicBezTo>
                  <a:cubicBezTo>
                    <a:pt x="16229" y="9001"/>
                    <a:pt x="16265" y="8573"/>
                    <a:pt x="16265" y="8144"/>
                  </a:cubicBezTo>
                  <a:cubicBezTo>
                    <a:pt x="16300" y="6084"/>
                    <a:pt x="15550" y="4227"/>
                    <a:pt x="14324" y="2810"/>
                  </a:cubicBezTo>
                  <a:cubicBezTo>
                    <a:pt x="13205" y="1524"/>
                    <a:pt x="11681" y="584"/>
                    <a:pt x="9954" y="191"/>
                  </a:cubicBezTo>
                  <a:cubicBezTo>
                    <a:pt x="9383" y="60"/>
                    <a:pt x="8788" y="0"/>
                    <a:pt x="815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6" name="Google Shape;3056;p54"/>
            <p:cNvSpPr/>
            <p:nvPr/>
          </p:nvSpPr>
          <p:spPr>
            <a:xfrm>
              <a:off x="1626975" y="4057475"/>
              <a:ext cx="159275" cy="118800"/>
            </a:xfrm>
            <a:custGeom>
              <a:avLst/>
              <a:gdLst/>
              <a:ahLst/>
              <a:cxnLst/>
              <a:rect l="l" t="t" r="r" b="b"/>
              <a:pathLst>
                <a:path w="6371" h="4752" extrusionOk="0">
                  <a:moveTo>
                    <a:pt x="4608" y="0"/>
                  </a:moveTo>
                  <a:cubicBezTo>
                    <a:pt x="2894" y="0"/>
                    <a:pt x="1310" y="524"/>
                    <a:pt x="1" y="1417"/>
                  </a:cubicBezTo>
                  <a:cubicBezTo>
                    <a:pt x="536" y="2120"/>
                    <a:pt x="1060" y="2822"/>
                    <a:pt x="1584" y="3537"/>
                  </a:cubicBezTo>
                  <a:cubicBezTo>
                    <a:pt x="1882" y="3941"/>
                    <a:pt x="2179" y="4334"/>
                    <a:pt x="2465" y="4751"/>
                  </a:cubicBezTo>
                  <a:cubicBezTo>
                    <a:pt x="3072" y="4370"/>
                    <a:pt x="3799" y="4144"/>
                    <a:pt x="4584" y="4144"/>
                  </a:cubicBezTo>
                  <a:cubicBezTo>
                    <a:pt x="4811" y="4144"/>
                    <a:pt x="5037" y="4156"/>
                    <a:pt x="5263" y="4203"/>
                  </a:cubicBezTo>
                  <a:cubicBezTo>
                    <a:pt x="5382" y="3715"/>
                    <a:pt x="5513" y="3227"/>
                    <a:pt x="5644" y="2751"/>
                  </a:cubicBezTo>
                  <a:cubicBezTo>
                    <a:pt x="5882" y="1894"/>
                    <a:pt x="6120" y="1060"/>
                    <a:pt x="6370" y="215"/>
                  </a:cubicBezTo>
                  <a:cubicBezTo>
                    <a:pt x="5799" y="84"/>
                    <a:pt x="5204" y="24"/>
                    <a:pt x="460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7" name="Google Shape;3057;p54"/>
            <p:cNvSpPr/>
            <p:nvPr/>
          </p:nvSpPr>
          <p:spPr>
            <a:xfrm>
              <a:off x="1815700" y="4128625"/>
              <a:ext cx="129200" cy="164925"/>
            </a:xfrm>
            <a:custGeom>
              <a:avLst/>
              <a:gdLst/>
              <a:ahLst/>
              <a:cxnLst/>
              <a:rect l="l" t="t" r="r" b="b"/>
              <a:pathLst>
                <a:path w="5168" h="6597" extrusionOk="0">
                  <a:moveTo>
                    <a:pt x="3191" y="0"/>
                  </a:moveTo>
                  <a:cubicBezTo>
                    <a:pt x="2536" y="583"/>
                    <a:pt x="1858" y="1155"/>
                    <a:pt x="1179" y="1703"/>
                  </a:cubicBezTo>
                  <a:cubicBezTo>
                    <a:pt x="786" y="2012"/>
                    <a:pt x="393" y="2322"/>
                    <a:pt x="0" y="2643"/>
                  </a:cubicBezTo>
                  <a:cubicBezTo>
                    <a:pt x="643" y="3346"/>
                    <a:pt x="1024" y="4286"/>
                    <a:pt x="1024" y="5322"/>
                  </a:cubicBezTo>
                  <a:cubicBezTo>
                    <a:pt x="1024" y="5429"/>
                    <a:pt x="1024" y="5536"/>
                    <a:pt x="1012" y="5655"/>
                  </a:cubicBezTo>
                  <a:cubicBezTo>
                    <a:pt x="1500" y="5763"/>
                    <a:pt x="2000" y="5870"/>
                    <a:pt x="2489" y="5989"/>
                  </a:cubicBezTo>
                  <a:cubicBezTo>
                    <a:pt x="3346" y="6179"/>
                    <a:pt x="4203" y="6394"/>
                    <a:pt x="5060" y="6596"/>
                  </a:cubicBezTo>
                  <a:cubicBezTo>
                    <a:pt x="5132" y="6179"/>
                    <a:pt x="5167" y="5751"/>
                    <a:pt x="5167" y="5322"/>
                  </a:cubicBezTo>
                  <a:cubicBezTo>
                    <a:pt x="5167" y="3274"/>
                    <a:pt x="4417" y="1417"/>
                    <a:pt x="319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8" name="Google Shape;3058;p54"/>
            <p:cNvSpPr/>
            <p:nvPr/>
          </p:nvSpPr>
          <p:spPr>
            <a:xfrm>
              <a:off x="1714775" y="4347975"/>
              <a:ext cx="157200" cy="116725"/>
            </a:xfrm>
            <a:custGeom>
              <a:avLst/>
              <a:gdLst/>
              <a:ahLst/>
              <a:cxnLst/>
              <a:rect l="l" t="t" r="r" b="b"/>
              <a:pathLst>
                <a:path w="6288" h="4669" extrusionOk="0">
                  <a:moveTo>
                    <a:pt x="3085" y="1"/>
                  </a:moveTo>
                  <a:cubicBezTo>
                    <a:pt x="2489" y="334"/>
                    <a:pt x="1799" y="537"/>
                    <a:pt x="1072" y="537"/>
                  </a:cubicBezTo>
                  <a:cubicBezTo>
                    <a:pt x="775" y="537"/>
                    <a:pt x="501" y="501"/>
                    <a:pt x="227" y="441"/>
                  </a:cubicBezTo>
                  <a:cubicBezTo>
                    <a:pt x="215" y="953"/>
                    <a:pt x="203" y="1453"/>
                    <a:pt x="168" y="1965"/>
                  </a:cubicBezTo>
                  <a:cubicBezTo>
                    <a:pt x="120" y="2835"/>
                    <a:pt x="60" y="3716"/>
                    <a:pt x="1" y="4597"/>
                  </a:cubicBezTo>
                  <a:cubicBezTo>
                    <a:pt x="346" y="4644"/>
                    <a:pt x="703" y="4668"/>
                    <a:pt x="1061" y="4668"/>
                  </a:cubicBezTo>
                  <a:cubicBezTo>
                    <a:pt x="3061" y="4668"/>
                    <a:pt x="4871" y="3954"/>
                    <a:pt x="6287" y="2775"/>
                  </a:cubicBezTo>
                  <a:cubicBezTo>
                    <a:pt x="5585" y="2215"/>
                    <a:pt x="4906" y="1632"/>
                    <a:pt x="4251" y="1037"/>
                  </a:cubicBezTo>
                  <a:cubicBezTo>
                    <a:pt x="3859" y="691"/>
                    <a:pt x="3478" y="334"/>
                    <a:pt x="308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59" name="Google Shape;3059;p54"/>
            <p:cNvSpPr/>
            <p:nvPr/>
          </p:nvSpPr>
          <p:spPr>
            <a:xfrm>
              <a:off x="1538275" y="4237850"/>
              <a:ext cx="116400" cy="152725"/>
            </a:xfrm>
            <a:custGeom>
              <a:avLst/>
              <a:gdLst/>
              <a:ahLst/>
              <a:cxnLst/>
              <a:rect l="l" t="t" r="r" b="b"/>
              <a:pathLst>
                <a:path w="4656" h="6109" extrusionOk="0">
                  <a:moveTo>
                    <a:pt x="48" y="1"/>
                  </a:moveTo>
                  <a:cubicBezTo>
                    <a:pt x="12" y="298"/>
                    <a:pt x="1" y="608"/>
                    <a:pt x="1" y="917"/>
                  </a:cubicBezTo>
                  <a:cubicBezTo>
                    <a:pt x="1" y="2894"/>
                    <a:pt x="691" y="4704"/>
                    <a:pt x="1858" y="6109"/>
                  </a:cubicBezTo>
                  <a:cubicBezTo>
                    <a:pt x="2417" y="5430"/>
                    <a:pt x="3013" y="4763"/>
                    <a:pt x="3608" y="4084"/>
                  </a:cubicBezTo>
                  <a:cubicBezTo>
                    <a:pt x="3953" y="3703"/>
                    <a:pt x="4299" y="3334"/>
                    <a:pt x="4656" y="2941"/>
                  </a:cubicBezTo>
                  <a:cubicBezTo>
                    <a:pt x="4311" y="2358"/>
                    <a:pt x="4120" y="1679"/>
                    <a:pt x="4132" y="917"/>
                  </a:cubicBezTo>
                  <a:cubicBezTo>
                    <a:pt x="4132" y="679"/>
                    <a:pt x="4144" y="453"/>
                    <a:pt x="4192" y="239"/>
                  </a:cubicBezTo>
                  <a:cubicBezTo>
                    <a:pt x="3703" y="215"/>
                    <a:pt x="3191" y="203"/>
                    <a:pt x="2691" y="179"/>
                  </a:cubicBezTo>
                  <a:cubicBezTo>
                    <a:pt x="1810" y="132"/>
                    <a:pt x="929" y="60"/>
                    <a:pt x="4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0" name="Google Shape;3060;p54"/>
            <p:cNvSpPr/>
            <p:nvPr/>
          </p:nvSpPr>
          <p:spPr>
            <a:xfrm>
              <a:off x="1943675" y="4279225"/>
              <a:ext cx="225650" cy="224150"/>
            </a:xfrm>
            <a:custGeom>
              <a:avLst/>
              <a:gdLst/>
              <a:ahLst/>
              <a:cxnLst/>
              <a:rect l="l" t="t" r="r" b="b"/>
              <a:pathLst>
                <a:path w="9026" h="8966" extrusionOk="0">
                  <a:moveTo>
                    <a:pt x="906" y="1"/>
                  </a:moveTo>
                  <a:lnTo>
                    <a:pt x="906" y="48"/>
                  </a:lnTo>
                  <a:lnTo>
                    <a:pt x="84" y="8121"/>
                  </a:lnTo>
                  <a:lnTo>
                    <a:pt x="60" y="8442"/>
                  </a:lnTo>
                  <a:lnTo>
                    <a:pt x="25" y="8668"/>
                  </a:lnTo>
                  <a:lnTo>
                    <a:pt x="1" y="8954"/>
                  </a:lnTo>
                  <a:lnTo>
                    <a:pt x="108" y="8954"/>
                  </a:lnTo>
                  <a:cubicBezTo>
                    <a:pt x="132" y="8966"/>
                    <a:pt x="168" y="8966"/>
                    <a:pt x="191" y="8966"/>
                  </a:cubicBezTo>
                  <a:lnTo>
                    <a:pt x="1394" y="8966"/>
                  </a:lnTo>
                  <a:cubicBezTo>
                    <a:pt x="1441" y="8954"/>
                    <a:pt x="1489" y="8954"/>
                    <a:pt x="1549" y="8954"/>
                  </a:cubicBezTo>
                  <a:lnTo>
                    <a:pt x="1572" y="8954"/>
                  </a:lnTo>
                  <a:cubicBezTo>
                    <a:pt x="1632" y="8954"/>
                    <a:pt x="1692" y="8930"/>
                    <a:pt x="1775" y="8930"/>
                  </a:cubicBezTo>
                  <a:cubicBezTo>
                    <a:pt x="1834" y="8930"/>
                    <a:pt x="1870" y="8918"/>
                    <a:pt x="1918" y="8918"/>
                  </a:cubicBezTo>
                  <a:lnTo>
                    <a:pt x="1989" y="8918"/>
                  </a:lnTo>
                  <a:cubicBezTo>
                    <a:pt x="2049" y="8918"/>
                    <a:pt x="2108" y="8918"/>
                    <a:pt x="2168" y="8906"/>
                  </a:cubicBezTo>
                  <a:lnTo>
                    <a:pt x="2442" y="8859"/>
                  </a:lnTo>
                  <a:cubicBezTo>
                    <a:pt x="2573" y="8835"/>
                    <a:pt x="2704" y="8823"/>
                    <a:pt x="2846" y="8787"/>
                  </a:cubicBezTo>
                  <a:cubicBezTo>
                    <a:pt x="2942" y="8752"/>
                    <a:pt x="3061" y="8740"/>
                    <a:pt x="3168" y="8716"/>
                  </a:cubicBezTo>
                  <a:cubicBezTo>
                    <a:pt x="3263" y="8692"/>
                    <a:pt x="3335" y="8668"/>
                    <a:pt x="3418" y="8656"/>
                  </a:cubicBezTo>
                  <a:cubicBezTo>
                    <a:pt x="3477" y="8633"/>
                    <a:pt x="3561" y="8609"/>
                    <a:pt x="3620" y="8597"/>
                  </a:cubicBezTo>
                  <a:cubicBezTo>
                    <a:pt x="3644" y="8585"/>
                    <a:pt x="3680" y="8585"/>
                    <a:pt x="3704" y="8561"/>
                  </a:cubicBezTo>
                  <a:cubicBezTo>
                    <a:pt x="3751" y="8549"/>
                    <a:pt x="3811" y="8537"/>
                    <a:pt x="3858" y="8525"/>
                  </a:cubicBezTo>
                  <a:cubicBezTo>
                    <a:pt x="3894" y="8502"/>
                    <a:pt x="3954" y="8490"/>
                    <a:pt x="4001" y="8478"/>
                  </a:cubicBezTo>
                  <a:cubicBezTo>
                    <a:pt x="4037" y="8466"/>
                    <a:pt x="4073" y="8442"/>
                    <a:pt x="4120" y="8430"/>
                  </a:cubicBezTo>
                  <a:cubicBezTo>
                    <a:pt x="4132" y="8430"/>
                    <a:pt x="4132" y="8418"/>
                    <a:pt x="4156" y="8418"/>
                  </a:cubicBezTo>
                  <a:cubicBezTo>
                    <a:pt x="4216" y="8406"/>
                    <a:pt x="4275" y="8383"/>
                    <a:pt x="4335" y="8359"/>
                  </a:cubicBezTo>
                  <a:lnTo>
                    <a:pt x="4347" y="8359"/>
                  </a:lnTo>
                  <a:cubicBezTo>
                    <a:pt x="4418" y="8323"/>
                    <a:pt x="4478" y="8311"/>
                    <a:pt x="4537" y="8287"/>
                  </a:cubicBezTo>
                  <a:cubicBezTo>
                    <a:pt x="4537" y="8264"/>
                    <a:pt x="4549" y="8264"/>
                    <a:pt x="4549" y="8264"/>
                  </a:cubicBezTo>
                  <a:cubicBezTo>
                    <a:pt x="4573" y="8264"/>
                    <a:pt x="4573" y="8252"/>
                    <a:pt x="4585" y="8252"/>
                  </a:cubicBezTo>
                  <a:cubicBezTo>
                    <a:pt x="4632" y="8240"/>
                    <a:pt x="4692" y="8204"/>
                    <a:pt x="4728" y="8192"/>
                  </a:cubicBezTo>
                  <a:cubicBezTo>
                    <a:pt x="4775" y="8180"/>
                    <a:pt x="4823" y="8144"/>
                    <a:pt x="4870" y="8133"/>
                  </a:cubicBezTo>
                  <a:lnTo>
                    <a:pt x="4954" y="8085"/>
                  </a:lnTo>
                  <a:cubicBezTo>
                    <a:pt x="5001" y="8061"/>
                    <a:pt x="5061" y="8049"/>
                    <a:pt x="5109" y="8013"/>
                  </a:cubicBezTo>
                  <a:lnTo>
                    <a:pt x="5121" y="8013"/>
                  </a:lnTo>
                  <a:cubicBezTo>
                    <a:pt x="5132" y="8013"/>
                    <a:pt x="5132" y="8002"/>
                    <a:pt x="5144" y="8002"/>
                  </a:cubicBezTo>
                  <a:cubicBezTo>
                    <a:pt x="5251" y="7942"/>
                    <a:pt x="5371" y="7883"/>
                    <a:pt x="5490" y="7811"/>
                  </a:cubicBezTo>
                  <a:cubicBezTo>
                    <a:pt x="5502" y="7811"/>
                    <a:pt x="5525" y="7787"/>
                    <a:pt x="5525" y="7787"/>
                  </a:cubicBezTo>
                  <a:cubicBezTo>
                    <a:pt x="5537" y="7775"/>
                    <a:pt x="5561" y="7763"/>
                    <a:pt x="5585" y="7752"/>
                  </a:cubicBezTo>
                  <a:cubicBezTo>
                    <a:pt x="5597" y="7752"/>
                    <a:pt x="5597" y="7728"/>
                    <a:pt x="5609" y="7728"/>
                  </a:cubicBezTo>
                  <a:cubicBezTo>
                    <a:pt x="5668" y="7704"/>
                    <a:pt x="5716" y="7656"/>
                    <a:pt x="5775" y="7632"/>
                  </a:cubicBezTo>
                  <a:cubicBezTo>
                    <a:pt x="5799" y="7597"/>
                    <a:pt x="5847" y="7573"/>
                    <a:pt x="5894" y="7537"/>
                  </a:cubicBezTo>
                  <a:cubicBezTo>
                    <a:pt x="5966" y="7478"/>
                    <a:pt x="6037" y="7430"/>
                    <a:pt x="6121" y="7371"/>
                  </a:cubicBezTo>
                  <a:cubicBezTo>
                    <a:pt x="6133" y="7371"/>
                    <a:pt x="6133" y="7359"/>
                    <a:pt x="6144" y="7359"/>
                  </a:cubicBezTo>
                  <a:cubicBezTo>
                    <a:pt x="6156" y="7347"/>
                    <a:pt x="6180" y="7347"/>
                    <a:pt x="6192" y="7335"/>
                  </a:cubicBezTo>
                  <a:cubicBezTo>
                    <a:pt x="6240" y="7287"/>
                    <a:pt x="6299" y="7251"/>
                    <a:pt x="6335" y="7216"/>
                  </a:cubicBezTo>
                  <a:cubicBezTo>
                    <a:pt x="6383" y="7168"/>
                    <a:pt x="6430" y="7132"/>
                    <a:pt x="6478" y="7097"/>
                  </a:cubicBezTo>
                  <a:cubicBezTo>
                    <a:pt x="6490" y="7073"/>
                    <a:pt x="6490" y="7061"/>
                    <a:pt x="6502" y="7061"/>
                  </a:cubicBezTo>
                  <a:lnTo>
                    <a:pt x="6537" y="7037"/>
                  </a:lnTo>
                  <a:cubicBezTo>
                    <a:pt x="6656" y="6930"/>
                    <a:pt x="6752" y="6823"/>
                    <a:pt x="6871" y="6704"/>
                  </a:cubicBezTo>
                  <a:lnTo>
                    <a:pt x="7014" y="6573"/>
                  </a:lnTo>
                  <a:cubicBezTo>
                    <a:pt x="7049" y="6525"/>
                    <a:pt x="7097" y="6478"/>
                    <a:pt x="7145" y="6418"/>
                  </a:cubicBezTo>
                  <a:cubicBezTo>
                    <a:pt x="7168" y="6394"/>
                    <a:pt x="7192" y="6359"/>
                    <a:pt x="7216" y="6335"/>
                  </a:cubicBezTo>
                  <a:cubicBezTo>
                    <a:pt x="7276" y="6275"/>
                    <a:pt x="7335" y="6216"/>
                    <a:pt x="7383" y="6144"/>
                  </a:cubicBezTo>
                  <a:cubicBezTo>
                    <a:pt x="7407" y="6108"/>
                    <a:pt x="7442" y="6061"/>
                    <a:pt x="7466" y="6025"/>
                  </a:cubicBezTo>
                  <a:cubicBezTo>
                    <a:pt x="7502" y="5978"/>
                    <a:pt x="7526" y="5942"/>
                    <a:pt x="7561" y="5906"/>
                  </a:cubicBezTo>
                  <a:lnTo>
                    <a:pt x="7645" y="5763"/>
                  </a:lnTo>
                  <a:lnTo>
                    <a:pt x="7645" y="5751"/>
                  </a:lnTo>
                  <a:cubicBezTo>
                    <a:pt x="7668" y="5727"/>
                    <a:pt x="7692" y="5692"/>
                    <a:pt x="7704" y="5668"/>
                  </a:cubicBezTo>
                  <a:lnTo>
                    <a:pt x="7799" y="5525"/>
                  </a:lnTo>
                  <a:cubicBezTo>
                    <a:pt x="7823" y="5501"/>
                    <a:pt x="7847" y="5454"/>
                    <a:pt x="7871" y="5406"/>
                  </a:cubicBezTo>
                  <a:cubicBezTo>
                    <a:pt x="7895" y="5394"/>
                    <a:pt x="7895" y="5394"/>
                    <a:pt x="7895" y="5382"/>
                  </a:cubicBezTo>
                  <a:cubicBezTo>
                    <a:pt x="7942" y="5311"/>
                    <a:pt x="7990" y="5216"/>
                    <a:pt x="8038" y="5132"/>
                  </a:cubicBezTo>
                  <a:cubicBezTo>
                    <a:pt x="8049" y="5096"/>
                    <a:pt x="8085" y="5049"/>
                    <a:pt x="8097" y="5013"/>
                  </a:cubicBezTo>
                  <a:cubicBezTo>
                    <a:pt x="8133" y="4965"/>
                    <a:pt x="8145" y="4906"/>
                    <a:pt x="8169" y="4858"/>
                  </a:cubicBezTo>
                  <a:cubicBezTo>
                    <a:pt x="8192" y="4846"/>
                    <a:pt x="8192" y="4846"/>
                    <a:pt x="8192" y="4835"/>
                  </a:cubicBezTo>
                  <a:cubicBezTo>
                    <a:pt x="8371" y="4477"/>
                    <a:pt x="8514" y="4084"/>
                    <a:pt x="8645" y="3668"/>
                  </a:cubicBezTo>
                  <a:cubicBezTo>
                    <a:pt x="8680" y="3561"/>
                    <a:pt x="8704" y="3477"/>
                    <a:pt x="8740" y="3382"/>
                  </a:cubicBezTo>
                  <a:cubicBezTo>
                    <a:pt x="8752" y="3311"/>
                    <a:pt x="8788" y="3239"/>
                    <a:pt x="8800" y="3144"/>
                  </a:cubicBezTo>
                  <a:cubicBezTo>
                    <a:pt x="8883" y="2787"/>
                    <a:pt x="8966" y="2406"/>
                    <a:pt x="9026" y="2001"/>
                  </a:cubicBezTo>
                  <a:lnTo>
                    <a:pt x="8419" y="1846"/>
                  </a:lnTo>
                  <a:lnTo>
                    <a:pt x="906"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1" name="Google Shape;3061;p54"/>
            <p:cNvSpPr/>
            <p:nvPr/>
          </p:nvSpPr>
          <p:spPr>
            <a:xfrm>
              <a:off x="1943675" y="4326850"/>
              <a:ext cx="225650" cy="176825"/>
            </a:xfrm>
            <a:custGeom>
              <a:avLst/>
              <a:gdLst/>
              <a:ahLst/>
              <a:cxnLst/>
              <a:rect l="l" t="t" r="r" b="b"/>
              <a:pathLst>
                <a:path w="9026" h="7073" extrusionOk="0">
                  <a:moveTo>
                    <a:pt x="8419" y="1"/>
                  </a:moveTo>
                  <a:cubicBezTo>
                    <a:pt x="8335" y="286"/>
                    <a:pt x="8240" y="560"/>
                    <a:pt x="8145" y="822"/>
                  </a:cubicBezTo>
                  <a:cubicBezTo>
                    <a:pt x="8145" y="834"/>
                    <a:pt x="8121" y="834"/>
                    <a:pt x="8121" y="858"/>
                  </a:cubicBezTo>
                  <a:cubicBezTo>
                    <a:pt x="8109" y="917"/>
                    <a:pt x="8085" y="989"/>
                    <a:pt x="8049" y="1048"/>
                  </a:cubicBezTo>
                  <a:cubicBezTo>
                    <a:pt x="7990" y="1191"/>
                    <a:pt x="7930" y="1334"/>
                    <a:pt x="7859" y="1477"/>
                  </a:cubicBezTo>
                  <a:cubicBezTo>
                    <a:pt x="7859" y="1477"/>
                    <a:pt x="7847" y="1489"/>
                    <a:pt x="7847" y="1513"/>
                  </a:cubicBezTo>
                  <a:cubicBezTo>
                    <a:pt x="7728" y="1727"/>
                    <a:pt x="7585" y="1965"/>
                    <a:pt x="7454" y="2191"/>
                  </a:cubicBezTo>
                  <a:cubicBezTo>
                    <a:pt x="7454" y="2215"/>
                    <a:pt x="7442" y="2215"/>
                    <a:pt x="7442" y="2227"/>
                  </a:cubicBezTo>
                  <a:cubicBezTo>
                    <a:pt x="7264" y="2513"/>
                    <a:pt x="7073" y="2775"/>
                    <a:pt x="6859" y="3049"/>
                  </a:cubicBezTo>
                  <a:lnTo>
                    <a:pt x="6847" y="3060"/>
                  </a:lnTo>
                  <a:cubicBezTo>
                    <a:pt x="6775" y="3132"/>
                    <a:pt x="6716" y="3227"/>
                    <a:pt x="6633" y="3299"/>
                  </a:cubicBezTo>
                  <a:cubicBezTo>
                    <a:pt x="6633" y="3311"/>
                    <a:pt x="6621" y="3322"/>
                    <a:pt x="6621" y="3322"/>
                  </a:cubicBezTo>
                  <a:cubicBezTo>
                    <a:pt x="6502" y="3477"/>
                    <a:pt x="6359" y="3620"/>
                    <a:pt x="6216" y="3763"/>
                  </a:cubicBezTo>
                  <a:lnTo>
                    <a:pt x="6204" y="3775"/>
                  </a:lnTo>
                  <a:cubicBezTo>
                    <a:pt x="6097" y="3882"/>
                    <a:pt x="6013" y="3965"/>
                    <a:pt x="5906" y="4061"/>
                  </a:cubicBezTo>
                  <a:cubicBezTo>
                    <a:pt x="5894" y="4061"/>
                    <a:pt x="5894" y="4073"/>
                    <a:pt x="5883" y="4073"/>
                  </a:cubicBezTo>
                  <a:cubicBezTo>
                    <a:pt x="5704" y="4239"/>
                    <a:pt x="5525" y="4382"/>
                    <a:pt x="5323" y="4513"/>
                  </a:cubicBezTo>
                  <a:cubicBezTo>
                    <a:pt x="5240" y="4573"/>
                    <a:pt x="5168" y="4632"/>
                    <a:pt x="5073" y="4692"/>
                  </a:cubicBezTo>
                  <a:cubicBezTo>
                    <a:pt x="5061" y="4692"/>
                    <a:pt x="5061" y="4715"/>
                    <a:pt x="5049" y="4715"/>
                  </a:cubicBezTo>
                  <a:cubicBezTo>
                    <a:pt x="4870" y="4835"/>
                    <a:pt x="4692" y="4954"/>
                    <a:pt x="4513" y="5049"/>
                  </a:cubicBezTo>
                  <a:cubicBezTo>
                    <a:pt x="4489" y="5049"/>
                    <a:pt x="4489" y="5073"/>
                    <a:pt x="4478" y="5073"/>
                  </a:cubicBezTo>
                  <a:cubicBezTo>
                    <a:pt x="4466" y="5073"/>
                    <a:pt x="4466" y="5085"/>
                    <a:pt x="4454" y="5085"/>
                  </a:cubicBezTo>
                  <a:cubicBezTo>
                    <a:pt x="4299" y="5168"/>
                    <a:pt x="4168" y="5251"/>
                    <a:pt x="4013" y="5323"/>
                  </a:cubicBezTo>
                  <a:cubicBezTo>
                    <a:pt x="4001" y="5323"/>
                    <a:pt x="4001" y="5335"/>
                    <a:pt x="3989" y="5335"/>
                  </a:cubicBezTo>
                  <a:cubicBezTo>
                    <a:pt x="3894" y="5382"/>
                    <a:pt x="3823" y="5430"/>
                    <a:pt x="3739" y="5454"/>
                  </a:cubicBezTo>
                  <a:cubicBezTo>
                    <a:pt x="3716" y="5454"/>
                    <a:pt x="3716" y="5466"/>
                    <a:pt x="3704" y="5466"/>
                  </a:cubicBezTo>
                  <a:cubicBezTo>
                    <a:pt x="3644" y="5501"/>
                    <a:pt x="3597" y="5525"/>
                    <a:pt x="3537" y="5549"/>
                  </a:cubicBezTo>
                  <a:cubicBezTo>
                    <a:pt x="3525" y="5549"/>
                    <a:pt x="3525" y="5561"/>
                    <a:pt x="3513" y="5561"/>
                  </a:cubicBezTo>
                  <a:cubicBezTo>
                    <a:pt x="3299" y="5644"/>
                    <a:pt x="3108" y="5727"/>
                    <a:pt x="2906" y="5799"/>
                  </a:cubicBezTo>
                  <a:cubicBezTo>
                    <a:pt x="2882" y="5811"/>
                    <a:pt x="2882" y="5811"/>
                    <a:pt x="2870" y="5811"/>
                  </a:cubicBezTo>
                  <a:cubicBezTo>
                    <a:pt x="2525" y="5930"/>
                    <a:pt x="2168" y="6025"/>
                    <a:pt x="1834" y="6097"/>
                  </a:cubicBezTo>
                  <a:lnTo>
                    <a:pt x="1787" y="6097"/>
                  </a:lnTo>
                  <a:cubicBezTo>
                    <a:pt x="1680" y="6108"/>
                    <a:pt x="1596" y="6120"/>
                    <a:pt x="1501" y="6144"/>
                  </a:cubicBezTo>
                  <a:lnTo>
                    <a:pt x="1477" y="6144"/>
                  </a:lnTo>
                  <a:cubicBezTo>
                    <a:pt x="1418" y="6156"/>
                    <a:pt x="1334" y="6156"/>
                    <a:pt x="1275" y="6168"/>
                  </a:cubicBezTo>
                  <a:lnTo>
                    <a:pt x="1251" y="6168"/>
                  </a:lnTo>
                  <a:cubicBezTo>
                    <a:pt x="1191" y="6168"/>
                    <a:pt x="1132" y="6180"/>
                    <a:pt x="1072" y="6180"/>
                  </a:cubicBezTo>
                  <a:lnTo>
                    <a:pt x="977" y="6180"/>
                  </a:lnTo>
                  <a:cubicBezTo>
                    <a:pt x="953" y="6204"/>
                    <a:pt x="906" y="6204"/>
                    <a:pt x="858" y="6204"/>
                  </a:cubicBezTo>
                  <a:lnTo>
                    <a:pt x="834" y="6204"/>
                  </a:lnTo>
                  <a:cubicBezTo>
                    <a:pt x="775" y="6204"/>
                    <a:pt x="715" y="6216"/>
                    <a:pt x="656" y="6216"/>
                  </a:cubicBezTo>
                  <a:lnTo>
                    <a:pt x="620" y="6216"/>
                  </a:lnTo>
                  <a:cubicBezTo>
                    <a:pt x="584" y="6228"/>
                    <a:pt x="525" y="6228"/>
                    <a:pt x="477" y="6228"/>
                  </a:cubicBezTo>
                  <a:lnTo>
                    <a:pt x="84" y="6228"/>
                  </a:lnTo>
                  <a:lnTo>
                    <a:pt x="60" y="6561"/>
                  </a:lnTo>
                  <a:lnTo>
                    <a:pt x="25" y="6775"/>
                  </a:lnTo>
                  <a:lnTo>
                    <a:pt x="1" y="7061"/>
                  </a:lnTo>
                  <a:lnTo>
                    <a:pt x="108" y="7061"/>
                  </a:lnTo>
                  <a:cubicBezTo>
                    <a:pt x="132" y="7073"/>
                    <a:pt x="168" y="7073"/>
                    <a:pt x="191" y="7073"/>
                  </a:cubicBezTo>
                  <a:lnTo>
                    <a:pt x="1394" y="7073"/>
                  </a:lnTo>
                  <a:cubicBezTo>
                    <a:pt x="1441" y="7061"/>
                    <a:pt x="1489" y="7061"/>
                    <a:pt x="1549" y="7061"/>
                  </a:cubicBezTo>
                  <a:lnTo>
                    <a:pt x="1572" y="7061"/>
                  </a:lnTo>
                  <a:cubicBezTo>
                    <a:pt x="1632" y="7061"/>
                    <a:pt x="1692" y="7049"/>
                    <a:pt x="1775" y="7049"/>
                  </a:cubicBezTo>
                  <a:cubicBezTo>
                    <a:pt x="1834" y="7049"/>
                    <a:pt x="1870" y="7037"/>
                    <a:pt x="1918" y="7037"/>
                  </a:cubicBezTo>
                  <a:lnTo>
                    <a:pt x="1989" y="7037"/>
                  </a:lnTo>
                  <a:cubicBezTo>
                    <a:pt x="2049" y="7037"/>
                    <a:pt x="2108" y="7037"/>
                    <a:pt x="2168" y="7013"/>
                  </a:cubicBezTo>
                  <a:lnTo>
                    <a:pt x="2442" y="6978"/>
                  </a:lnTo>
                  <a:cubicBezTo>
                    <a:pt x="2573" y="6942"/>
                    <a:pt x="2704" y="6930"/>
                    <a:pt x="2846" y="6894"/>
                  </a:cubicBezTo>
                  <a:cubicBezTo>
                    <a:pt x="2942" y="6870"/>
                    <a:pt x="3061" y="6859"/>
                    <a:pt x="3168" y="6823"/>
                  </a:cubicBezTo>
                  <a:cubicBezTo>
                    <a:pt x="3263" y="6811"/>
                    <a:pt x="3335" y="6775"/>
                    <a:pt x="3418" y="6763"/>
                  </a:cubicBezTo>
                  <a:cubicBezTo>
                    <a:pt x="3442" y="6751"/>
                    <a:pt x="3442" y="6751"/>
                    <a:pt x="3454" y="6751"/>
                  </a:cubicBezTo>
                  <a:cubicBezTo>
                    <a:pt x="3501" y="6740"/>
                    <a:pt x="3561" y="6716"/>
                    <a:pt x="3620" y="6704"/>
                  </a:cubicBezTo>
                  <a:cubicBezTo>
                    <a:pt x="3644" y="6692"/>
                    <a:pt x="3680" y="6692"/>
                    <a:pt x="3704" y="6680"/>
                  </a:cubicBezTo>
                  <a:cubicBezTo>
                    <a:pt x="3716" y="6656"/>
                    <a:pt x="3751" y="6656"/>
                    <a:pt x="3775" y="6644"/>
                  </a:cubicBezTo>
                  <a:cubicBezTo>
                    <a:pt x="3799" y="6632"/>
                    <a:pt x="3799" y="6632"/>
                    <a:pt x="3811" y="6632"/>
                  </a:cubicBezTo>
                  <a:cubicBezTo>
                    <a:pt x="3823" y="6632"/>
                    <a:pt x="3835" y="6620"/>
                    <a:pt x="3858" y="6620"/>
                  </a:cubicBezTo>
                  <a:cubicBezTo>
                    <a:pt x="3894" y="6597"/>
                    <a:pt x="3954" y="6585"/>
                    <a:pt x="4001" y="6573"/>
                  </a:cubicBezTo>
                  <a:cubicBezTo>
                    <a:pt x="4037" y="6561"/>
                    <a:pt x="4073" y="6537"/>
                    <a:pt x="4120" y="6525"/>
                  </a:cubicBezTo>
                  <a:cubicBezTo>
                    <a:pt x="4132" y="6525"/>
                    <a:pt x="4132" y="6513"/>
                    <a:pt x="4156" y="6513"/>
                  </a:cubicBezTo>
                  <a:cubicBezTo>
                    <a:pt x="4216" y="6501"/>
                    <a:pt x="4275" y="6478"/>
                    <a:pt x="4335" y="6454"/>
                  </a:cubicBezTo>
                  <a:lnTo>
                    <a:pt x="4359" y="6454"/>
                  </a:lnTo>
                  <a:cubicBezTo>
                    <a:pt x="4418" y="6418"/>
                    <a:pt x="4478" y="6406"/>
                    <a:pt x="4537" y="6382"/>
                  </a:cubicBezTo>
                  <a:cubicBezTo>
                    <a:pt x="4537" y="6359"/>
                    <a:pt x="4549" y="6359"/>
                    <a:pt x="4549" y="6359"/>
                  </a:cubicBezTo>
                  <a:cubicBezTo>
                    <a:pt x="4573" y="6359"/>
                    <a:pt x="4573" y="6347"/>
                    <a:pt x="4585" y="6347"/>
                  </a:cubicBezTo>
                  <a:cubicBezTo>
                    <a:pt x="4632" y="6335"/>
                    <a:pt x="4692" y="6299"/>
                    <a:pt x="4728" y="6287"/>
                  </a:cubicBezTo>
                  <a:cubicBezTo>
                    <a:pt x="4751" y="6287"/>
                    <a:pt x="4751" y="6275"/>
                    <a:pt x="4763" y="6275"/>
                  </a:cubicBezTo>
                  <a:cubicBezTo>
                    <a:pt x="4811" y="6239"/>
                    <a:pt x="4847" y="6228"/>
                    <a:pt x="4882" y="6216"/>
                  </a:cubicBezTo>
                  <a:lnTo>
                    <a:pt x="4966" y="6168"/>
                  </a:lnTo>
                  <a:cubicBezTo>
                    <a:pt x="5013" y="6144"/>
                    <a:pt x="5073" y="6120"/>
                    <a:pt x="5121" y="6097"/>
                  </a:cubicBezTo>
                  <a:lnTo>
                    <a:pt x="5132" y="6097"/>
                  </a:lnTo>
                  <a:cubicBezTo>
                    <a:pt x="5144" y="6097"/>
                    <a:pt x="5144" y="6085"/>
                    <a:pt x="5168" y="6085"/>
                  </a:cubicBezTo>
                  <a:cubicBezTo>
                    <a:pt x="5263" y="6025"/>
                    <a:pt x="5382" y="5966"/>
                    <a:pt x="5502" y="5882"/>
                  </a:cubicBezTo>
                  <a:cubicBezTo>
                    <a:pt x="5525" y="5882"/>
                    <a:pt x="5537" y="5870"/>
                    <a:pt x="5537" y="5870"/>
                  </a:cubicBezTo>
                  <a:cubicBezTo>
                    <a:pt x="5549" y="5858"/>
                    <a:pt x="5585" y="5847"/>
                    <a:pt x="5597" y="5823"/>
                  </a:cubicBezTo>
                  <a:cubicBezTo>
                    <a:pt x="5609" y="5823"/>
                    <a:pt x="5609" y="5811"/>
                    <a:pt x="5621" y="5811"/>
                  </a:cubicBezTo>
                  <a:cubicBezTo>
                    <a:pt x="5680" y="5787"/>
                    <a:pt x="5728" y="5739"/>
                    <a:pt x="5787" y="5704"/>
                  </a:cubicBezTo>
                  <a:cubicBezTo>
                    <a:pt x="5823" y="5680"/>
                    <a:pt x="5859" y="5644"/>
                    <a:pt x="5906" y="5620"/>
                  </a:cubicBezTo>
                  <a:cubicBezTo>
                    <a:pt x="5978" y="5561"/>
                    <a:pt x="6061" y="5513"/>
                    <a:pt x="6133" y="5454"/>
                  </a:cubicBezTo>
                  <a:cubicBezTo>
                    <a:pt x="6144" y="5454"/>
                    <a:pt x="6144" y="5442"/>
                    <a:pt x="6156" y="5442"/>
                  </a:cubicBezTo>
                  <a:cubicBezTo>
                    <a:pt x="6180" y="5430"/>
                    <a:pt x="6192" y="5430"/>
                    <a:pt x="6204" y="5406"/>
                  </a:cubicBezTo>
                  <a:cubicBezTo>
                    <a:pt x="6252" y="5370"/>
                    <a:pt x="6311" y="5335"/>
                    <a:pt x="6359" y="5287"/>
                  </a:cubicBezTo>
                  <a:cubicBezTo>
                    <a:pt x="6394" y="5251"/>
                    <a:pt x="6442" y="5216"/>
                    <a:pt x="6490" y="5168"/>
                  </a:cubicBezTo>
                  <a:cubicBezTo>
                    <a:pt x="6490" y="5156"/>
                    <a:pt x="6502" y="5156"/>
                    <a:pt x="6502" y="5156"/>
                  </a:cubicBezTo>
                  <a:lnTo>
                    <a:pt x="6514" y="5144"/>
                  </a:lnTo>
                  <a:cubicBezTo>
                    <a:pt x="6537" y="5144"/>
                    <a:pt x="6537" y="5144"/>
                    <a:pt x="6549" y="5132"/>
                  </a:cubicBezTo>
                  <a:cubicBezTo>
                    <a:pt x="6668" y="5025"/>
                    <a:pt x="6775" y="4918"/>
                    <a:pt x="6895" y="4799"/>
                  </a:cubicBezTo>
                  <a:lnTo>
                    <a:pt x="6906" y="4787"/>
                  </a:lnTo>
                  <a:cubicBezTo>
                    <a:pt x="6906" y="4787"/>
                    <a:pt x="6918" y="4787"/>
                    <a:pt x="6918" y="4775"/>
                  </a:cubicBezTo>
                  <a:cubicBezTo>
                    <a:pt x="6954" y="4727"/>
                    <a:pt x="6978" y="4692"/>
                    <a:pt x="7014" y="4668"/>
                  </a:cubicBezTo>
                  <a:cubicBezTo>
                    <a:pt x="7049" y="4620"/>
                    <a:pt x="7097" y="4573"/>
                    <a:pt x="7145" y="4513"/>
                  </a:cubicBezTo>
                  <a:lnTo>
                    <a:pt x="7156" y="4501"/>
                  </a:lnTo>
                  <a:cubicBezTo>
                    <a:pt x="7168" y="4477"/>
                    <a:pt x="7204" y="4454"/>
                    <a:pt x="7216" y="4430"/>
                  </a:cubicBezTo>
                  <a:cubicBezTo>
                    <a:pt x="7276" y="4370"/>
                    <a:pt x="7335" y="4311"/>
                    <a:pt x="7383" y="4239"/>
                  </a:cubicBezTo>
                  <a:cubicBezTo>
                    <a:pt x="7407" y="4203"/>
                    <a:pt x="7442" y="4156"/>
                    <a:pt x="7466" y="4120"/>
                  </a:cubicBezTo>
                  <a:cubicBezTo>
                    <a:pt x="7502" y="4073"/>
                    <a:pt x="7526" y="4037"/>
                    <a:pt x="7561" y="4001"/>
                  </a:cubicBezTo>
                  <a:lnTo>
                    <a:pt x="7645" y="3858"/>
                  </a:lnTo>
                  <a:lnTo>
                    <a:pt x="7645" y="3846"/>
                  </a:lnTo>
                  <a:cubicBezTo>
                    <a:pt x="7645" y="3834"/>
                    <a:pt x="7668" y="3834"/>
                    <a:pt x="7668" y="3822"/>
                  </a:cubicBezTo>
                  <a:cubicBezTo>
                    <a:pt x="7680" y="3787"/>
                    <a:pt x="7692" y="3775"/>
                    <a:pt x="7704" y="3739"/>
                  </a:cubicBezTo>
                  <a:lnTo>
                    <a:pt x="7799" y="3608"/>
                  </a:lnTo>
                  <a:cubicBezTo>
                    <a:pt x="7823" y="3584"/>
                    <a:pt x="7847" y="3537"/>
                    <a:pt x="7871" y="3489"/>
                  </a:cubicBezTo>
                  <a:cubicBezTo>
                    <a:pt x="7895" y="3477"/>
                    <a:pt x="7895" y="3477"/>
                    <a:pt x="7895" y="3465"/>
                  </a:cubicBezTo>
                  <a:cubicBezTo>
                    <a:pt x="7942" y="3382"/>
                    <a:pt x="7990" y="3299"/>
                    <a:pt x="8038" y="3203"/>
                  </a:cubicBezTo>
                  <a:cubicBezTo>
                    <a:pt x="8049" y="3180"/>
                    <a:pt x="8085" y="3132"/>
                    <a:pt x="8097" y="3084"/>
                  </a:cubicBezTo>
                  <a:cubicBezTo>
                    <a:pt x="8133" y="3049"/>
                    <a:pt x="8145" y="2989"/>
                    <a:pt x="8169" y="2941"/>
                  </a:cubicBezTo>
                  <a:cubicBezTo>
                    <a:pt x="8192" y="2930"/>
                    <a:pt x="8192" y="2930"/>
                    <a:pt x="8192" y="2906"/>
                  </a:cubicBezTo>
                  <a:cubicBezTo>
                    <a:pt x="8371" y="2549"/>
                    <a:pt x="8514" y="2168"/>
                    <a:pt x="8645" y="1751"/>
                  </a:cubicBezTo>
                  <a:cubicBezTo>
                    <a:pt x="8669" y="1751"/>
                    <a:pt x="8669" y="1739"/>
                    <a:pt x="8669" y="1715"/>
                  </a:cubicBezTo>
                  <a:cubicBezTo>
                    <a:pt x="8692" y="1644"/>
                    <a:pt x="8728" y="1572"/>
                    <a:pt x="8740" y="1477"/>
                  </a:cubicBezTo>
                  <a:cubicBezTo>
                    <a:pt x="8752" y="1406"/>
                    <a:pt x="8788" y="1334"/>
                    <a:pt x="8800" y="1239"/>
                  </a:cubicBezTo>
                  <a:cubicBezTo>
                    <a:pt x="8883" y="882"/>
                    <a:pt x="8966" y="501"/>
                    <a:pt x="9026" y="96"/>
                  </a:cubicBezTo>
                  <a:lnTo>
                    <a:pt x="8419" y="1"/>
                  </a:lnTo>
                  <a:close/>
                </a:path>
              </a:pathLst>
            </a:custGeom>
            <a:solidFill>
              <a:srgbClr val="AED2C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2" name="Google Shape;3062;p54"/>
            <p:cNvSpPr/>
            <p:nvPr/>
          </p:nvSpPr>
          <p:spPr>
            <a:xfrm>
              <a:off x="1958275" y="4481325"/>
              <a:ext cx="1800" cy="23550"/>
            </a:xfrm>
            <a:custGeom>
              <a:avLst/>
              <a:gdLst/>
              <a:ahLst/>
              <a:cxnLst/>
              <a:rect l="l" t="t" r="r" b="b"/>
              <a:pathLst>
                <a:path w="72" h="942" extrusionOk="0">
                  <a:moveTo>
                    <a:pt x="0" y="1"/>
                  </a:moveTo>
                  <a:cubicBezTo>
                    <a:pt x="0" y="84"/>
                    <a:pt x="12" y="168"/>
                    <a:pt x="12" y="263"/>
                  </a:cubicBezTo>
                  <a:cubicBezTo>
                    <a:pt x="24" y="465"/>
                    <a:pt x="48" y="691"/>
                    <a:pt x="48" y="894"/>
                  </a:cubicBezTo>
                  <a:lnTo>
                    <a:pt x="48" y="942"/>
                  </a:lnTo>
                  <a:lnTo>
                    <a:pt x="72" y="942"/>
                  </a:lnTo>
                  <a:lnTo>
                    <a:pt x="72" y="894"/>
                  </a:lnTo>
                  <a:cubicBezTo>
                    <a:pt x="72" y="691"/>
                    <a:pt x="60" y="465"/>
                    <a:pt x="48" y="263"/>
                  </a:cubicBezTo>
                  <a:cubicBezTo>
                    <a:pt x="48" y="180"/>
                    <a:pt x="24" y="96"/>
                    <a:pt x="24" y="1"/>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3" name="Google Shape;3063;p54"/>
            <p:cNvSpPr/>
            <p:nvPr/>
          </p:nvSpPr>
          <p:spPr>
            <a:xfrm>
              <a:off x="1966900" y="4479850"/>
              <a:ext cx="3000" cy="24725"/>
            </a:xfrm>
            <a:custGeom>
              <a:avLst/>
              <a:gdLst/>
              <a:ahLst/>
              <a:cxnLst/>
              <a:rect l="l" t="t" r="r" b="b"/>
              <a:pathLst>
                <a:path w="120" h="989" extrusionOk="0">
                  <a:moveTo>
                    <a:pt x="84" y="0"/>
                  </a:moveTo>
                  <a:cubicBezTo>
                    <a:pt x="60" y="143"/>
                    <a:pt x="36" y="274"/>
                    <a:pt x="24" y="405"/>
                  </a:cubicBezTo>
                  <a:cubicBezTo>
                    <a:pt x="1" y="596"/>
                    <a:pt x="1" y="774"/>
                    <a:pt x="12" y="941"/>
                  </a:cubicBezTo>
                  <a:lnTo>
                    <a:pt x="12" y="989"/>
                  </a:lnTo>
                  <a:lnTo>
                    <a:pt x="36" y="989"/>
                  </a:lnTo>
                  <a:lnTo>
                    <a:pt x="36" y="953"/>
                  </a:lnTo>
                  <a:cubicBezTo>
                    <a:pt x="36" y="810"/>
                    <a:pt x="36" y="631"/>
                    <a:pt x="60" y="441"/>
                  </a:cubicBezTo>
                  <a:cubicBezTo>
                    <a:pt x="60" y="298"/>
                    <a:pt x="84" y="155"/>
                    <a:pt x="120"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4" name="Google Shape;3064;p54"/>
            <p:cNvSpPr/>
            <p:nvPr/>
          </p:nvSpPr>
          <p:spPr>
            <a:xfrm>
              <a:off x="1974350" y="4479850"/>
              <a:ext cx="8950" cy="24425"/>
            </a:xfrm>
            <a:custGeom>
              <a:avLst/>
              <a:gdLst/>
              <a:ahLst/>
              <a:cxnLst/>
              <a:rect l="l" t="t" r="r" b="b"/>
              <a:pathLst>
                <a:path w="358" h="977" extrusionOk="0">
                  <a:moveTo>
                    <a:pt x="0" y="0"/>
                  </a:moveTo>
                  <a:cubicBezTo>
                    <a:pt x="12" y="119"/>
                    <a:pt x="36" y="227"/>
                    <a:pt x="72" y="334"/>
                  </a:cubicBezTo>
                  <a:lnTo>
                    <a:pt x="250" y="774"/>
                  </a:lnTo>
                  <a:cubicBezTo>
                    <a:pt x="262" y="834"/>
                    <a:pt x="298" y="881"/>
                    <a:pt x="310" y="941"/>
                  </a:cubicBezTo>
                  <a:cubicBezTo>
                    <a:pt x="310" y="953"/>
                    <a:pt x="322" y="953"/>
                    <a:pt x="322" y="977"/>
                  </a:cubicBezTo>
                  <a:lnTo>
                    <a:pt x="357" y="977"/>
                  </a:lnTo>
                  <a:cubicBezTo>
                    <a:pt x="334" y="953"/>
                    <a:pt x="334" y="941"/>
                    <a:pt x="334" y="941"/>
                  </a:cubicBezTo>
                  <a:cubicBezTo>
                    <a:pt x="310" y="881"/>
                    <a:pt x="298" y="822"/>
                    <a:pt x="262" y="762"/>
                  </a:cubicBezTo>
                  <a:cubicBezTo>
                    <a:pt x="203" y="608"/>
                    <a:pt x="143" y="465"/>
                    <a:pt x="95" y="310"/>
                  </a:cubicBezTo>
                  <a:cubicBezTo>
                    <a:pt x="72" y="215"/>
                    <a:pt x="36" y="108"/>
                    <a:pt x="24"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5" name="Google Shape;3065;p54"/>
            <p:cNvSpPr/>
            <p:nvPr/>
          </p:nvSpPr>
          <p:spPr>
            <a:xfrm>
              <a:off x="1985050" y="4477475"/>
              <a:ext cx="7775" cy="25625"/>
            </a:xfrm>
            <a:custGeom>
              <a:avLst/>
              <a:gdLst/>
              <a:ahLst/>
              <a:cxnLst/>
              <a:rect l="l" t="t" r="r" b="b"/>
              <a:pathLst>
                <a:path w="311" h="1025" extrusionOk="0">
                  <a:moveTo>
                    <a:pt x="84" y="0"/>
                  </a:moveTo>
                  <a:cubicBezTo>
                    <a:pt x="25" y="179"/>
                    <a:pt x="1" y="357"/>
                    <a:pt x="25" y="548"/>
                  </a:cubicBezTo>
                  <a:cubicBezTo>
                    <a:pt x="60" y="715"/>
                    <a:pt x="132" y="857"/>
                    <a:pt x="239" y="988"/>
                  </a:cubicBezTo>
                  <a:lnTo>
                    <a:pt x="263" y="1024"/>
                  </a:lnTo>
                  <a:lnTo>
                    <a:pt x="310" y="1024"/>
                  </a:lnTo>
                  <a:lnTo>
                    <a:pt x="287" y="988"/>
                  </a:lnTo>
                  <a:cubicBezTo>
                    <a:pt x="179" y="857"/>
                    <a:pt x="108" y="715"/>
                    <a:pt x="72" y="548"/>
                  </a:cubicBezTo>
                  <a:cubicBezTo>
                    <a:pt x="48" y="357"/>
                    <a:pt x="72" y="179"/>
                    <a:pt x="132"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6" name="Google Shape;3066;p54"/>
            <p:cNvSpPr/>
            <p:nvPr/>
          </p:nvSpPr>
          <p:spPr>
            <a:xfrm>
              <a:off x="2030300" y="4464375"/>
              <a:ext cx="17300" cy="25925"/>
            </a:xfrm>
            <a:custGeom>
              <a:avLst/>
              <a:gdLst/>
              <a:ahLst/>
              <a:cxnLst/>
              <a:rect l="l" t="t" r="r" b="b"/>
              <a:pathLst>
                <a:path w="692" h="1037" extrusionOk="0">
                  <a:moveTo>
                    <a:pt x="36" y="0"/>
                  </a:moveTo>
                  <a:cubicBezTo>
                    <a:pt x="24" y="0"/>
                    <a:pt x="24" y="12"/>
                    <a:pt x="1" y="12"/>
                  </a:cubicBezTo>
                  <a:cubicBezTo>
                    <a:pt x="48" y="72"/>
                    <a:pt x="108" y="143"/>
                    <a:pt x="155" y="203"/>
                  </a:cubicBezTo>
                  <a:cubicBezTo>
                    <a:pt x="322" y="441"/>
                    <a:pt x="513" y="703"/>
                    <a:pt x="632" y="965"/>
                  </a:cubicBezTo>
                  <a:cubicBezTo>
                    <a:pt x="643" y="1000"/>
                    <a:pt x="643" y="1012"/>
                    <a:pt x="655" y="1036"/>
                  </a:cubicBezTo>
                  <a:cubicBezTo>
                    <a:pt x="679" y="1036"/>
                    <a:pt x="679" y="1024"/>
                    <a:pt x="691" y="1024"/>
                  </a:cubicBezTo>
                  <a:cubicBezTo>
                    <a:pt x="679" y="1000"/>
                    <a:pt x="655" y="965"/>
                    <a:pt x="643" y="953"/>
                  </a:cubicBezTo>
                  <a:cubicBezTo>
                    <a:pt x="524" y="679"/>
                    <a:pt x="346" y="429"/>
                    <a:pt x="167" y="191"/>
                  </a:cubicBezTo>
                  <a:cubicBezTo>
                    <a:pt x="120" y="131"/>
                    <a:pt x="84" y="60"/>
                    <a:pt x="36"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7" name="Google Shape;3067;p54"/>
            <p:cNvSpPr/>
            <p:nvPr/>
          </p:nvSpPr>
          <p:spPr>
            <a:xfrm>
              <a:off x="2052925" y="4452175"/>
              <a:ext cx="5375" cy="33650"/>
            </a:xfrm>
            <a:custGeom>
              <a:avLst/>
              <a:gdLst/>
              <a:ahLst/>
              <a:cxnLst/>
              <a:rect l="l" t="t" r="r" b="b"/>
              <a:pathLst>
                <a:path w="215" h="1346" extrusionOk="0">
                  <a:moveTo>
                    <a:pt x="36" y="0"/>
                  </a:moveTo>
                  <a:cubicBezTo>
                    <a:pt x="24" y="0"/>
                    <a:pt x="24" y="12"/>
                    <a:pt x="0" y="12"/>
                  </a:cubicBezTo>
                  <a:lnTo>
                    <a:pt x="0" y="24"/>
                  </a:lnTo>
                  <a:lnTo>
                    <a:pt x="96" y="786"/>
                  </a:lnTo>
                  <a:cubicBezTo>
                    <a:pt x="131" y="976"/>
                    <a:pt x="143" y="1167"/>
                    <a:pt x="191" y="1346"/>
                  </a:cubicBezTo>
                  <a:cubicBezTo>
                    <a:pt x="203" y="1346"/>
                    <a:pt x="203" y="1334"/>
                    <a:pt x="215" y="1334"/>
                  </a:cubicBezTo>
                  <a:cubicBezTo>
                    <a:pt x="191" y="1155"/>
                    <a:pt x="155" y="965"/>
                    <a:pt x="131" y="786"/>
                  </a:cubicBezTo>
                  <a:lnTo>
                    <a:pt x="36" y="12"/>
                  </a:lnTo>
                  <a:lnTo>
                    <a:pt x="36" y="0"/>
                  </a:ln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8" name="Google Shape;3068;p54"/>
            <p:cNvSpPr/>
            <p:nvPr/>
          </p:nvSpPr>
          <p:spPr>
            <a:xfrm>
              <a:off x="2061550" y="4448000"/>
              <a:ext cx="11350" cy="31275"/>
            </a:xfrm>
            <a:custGeom>
              <a:avLst/>
              <a:gdLst/>
              <a:ahLst/>
              <a:cxnLst/>
              <a:rect l="l" t="t" r="r" b="b"/>
              <a:pathLst>
                <a:path w="454" h="1251" extrusionOk="0">
                  <a:moveTo>
                    <a:pt x="36" y="0"/>
                  </a:moveTo>
                  <a:cubicBezTo>
                    <a:pt x="25" y="0"/>
                    <a:pt x="25" y="12"/>
                    <a:pt x="1" y="12"/>
                  </a:cubicBezTo>
                  <a:cubicBezTo>
                    <a:pt x="60" y="381"/>
                    <a:pt x="120" y="786"/>
                    <a:pt x="334" y="1120"/>
                  </a:cubicBezTo>
                  <a:lnTo>
                    <a:pt x="417" y="1251"/>
                  </a:lnTo>
                  <a:cubicBezTo>
                    <a:pt x="441" y="1251"/>
                    <a:pt x="441" y="1239"/>
                    <a:pt x="453" y="1239"/>
                  </a:cubicBezTo>
                  <a:cubicBezTo>
                    <a:pt x="406" y="1191"/>
                    <a:pt x="382" y="1143"/>
                    <a:pt x="346" y="1096"/>
                  </a:cubicBezTo>
                  <a:cubicBezTo>
                    <a:pt x="155" y="762"/>
                    <a:pt x="84" y="358"/>
                    <a:pt x="36"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69" name="Google Shape;3069;p54"/>
            <p:cNvSpPr/>
            <p:nvPr/>
          </p:nvSpPr>
          <p:spPr>
            <a:xfrm>
              <a:off x="2075850" y="4439675"/>
              <a:ext cx="8650" cy="32750"/>
            </a:xfrm>
            <a:custGeom>
              <a:avLst/>
              <a:gdLst/>
              <a:ahLst/>
              <a:cxnLst/>
              <a:rect l="l" t="t" r="r" b="b"/>
              <a:pathLst>
                <a:path w="346" h="1310" extrusionOk="0">
                  <a:moveTo>
                    <a:pt x="24" y="0"/>
                  </a:moveTo>
                  <a:cubicBezTo>
                    <a:pt x="24" y="0"/>
                    <a:pt x="12" y="24"/>
                    <a:pt x="0" y="24"/>
                  </a:cubicBezTo>
                  <a:cubicBezTo>
                    <a:pt x="24" y="333"/>
                    <a:pt x="60" y="679"/>
                    <a:pt x="167" y="976"/>
                  </a:cubicBezTo>
                  <a:cubicBezTo>
                    <a:pt x="191" y="1095"/>
                    <a:pt x="250" y="1214"/>
                    <a:pt x="310" y="1310"/>
                  </a:cubicBezTo>
                  <a:cubicBezTo>
                    <a:pt x="322" y="1310"/>
                    <a:pt x="322" y="1310"/>
                    <a:pt x="345" y="1298"/>
                  </a:cubicBezTo>
                  <a:cubicBezTo>
                    <a:pt x="286" y="1179"/>
                    <a:pt x="226" y="1072"/>
                    <a:pt x="179" y="976"/>
                  </a:cubicBezTo>
                  <a:cubicBezTo>
                    <a:pt x="72" y="679"/>
                    <a:pt x="60" y="333"/>
                    <a:pt x="24"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0" name="Google Shape;3070;p54"/>
            <p:cNvSpPr/>
            <p:nvPr/>
          </p:nvSpPr>
          <p:spPr>
            <a:xfrm>
              <a:off x="2091925" y="4428950"/>
              <a:ext cx="14300" cy="27700"/>
            </a:xfrm>
            <a:custGeom>
              <a:avLst/>
              <a:gdLst/>
              <a:ahLst/>
              <a:cxnLst/>
              <a:rect l="l" t="t" r="r" b="b"/>
              <a:pathLst>
                <a:path w="572" h="1108" extrusionOk="0">
                  <a:moveTo>
                    <a:pt x="24" y="0"/>
                  </a:moveTo>
                  <a:cubicBezTo>
                    <a:pt x="12" y="0"/>
                    <a:pt x="12" y="12"/>
                    <a:pt x="0" y="12"/>
                  </a:cubicBezTo>
                  <a:cubicBezTo>
                    <a:pt x="72" y="119"/>
                    <a:pt x="131" y="227"/>
                    <a:pt x="191" y="346"/>
                  </a:cubicBezTo>
                  <a:cubicBezTo>
                    <a:pt x="322" y="596"/>
                    <a:pt x="441" y="846"/>
                    <a:pt x="548" y="1108"/>
                  </a:cubicBezTo>
                  <a:cubicBezTo>
                    <a:pt x="560" y="1084"/>
                    <a:pt x="560" y="1072"/>
                    <a:pt x="572" y="1072"/>
                  </a:cubicBezTo>
                  <a:cubicBezTo>
                    <a:pt x="476" y="810"/>
                    <a:pt x="357" y="548"/>
                    <a:pt x="214" y="346"/>
                  </a:cubicBezTo>
                  <a:cubicBezTo>
                    <a:pt x="155" y="227"/>
                    <a:pt x="83" y="108"/>
                    <a:pt x="24"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1" name="Google Shape;3071;p54"/>
            <p:cNvSpPr/>
            <p:nvPr/>
          </p:nvSpPr>
          <p:spPr>
            <a:xfrm>
              <a:off x="2096675" y="4419725"/>
              <a:ext cx="19675" cy="26800"/>
            </a:xfrm>
            <a:custGeom>
              <a:avLst/>
              <a:gdLst/>
              <a:ahLst/>
              <a:cxnLst/>
              <a:rect l="l" t="t" r="r" b="b"/>
              <a:pathLst>
                <a:path w="787" h="1072" extrusionOk="0">
                  <a:moveTo>
                    <a:pt x="13" y="0"/>
                  </a:moveTo>
                  <a:lnTo>
                    <a:pt x="1" y="12"/>
                  </a:lnTo>
                  <a:cubicBezTo>
                    <a:pt x="215" y="381"/>
                    <a:pt x="489" y="727"/>
                    <a:pt x="763" y="1060"/>
                  </a:cubicBezTo>
                  <a:lnTo>
                    <a:pt x="775" y="1072"/>
                  </a:lnTo>
                  <a:cubicBezTo>
                    <a:pt x="775" y="1072"/>
                    <a:pt x="786" y="1072"/>
                    <a:pt x="786" y="1060"/>
                  </a:cubicBezTo>
                  <a:cubicBezTo>
                    <a:pt x="786" y="1036"/>
                    <a:pt x="786" y="1036"/>
                    <a:pt x="775" y="1036"/>
                  </a:cubicBezTo>
                  <a:cubicBezTo>
                    <a:pt x="501" y="715"/>
                    <a:pt x="215" y="369"/>
                    <a:pt x="13"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2" name="Google Shape;3072;p54"/>
            <p:cNvSpPr/>
            <p:nvPr/>
          </p:nvSpPr>
          <p:spPr>
            <a:xfrm>
              <a:off x="2107400" y="4407225"/>
              <a:ext cx="15200" cy="32175"/>
            </a:xfrm>
            <a:custGeom>
              <a:avLst/>
              <a:gdLst/>
              <a:ahLst/>
              <a:cxnLst/>
              <a:rect l="l" t="t" r="r" b="b"/>
              <a:pathLst>
                <a:path w="608" h="1287" extrusionOk="0">
                  <a:moveTo>
                    <a:pt x="12" y="0"/>
                  </a:moveTo>
                  <a:cubicBezTo>
                    <a:pt x="12" y="24"/>
                    <a:pt x="0" y="36"/>
                    <a:pt x="0" y="36"/>
                  </a:cubicBezTo>
                  <a:cubicBezTo>
                    <a:pt x="12" y="72"/>
                    <a:pt x="48" y="107"/>
                    <a:pt x="60" y="143"/>
                  </a:cubicBezTo>
                  <a:cubicBezTo>
                    <a:pt x="167" y="322"/>
                    <a:pt x="238" y="512"/>
                    <a:pt x="310" y="691"/>
                  </a:cubicBezTo>
                  <a:cubicBezTo>
                    <a:pt x="369" y="846"/>
                    <a:pt x="429" y="988"/>
                    <a:pt x="500" y="1143"/>
                  </a:cubicBezTo>
                  <a:cubicBezTo>
                    <a:pt x="536" y="1179"/>
                    <a:pt x="572" y="1227"/>
                    <a:pt x="596" y="1286"/>
                  </a:cubicBezTo>
                  <a:lnTo>
                    <a:pt x="607" y="1274"/>
                  </a:lnTo>
                  <a:cubicBezTo>
                    <a:pt x="584" y="1227"/>
                    <a:pt x="548" y="1179"/>
                    <a:pt x="536" y="1143"/>
                  </a:cubicBezTo>
                  <a:cubicBezTo>
                    <a:pt x="465" y="988"/>
                    <a:pt x="405" y="846"/>
                    <a:pt x="346" y="667"/>
                  </a:cubicBezTo>
                  <a:cubicBezTo>
                    <a:pt x="274" y="488"/>
                    <a:pt x="191" y="286"/>
                    <a:pt x="96" y="107"/>
                  </a:cubicBezTo>
                  <a:cubicBezTo>
                    <a:pt x="60" y="84"/>
                    <a:pt x="48" y="36"/>
                    <a:pt x="12"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3" name="Google Shape;3073;p54"/>
            <p:cNvSpPr/>
            <p:nvPr/>
          </p:nvSpPr>
          <p:spPr>
            <a:xfrm>
              <a:off x="2113350" y="4401850"/>
              <a:ext cx="22350" cy="21175"/>
            </a:xfrm>
            <a:custGeom>
              <a:avLst/>
              <a:gdLst/>
              <a:ahLst/>
              <a:cxnLst/>
              <a:rect l="l" t="t" r="r" b="b"/>
              <a:pathLst>
                <a:path w="894" h="847" extrusionOk="0">
                  <a:moveTo>
                    <a:pt x="12" y="1"/>
                  </a:moveTo>
                  <a:lnTo>
                    <a:pt x="0" y="13"/>
                  </a:lnTo>
                  <a:cubicBezTo>
                    <a:pt x="36" y="49"/>
                    <a:pt x="60" y="60"/>
                    <a:pt x="96" y="84"/>
                  </a:cubicBezTo>
                  <a:cubicBezTo>
                    <a:pt x="119" y="108"/>
                    <a:pt x="131" y="132"/>
                    <a:pt x="167" y="144"/>
                  </a:cubicBezTo>
                  <a:cubicBezTo>
                    <a:pt x="417" y="358"/>
                    <a:pt x="655" y="596"/>
                    <a:pt x="881" y="846"/>
                  </a:cubicBezTo>
                  <a:cubicBezTo>
                    <a:pt x="881" y="834"/>
                    <a:pt x="893" y="834"/>
                    <a:pt x="893" y="822"/>
                  </a:cubicBezTo>
                  <a:cubicBezTo>
                    <a:pt x="667" y="561"/>
                    <a:pt x="429" y="346"/>
                    <a:pt x="179" y="132"/>
                  </a:cubicBezTo>
                  <a:cubicBezTo>
                    <a:pt x="155" y="120"/>
                    <a:pt x="131" y="84"/>
                    <a:pt x="108" y="72"/>
                  </a:cubicBezTo>
                  <a:cubicBezTo>
                    <a:pt x="72" y="60"/>
                    <a:pt x="48" y="25"/>
                    <a:pt x="12" y="1"/>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4" name="Google Shape;3074;p54"/>
            <p:cNvSpPr/>
            <p:nvPr/>
          </p:nvSpPr>
          <p:spPr>
            <a:xfrm>
              <a:off x="2127925" y="4380125"/>
              <a:ext cx="13125" cy="34250"/>
            </a:xfrm>
            <a:custGeom>
              <a:avLst/>
              <a:gdLst/>
              <a:ahLst/>
              <a:cxnLst/>
              <a:rect l="l" t="t" r="r" b="b"/>
              <a:pathLst>
                <a:path w="525" h="1370" extrusionOk="0">
                  <a:moveTo>
                    <a:pt x="13" y="1"/>
                  </a:moveTo>
                  <a:cubicBezTo>
                    <a:pt x="13" y="25"/>
                    <a:pt x="1" y="25"/>
                    <a:pt x="1" y="37"/>
                  </a:cubicBezTo>
                  <a:cubicBezTo>
                    <a:pt x="72" y="203"/>
                    <a:pt x="108" y="358"/>
                    <a:pt x="132" y="537"/>
                  </a:cubicBezTo>
                  <a:lnTo>
                    <a:pt x="179" y="810"/>
                  </a:lnTo>
                  <a:cubicBezTo>
                    <a:pt x="239" y="1060"/>
                    <a:pt x="358" y="1251"/>
                    <a:pt x="501" y="1370"/>
                  </a:cubicBezTo>
                  <a:cubicBezTo>
                    <a:pt x="501" y="1358"/>
                    <a:pt x="525" y="1358"/>
                    <a:pt x="525" y="1346"/>
                  </a:cubicBezTo>
                  <a:cubicBezTo>
                    <a:pt x="382" y="1227"/>
                    <a:pt x="263" y="1037"/>
                    <a:pt x="191" y="810"/>
                  </a:cubicBezTo>
                  <a:lnTo>
                    <a:pt x="144" y="537"/>
                  </a:lnTo>
                  <a:cubicBezTo>
                    <a:pt x="120" y="358"/>
                    <a:pt x="84" y="167"/>
                    <a:pt x="13" y="1"/>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5" name="Google Shape;3075;p54"/>
            <p:cNvSpPr/>
            <p:nvPr/>
          </p:nvSpPr>
          <p:spPr>
            <a:xfrm>
              <a:off x="2138350" y="4362275"/>
              <a:ext cx="10150" cy="38425"/>
            </a:xfrm>
            <a:custGeom>
              <a:avLst/>
              <a:gdLst/>
              <a:ahLst/>
              <a:cxnLst/>
              <a:rect l="l" t="t" r="r" b="b"/>
              <a:pathLst>
                <a:path w="406" h="1537" extrusionOk="0">
                  <a:moveTo>
                    <a:pt x="12" y="0"/>
                  </a:moveTo>
                  <a:cubicBezTo>
                    <a:pt x="12" y="0"/>
                    <a:pt x="1" y="24"/>
                    <a:pt x="1" y="36"/>
                  </a:cubicBezTo>
                  <a:cubicBezTo>
                    <a:pt x="12" y="48"/>
                    <a:pt x="24" y="84"/>
                    <a:pt x="24" y="108"/>
                  </a:cubicBezTo>
                  <a:cubicBezTo>
                    <a:pt x="72" y="274"/>
                    <a:pt x="72" y="453"/>
                    <a:pt x="72" y="620"/>
                  </a:cubicBezTo>
                  <a:cubicBezTo>
                    <a:pt x="72" y="917"/>
                    <a:pt x="72" y="1227"/>
                    <a:pt x="274" y="1453"/>
                  </a:cubicBezTo>
                  <a:cubicBezTo>
                    <a:pt x="310" y="1477"/>
                    <a:pt x="346" y="1513"/>
                    <a:pt x="382" y="1536"/>
                  </a:cubicBezTo>
                  <a:cubicBezTo>
                    <a:pt x="382" y="1524"/>
                    <a:pt x="405" y="1524"/>
                    <a:pt x="405" y="1513"/>
                  </a:cubicBezTo>
                  <a:cubicBezTo>
                    <a:pt x="370" y="1477"/>
                    <a:pt x="322" y="1453"/>
                    <a:pt x="298" y="1453"/>
                  </a:cubicBezTo>
                  <a:cubicBezTo>
                    <a:pt x="108" y="1227"/>
                    <a:pt x="84" y="941"/>
                    <a:pt x="84" y="631"/>
                  </a:cubicBezTo>
                  <a:cubicBezTo>
                    <a:pt x="84" y="453"/>
                    <a:pt x="84" y="274"/>
                    <a:pt x="36" y="108"/>
                  </a:cubicBezTo>
                  <a:cubicBezTo>
                    <a:pt x="36" y="84"/>
                    <a:pt x="24" y="36"/>
                    <a:pt x="12" y="0"/>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6" name="Google Shape;3076;p54"/>
            <p:cNvSpPr/>
            <p:nvPr/>
          </p:nvSpPr>
          <p:spPr>
            <a:xfrm>
              <a:off x="2145500" y="4345600"/>
              <a:ext cx="14300" cy="25325"/>
            </a:xfrm>
            <a:custGeom>
              <a:avLst/>
              <a:gdLst/>
              <a:ahLst/>
              <a:cxnLst/>
              <a:rect l="l" t="t" r="r" b="b"/>
              <a:pathLst>
                <a:path w="572" h="1013" extrusionOk="0">
                  <a:moveTo>
                    <a:pt x="12" y="1"/>
                  </a:moveTo>
                  <a:cubicBezTo>
                    <a:pt x="12" y="13"/>
                    <a:pt x="0" y="13"/>
                    <a:pt x="0" y="36"/>
                  </a:cubicBezTo>
                  <a:cubicBezTo>
                    <a:pt x="119" y="179"/>
                    <a:pt x="203" y="358"/>
                    <a:pt x="298" y="536"/>
                  </a:cubicBezTo>
                  <a:cubicBezTo>
                    <a:pt x="357" y="656"/>
                    <a:pt x="417" y="775"/>
                    <a:pt x="488" y="894"/>
                  </a:cubicBezTo>
                  <a:cubicBezTo>
                    <a:pt x="500" y="941"/>
                    <a:pt x="524" y="965"/>
                    <a:pt x="560" y="1013"/>
                  </a:cubicBezTo>
                  <a:cubicBezTo>
                    <a:pt x="572" y="1013"/>
                    <a:pt x="572" y="1001"/>
                    <a:pt x="572" y="989"/>
                  </a:cubicBezTo>
                  <a:cubicBezTo>
                    <a:pt x="560" y="953"/>
                    <a:pt x="536" y="906"/>
                    <a:pt x="512" y="894"/>
                  </a:cubicBezTo>
                  <a:cubicBezTo>
                    <a:pt x="441" y="775"/>
                    <a:pt x="381" y="656"/>
                    <a:pt x="322" y="536"/>
                  </a:cubicBezTo>
                  <a:cubicBezTo>
                    <a:pt x="238" y="346"/>
                    <a:pt x="143" y="167"/>
                    <a:pt x="12" y="1"/>
                  </a:cubicBezTo>
                  <a:close/>
                </a:path>
              </a:pathLst>
            </a:custGeom>
            <a:solidFill>
              <a:srgbClr val="FFE2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7" name="Google Shape;3077;p54"/>
            <p:cNvSpPr/>
            <p:nvPr/>
          </p:nvSpPr>
          <p:spPr>
            <a:xfrm>
              <a:off x="1979400" y="4307250"/>
              <a:ext cx="13125" cy="13650"/>
            </a:xfrm>
            <a:custGeom>
              <a:avLst/>
              <a:gdLst/>
              <a:ahLst/>
              <a:cxnLst/>
              <a:rect l="l" t="t" r="r" b="b"/>
              <a:pathLst>
                <a:path w="525" h="546" extrusionOk="0">
                  <a:moveTo>
                    <a:pt x="365" y="0"/>
                  </a:moveTo>
                  <a:cubicBezTo>
                    <a:pt x="326" y="0"/>
                    <a:pt x="288" y="15"/>
                    <a:pt x="263" y="46"/>
                  </a:cubicBezTo>
                  <a:lnTo>
                    <a:pt x="48" y="320"/>
                  </a:lnTo>
                  <a:cubicBezTo>
                    <a:pt x="1" y="380"/>
                    <a:pt x="1" y="463"/>
                    <a:pt x="60" y="511"/>
                  </a:cubicBezTo>
                  <a:cubicBezTo>
                    <a:pt x="88" y="533"/>
                    <a:pt x="124" y="545"/>
                    <a:pt x="158" y="545"/>
                  </a:cubicBezTo>
                  <a:cubicBezTo>
                    <a:pt x="196" y="545"/>
                    <a:pt x="232" y="530"/>
                    <a:pt x="251" y="499"/>
                  </a:cubicBezTo>
                  <a:lnTo>
                    <a:pt x="477" y="225"/>
                  </a:lnTo>
                  <a:cubicBezTo>
                    <a:pt x="524" y="165"/>
                    <a:pt x="524" y="82"/>
                    <a:pt x="465" y="34"/>
                  </a:cubicBezTo>
                  <a:cubicBezTo>
                    <a:pt x="437" y="12"/>
                    <a:pt x="401" y="0"/>
                    <a:pt x="365"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8" name="Google Shape;3078;p54"/>
            <p:cNvSpPr/>
            <p:nvPr/>
          </p:nvSpPr>
          <p:spPr>
            <a:xfrm>
              <a:off x="1997550" y="4354300"/>
              <a:ext cx="16100" cy="10600"/>
            </a:xfrm>
            <a:custGeom>
              <a:avLst/>
              <a:gdLst/>
              <a:ahLst/>
              <a:cxnLst/>
              <a:rect l="l" t="t" r="r" b="b"/>
              <a:pathLst>
                <a:path w="644" h="424" extrusionOk="0">
                  <a:moveTo>
                    <a:pt x="494" y="1"/>
                  </a:moveTo>
                  <a:cubicBezTo>
                    <a:pt x="477" y="1"/>
                    <a:pt x="459" y="4"/>
                    <a:pt x="441" y="10"/>
                  </a:cubicBezTo>
                  <a:lnTo>
                    <a:pt x="108" y="165"/>
                  </a:lnTo>
                  <a:cubicBezTo>
                    <a:pt x="37" y="188"/>
                    <a:pt x="1" y="260"/>
                    <a:pt x="37" y="343"/>
                  </a:cubicBezTo>
                  <a:cubicBezTo>
                    <a:pt x="54" y="397"/>
                    <a:pt x="106" y="424"/>
                    <a:pt x="160" y="424"/>
                  </a:cubicBezTo>
                  <a:cubicBezTo>
                    <a:pt x="179" y="424"/>
                    <a:pt x="197" y="421"/>
                    <a:pt x="215" y="415"/>
                  </a:cubicBezTo>
                  <a:lnTo>
                    <a:pt x="537" y="260"/>
                  </a:lnTo>
                  <a:cubicBezTo>
                    <a:pt x="620" y="236"/>
                    <a:pt x="644" y="165"/>
                    <a:pt x="620" y="81"/>
                  </a:cubicBezTo>
                  <a:cubicBezTo>
                    <a:pt x="593" y="28"/>
                    <a:pt x="546" y="1"/>
                    <a:pt x="494"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79" name="Google Shape;3079;p54"/>
            <p:cNvSpPr/>
            <p:nvPr/>
          </p:nvSpPr>
          <p:spPr>
            <a:xfrm>
              <a:off x="2033275" y="4370675"/>
              <a:ext cx="14325" cy="13275"/>
            </a:xfrm>
            <a:custGeom>
              <a:avLst/>
              <a:gdLst/>
              <a:ahLst/>
              <a:cxnLst/>
              <a:rect l="l" t="t" r="r" b="b"/>
              <a:pathLst>
                <a:path w="573" h="531" extrusionOk="0">
                  <a:moveTo>
                    <a:pt x="157" y="1"/>
                  </a:moveTo>
                  <a:cubicBezTo>
                    <a:pt x="123" y="1"/>
                    <a:pt x="90" y="16"/>
                    <a:pt x="60" y="45"/>
                  </a:cubicBezTo>
                  <a:cubicBezTo>
                    <a:pt x="1" y="105"/>
                    <a:pt x="1" y="176"/>
                    <a:pt x="60" y="236"/>
                  </a:cubicBezTo>
                  <a:lnTo>
                    <a:pt x="322" y="486"/>
                  </a:lnTo>
                  <a:cubicBezTo>
                    <a:pt x="352" y="516"/>
                    <a:pt x="385" y="531"/>
                    <a:pt x="417" y="531"/>
                  </a:cubicBezTo>
                  <a:cubicBezTo>
                    <a:pt x="450" y="531"/>
                    <a:pt x="483" y="516"/>
                    <a:pt x="513" y="486"/>
                  </a:cubicBezTo>
                  <a:cubicBezTo>
                    <a:pt x="572" y="426"/>
                    <a:pt x="572" y="343"/>
                    <a:pt x="513" y="295"/>
                  </a:cubicBezTo>
                  <a:lnTo>
                    <a:pt x="263" y="45"/>
                  </a:lnTo>
                  <a:cubicBezTo>
                    <a:pt x="227" y="16"/>
                    <a:pt x="191" y="1"/>
                    <a:pt x="157"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0" name="Google Shape;3080;p54"/>
            <p:cNvSpPr/>
            <p:nvPr/>
          </p:nvSpPr>
          <p:spPr>
            <a:xfrm>
              <a:off x="2072875" y="4365025"/>
              <a:ext cx="13700" cy="13275"/>
            </a:xfrm>
            <a:custGeom>
              <a:avLst/>
              <a:gdLst/>
              <a:ahLst/>
              <a:cxnLst/>
              <a:rect l="l" t="t" r="r" b="b"/>
              <a:pathLst>
                <a:path w="548" h="531" extrusionOk="0">
                  <a:moveTo>
                    <a:pt x="155" y="1"/>
                  </a:moveTo>
                  <a:cubicBezTo>
                    <a:pt x="122" y="1"/>
                    <a:pt x="89" y="15"/>
                    <a:pt x="60" y="45"/>
                  </a:cubicBezTo>
                  <a:cubicBezTo>
                    <a:pt x="0" y="105"/>
                    <a:pt x="0" y="176"/>
                    <a:pt x="60" y="236"/>
                  </a:cubicBezTo>
                  <a:lnTo>
                    <a:pt x="310" y="486"/>
                  </a:lnTo>
                  <a:cubicBezTo>
                    <a:pt x="339" y="516"/>
                    <a:pt x="372" y="530"/>
                    <a:pt x="405" y="530"/>
                  </a:cubicBezTo>
                  <a:cubicBezTo>
                    <a:pt x="438" y="530"/>
                    <a:pt x="470" y="516"/>
                    <a:pt x="500" y="486"/>
                  </a:cubicBezTo>
                  <a:cubicBezTo>
                    <a:pt x="548" y="450"/>
                    <a:pt x="548" y="355"/>
                    <a:pt x="500" y="295"/>
                  </a:cubicBezTo>
                  <a:lnTo>
                    <a:pt x="250" y="45"/>
                  </a:lnTo>
                  <a:cubicBezTo>
                    <a:pt x="220" y="15"/>
                    <a:pt x="188" y="1"/>
                    <a:pt x="155"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1" name="Google Shape;3081;p54"/>
            <p:cNvSpPr/>
            <p:nvPr/>
          </p:nvSpPr>
          <p:spPr>
            <a:xfrm>
              <a:off x="2016025" y="4320975"/>
              <a:ext cx="13700" cy="13575"/>
            </a:xfrm>
            <a:custGeom>
              <a:avLst/>
              <a:gdLst/>
              <a:ahLst/>
              <a:cxnLst/>
              <a:rect l="l" t="t" r="r" b="b"/>
              <a:pathLst>
                <a:path w="548" h="543" extrusionOk="0">
                  <a:moveTo>
                    <a:pt x="155" y="0"/>
                  </a:moveTo>
                  <a:cubicBezTo>
                    <a:pt x="122" y="0"/>
                    <a:pt x="89" y="15"/>
                    <a:pt x="60" y="45"/>
                  </a:cubicBezTo>
                  <a:cubicBezTo>
                    <a:pt x="0" y="105"/>
                    <a:pt x="0" y="188"/>
                    <a:pt x="60" y="247"/>
                  </a:cubicBezTo>
                  <a:lnTo>
                    <a:pt x="310" y="498"/>
                  </a:lnTo>
                  <a:cubicBezTo>
                    <a:pt x="339" y="527"/>
                    <a:pt x="372" y="542"/>
                    <a:pt x="405" y="542"/>
                  </a:cubicBezTo>
                  <a:cubicBezTo>
                    <a:pt x="438" y="542"/>
                    <a:pt x="470" y="527"/>
                    <a:pt x="500" y="498"/>
                  </a:cubicBezTo>
                  <a:cubicBezTo>
                    <a:pt x="548" y="438"/>
                    <a:pt x="548" y="343"/>
                    <a:pt x="500" y="307"/>
                  </a:cubicBezTo>
                  <a:lnTo>
                    <a:pt x="250" y="45"/>
                  </a:lnTo>
                  <a:cubicBezTo>
                    <a:pt x="220" y="15"/>
                    <a:pt x="188" y="0"/>
                    <a:pt x="155"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2" name="Google Shape;3082;p54"/>
            <p:cNvSpPr/>
            <p:nvPr/>
          </p:nvSpPr>
          <p:spPr>
            <a:xfrm>
              <a:off x="2007375" y="4409975"/>
              <a:ext cx="13725" cy="13575"/>
            </a:xfrm>
            <a:custGeom>
              <a:avLst/>
              <a:gdLst/>
              <a:ahLst/>
              <a:cxnLst/>
              <a:rect l="l" t="t" r="r" b="b"/>
              <a:pathLst>
                <a:path w="549" h="543" extrusionOk="0">
                  <a:moveTo>
                    <a:pt x="156" y="0"/>
                  </a:moveTo>
                  <a:cubicBezTo>
                    <a:pt x="123" y="0"/>
                    <a:pt x="90" y="15"/>
                    <a:pt x="60" y="45"/>
                  </a:cubicBezTo>
                  <a:cubicBezTo>
                    <a:pt x="1" y="105"/>
                    <a:pt x="1" y="176"/>
                    <a:pt x="60" y="236"/>
                  </a:cubicBezTo>
                  <a:lnTo>
                    <a:pt x="310" y="497"/>
                  </a:lnTo>
                  <a:cubicBezTo>
                    <a:pt x="340" y="527"/>
                    <a:pt x="373" y="542"/>
                    <a:pt x="406" y="542"/>
                  </a:cubicBezTo>
                  <a:cubicBezTo>
                    <a:pt x="438" y="542"/>
                    <a:pt x="471" y="527"/>
                    <a:pt x="501" y="497"/>
                  </a:cubicBezTo>
                  <a:cubicBezTo>
                    <a:pt x="548" y="438"/>
                    <a:pt x="548" y="343"/>
                    <a:pt x="501" y="295"/>
                  </a:cubicBezTo>
                  <a:lnTo>
                    <a:pt x="251" y="45"/>
                  </a:lnTo>
                  <a:cubicBezTo>
                    <a:pt x="221" y="15"/>
                    <a:pt x="188" y="0"/>
                    <a:pt x="156"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3" name="Google Shape;3083;p54"/>
            <p:cNvSpPr/>
            <p:nvPr/>
          </p:nvSpPr>
          <p:spPr>
            <a:xfrm>
              <a:off x="2108575" y="4334825"/>
              <a:ext cx="16400" cy="9925"/>
            </a:xfrm>
            <a:custGeom>
              <a:avLst/>
              <a:gdLst/>
              <a:ahLst/>
              <a:cxnLst/>
              <a:rect l="l" t="t" r="r" b="b"/>
              <a:pathLst>
                <a:path w="656" h="397" extrusionOk="0">
                  <a:moveTo>
                    <a:pt x="473" y="1"/>
                  </a:moveTo>
                  <a:cubicBezTo>
                    <a:pt x="463" y="1"/>
                    <a:pt x="452" y="2"/>
                    <a:pt x="441" y="3"/>
                  </a:cubicBezTo>
                  <a:lnTo>
                    <a:pt x="120" y="122"/>
                  </a:lnTo>
                  <a:cubicBezTo>
                    <a:pt x="49" y="146"/>
                    <a:pt x="1" y="229"/>
                    <a:pt x="25" y="301"/>
                  </a:cubicBezTo>
                  <a:cubicBezTo>
                    <a:pt x="52" y="355"/>
                    <a:pt x="100" y="396"/>
                    <a:pt x="154" y="396"/>
                  </a:cubicBezTo>
                  <a:cubicBezTo>
                    <a:pt x="170" y="396"/>
                    <a:pt x="187" y="392"/>
                    <a:pt x="203" y="384"/>
                  </a:cubicBezTo>
                  <a:lnTo>
                    <a:pt x="537" y="265"/>
                  </a:lnTo>
                  <a:cubicBezTo>
                    <a:pt x="608" y="241"/>
                    <a:pt x="656" y="170"/>
                    <a:pt x="620" y="86"/>
                  </a:cubicBezTo>
                  <a:cubicBezTo>
                    <a:pt x="599" y="35"/>
                    <a:pt x="542" y="1"/>
                    <a:pt x="473"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4" name="Google Shape;3084;p54"/>
            <p:cNvSpPr/>
            <p:nvPr/>
          </p:nvSpPr>
          <p:spPr>
            <a:xfrm>
              <a:off x="1971075" y="4378625"/>
              <a:ext cx="11625" cy="14600"/>
            </a:xfrm>
            <a:custGeom>
              <a:avLst/>
              <a:gdLst/>
              <a:ahLst/>
              <a:cxnLst/>
              <a:rect l="l" t="t" r="r" b="b"/>
              <a:pathLst>
                <a:path w="465" h="584" extrusionOk="0">
                  <a:moveTo>
                    <a:pt x="304" y="1"/>
                  </a:moveTo>
                  <a:cubicBezTo>
                    <a:pt x="254" y="1"/>
                    <a:pt x="210" y="30"/>
                    <a:pt x="203" y="85"/>
                  </a:cubicBezTo>
                  <a:lnTo>
                    <a:pt x="36" y="394"/>
                  </a:lnTo>
                  <a:cubicBezTo>
                    <a:pt x="0" y="454"/>
                    <a:pt x="24" y="537"/>
                    <a:pt x="95" y="573"/>
                  </a:cubicBezTo>
                  <a:cubicBezTo>
                    <a:pt x="113" y="580"/>
                    <a:pt x="135" y="584"/>
                    <a:pt x="156" y="584"/>
                  </a:cubicBezTo>
                  <a:cubicBezTo>
                    <a:pt x="206" y="584"/>
                    <a:pt x="257" y="563"/>
                    <a:pt x="274" y="513"/>
                  </a:cubicBezTo>
                  <a:lnTo>
                    <a:pt x="441" y="204"/>
                  </a:lnTo>
                  <a:cubicBezTo>
                    <a:pt x="465" y="144"/>
                    <a:pt x="453" y="49"/>
                    <a:pt x="381" y="25"/>
                  </a:cubicBezTo>
                  <a:cubicBezTo>
                    <a:pt x="357" y="9"/>
                    <a:pt x="329" y="1"/>
                    <a:pt x="304"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5" name="Google Shape;3085;p54"/>
            <p:cNvSpPr/>
            <p:nvPr/>
          </p:nvSpPr>
          <p:spPr>
            <a:xfrm>
              <a:off x="2064225" y="4321150"/>
              <a:ext cx="11650" cy="14475"/>
            </a:xfrm>
            <a:custGeom>
              <a:avLst/>
              <a:gdLst/>
              <a:ahLst/>
              <a:cxnLst/>
              <a:rect l="l" t="t" r="r" b="b"/>
              <a:pathLst>
                <a:path w="466" h="579" extrusionOk="0">
                  <a:moveTo>
                    <a:pt x="317" y="0"/>
                  </a:moveTo>
                  <a:cubicBezTo>
                    <a:pt x="268" y="0"/>
                    <a:pt x="217" y="31"/>
                    <a:pt x="191" y="74"/>
                  </a:cubicBezTo>
                  <a:lnTo>
                    <a:pt x="37" y="383"/>
                  </a:lnTo>
                  <a:cubicBezTo>
                    <a:pt x="1" y="443"/>
                    <a:pt x="13" y="538"/>
                    <a:pt x="96" y="562"/>
                  </a:cubicBezTo>
                  <a:cubicBezTo>
                    <a:pt x="111" y="573"/>
                    <a:pt x="130" y="578"/>
                    <a:pt x="151" y="578"/>
                  </a:cubicBezTo>
                  <a:cubicBezTo>
                    <a:pt x="197" y="578"/>
                    <a:pt x="250" y="552"/>
                    <a:pt x="275" y="502"/>
                  </a:cubicBezTo>
                  <a:lnTo>
                    <a:pt x="429" y="193"/>
                  </a:lnTo>
                  <a:cubicBezTo>
                    <a:pt x="465" y="133"/>
                    <a:pt x="453" y="38"/>
                    <a:pt x="370" y="14"/>
                  </a:cubicBezTo>
                  <a:cubicBezTo>
                    <a:pt x="354" y="4"/>
                    <a:pt x="335" y="0"/>
                    <a:pt x="317"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6" name="Google Shape;3086;p54"/>
            <p:cNvSpPr/>
            <p:nvPr/>
          </p:nvSpPr>
          <p:spPr>
            <a:xfrm>
              <a:off x="2057400" y="4405150"/>
              <a:ext cx="11625" cy="14575"/>
            </a:xfrm>
            <a:custGeom>
              <a:avLst/>
              <a:gdLst/>
              <a:ahLst/>
              <a:cxnLst/>
              <a:rect l="l" t="t" r="r" b="b"/>
              <a:pathLst>
                <a:path w="465" h="583" extrusionOk="0">
                  <a:moveTo>
                    <a:pt x="315" y="1"/>
                  </a:moveTo>
                  <a:cubicBezTo>
                    <a:pt x="265" y="1"/>
                    <a:pt x="219" y="22"/>
                    <a:pt x="202" y="71"/>
                  </a:cubicBezTo>
                  <a:lnTo>
                    <a:pt x="36" y="393"/>
                  </a:lnTo>
                  <a:cubicBezTo>
                    <a:pt x="0" y="452"/>
                    <a:pt x="24" y="536"/>
                    <a:pt x="95" y="571"/>
                  </a:cubicBezTo>
                  <a:cubicBezTo>
                    <a:pt x="113" y="579"/>
                    <a:pt x="135" y="583"/>
                    <a:pt x="156" y="583"/>
                  </a:cubicBezTo>
                  <a:cubicBezTo>
                    <a:pt x="206" y="583"/>
                    <a:pt x="257" y="562"/>
                    <a:pt x="274" y="512"/>
                  </a:cubicBezTo>
                  <a:lnTo>
                    <a:pt x="441" y="190"/>
                  </a:lnTo>
                  <a:cubicBezTo>
                    <a:pt x="464" y="131"/>
                    <a:pt x="452" y="48"/>
                    <a:pt x="381" y="12"/>
                  </a:cubicBezTo>
                  <a:cubicBezTo>
                    <a:pt x="359" y="5"/>
                    <a:pt x="337" y="1"/>
                    <a:pt x="315"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7" name="Google Shape;3087;p54"/>
            <p:cNvSpPr/>
            <p:nvPr/>
          </p:nvSpPr>
          <p:spPr>
            <a:xfrm>
              <a:off x="1976425" y="4440025"/>
              <a:ext cx="11625" cy="14650"/>
            </a:xfrm>
            <a:custGeom>
              <a:avLst/>
              <a:gdLst/>
              <a:ahLst/>
              <a:cxnLst/>
              <a:rect l="l" t="t" r="r" b="b"/>
              <a:pathLst>
                <a:path w="465" h="586" extrusionOk="0">
                  <a:moveTo>
                    <a:pt x="309" y="0"/>
                  </a:moveTo>
                  <a:cubicBezTo>
                    <a:pt x="262" y="0"/>
                    <a:pt x="216" y="32"/>
                    <a:pt x="191" y="81"/>
                  </a:cubicBezTo>
                  <a:lnTo>
                    <a:pt x="36" y="391"/>
                  </a:lnTo>
                  <a:cubicBezTo>
                    <a:pt x="1" y="450"/>
                    <a:pt x="12" y="546"/>
                    <a:pt x="84" y="569"/>
                  </a:cubicBezTo>
                  <a:cubicBezTo>
                    <a:pt x="102" y="581"/>
                    <a:pt x="124" y="586"/>
                    <a:pt x="146" y="586"/>
                  </a:cubicBezTo>
                  <a:cubicBezTo>
                    <a:pt x="196" y="586"/>
                    <a:pt x="246" y="559"/>
                    <a:pt x="262" y="510"/>
                  </a:cubicBezTo>
                  <a:lnTo>
                    <a:pt x="429" y="200"/>
                  </a:lnTo>
                  <a:cubicBezTo>
                    <a:pt x="465" y="141"/>
                    <a:pt x="453" y="46"/>
                    <a:pt x="370" y="22"/>
                  </a:cubicBezTo>
                  <a:cubicBezTo>
                    <a:pt x="351" y="7"/>
                    <a:pt x="330" y="0"/>
                    <a:pt x="309"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8" name="Google Shape;3088;p54"/>
            <p:cNvSpPr/>
            <p:nvPr/>
          </p:nvSpPr>
          <p:spPr>
            <a:xfrm>
              <a:off x="1961850" y="4034900"/>
              <a:ext cx="139625" cy="163075"/>
            </a:xfrm>
            <a:custGeom>
              <a:avLst/>
              <a:gdLst/>
              <a:ahLst/>
              <a:cxnLst/>
              <a:rect l="l" t="t" r="r" b="b"/>
              <a:pathLst>
                <a:path w="5585" h="6523" extrusionOk="0">
                  <a:moveTo>
                    <a:pt x="3603" y="0"/>
                  </a:moveTo>
                  <a:cubicBezTo>
                    <a:pt x="3229" y="0"/>
                    <a:pt x="2859" y="128"/>
                    <a:pt x="2560" y="368"/>
                  </a:cubicBezTo>
                  <a:cubicBezTo>
                    <a:pt x="2429" y="499"/>
                    <a:pt x="2310" y="630"/>
                    <a:pt x="2203" y="772"/>
                  </a:cubicBezTo>
                  <a:lnTo>
                    <a:pt x="286" y="3856"/>
                  </a:lnTo>
                  <a:cubicBezTo>
                    <a:pt x="238" y="3916"/>
                    <a:pt x="214" y="3975"/>
                    <a:pt x="179" y="4035"/>
                  </a:cubicBezTo>
                  <a:cubicBezTo>
                    <a:pt x="143" y="4106"/>
                    <a:pt x="107" y="4190"/>
                    <a:pt x="95" y="4261"/>
                  </a:cubicBezTo>
                  <a:cubicBezTo>
                    <a:pt x="24" y="4511"/>
                    <a:pt x="0" y="4761"/>
                    <a:pt x="48" y="5023"/>
                  </a:cubicBezTo>
                  <a:cubicBezTo>
                    <a:pt x="143" y="5464"/>
                    <a:pt x="393" y="5868"/>
                    <a:pt x="798" y="6118"/>
                  </a:cubicBezTo>
                  <a:lnTo>
                    <a:pt x="1036" y="6273"/>
                  </a:lnTo>
                  <a:cubicBezTo>
                    <a:pt x="1299" y="6441"/>
                    <a:pt x="1600" y="6523"/>
                    <a:pt x="1903" y="6523"/>
                  </a:cubicBezTo>
                  <a:cubicBezTo>
                    <a:pt x="2051" y="6523"/>
                    <a:pt x="2200" y="6503"/>
                    <a:pt x="2346" y="6464"/>
                  </a:cubicBezTo>
                  <a:cubicBezTo>
                    <a:pt x="2596" y="6392"/>
                    <a:pt x="2822" y="6273"/>
                    <a:pt x="3012" y="6095"/>
                  </a:cubicBezTo>
                  <a:cubicBezTo>
                    <a:pt x="3120" y="5987"/>
                    <a:pt x="3215" y="5880"/>
                    <a:pt x="3298" y="5749"/>
                  </a:cubicBezTo>
                  <a:lnTo>
                    <a:pt x="5215" y="2666"/>
                  </a:lnTo>
                  <a:cubicBezTo>
                    <a:pt x="5298" y="2523"/>
                    <a:pt x="5382" y="2356"/>
                    <a:pt x="5441" y="2177"/>
                  </a:cubicBezTo>
                  <a:cubicBezTo>
                    <a:pt x="5584" y="1499"/>
                    <a:pt x="5322" y="796"/>
                    <a:pt x="4703" y="403"/>
                  </a:cubicBezTo>
                  <a:lnTo>
                    <a:pt x="4465" y="249"/>
                  </a:lnTo>
                  <a:cubicBezTo>
                    <a:pt x="4197" y="80"/>
                    <a:pt x="3898" y="0"/>
                    <a:pt x="360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89" name="Google Shape;3089;p54"/>
            <p:cNvSpPr/>
            <p:nvPr/>
          </p:nvSpPr>
          <p:spPr>
            <a:xfrm>
              <a:off x="2001725" y="4053150"/>
              <a:ext cx="78600" cy="70425"/>
            </a:xfrm>
            <a:custGeom>
              <a:avLst/>
              <a:gdLst/>
              <a:ahLst/>
              <a:cxnLst/>
              <a:rect l="l" t="t" r="r" b="b"/>
              <a:pathLst>
                <a:path w="3144" h="2817" extrusionOk="0">
                  <a:moveTo>
                    <a:pt x="2699" y="1"/>
                  </a:moveTo>
                  <a:cubicBezTo>
                    <a:pt x="2685" y="1"/>
                    <a:pt x="2673" y="7"/>
                    <a:pt x="2668" y="19"/>
                  </a:cubicBezTo>
                  <a:cubicBezTo>
                    <a:pt x="2489" y="138"/>
                    <a:pt x="2298" y="233"/>
                    <a:pt x="2096" y="340"/>
                  </a:cubicBezTo>
                  <a:cubicBezTo>
                    <a:pt x="1858" y="459"/>
                    <a:pt x="1608" y="566"/>
                    <a:pt x="1358" y="638"/>
                  </a:cubicBezTo>
                  <a:cubicBezTo>
                    <a:pt x="1060" y="745"/>
                    <a:pt x="751" y="804"/>
                    <a:pt x="429" y="852"/>
                  </a:cubicBezTo>
                  <a:cubicBezTo>
                    <a:pt x="310" y="864"/>
                    <a:pt x="215" y="876"/>
                    <a:pt x="96" y="876"/>
                  </a:cubicBezTo>
                  <a:lnTo>
                    <a:pt x="1" y="1007"/>
                  </a:lnTo>
                  <a:cubicBezTo>
                    <a:pt x="215" y="1007"/>
                    <a:pt x="405" y="983"/>
                    <a:pt x="608" y="947"/>
                  </a:cubicBezTo>
                  <a:cubicBezTo>
                    <a:pt x="905" y="912"/>
                    <a:pt x="1227" y="828"/>
                    <a:pt x="1501" y="733"/>
                  </a:cubicBezTo>
                  <a:cubicBezTo>
                    <a:pt x="1763" y="638"/>
                    <a:pt x="2001" y="531"/>
                    <a:pt x="2239" y="412"/>
                  </a:cubicBezTo>
                  <a:cubicBezTo>
                    <a:pt x="2370" y="340"/>
                    <a:pt x="2501" y="269"/>
                    <a:pt x="2620" y="197"/>
                  </a:cubicBezTo>
                  <a:lnTo>
                    <a:pt x="2620" y="197"/>
                  </a:lnTo>
                  <a:cubicBezTo>
                    <a:pt x="2608" y="352"/>
                    <a:pt x="2596" y="471"/>
                    <a:pt x="2596" y="638"/>
                  </a:cubicBezTo>
                  <a:lnTo>
                    <a:pt x="2596" y="674"/>
                  </a:lnTo>
                  <a:lnTo>
                    <a:pt x="2596" y="816"/>
                  </a:lnTo>
                  <a:cubicBezTo>
                    <a:pt x="2596" y="1031"/>
                    <a:pt x="2596" y="1221"/>
                    <a:pt x="2608" y="1424"/>
                  </a:cubicBezTo>
                  <a:cubicBezTo>
                    <a:pt x="2608" y="1578"/>
                    <a:pt x="2632" y="1721"/>
                    <a:pt x="2668" y="1876"/>
                  </a:cubicBezTo>
                  <a:cubicBezTo>
                    <a:pt x="2715" y="2055"/>
                    <a:pt x="2751" y="2198"/>
                    <a:pt x="2810" y="2352"/>
                  </a:cubicBezTo>
                  <a:cubicBezTo>
                    <a:pt x="2894" y="2531"/>
                    <a:pt x="2965" y="2686"/>
                    <a:pt x="3072" y="2817"/>
                  </a:cubicBezTo>
                  <a:lnTo>
                    <a:pt x="3144" y="2698"/>
                  </a:lnTo>
                  <a:cubicBezTo>
                    <a:pt x="3096" y="2638"/>
                    <a:pt x="3049" y="2579"/>
                    <a:pt x="3037" y="2471"/>
                  </a:cubicBezTo>
                  <a:cubicBezTo>
                    <a:pt x="2929" y="2281"/>
                    <a:pt x="2858" y="2067"/>
                    <a:pt x="2799" y="1828"/>
                  </a:cubicBezTo>
                  <a:cubicBezTo>
                    <a:pt x="2787" y="1709"/>
                    <a:pt x="2775" y="1602"/>
                    <a:pt x="2751" y="1507"/>
                  </a:cubicBezTo>
                  <a:cubicBezTo>
                    <a:pt x="2727" y="1269"/>
                    <a:pt x="2727" y="1043"/>
                    <a:pt x="2727" y="804"/>
                  </a:cubicBezTo>
                  <a:lnTo>
                    <a:pt x="2727" y="709"/>
                  </a:lnTo>
                  <a:lnTo>
                    <a:pt x="2727" y="650"/>
                  </a:lnTo>
                  <a:cubicBezTo>
                    <a:pt x="2727" y="495"/>
                    <a:pt x="2739" y="376"/>
                    <a:pt x="2751" y="209"/>
                  </a:cubicBezTo>
                  <a:lnTo>
                    <a:pt x="2775" y="78"/>
                  </a:lnTo>
                  <a:cubicBezTo>
                    <a:pt x="2775" y="54"/>
                    <a:pt x="2775" y="31"/>
                    <a:pt x="2739" y="19"/>
                  </a:cubicBezTo>
                  <a:cubicBezTo>
                    <a:pt x="2727" y="7"/>
                    <a:pt x="2712" y="1"/>
                    <a:pt x="269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0" name="Google Shape;3090;p54"/>
            <p:cNvSpPr/>
            <p:nvPr/>
          </p:nvSpPr>
          <p:spPr>
            <a:xfrm>
              <a:off x="2014825" y="4044075"/>
              <a:ext cx="82475" cy="60150"/>
            </a:xfrm>
            <a:custGeom>
              <a:avLst/>
              <a:gdLst/>
              <a:ahLst/>
              <a:cxnLst/>
              <a:rect l="l" t="t" r="r" b="b"/>
              <a:pathLst>
                <a:path w="3299" h="2406" extrusionOk="0">
                  <a:moveTo>
                    <a:pt x="429" y="1"/>
                  </a:moveTo>
                  <a:cubicBezTo>
                    <a:pt x="298" y="132"/>
                    <a:pt x="179" y="263"/>
                    <a:pt x="72" y="405"/>
                  </a:cubicBezTo>
                  <a:lnTo>
                    <a:pt x="0" y="513"/>
                  </a:lnTo>
                  <a:lnTo>
                    <a:pt x="3025" y="2406"/>
                  </a:lnTo>
                  <a:lnTo>
                    <a:pt x="3096" y="2299"/>
                  </a:lnTo>
                  <a:cubicBezTo>
                    <a:pt x="3179" y="2156"/>
                    <a:pt x="3263" y="1989"/>
                    <a:pt x="3298" y="1810"/>
                  </a:cubicBezTo>
                  <a:lnTo>
                    <a:pt x="429"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1" name="Google Shape;3091;p54"/>
            <p:cNvSpPr/>
            <p:nvPr/>
          </p:nvSpPr>
          <p:spPr>
            <a:xfrm>
              <a:off x="1997850" y="4071175"/>
              <a:ext cx="83975" cy="61025"/>
            </a:xfrm>
            <a:custGeom>
              <a:avLst/>
              <a:gdLst/>
              <a:ahLst/>
              <a:cxnLst/>
              <a:rect l="l" t="t" r="r" b="b"/>
              <a:pathLst>
                <a:path w="3359" h="2441" extrusionOk="0">
                  <a:moveTo>
                    <a:pt x="346" y="0"/>
                  </a:moveTo>
                  <a:lnTo>
                    <a:pt x="1" y="548"/>
                  </a:lnTo>
                  <a:lnTo>
                    <a:pt x="3013" y="2441"/>
                  </a:lnTo>
                  <a:lnTo>
                    <a:pt x="3358" y="1881"/>
                  </a:lnTo>
                  <a:lnTo>
                    <a:pt x="346"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2" name="Google Shape;3092;p54"/>
            <p:cNvSpPr/>
            <p:nvPr/>
          </p:nvSpPr>
          <p:spPr>
            <a:xfrm>
              <a:off x="1980300" y="4099150"/>
              <a:ext cx="84250" cy="61050"/>
            </a:xfrm>
            <a:custGeom>
              <a:avLst/>
              <a:gdLst/>
              <a:ahLst/>
              <a:cxnLst/>
              <a:rect l="l" t="t" r="r" b="b"/>
              <a:pathLst>
                <a:path w="3370" h="2442" extrusionOk="0">
                  <a:moveTo>
                    <a:pt x="357" y="0"/>
                  </a:moveTo>
                  <a:lnTo>
                    <a:pt x="0" y="548"/>
                  </a:lnTo>
                  <a:lnTo>
                    <a:pt x="3013" y="2441"/>
                  </a:lnTo>
                  <a:lnTo>
                    <a:pt x="3370" y="1882"/>
                  </a:lnTo>
                  <a:lnTo>
                    <a:pt x="357"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3" name="Google Shape;3093;p54"/>
            <p:cNvSpPr/>
            <p:nvPr/>
          </p:nvSpPr>
          <p:spPr>
            <a:xfrm>
              <a:off x="1963925" y="4126825"/>
              <a:ext cx="82775" cy="60450"/>
            </a:xfrm>
            <a:custGeom>
              <a:avLst/>
              <a:gdLst/>
              <a:ahLst/>
              <a:cxnLst/>
              <a:rect l="l" t="t" r="r" b="b"/>
              <a:pathLst>
                <a:path w="3311" h="2418" extrusionOk="0">
                  <a:moveTo>
                    <a:pt x="310" y="1"/>
                  </a:moveTo>
                  <a:lnTo>
                    <a:pt x="191" y="179"/>
                  </a:lnTo>
                  <a:cubicBezTo>
                    <a:pt x="143" y="239"/>
                    <a:pt x="120" y="298"/>
                    <a:pt x="84" y="358"/>
                  </a:cubicBezTo>
                  <a:cubicBezTo>
                    <a:pt x="36" y="429"/>
                    <a:pt x="12" y="513"/>
                    <a:pt x="0" y="584"/>
                  </a:cubicBezTo>
                  <a:lnTo>
                    <a:pt x="2917" y="2418"/>
                  </a:lnTo>
                  <a:cubicBezTo>
                    <a:pt x="3013" y="2310"/>
                    <a:pt x="3120" y="2203"/>
                    <a:pt x="3191" y="2072"/>
                  </a:cubicBezTo>
                  <a:lnTo>
                    <a:pt x="3310" y="1894"/>
                  </a:lnTo>
                  <a:lnTo>
                    <a:pt x="310"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4" name="Google Shape;3094;p54"/>
            <p:cNvSpPr/>
            <p:nvPr/>
          </p:nvSpPr>
          <p:spPr>
            <a:xfrm>
              <a:off x="1962725" y="4159875"/>
              <a:ext cx="57175" cy="37800"/>
            </a:xfrm>
            <a:custGeom>
              <a:avLst/>
              <a:gdLst/>
              <a:ahLst/>
              <a:cxnLst/>
              <a:rect l="l" t="t" r="r" b="b"/>
              <a:pathLst>
                <a:path w="2287" h="1512" extrusionOk="0">
                  <a:moveTo>
                    <a:pt x="1" y="0"/>
                  </a:moveTo>
                  <a:lnTo>
                    <a:pt x="1" y="0"/>
                  </a:lnTo>
                  <a:cubicBezTo>
                    <a:pt x="84" y="453"/>
                    <a:pt x="334" y="857"/>
                    <a:pt x="739" y="1107"/>
                  </a:cubicBezTo>
                  <a:lnTo>
                    <a:pt x="977" y="1250"/>
                  </a:lnTo>
                  <a:cubicBezTo>
                    <a:pt x="1250" y="1427"/>
                    <a:pt x="1555" y="1511"/>
                    <a:pt x="1856" y="1511"/>
                  </a:cubicBezTo>
                  <a:cubicBezTo>
                    <a:pt x="2002" y="1511"/>
                    <a:pt x="2147" y="1492"/>
                    <a:pt x="2287" y="1453"/>
                  </a:cubicBezTo>
                  <a:lnTo>
                    <a:pt x="1"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5" name="Google Shape;3095;p54"/>
            <p:cNvSpPr/>
            <p:nvPr/>
          </p:nvSpPr>
          <p:spPr>
            <a:xfrm>
              <a:off x="1998750" y="4169900"/>
              <a:ext cx="175950" cy="114125"/>
            </a:xfrm>
            <a:custGeom>
              <a:avLst/>
              <a:gdLst/>
              <a:ahLst/>
              <a:cxnLst/>
              <a:rect l="l" t="t" r="r" b="b"/>
              <a:pathLst>
                <a:path w="7038" h="4565" extrusionOk="0">
                  <a:moveTo>
                    <a:pt x="5188" y="1"/>
                  </a:moveTo>
                  <a:cubicBezTo>
                    <a:pt x="5047" y="1"/>
                    <a:pt x="4899" y="24"/>
                    <a:pt x="4751" y="64"/>
                  </a:cubicBezTo>
                  <a:lnTo>
                    <a:pt x="1263" y="1076"/>
                  </a:lnTo>
                  <a:cubicBezTo>
                    <a:pt x="1191" y="1111"/>
                    <a:pt x="1132" y="1123"/>
                    <a:pt x="1072" y="1147"/>
                  </a:cubicBezTo>
                  <a:cubicBezTo>
                    <a:pt x="989" y="1195"/>
                    <a:pt x="929" y="1230"/>
                    <a:pt x="846" y="1266"/>
                  </a:cubicBezTo>
                  <a:cubicBezTo>
                    <a:pt x="632" y="1409"/>
                    <a:pt x="453" y="1588"/>
                    <a:pt x="310" y="1802"/>
                  </a:cubicBezTo>
                  <a:cubicBezTo>
                    <a:pt x="72" y="2195"/>
                    <a:pt x="0" y="2659"/>
                    <a:pt x="131" y="3112"/>
                  </a:cubicBezTo>
                  <a:lnTo>
                    <a:pt x="215" y="3385"/>
                  </a:lnTo>
                  <a:cubicBezTo>
                    <a:pt x="346" y="3838"/>
                    <a:pt x="655" y="4207"/>
                    <a:pt x="1060" y="4397"/>
                  </a:cubicBezTo>
                  <a:cubicBezTo>
                    <a:pt x="1298" y="4505"/>
                    <a:pt x="1548" y="4564"/>
                    <a:pt x="1798" y="4564"/>
                  </a:cubicBezTo>
                  <a:cubicBezTo>
                    <a:pt x="1953" y="4564"/>
                    <a:pt x="2096" y="4540"/>
                    <a:pt x="2251" y="4505"/>
                  </a:cubicBezTo>
                  <a:lnTo>
                    <a:pt x="5727" y="3493"/>
                  </a:lnTo>
                  <a:cubicBezTo>
                    <a:pt x="5906" y="3433"/>
                    <a:pt x="6073" y="3350"/>
                    <a:pt x="6204" y="3254"/>
                  </a:cubicBezTo>
                  <a:cubicBezTo>
                    <a:pt x="6775" y="2861"/>
                    <a:pt x="7037" y="2135"/>
                    <a:pt x="6847" y="1445"/>
                  </a:cubicBezTo>
                  <a:lnTo>
                    <a:pt x="6775" y="1183"/>
                  </a:lnTo>
                  <a:cubicBezTo>
                    <a:pt x="6585" y="492"/>
                    <a:pt x="5954" y="40"/>
                    <a:pt x="5275" y="4"/>
                  </a:cubicBezTo>
                  <a:cubicBezTo>
                    <a:pt x="5246" y="2"/>
                    <a:pt x="5217" y="1"/>
                    <a:pt x="518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6" name="Google Shape;3096;p54"/>
            <p:cNvSpPr/>
            <p:nvPr/>
          </p:nvSpPr>
          <p:spPr>
            <a:xfrm>
              <a:off x="2089225" y="4178925"/>
              <a:ext cx="68500" cy="85150"/>
            </a:xfrm>
            <a:custGeom>
              <a:avLst/>
              <a:gdLst/>
              <a:ahLst/>
              <a:cxnLst/>
              <a:rect l="l" t="t" r="r" b="b"/>
              <a:pathLst>
                <a:path w="2740" h="3406" extrusionOk="0">
                  <a:moveTo>
                    <a:pt x="168" y="0"/>
                  </a:moveTo>
                  <a:lnTo>
                    <a:pt x="1" y="48"/>
                  </a:lnTo>
                  <a:cubicBezTo>
                    <a:pt x="144" y="179"/>
                    <a:pt x="311" y="298"/>
                    <a:pt x="489" y="405"/>
                  </a:cubicBezTo>
                  <a:cubicBezTo>
                    <a:pt x="763" y="572"/>
                    <a:pt x="1025" y="715"/>
                    <a:pt x="1311" y="834"/>
                  </a:cubicBezTo>
                  <a:cubicBezTo>
                    <a:pt x="1561" y="941"/>
                    <a:pt x="1811" y="1024"/>
                    <a:pt x="2073" y="1084"/>
                  </a:cubicBezTo>
                  <a:cubicBezTo>
                    <a:pt x="2204" y="1119"/>
                    <a:pt x="2347" y="1143"/>
                    <a:pt x="2501" y="1179"/>
                  </a:cubicBezTo>
                  <a:cubicBezTo>
                    <a:pt x="2382" y="1286"/>
                    <a:pt x="2287" y="1369"/>
                    <a:pt x="2192" y="1488"/>
                  </a:cubicBezTo>
                  <a:lnTo>
                    <a:pt x="2168" y="1500"/>
                  </a:lnTo>
                  <a:lnTo>
                    <a:pt x="2073" y="1619"/>
                  </a:lnTo>
                  <a:cubicBezTo>
                    <a:pt x="1930" y="1774"/>
                    <a:pt x="1799" y="1917"/>
                    <a:pt x="1680" y="2084"/>
                  </a:cubicBezTo>
                  <a:cubicBezTo>
                    <a:pt x="1596" y="2203"/>
                    <a:pt x="1501" y="2322"/>
                    <a:pt x="1430" y="2453"/>
                  </a:cubicBezTo>
                  <a:cubicBezTo>
                    <a:pt x="1334" y="2608"/>
                    <a:pt x="1275" y="2751"/>
                    <a:pt x="1215" y="2905"/>
                  </a:cubicBezTo>
                  <a:cubicBezTo>
                    <a:pt x="1156" y="3072"/>
                    <a:pt x="1120" y="3251"/>
                    <a:pt x="1096" y="3405"/>
                  </a:cubicBezTo>
                  <a:lnTo>
                    <a:pt x="1251" y="3370"/>
                  </a:lnTo>
                  <a:cubicBezTo>
                    <a:pt x="1263" y="3286"/>
                    <a:pt x="1275" y="3215"/>
                    <a:pt x="1275" y="3143"/>
                  </a:cubicBezTo>
                  <a:cubicBezTo>
                    <a:pt x="1323" y="2929"/>
                    <a:pt x="1418" y="2727"/>
                    <a:pt x="1537" y="2512"/>
                  </a:cubicBezTo>
                  <a:cubicBezTo>
                    <a:pt x="1596" y="2417"/>
                    <a:pt x="1656" y="2322"/>
                    <a:pt x="1715" y="2239"/>
                  </a:cubicBezTo>
                  <a:cubicBezTo>
                    <a:pt x="1846" y="2060"/>
                    <a:pt x="1989" y="1881"/>
                    <a:pt x="2156" y="1703"/>
                  </a:cubicBezTo>
                  <a:lnTo>
                    <a:pt x="2227" y="1631"/>
                  </a:lnTo>
                  <a:lnTo>
                    <a:pt x="2275" y="1596"/>
                  </a:lnTo>
                  <a:cubicBezTo>
                    <a:pt x="2382" y="1477"/>
                    <a:pt x="2489" y="1381"/>
                    <a:pt x="2608" y="1286"/>
                  </a:cubicBezTo>
                  <a:lnTo>
                    <a:pt x="2704" y="1191"/>
                  </a:lnTo>
                  <a:cubicBezTo>
                    <a:pt x="2728" y="1179"/>
                    <a:pt x="2739" y="1143"/>
                    <a:pt x="2728" y="1119"/>
                  </a:cubicBezTo>
                  <a:cubicBezTo>
                    <a:pt x="2704" y="1107"/>
                    <a:pt x="2692" y="1072"/>
                    <a:pt x="2668" y="1072"/>
                  </a:cubicBezTo>
                  <a:cubicBezTo>
                    <a:pt x="2454" y="1048"/>
                    <a:pt x="2227" y="1000"/>
                    <a:pt x="2025" y="941"/>
                  </a:cubicBezTo>
                  <a:cubicBezTo>
                    <a:pt x="1775" y="881"/>
                    <a:pt x="1513" y="786"/>
                    <a:pt x="1263" y="667"/>
                  </a:cubicBezTo>
                  <a:cubicBezTo>
                    <a:pt x="977" y="536"/>
                    <a:pt x="703" y="393"/>
                    <a:pt x="442" y="215"/>
                  </a:cubicBezTo>
                  <a:cubicBezTo>
                    <a:pt x="346" y="131"/>
                    <a:pt x="251" y="72"/>
                    <a:pt x="168"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7" name="Google Shape;3097;p54"/>
            <p:cNvSpPr/>
            <p:nvPr/>
          </p:nvSpPr>
          <p:spPr>
            <a:xfrm>
              <a:off x="2114250" y="4169900"/>
              <a:ext cx="39300" cy="87925"/>
            </a:xfrm>
            <a:custGeom>
              <a:avLst/>
              <a:gdLst/>
              <a:ahLst/>
              <a:cxnLst/>
              <a:rect l="l" t="t" r="r" b="b"/>
              <a:pathLst>
                <a:path w="1572" h="3517" extrusionOk="0">
                  <a:moveTo>
                    <a:pt x="549" y="1"/>
                  </a:moveTo>
                  <a:cubicBezTo>
                    <a:pt x="415" y="1"/>
                    <a:pt x="267" y="24"/>
                    <a:pt x="119" y="64"/>
                  </a:cubicBezTo>
                  <a:lnTo>
                    <a:pt x="0" y="99"/>
                  </a:lnTo>
                  <a:lnTo>
                    <a:pt x="988" y="3516"/>
                  </a:lnTo>
                  <a:lnTo>
                    <a:pt x="1107" y="3493"/>
                  </a:lnTo>
                  <a:cubicBezTo>
                    <a:pt x="1286" y="3433"/>
                    <a:pt x="1453" y="3350"/>
                    <a:pt x="1572" y="3254"/>
                  </a:cubicBezTo>
                  <a:lnTo>
                    <a:pt x="631" y="4"/>
                  </a:lnTo>
                  <a:cubicBezTo>
                    <a:pt x="605" y="2"/>
                    <a:pt x="577" y="1"/>
                    <a:pt x="54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8" name="Google Shape;3098;p54"/>
            <p:cNvSpPr/>
            <p:nvPr/>
          </p:nvSpPr>
          <p:spPr>
            <a:xfrm>
              <a:off x="2082400" y="4176825"/>
              <a:ext cx="40800" cy="89925"/>
            </a:xfrm>
            <a:custGeom>
              <a:avLst/>
              <a:gdLst/>
              <a:ahLst/>
              <a:cxnLst/>
              <a:rect l="l" t="t" r="r" b="b"/>
              <a:pathLst>
                <a:path w="1632" h="3597" extrusionOk="0">
                  <a:moveTo>
                    <a:pt x="631" y="1"/>
                  </a:moveTo>
                  <a:lnTo>
                    <a:pt x="0" y="179"/>
                  </a:lnTo>
                  <a:lnTo>
                    <a:pt x="1000" y="3597"/>
                  </a:lnTo>
                  <a:lnTo>
                    <a:pt x="1631" y="3418"/>
                  </a:lnTo>
                  <a:lnTo>
                    <a:pt x="631"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99" name="Google Shape;3099;p54"/>
            <p:cNvSpPr/>
            <p:nvPr/>
          </p:nvSpPr>
          <p:spPr>
            <a:xfrm>
              <a:off x="2050850" y="4186050"/>
              <a:ext cx="40500" cy="89925"/>
            </a:xfrm>
            <a:custGeom>
              <a:avLst/>
              <a:gdLst/>
              <a:ahLst/>
              <a:cxnLst/>
              <a:rect l="l" t="t" r="r" b="b"/>
              <a:pathLst>
                <a:path w="1620" h="3597" extrusionOk="0">
                  <a:moveTo>
                    <a:pt x="631" y="1"/>
                  </a:moveTo>
                  <a:lnTo>
                    <a:pt x="0" y="180"/>
                  </a:lnTo>
                  <a:lnTo>
                    <a:pt x="1000" y="3597"/>
                  </a:lnTo>
                  <a:lnTo>
                    <a:pt x="1619" y="3418"/>
                  </a:lnTo>
                  <a:lnTo>
                    <a:pt x="631"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0" name="Google Shape;3100;p54"/>
            <p:cNvSpPr/>
            <p:nvPr/>
          </p:nvSpPr>
          <p:spPr>
            <a:xfrm>
              <a:off x="2019575" y="4195000"/>
              <a:ext cx="40225" cy="89025"/>
            </a:xfrm>
            <a:custGeom>
              <a:avLst/>
              <a:gdLst/>
              <a:ahLst/>
              <a:cxnLst/>
              <a:rect l="l" t="t" r="r" b="b"/>
              <a:pathLst>
                <a:path w="1609" h="3561" extrusionOk="0">
                  <a:moveTo>
                    <a:pt x="632" y="0"/>
                  </a:moveTo>
                  <a:lnTo>
                    <a:pt x="418" y="60"/>
                  </a:lnTo>
                  <a:cubicBezTo>
                    <a:pt x="346" y="83"/>
                    <a:pt x="287" y="95"/>
                    <a:pt x="227" y="131"/>
                  </a:cubicBezTo>
                  <a:cubicBezTo>
                    <a:pt x="132" y="179"/>
                    <a:pt x="72" y="203"/>
                    <a:pt x="1" y="250"/>
                  </a:cubicBezTo>
                  <a:lnTo>
                    <a:pt x="953" y="3560"/>
                  </a:lnTo>
                  <a:cubicBezTo>
                    <a:pt x="1108" y="3560"/>
                    <a:pt x="1251" y="3536"/>
                    <a:pt x="1406" y="3501"/>
                  </a:cubicBezTo>
                  <a:lnTo>
                    <a:pt x="1608" y="3441"/>
                  </a:lnTo>
                  <a:lnTo>
                    <a:pt x="632"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1" name="Google Shape;3101;p54"/>
            <p:cNvSpPr/>
            <p:nvPr/>
          </p:nvSpPr>
          <p:spPr>
            <a:xfrm>
              <a:off x="1999050" y="4214625"/>
              <a:ext cx="26525" cy="64925"/>
            </a:xfrm>
            <a:custGeom>
              <a:avLst/>
              <a:gdLst/>
              <a:ahLst/>
              <a:cxnLst/>
              <a:rect l="l" t="t" r="r" b="b"/>
              <a:pathLst>
                <a:path w="1061" h="2597" extrusionOk="0">
                  <a:moveTo>
                    <a:pt x="322" y="1"/>
                  </a:moveTo>
                  <a:cubicBezTo>
                    <a:pt x="84" y="394"/>
                    <a:pt x="0" y="846"/>
                    <a:pt x="143" y="1311"/>
                  </a:cubicBezTo>
                  <a:lnTo>
                    <a:pt x="215" y="1584"/>
                  </a:lnTo>
                  <a:cubicBezTo>
                    <a:pt x="346" y="2037"/>
                    <a:pt x="655" y="2394"/>
                    <a:pt x="1060" y="2596"/>
                  </a:cubicBezTo>
                  <a:lnTo>
                    <a:pt x="322"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2" name="Google Shape;3102;p54"/>
            <p:cNvSpPr/>
            <p:nvPr/>
          </p:nvSpPr>
          <p:spPr>
            <a:xfrm>
              <a:off x="1371600" y="4141700"/>
              <a:ext cx="313450" cy="318500"/>
            </a:xfrm>
            <a:custGeom>
              <a:avLst/>
              <a:gdLst/>
              <a:ahLst/>
              <a:cxnLst/>
              <a:rect l="l" t="t" r="r" b="b"/>
              <a:pathLst>
                <a:path w="12538" h="12740" extrusionOk="0">
                  <a:moveTo>
                    <a:pt x="381" y="1"/>
                  </a:moveTo>
                  <a:lnTo>
                    <a:pt x="381" y="13"/>
                  </a:lnTo>
                  <a:cubicBezTo>
                    <a:pt x="24" y="1489"/>
                    <a:pt x="0" y="3037"/>
                    <a:pt x="12" y="4561"/>
                  </a:cubicBezTo>
                  <a:lnTo>
                    <a:pt x="12" y="4990"/>
                  </a:lnTo>
                  <a:cubicBezTo>
                    <a:pt x="381" y="4882"/>
                    <a:pt x="750" y="4823"/>
                    <a:pt x="953" y="4823"/>
                  </a:cubicBezTo>
                  <a:cubicBezTo>
                    <a:pt x="1107" y="4823"/>
                    <a:pt x="1310" y="4859"/>
                    <a:pt x="1393" y="4990"/>
                  </a:cubicBezTo>
                  <a:cubicBezTo>
                    <a:pt x="1464" y="5097"/>
                    <a:pt x="1464" y="5228"/>
                    <a:pt x="1429" y="5347"/>
                  </a:cubicBezTo>
                  <a:cubicBezTo>
                    <a:pt x="1381" y="5454"/>
                    <a:pt x="1286" y="5549"/>
                    <a:pt x="1203" y="5633"/>
                  </a:cubicBezTo>
                  <a:cubicBezTo>
                    <a:pt x="1036" y="5775"/>
                    <a:pt x="536" y="6014"/>
                    <a:pt x="60" y="6085"/>
                  </a:cubicBezTo>
                  <a:cubicBezTo>
                    <a:pt x="131" y="7776"/>
                    <a:pt x="369" y="9454"/>
                    <a:pt x="1155" y="10931"/>
                  </a:cubicBezTo>
                  <a:cubicBezTo>
                    <a:pt x="1405" y="11383"/>
                    <a:pt x="1703" y="11836"/>
                    <a:pt x="2107" y="12157"/>
                  </a:cubicBezTo>
                  <a:cubicBezTo>
                    <a:pt x="2143" y="12074"/>
                    <a:pt x="2167" y="12002"/>
                    <a:pt x="2215" y="11943"/>
                  </a:cubicBezTo>
                  <a:cubicBezTo>
                    <a:pt x="2321" y="11742"/>
                    <a:pt x="2521" y="11578"/>
                    <a:pt x="2740" y="11578"/>
                  </a:cubicBezTo>
                  <a:cubicBezTo>
                    <a:pt x="2767" y="11578"/>
                    <a:pt x="2794" y="11580"/>
                    <a:pt x="2822" y="11586"/>
                  </a:cubicBezTo>
                  <a:cubicBezTo>
                    <a:pt x="3036" y="11621"/>
                    <a:pt x="3179" y="11824"/>
                    <a:pt x="3274" y="12026"/>
                  </a:cubicBezTo>
                  <a:cubicBezTo>
                    <a:pt x="3334" y="12181"/>
                    <a:pt x="3369" y="12336"/>
                    <a:pt x="3369" y="12502"/>
                  </a:cubicBezTo>
                  <a:cubicBezTo>
                    <a:pt x="3369" y="12574"/>
                    <a:pt x="3358" y="12633"/>
                    <a:pt x="3346" y="12717"/>
                  </a:cubicBezTo>
                  <a:cubicBezTo>
                    <a:pt x="3469" y="12732"/>
                    <a:pt x="3593" y="12740"/>
                    <a:pt x="3717" y="12740"/>
                  </a:cubicBezTo>
                  <a:cubicBezTo>
                    <a:pt x="4361" y="12740"/>
                    <a:pt x="5007" y="12535"/>
                    <a:pt x="5536" y="12145"/>
                  </a:cubicBezTo>
                  <a:cubicBezTo>
                    <a:pt x="6394" y="11526"/>
                    <a:pt x="6918" y="10490"/>
                    <a:pt x="7084" y="9443"/>
                  </a:cubicBezTo>
                  <a:cubicBezTo>
                    <a:pt x="7119" y="9444"/>
                    <a:pt x="7153" y="9445"/>
                    <a:pt x="7187" y="9445"/>
                  </a:cubicBezTo>
                  <a:cubicBezTo>
                    <a:pt x="7752" y="9445"/>
                    <a:pt x="8259" y="9263"/>
                    <a:pt x="8787" y="9050"/>
                  </a:cubicBezTo>
                  <a:cubicBezTo>
                    <a:pt x="9382" y="8812"/>
                    <a:pt x="9942" y="8454"/>
                    <a:pt x="10454" y="8050"/>
                  </a:cubicBezTo>
                  <a:cubicBezTo>
                    <a:pt x="11394" y="7335"/>
                    <a:pt x="12299" y="6418"/>
                    <a:pt x="12442" y="5240"/>
                  </a:cubicBezTo>
                  <a:cubicBezTo>
                    <a:pt x="12537" y="4228"/>
                    <a:pt x="12037" y="3251"/>
                    <a:pt x="11335" y="2513"/>
                  </a:cubicBezTo>
                  <a:cubicBezTo>
                    <a:pt x="11080" y="2811"/>
                    <a:pt x="10701" y="2985"/>
                    <a:pt x="10309" y="2985"/>
                  </a:cubicBezTo>
                  <a:cubicBezTo>
                    <a:pt x="10262" y="2985"/>
                    <a:pt x="10215" y="2983"/>
                    <a:pt x="10168" y="2977"/>
                  </a:cubicBezTo>
                  <a:cubicBezTo>
                    <a:pt x="10073" y="2966"/>
                    <a:pt x="9966" y="2942"/>
                    <a:pt x="9870" y="2870"/>
                  </a:cubicBezTo>
                  <a:cubicBezTo>
                    <a:pt x="9727" y="2775"/>
                    <a:pt x="9680" y="2549"/>
                    <a:pt x="9739" y="2370"/>
                  </a:cubicBezTo>
                  <a:cubicBezTo>
                    <a:pt x="9799" y="2192"/>
                    <a:pt x="9942" y="2037"/>
                    <a:pt x="10085" y="1918"/>
                  </a:cubicBezTo>
                  <a:cubicBezTo>
                    <a:pt x="10156" y="1846"/>
                    <a:pt x="10263" y="1775"/>
                    <a:pt x="10382" y="1715"/>
                  </a:cubicBezTo>
                  <a:cubicBezTo>
                    <a:pt x="9073" y="846"/>
                    <a:pt x="7477" y="430"/>
                    <a:pt x="5917" y="251"/>
                  </a:cubicBezTo>
                  <a:cubicBezTo>
                    <a:pt x="5620" y="227"/>
                    <a:pt x="5310" y="191"/>
                    <a:pt x="5001" y="180"/>
                  </a:cubicBezTo>
                  <a:cubicBezTo>
                    <a:pt x="4917" y="834"/>
                    <a:pt x="4774" y="1489"/>
                    <a:pt x="4524" y="2120"/>
                  </a:cubicBezTo>
                  <a:cubicBezTo>
                    <a:pt x="4434" y="2301"/>
                    <a:pt x="4311" y="2515"/>
                    <a:pt x="4115" y="2515"/>
                  </a:cubicBezTo>
                  <a:cubicBezTo>
                    <a:pt x="4105" y="2515"/>
                    <a:pt x="4094" y="2514"/>
                    <a:pt x="4084" y="2513"/>
                  </a:cubicBezTo>
                  <a:cubicBezTo>
                    <a:pt x="3870" y="2513"/>
                    <a:pt x="3750" y="2239"/>
                    <a:pt x="3727" y="2001"/>
                  </a:cubicBezTo>
                  <a:cubicBezTo>
                    <a:pt x="3703" y="1668"/>
                    <a:pt x="3750" y="1323"/>
                    <a:pt x="3810" y="1001"/>
                  </a:cubicBezTo>
                  <a:cubicBezTo>
                    <a:pt x="3834" y="775"/>
                    <a:pt x="3846" y="430"/>
                    <a:pt x="3905" y="120"/>
                  </a:cubicBezTo>
                  <a:cubicBezTo>
                    <a:pt x="2738" y="96"/>
                    <a:pt x="1548" y="96"/>
                    <a:pt x="381"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3" name="Google Shape;3103;p54"/>
            <p:cNvSpPr/>
            <p:nvPr/>
          </p:nvSpPr>
          <p:spPr>
            <a:xfrm>
              <a:off x="1379625" y="4140825"/>
              <a:ext cx="171175" cy="236350"/>
            </a:xfrm>
            <a:custGeom>
              <a:avLst/>
              <a:gdLst/>
              <a:ahLst/>
              <a:cxnLst/>
              <a:rect l="l" t="t" r="r" b="b"/>
              <a:pathLst>
                <a:path w="6847" h="9454" extrusionOk="0">
                  <a:moveTo>
                    <a:pt x="12" y="0"/>
                  </a:moveTo>
                  <a:cubicBezTo>
                    <a:pt x="0" y="0"/>
                    <a:pt x="0" y="24"/>
                    <a:pt x="0" y="36"/>
                  </a:cubicBezTo>
                  <a:cubicBezTo>
                    <a:pt x="1786" y="3489"/>
                    <a:pt x="4084" y="6656"/>
                    <a:pt x="6799" y="9442"/>
                  </a:cubicBezTo>
                  <a:cubicBezTo>
                    <a:pt x="6799" y="9454"/>
                    <a:pt x="6823" y="9454"/>
                    <a:pt x="6823" y="9454"/>
                  </a:cubicBezTo>
                  <a:lnTo>
                    <a:pt x="6835" y="9454"/>
                  </a:lnTo>
                  <a:cubicBezTo>
                    <a:pt x="6847" y="9442"/>
                    <a:pt x="6847" y="9430"/>
                    <a:pt x="6835" y="9406"/>
                  </a:cubicBezTo>
                  <a:cubicBezTo>
                    <a:pt x="4108" y="6644"/>
                    <a:pt x="1822" y="3477"/>
                    <a:pt x="48" y="24"/>
                  </a:cubicBezTo>
                  <a:cubicBezTo>
                    <a:pt x="48" y="0"/>
                    <a:pt x="36" y="0"/>
                    <a:pt x="12"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4" name="Google Shape;3104;p54"/>
            <p:cNvSpPr/>
            <p:nvPr/>
          </p:nvSpPr>
          <p:spPr>
            <a:xfrm>
              <a:off x="1426950" y="4306875"/>
              <a:ext cx="45875" cy="72400"/>
            </a:xfrm>
            <a:custGeom>
              <a:avLst/>
              <a:gdLst/>
              <a:ahLst/>
              <a:cxnLst/>
              <a:rect l="l" t="t" r="r" b="b"/>
              <a:pathLst>
                <a:path w="1835" h="2896" extrusionOk="0">
                  <a:moveTo>
                    <a:pt x="1263" y="61"/>
                  </a:moveTo>
                  <a:cubicBezTo>
                    <a:pt x="1382" y="61"/>
                    <a:pt x="1489" y="133"/>
                    <a:pt x="1572" y="288"/>
                  </a:cubicBezTo>
                  <a:cubicBezTo>
                    <a:pt x="1775" y="585"/>
                    <a:pt x="1608" y="1192"/>
                    <a:pt x="1536" y="1454"/>
                  </a:cubicBezTo>
                  <a:cubicBezTo>
                    <a:pt x="1429" y="1859"/>
                    <a:pt x="1215" y="2264"/>
                    <a:pt x="965" y="2586"/>
                  </a:cubicBezTo>
                  <a:cubicBezTo>
                    <a:pt x="894" y="2681"/>
                    <a:pt x="798" y="2788"/>
                    <a:pt x="703" y="2812"/>
                  </a:cubicBezTo>
                  <a:cubicBezTo>
                    <a:pt x="666" y="2824"/>
                    <a:pt x="628" y="2830"/>
                    <a:pt x="591" y="2830"/>
                  </a:cubicBezTo>
                  <a:cubicBezTo>
                    <a:pt x="483" y="2830"/>
                    <a:pt x="375" y="2781"/>
                    <a:pt x="286" y="2693"/>
                  </a:cubicBezTo>
                  <a:cubicBezTo>
                    <a:pt x="179" y="2597"/>
                    <a:pt x="120" y="2455"/>
                    <a:pt x="84" y="2276"/>
                  </a:cubicBezTo>
                  <a:cubicBezTo>
                    <a:pt x="60" y="2038"/>
                    <a:pt x="84" y="1740"/>
                    <a:pt x="191" y="1419"/>
                  </a:cubicBezTo>
                  <a:cubicBezTo>
                    <a:pt x="298" y="1121"/>
                    <a:pt x="798" y="121"/>
                    <a:pt x="1239" y="61"/>
                  </a:cubicBezTo>
                  <a:close/>
                  <a:moveTo>
                    <a:pt x="1269" y="1"/>
                  </a:moveTo>
                  <a:cubicBezTo>
                    <a:pt x="1259" y="1"/>
                    <a:pt x="1249" y="1"/>
                    <a:pt x="1239" y="2"/>
                  </a:cubicBezTo>
                  <a:cubicBezTo>
                    <a:pt x="739" y="61"/>
                    <a:pt x="239" y="1133"/>
                    <a:pt x="143" y="1407"/>
                  </a:cubicBezTo>
                  <a:cubicBezTo>
                    <a:pt x="24" y="1740"/>
                    <a:pt x="1" y="2038"/>
                    <a:pt x="48" y="2300"/>
                  </a:cubicBezTo>
                  <a:cubicBezTo>
                    <a:pt x="72" y="2490"/>
                    <a:pt x="143" y="2633"/>
                    <a:pt x="251" y="2740"/>
                  </a:cubicBezTo>
                  <a:cubicBezTo>
                    <a:pt x="346" y="2836"/>
                    <a:pt x="477" y="2895"/>
                    <a:pt x="596" y="2895"/>
                  </a:cubicBezTo>
                  <a:cubicBezTo>
                    <a:pt x="644" y="2895"/>
                    <a:pt x="667" y="2895"/>
                    <a:pt x="727" y="2871"/>
                  </a:cubicBezTo>
                  <a:cubicBezTo>
                    <a:pt x="846" y="2847"/>
                    <a:pt x="953" y="2740"/>
                    <a:pt x="1025" y="2633"/>
                  </a:cubicBezTo>
                  <a:cubicBezTo>
                    <a:pt x="1298" y="2300"/>
                    <a:pt x="1489" y="1895"/>
                    <a:pt x="1608" y="1478"/>
                  </a:cubicBezTo>
                  <a:cubicBezTo>
                    <a:pt x="1727" y="1062"/>
                    <a:pt x="1834" y="538"/>
                    <a:pt x="1656" y="252"/>
                  </a:cubicBezTo>
                  <a:cubicBezTo>
                    <a:pt x="1545" y="75"/>
                    <a:pt x="1403" y="1"/>
                    <a:pt x="1269" y="1"/>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5" name="Google Shape;3105;p54"/>
            <p:cNvSpPr/>
            <p:nvPr/>
          </p:nvSpPr>
          <p:spPr>
            <a:xfrm>
              <a:off x="1534400" y="4258775"/>
              <a:ext cx="88725" cy="76150"/>
            </a:xfrm>
            <a:custGeom>
              <a:avLst/>
              <a:gdLst/>
              <a:ahLst/>
              <a:cxnLst/>
              <a:rect l="l" t="t" r="r" b="b"/>
              <a:pathLst>
                <a:path w="3549" h="3046" extrusionOk="0">
                  <a:moveTo>
                    <a:pt x="1822" y="68"/>
                  </a:moveTo>
                  <a:cubicBezTo>
                    <a:pt x="2120" y="68"/>
                    <a:pt x="2430" y="152"/>
                    <a:pt x="2763" y="366"/>
                  </a:cubicBezTo>
                  <a:cubicBezTo>
                    <a:pt x="3144" y="569"/>
                    <a:pt x="3382" y="902"/>
                    <a:pt x="3442" y="1223"/>
                  </a:cubicBezTo>
                  <a:cubicBezTo>
                    <a:pt x="3477" y="1509"/>
                    <a:pt x="3406" y="1819"/>
                    <a:pt x="3227" y="2116"/>
                  </a:cubicBezTo>
                  <a:cubicBezTo>
                    <a:pt x="2942" y="2581"/>
                    <a:pt x="2453" y="2890"/>
                    <a:pt x="1918" y="2974"/>
                  </a:cubicBezTo>
                  <a:cubicBezTo>
                    <a:pt x="1850" y="2981"/>
                    <a:pt x="1782" y="2985"/>
                    <a:pt x="1714" y="2985"/>
                  </a:cubicBezTo>
                  <a:cubicBezTo>
                    <a:pt x="1243" y="2985"/>
                    <a:pt x="773" y="2806"/>
                    <a:pt x="429" y="2474"/>
                  </a:cubicBezTo>
                  <a:cubicBezTo>
                    <a:pt x="286" y="2331"/>
                    <a:pt x="179" y="2200"/>
                    <a:pt x="132" y="2045"/>
                  </a:cubicBezTo>
                  <a:cubicBezTo>
                    <a:pt x="48" y="1795"/>
                    <a:pt x="96" y="1521"/>
                    <a:pt x="156" y="1342"/>
                  </a:cubicBezTo>
                  <a:cubicBezTo>
                    <a:pt x="298" y="830"/>
                    <a:pt x="727" y="378"/>
                    <a:pt x="1287" y="176"/>
                  </a:cubicBezTo>
                  <a:cubicBezTo>
                    <a:pt x="1465" y="92"/>
                    <a:pt x="1644" y="68"/>
                    <a:pt x="1822" y="68"/>
                  </a:cubicBezTo>
                  <a:close/>
                  <a:moveTo>
                    <a:pt x="1837" y="0"/>
                  </a:moveTo>
                  <a:cubicBezTo>
                    <a:pt x="1647" y="0"/>
                    <a:pt x="1457" y="39"/>
                    <a:pt x="1263" y="116"/>
                  </a:cubicBezTo>
                  <a:cubicBezTo>
                    <a:pt x="691" y="330"/>
                    <a:pt x="251" y="783"/>
                    <a:pt x="96" y="1331"/>
                  </a:cubicBezTo>
                  <a:cubicBezTo>
                    <a:pt x="1" y="1616"/>
                    <a:pt x="1" y="1866"/>
                    <a:pt x="72" y="2081"/>
                  </a:cubicBezTo>
                  <a:cubicBezTo>
                    <a:pt x="132" y="2224"/>
                    <a:pt x="239" y="2378"/>
                    <a:pt x="394" y="2521"/>
                  </a:cubicBezTo>
                  <a:cubicBezTo>
                    <a:pt x="727" y="2866"/>
                    <a:pt x="1203" y="3045"/>
                    <a:pt x="1680" y="3045"/>
                  </a:cubicBezTo>
                  <a:cubicBezTo>
                    <a:pt x="1763" y="3045"/>
                    <a:pt x="1834" y="3033"/>
                    <a:pt x="1918" y="3021"/>
                  </a:cubicBezTo>
                  <a:cubicBezTo>
                    <a:pt x="2477" y="2962"/>
                    <a:pt x="2977" y="2640"/>
                    <a:pt x="3275" y="2164"/>
                  </a:cubicBezTo>
                  <a:cubicBezTo>
                    <a:pt x="3454" y="1854"/>
                    <a:pt x="3549" y="1521"/>
                    <a:pt x="3489" y="1223"/>
                  </a:cubicBezTo>
                  <a:cubicBezTo>
                    <a:pt x="3430" y="866"/>
                    <a:pt x="3168" y="545"/>
                    <a:pt x="2799" y="319"/>
                  </a:cubicBezTo>
                  <a:cubicBezTo>
                    <a:pt x="2459" y="104"/>
                    <a:pt x="2147" y="0"/>
                    <a:pt x="1837"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6" name="Google Shape;3106;p54"/>
            <p:cNvSpPr/>
            <p:nvPr/>
          </p:nvSpPr>
          <p:spPr>
            <a:xfrm>
              <a:off x="1536775" y="4363550"/>
              <a:ext cx="194400" cy="102025"/>
            </a:xfrm>
            <a:custGeom>
              <a:avLst/>
              <a:gdLst/>
              <a:ahLst/>
              <a:cxnLst/>
              <a:rect l="l" t="t" r="r" b="b"/>
              <a:pathLst>
                <a:path w="7776" h="4081" extrusionOk="0">
                  <a:moveTo>
                    <a:pt x="32" y="0"/>
                  </a:moveTo>
                  <a:cubicBezTo>
                    <a:pt x="25" y="0"/>
                    <a:pt x="19" y="3"/>
                    <a:pt x="13" y="9"/>
                  </a:cubicBezTo>
                  <a:cubicBezTo>
                    <a:pt x="1" y="33"/>
                    <a:pt x="1" y="45"/>
                    <a:pt x="13" y="57"/>
                  </a:cubicBezTo>
                  <a:cubicBezTo>
                    <a:pt x="906" y="902"/>
                    <a:pt x="2096" y="1997"/>
                    <a:pt x="3513" y="2795"/>
                  </a:cubicBezTo>
                  <a:cubicBezTo>
                    <a:pt x="4906" y="3581"/>
                    <a:pt x="6383" y="4033"/>
                    <a:pt x="7752" y="4081"/>
                  </a:cubicBezTo>
                  <a:cubicBezTo>
                    <a:pt x="7764" y="4081"/>
                    <a:pt x="7776" y="4057"/>
                    <a:pt x="7776" y="4045"/>
                  </a:cubicBezTo>
                  <a:cubicBezTo>
                    <a:pt x="7776" y="4033"/>
                    <a:pt x="7764" y="4021"/>
                    <a:pt x="7752" y="4021"/>
                  </a:cubicBezTo>
                  <a:cubicBezTo>
                    <a:pt x="6383" y="3974"/>
                    <a:pt x="4918" y="3545"/>
                    <a:pt x="3537" y="2747"/>
                  </a:cubicBezTo>
                  <a:cubicBezTo>
                    <a:pt x="2120" y="1950"/>
                    <a:pt x="930" y="866"/>
                    <a:pt x="61" y="9"/>
                  </a:cubicBezTo>
                  <a:cubicBezTo>
                    <a:pt x="49" y="3"/>
                    <a:pt x="40" y="0"/>
                    <a:pt x="32" y="0"/>
                  </a:cubicBezTo>
                  <a:close/>
                </a:path>
              </a:pathLst>
            </a:custGeom>
            <a:solidFill>
              <a:srgbClr val="5F1B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7" name="Google Shape;3107;p54"/>
            <p:cNvSpPr/>
            <p:nvPr/>
          </p:nvSpPr>
          <p:spPr>
            <a:xfrm>
              <a:off x="1868075" y="4437175"/>
              <a:ext cx="19075" cy="17100"/>
            </a:xfrm>
            <a:custGeom>
              <a:avLst/>
              <a:gdLst/>
              <a:ahLst/>
              <a:cxnLst/>
              <a:rect l="l" t="t" r="r" b="b"/>
              <a:pathLst>
                <a:path w="763" h="684" extrusionOk="0">
                  <a:moveTo>
                    <a:pt x="388" y="1"/>
                  </a:moveTo>
                  <a:cubicBezTo>
                    <a:pt x="288" y="1"/>
                    <a:pt x="188" y="47"/>
                    <a:pt x="120" y="136"/>
                  </a:cubicBezTo>
                  <a:cubicBezTo>
                    <a:pt x="1" y="279"/>
                    <a:pt x="36" y="493"/>
                    <a:pt x="179" y="612"/>
                  </a:cubicBezTo>
                  <a:cubicBezTo>
                    <a:pt x="243" y="661"/>
                    <a:pt x="314" y="684"/>
                    <a:pt x="385" y="684"/>
                  </a:cubicBezTo>
                  <a:cubicBezTo>
                    <a:pt x="486" y="684"/>
                    <a:pt x="585" y="637"/>
                    <a:pt x="655" y="552"/>
                  </a:cubicBezTo>
                  <a:cubicBezTo>
                    <a:pt x="763" y="398"/>
                    <a:pt x="739" y="183"/>
                    <a:pt x="596" y="76"/>
                  </a:cubicBezTo>
                  <a:cubicBezTo>
                    <a:pt x="535" y="26"/>
                    <a:pt x="462" y="1"/>
                    <a:pt x="388"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8" name="Google Shape;3108;p54"/>
            <p:cNvSpPr/>
            <p:nvPr/>
          </p:nvSpPr>
          <p:spPr>
            <a:xfrm>
              <a:off x="1833250" y="4461750"/>
              <a:ext cx="13125" cy="11200"/>
            </a:xfrm>
            <a:custGeom>
              <a:avLst/>
              <a:gdLst/>
              <a:ahLst/>
              <a:cxnLst/>
              <a:rect l="l" t="t" r="r" b="b"/>
              <a:pathLst>
                <a:path w="525" h="448" extrusionOk="0">
                  <a:moveTo>
                    <a:pt x="252" y="1"/>
                  </a:moveTo>
                  <a:cubicBezTo>
                    <a:pt x="184" y="1"/>
                    <a:pt x="114" y="31"/>
                    <a:pt x="72" y="93"/>
                  </a:cubicBezTo>
                  <a:cubicBezTo>
                    <a:pt x="1" y="177"/>
                    <a:pt x="13" y="331"/>
                    <a:pt x="120" y="403"/>
                  </a:cubicBezTo>
                  <a:cubicBezTo>
                    <a:pt x="154" y="433"/>
                    <a:pt x="201" y="448"/>
                    <a:pt x="250" y="448"/>
                  </a:cubicBezTo>
                  <a:cubicBezTo>
                    <a:pt x="317" y="448"/>
                    <a:pt x="388" y="418"/>
                    <a:pt x="429" y="355"/>
                  </a:cubicBezTo>
                  <a:cubicBezTo>
                    <a:pt x="524" y="272"/>
                    <a:pt x="489" y="117"/>
                    <a:pt x="382" y="46"/>
                  </a:cubicBezTo>
                  <a:cubicBezTo>
                    <a:pt x="347" y="16"/>
                    <a:pt x="300" y="1"/>
                    <a:pt x="252"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09" name="Google Shape;3109;p54"/>
            <p:cNvSpPr/>
            <p:nvPr/>
          </p:nvSpPr>
          <p:spPr>
            <a:xfrm>
              <a:off x="1862125" y="4469500"/>
              <a:ext cx="13125" cy="11200"/>
            </a:xfrm>
            <a:custGeom>
              <a:avLst/>
              <a:gdLst/>
              <a:ahLst/>
              <a:cxnLst/>
              <a:rect l="l" t="t" r="r" b="b"/>
              <a:pathLst>
                <a:path w="525" h="448" extrusionOk="0">
                  <a:moveTo>
                    <a:pt x="257" y="0"/>
                  </a:moveTo>
                  <a:cubicBezTo>
                    <a:pt x="190" y="0"/>
                    <a:pt x="121" y="30"/>
                    <a:pt x="72" y="93"/>
                  </a:cubicBezTo>
                  <a:cubicBezTo>
                    <a:pt x="1" y="176"/>
                    <a:pt x="24" y="331"/>
                    <a:pt x="120" y="402"/>
                  </a:cubicBezTo>
                  <a:cubicBezTo>
                    <a:pt x="159" y="432"/>
                    <a:pt x="207" y="448"/>
                    <a:pt x="256" y="448"/>
                  </a:cubicBezTo>
                  <a:cubicBezTo>
                    <a:pt x="323" y="448"/>
                    <a:pt x="392" y="417"/>
                    <a:pt x="441" y="355"/>
                  </a:cubicBezTo>
                  <a:cubicBezTo>
                    <a:pt x="524" y="260"/>
                    <a:pt x="501" y="105"/>
                    <a:pt x="393" y="45"/>
                  </a:cubicBezTo>
                  <a:cubicBezTo>
                    <a:pt x="354" y="16"/>
                    <a:pt x="306" y="0"/>
                    <a:pt x="25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0" name="Google Shape;3110;p54"/>
            <p:cNvSpPr/>
            <p:nvPr/>
          </p:nvSpPr>
          <p:spPr>
            <a:xfrm>
              <a:off x="1546600" y="4110425"/>
              <a:ext cx="17900" cy="15300"/>
            </a:xfrm>
            <a:custGeom>
              <a:avLst/>
              <a:gdLst/>
              <a:ahLst/>
              <a:cxnLst/>
              <a:rect l="l" t="t" r="r" b="b"/>
              <a:pathLst>
                <a:path w="716" h="612" extrusionOk="0">
                  <a:moveTo>
                    <a:pt x="381" y="1"/>
                  </a:moveTo>
                  <a:cubicBezTo>
                    <a:pt x="212" y="1"/>
                    <a:pt x="59" y="117"/>
                    <a:pt x="37" y="276"/>
                  </a:cubicBezTo>
                  <a:cubicBezTo>
                    <a:pt x="1" y="430"/>
                    <a:pt x="144" y="585"/>
                    <a:pt x="310" y="609"/>
                  </a:cubicBezTo>
                  <a:cubicBezTo>
                    <a:pt x="326" y="611"/>
                    <a:pt x="341" y="612"/>
                    <a:pt x="356" y="612"/>
                  </a:cubicBezTo>
                  <a:cubicBezTo>
                    <a:pt x="517" y="612"/>
                    <a:pt x="659" y="499"/>
                    <a:pt x="691" y="347"/>
                  </a:cubicBezTo>
                  <a:cubicBezTo>
                    <a:pt x="715" y="180"/>
                    <a:pt x="584" y="37"/>
                    <a:pt x="406" y="2"/>
                  </a:cubicBezTo>
                  <a:cubicBezTo>
                    <a:pt x="397" y="1"/>
                    <a:pt x="389" y="1"/>
                    <a:pt x="381"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1" name="Google Shape;3111;p54"/>
            <p:cNvSpPr/>
            <p:nvPr/>
          </p:nvSpPr>
          <p:spPr>
            <a:xfrm>
              <a:off x="1570425" y="4079475"/>
              <a:ext cx="11625" cy="10200"/>
            </a:xfrm>
            <a:custGeom>
              <a:avLst/>
              <a:gdLst/>
              <a:ahLst/>
              <a:cxnLst/>
              <a:rect l="l" t="t" r="r" b="b"/>
              <a:pathLst>
                <a:path w="465" h="408" extrusionOk="0">
                  <a:moveTo>
                    <a:pt x="242" y="1"/>
                  </a:moveTo>
                  <a:cubicBezTo>
                    <a:pt x="131" y="1"/>
                    <a:pt x="35" y="90"/>
                    <a:pt x="24" y="180"/>
                  </a:cubicBezTo>
                  <a:cubicBezTo>
                    <a:pt x="0" y="287"/>
                    <a:pt x="96" y="394"/>
                    <a:pt x="215" y="406"/>
                  </a:cubicBezTo>
                  <a:cubicBezTo>
                    <a:pt x="222" y="407"/>
                    <a:pt x="230" y="407"/>
                    <a:pt x="237" y="407"/>
                  </a:cubicBezTo>
                  <a:cubicBezTo>
                    <a:pt x="347" y="407"/>
                    <a:pt x="442" y="328"/>
                    <a:pt x="453" y="228"/>
                  </a:cubicBezTo>
                  <a:cubicBezTo>
                    <a:pt x="465" y="121"/>
                    <a:pt x="381" y="25"/>
                    <a:pt x="262" y="2"/>
                  </a:cubicBezTo>
                  <a:cubicBezTo>
                    <a:pt x="256" y="1"/>
                    <a:pt x="249" y="1"/>
                    <a:pt x="242"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2" name="Google Shape;3112;p54"/>
            <p:cNvSpPr/>
            <p:nvPr/>
          </p:nvSpPr>
          <p:spPr>
            <a:xfrm>
              <a:off x="1543050" y="4086325"/>
              <a:ext cx="11625" cy="10200"/>
            </a:xfrm>
            <a:custGeom>
              <a:avLst/>
              <a:gdLst/>
              <a:ahLst/>
              <a:cxnLst/>
              <a:rect l="l" t="t" r="r" b="b"/>
              <a:pathLst>
                <a:path w="465" h="408" extrusionOk="0">
                  <a:moveTo>
                    <a:pt x="227" y="0"/>
                  </a:moveTo>
                  <a:cubicBezTo>
                    <a:pt x="118" y="0"/>
                    <a:pt x="23" y="80"/>
                    <a:pt x="12" y="180"/>
                  </a:cubicBezTo>
                  <a:cubicBezTo>
                    <a:pt x="0" y="287"/>
                    <a:pt x="83" y="382"/>
                    <a:pt x="202" y="406"/>
                  </a:cubicBezTo>
                  <a:cubicBezTo>
                    <a:pt x="209" y="407"/>
                    <a:pt x="216" y="407"/>
                    <a:pt x="223" y="407"/>
                  </a:cubicBezTo>
                  <a:cubicBezTo>
                    <a:pt x="333" y="407"/>
                    <a:pt x="429" y="317"/>
                    <a:pt x="441" y="228"/>
                  </a:cubicBezTo>
                  <a:cubicBezTo>
                    <a:pt x="464" y="120"/>
                    <a:pt x="369" y="13"/>
                    <a:pt x="250" y="1"/>
                  </a:cubicBezTo>
                  <a:cubicBezTo>
                    <a:pt x="242" y="1"/>
                    <a:pt x="235" y="0"/>
                    <a:pt x="22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3" name="Google Shape;3113;p54"/>
            <p:cNvSpPr/>
            <p:nvPr/>
          </p:nvSpPr>
          <p:spPr>
            <a:xfrm>
              <a:off x="1554950" y="4458375"/>
              <a:ext cx="115800" cy="51925"/>
            </a:xfrm>
            <a:custGeom>
              <a:avLst/>
              <a:gdLst/>
              <a:ahLst/>
              <a:cxnLst/>
              <a:rect l="l" t="t" r="r" b="b"/>
              <a:pathLst>
                <a:path w="4632" h="2077" extrusionOk="0">
                  <a:moveTo>
                    <a:pt x="3130" y="1"/>
                  </a:moveTo>
                  <a:cubicBezTo>
                    <a:pt x="2775" y="1"/>
                    <a:pt x="2419" y="59"/>
                    <a:pt x="2084" y="169"/>
                  </a:cubicBezTo>
                  <a:cubicBezTo>
                    <a:pt x="1250" y="431"/>
                    <a:pt x="536" y="1014"/>
                    <a:pt x="0" y="1717"/>
                  </a:cubicBezTo>
                  <a:cubicBezTo>
                    <a:pt x="417" y="1871"/>
                    <a:pt x="798" y="1955"/>
                    <a:pt x="1239" y="2026"/>
                  </a:cubicBezTo>
                  <a:cubicBezTo>
                    <a:pt x="1415" y="2051"/>
                    <a:pt x="1598" y="2077"/>
                    <a:pt x="1783" y="2077"/>
                  </a:cubicBezTo>
                  <a:cubicBezTo>
                    <a:pt x="1859" y="2077"/>
                    <a:pt x="1936" y="2072"/>
                    <a:pt x="2012" y="2062"/>
                  </a:cubicBezTo>
                  <a:cubicBezTo>
                    <a:pt x="2501" y="2014"/>
                    <a:pt x="2941" y="1729"/>
                    <a:pt x="3358" y="1443"/>
                  </a:cubicBezTo>
                  <a:cubicBezTo>
                    <a:pt x="3810" y="1133"/>
                    <a:pt x="4215" y="764"/>
                    <a:pt x="4632" y="407"/>
                  </a:cubicBezTo>
                  <a:cubicBezTo>
                    <a:pt x="4183" y="129"/>
                    <a:pt x="3658" y="1"/>
                    <a:pt x="313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4" name="Google Shape;3114;p54"/>
            <p:cNvSpPr/>
            <p:nvPr/>
          </p:nvSpPr>
          <p:spPr>
            <a:xfrm>
              <a:off x="1662700" y="4468825"/>
              <a:ext cx="51225" cy="119100"/>
            </a:xfrm>
            <a:custGeom>
              <a:avLst/>
              <a:gdLst/>
              <a:ahLst/>
              <a:cxnLst/>
              <a:rect l="l" t="t" r="r" b="b"/>
              <a:pathLst>
                <a:path w="2049" h="4764" extrusionOk="0">
                  <a:moveTo>
                    <a:pt x="655" y="1"/>
                  </a:moveTo>
                  <a:cubicBezTo>
                    <a:pt x="429" y="382"/>
                    <a:pt x="298" y="763"/>
                    <a:pt x="167" y="1180"/>
                  </a:cubicBezTo>
                  <a:cubicBezTo>
                    <a:pt x="96" y="1430"/>
                    <a:pt x="12" y="1680"/>
                    <a:pt x="12" y="1953"/>
                  </a:cubicBezTo>
                  <a:cubicBezTo>
                    <a:pt x="0" y="2454"/>
                    <a:pt x="227" y="2930"/>
                    <a:pt x="453" y="3382"/>
                  </a:cubicBezTo>
                  <a:cubicBezTo>
                    <a:pt x="703" y="3858"/>
                    <a:pt x="1012" y="4299"/>
                    <a:pt x="1310" y="4763"/>
                  </a:cubicBezTo>
                  <a:cubicBezTo>
                    <a:pt x="1870" y="4073"/>
                    <a:pt x="2048" y="3144"/>
                    <a:pt x="1893" y="2275"/>
                  </a:cubicBezTo>
                  <a:cubicBezTo>
                    <a:pt x="1727" y="1418"/>
                    <a:pt x="1274" y="620"/>
                    <a:pt x="65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115" name="Google Shape;3115;p54"/>
          <p:cNvSpPr/>
          <p:nvPr/>
        </p:nvSpPr>
        <p:spPr>
          <a:xfrm rot="5684101">
            <a:off x="10480373" y="4941962"/>
            <a:ext cx="2216260" cy="1811965"/>
          </a:xfrm>
          <a:custGeom>
            <a:avLst/>
            <a:gdLst/>
            <a:ahLst/>
            <a:cxnLst/>
            <a:rect l="l" t="t" r="r" b="b"/>
            <a:pathLst>
              <a:path w="29635" h="24230" extrusionOk="0">
                <a:moveTo>
                  <a:pt x="20431" y="4644"/>
                </a:moveTo>
                <a:cubicBezTo>
                  <a:pt x="20503" y="4715"/>
                  <a:pt x="20598" y="4775"/>
                  <a:pt x="20681" y="4858"/>
                </a:cubicBezTo>
                <a:cubicBezTo>
                  <a:pt x="23264" y="6961"/>
                  <a:pt x="25678" y="9424"/>
                  <a:pt x="26570" y="9424"/>
                </a:cubicBezTo>
                <a:cubicBezTo>
                  <a:pt x="26652" y="9424"/>
                  <a:pt x="26722" y="9403"/>
                  <a:pt x="26777" y="9358"/>
                </a:cubicBezTo>
                <a:cubicBezTo>
                  <a:pt x="26849" y="9418"/>
                  <a:pt x="26920" y="9466"/>
                  <a:pt x="26980" y="9513"/>
                </a:cubicBezTo>
                <a:cubicBezTo>
                  <a:pt x="27087" y="9597"/>
                  <a:pt x="27170" y="9656"/>
                  <a:pt x="27254" y="9716"/>
                </a:cubicBezTo>
                <a:cubicBezTo>
                  <a:pt x="26480" y="9942"/>
                  <a:pt x="25718" y="10180"/>
                  <a:pt x="24944" y="10418"/>
                </a:cubicBezTo>
                <a:cubicBezTo>
                  <a:pt x="24884" y="10335"/>
                  <a:pt x="24765" y="10228"/>
                  <a:pt x="24610" y="10073"/>
                </a:cubicBezTo>
                <a:cubicBezTo>
                  <a:pt x="24551" y="10013"/>
                  <a:pt x="24467" y="9942"/>
                  <a:pt x="24396" y="9858"/>
                </a:cubicBezTo>
                <a:cubicBezTo>
                  <a:pt x="24491" y="9835"/>
                  <a:pt x="24956" y="9573"/>
                  <a:pt x="21253" y="5525"/>
                </a:cubicBezTo>
                <a:cubicBezTo>
                  <a:pt x="20967" y="5215"/>
                  <a:pt x="20681" y="4917"/>
                  <a:pt x="20431" y="4644"/>
                </a:cubicBezTo>
                <a:close/>
                <a:moveTo>
                  <a:pt x="20038" y="0"/>
                </a:moveTo>
                <a:cubicBezTo>
                  <a:pt x="20038" y="0"/>
                  <a:pt x="19788" y="786"/>
                  <a:pt x="22384" y="3560"/>
                </a:cubicBezTo>
                <a:cubicBezTo>
                  <a:pt x="24721" y="6031"/>
                  <a:pt x="26819" y="8865"/>
                  <a:pt x="27686" y="8865"/>
                </a:cubicBezTo>
                <a:cubicBezTo>
                  <a:pt x="27746" y="8865"/>
                  <a:pt x="27801" y="8851"/>
                  <a:pt x="27849" y="8823"/>
                </a:cubicBezTo>
                <a:lnTo>
                  <a:pt x="28075" y="9061"/>
                </a:lnTo>
                <a:cubicBezTo>
                  <a:pt x="28230" y="9216"/>
                  <a:pt x="28349" y="9323"/>
                  <a:pt x="28408" y="9382"/>
                </a:cubicBezTo>
                <a:cubicBezTo>
                  <a:pt x="28063" y="9477"/>
                  <a:pt x="27730" y="9573"/>
                  <a:pt x="27385" y="9680"/>
                </a:cubicBezTo>
                <a:cubicBezTo>
                  <a:pt x="27301" y="9620"/>
                  <a:pt x="27206" y="9525"/>
                  <a:pt x="27051" y="9418"/>
                </a:cubicBezTo>
                <a:cubicBezTo>
                  <a:pt x="26992" y="9382"/>
                  <a:pt x="26932" y="9335"/>
                  <a:pt x="26861" y="9275"/>
                </a:cubicBezTo>
                <a:cubicBezTo>
                  <a:pt x="26944" y="9263"/>
                  <a:pt x="27456" y="8989"/>
                  <a:pt x="23182" y="5370"/>
                </a:cubicBezTo>
                <a:cubicBezTo>
                  <a:pt x="18800" y="1684"/>
                  <a:pt x="17961" y="1607"/>
                  <a:pt x="17899" y="1607"/>
                </a:cubicBezTo>
                <a:cubicBezTo>
                  <a:pt x="17896" y="1607"/>
                  <a:pt x="17895" y="1607"/>
                  <a:pt x="17895" y="1607"/>
                </a:cubicBezTo>
                <a:cubicBezTo>
                  <a:pt x="17895" y="1607"/>
                  <a:pt x="17860" y="1846"/>
                  <a:pt x="18288" y="2453"/>
                </a:cubicBezTo>
                <a:cubicBezTo>
                  <a:pt x="16873" y="1130"/>
                  <a:pt x="16525" y="1107"/>
                  <a:pt x="16503" y="1107"/>
                </a:cubicBezTo>
                <a:cubicBezTo>
                  <a:pt x="16503" y="1107"/>
                  <a:pt x="16502" y="1107"/>
                  <a:pt x="16502" y="1107"/>
                </a:cubicBezTo>
                <a:cubicBezTo>
                  <a:pt x="16502" y="1107"/>
                  <a:pt x="16252" y="1893"/>
                  <a:pt x="18836" y="4655"/>
                </a:cubicBezTo>
                <a:cubicBezTo>
                  <a:pt x="21176" y="7141"/>
                  <a:pt x="23287" y="9970"/>
                  <a:pt x="24143" y="9970"/>
                </a:cubicBezTo>
                <a:cubicBezTo>
                  <a:pt x="24202" y="9970"/>
                  <a:pt x="24254" y="9957"/>
                  <a:pt x="24301" y="9930"/>
                </a:cubicBezTo>
                <a:lnTo>
                  <a:pt x="24539" y="10168"/>
                </a:lnTo>
                <a:cubicBezTo>
                  <a:pt x="24658" y="10287"/>
                  <a:pt x="24765" y="10370"/>
                  <a:pt x="24825" y="10454"/>
                </a:cubicBezTo>
                <a:cubicBezTo>
                  <a:pt x="24479" y="10549"/>
                  <a:pt x="24134" y="10656"/>
                  <a:pt x="23813" y="10763"/>
                </a:cubicBezTo>
                <a:cubicBezTo>
                  <a:pt x="23729" y="10704"/>
                  <a:pt x="23634" y="10632"/>
                  <a:pt x="23515" y="10537"/>
                </a:cubicBezTo>
                <a:cubicBezTo>
                  <a:pt x="23455" y="10489"/>
                  <a:pt x="23396" y="10454"/>
                  <a:pt x="23313" y="10394"/>
                </a:cubicBezTo>
                <a:cubicBezTo>
                  <a:pt x="23408" y="10370"/>
                  <a:pt x="23908" y="10108"/>
                  <a:pt x="19645" y="6489"/>
                </a:cubicBezTo>
                <a:cubicBezTo>
                  <a:pt x="15289" y="2813"/>
                  <a:pt x="14435" y="2726"/>
                  <a:pt x="14364" y="2726"/>
                </a:cubicBezTo>
                <a:cubicBezTo>
                  <a:pt x="14361" y="2726"/>
                  <a:pt x="14359" y="2727"/>
                  <a:pt x="14359" y="2727"/>
                </a:cubicBezTo>
                <a:cubicBezTo>
                  <a:pt x="14359" y="2727"/>
                  <a:pt x="14204" y="3548"/>
                  <a:pt x="17145" y="5953"/>
                </a:cubicBezTo>
                <a:cubicBezTo>
                  <a:pt x="19717" y="8068"/>
                  <a:pt x="22130" y="10531"/>
                  <a:pt x="23022" y="10531"/>
                </a:cubicBezTo>
                <a:cubicBezTo>
                  <a:pt x="23104" y="10531"/>
                  <a:pt x="23174" y="10510"/>
                  <a:pt x="23229" y="10466"/>
                </a:cubicBezTo>
                <a:cubicBezTo>
                  <a:pt x="23301" y="10525"/>
                  <a:pt x="23384" y="10573"/>
                  <a:pt x="23444" y="10609"/>
                </a:cubicBezTo>
                <a:cubicBezTo>
                  <a:pt x="23527" y="10692"/>
                  <a:pt x="23622" y="10751"/>
                  <a:pt x="23682" y="10787"/>
                </a:cubicBezTo>
                <a:cubicBezTo>
                  <a:pt x="22693" y="11085"/>
                  <a:pt x="21741" y="11382"/>
                  <a:pt x="20836" y="11680"/>
                </a:cubicBezTo>
                <a:cubicBezTo>
                  <a:pt x="20777" y="11621"/>
                  <a:pt x="20657" y="11502"/>
                  <a:pt x="20491" y="11359"/>
                </a:cubicBezTo>
                <a:lnTo>
                  <a:pt x="20134" y="11001"/>
                </a:lnTo>
                <a:cubicBezTo>
                  <a:pt x="20253" y="10906"/>
                  <a:pt x="20288" y="10335"/>
                  <a:pt x="16955" y="6679"/>
                </a:cubicBezTo>
                <a:cubicBezTo>
                  <a:pt x="12919" y="2263"/>
                  <a:pt x="12204" y="2262"/>
                  <a:pt x="12204" y="2262"/>
                </a:cubicBezTo>
                <a:lnTo>
                  <a:pt x="12204" y="2262"/>
                </a:lnTo>
                <a:cubicBezTo>
                  <a:pt x="12204" y="2262"/>
                  <a:pt x="11954" y="3048"/>
                  <a:pt x="14538" y="5822"/>
                </a:cubicBezTo>
                <a:cubicBezTo>
                  <a:pt x="16870" y="8309"/>
                  <a:pt x="18976" y="11125"/>
                  <a:pt x="19838" y="11125"/>
                </a:cubicBezTo>
                <a:cubicBezTo>
                  <a:pt x="19904" y="11125"/>
                  <a:pt x="19963" y="11108"/>
                  <a:pt x="20015" y="11073"/>
                </a:cubicBezTo>
                <a:cubicBezTo>
                  <a:pt x="20169" y="11204"/>
                  <a:pt x="20288" y="11347"/>
                  <a:pt x="20384" y="11442"/>
                </a:cubicBezTo>
                <a:cubicBezTo>
                  <a:pt x="20503" y="11561"/>
                  <a:pt x="20610" y="11656"/>
                  <a:pt x="20669" y="11728"/>
                </a:cubicBezTo>
                <a:cubicBezTo>
                  <a:pt x="20253" y="11859"/>
                  <a:pt x="19836" y="12002"/>
                  <a:pt x="19455" y="12121"/>
                </a:cubicBezTo>
                <a:cubicBezTo>
                  <a:pt x="19372" y="12061"/>
                  <a:pt x="19288" y="11978"/>
                  <a:pt x="19157" y="11883"/>
                </a:cubicBezTo>
                <a:cubicBezTo>
                  <a:pt x="19074" y="11823"/>
                  <a:pt x="18991" y="11763"/>
                  <a:pt x="18895" y="11680"/>
                </a:cubicBezTo>
                <a:cubicBezTo>
                  <a:pt x="19003" y="11656"/>
                  <a:pt x="19407" y="11323"/>
                  <a:pt x="15288" y="7739"/>
                </a:cubicBezTo>
                <a:cubicBezTo>
                  <a:pt x="10973" y="3992"/>
                  <a:pt x="10134" y="3905"/>
                  <a:pt x="10066" y="3905"/>
                </a:cubicBezTo>
                <a:cubicBezTo>
                  <a:pt x="10062" y="3905"/>
                  <a:pt x="10061" y="3905"/>
                  <a:pt x="10061" y="3905"/>
                </a:cubicBezTo>
                <a:cubicBezTo>
                  <a:pt x="10061" y="3905"/>
                  <a:pt x="9894" y="4715"/>
                  <a:pt x="12799" y="7156"/>
                </a:cubicBezTo>
                <a:cubicBezTo>
                  <a:pt x="15357" y="9320"/>
                  <a:pt x="17734" y="11825"/>
                  <a:pt x="18623" y="11825"/>
                </a:cubicBezTo>
                <a:cubicBezTo>
                  <a:pt x="18702" y="11825"/>
                  <a:pt x="18769" y="11805"/>
                  <a:pt x="18824" y="11763"/>
                </a:cubicBezTo>
                <a:cubicBezTo>
                  <a:pt x="18931" y="11835"/>
                  <a:pt x="19014" y="11906"/>
                  <a:pt x="19098" y="11966"/>
                </a:cubicBezTo>
                <a:cubicBezTo>
                  <a:pt x="19181" y="12037"/>
                  <a:pt x="19253" y="12097"/>
                  <a:pt x="19336" y="12144"/>
                </a:cubicBezTo>
                <a:cubicBezTo>
                  <a:pt x="18764" y="12323"/>
                  <a:pt x="18229" y="12502"/>
                  <a:pt x="17705" y="12668"/>
                </a:cubicBezTo>
                <a:cubicBezTo>
                  <a:pt x="17633" y="12609"/>
                  <a:pt x="17550" y="12537"/>
                  <a:pt x="17407" y="12430"/>
                </a:cubicBezTo>
                <a:cubicBezTo>
                  <a:pt x="17336" y="12371"/>
                  <a:pt x="17252" y="12311"/>
                  <a:pt x="17157" y="12240"/>
                </a:cubicBezTo>
                <a:cubicBezTo>
                  <a:pt x="17264" y="12204"/>
                  <a:pt x="17669" y="11883"/>
                  <a:pt x="13526" y="8287"/>
                </a:cubicBezTo>
                <a:cubicBezTo>
                  <a:pt x="9210" y="4539"/>
                  <a:pt x="8372" y="4453"/>
                  <a:pt x="8304" y="4453"/>
                </a:cubicBezTo>
                <a:cubicBezTo>
                  <a:pt x="8300" y="4453"/>
                  <a:pt x="8299" y="4453"/>
                  <a:pt x="8299" y="4453"/>
                </a:cubicBezTo>
                <a:cubicBezTo>
                  <a:pt x="8299" y="4453"/>
                  <a:pt x="8144" y="5275"/>
                  <a:pt x="11037" y="7715"/>
                </a:cubicBezTo>
                <a:cubicBezTo>
                  <a:pt x="13591" y="9865"/>
                  <a:pt x="15955" y="12376"/>
                  <a:pt x="16863" y="12376"/>
                </a:cubicBezTo>
                <a:cubicBezTo>
                  <a:pt x="16946" y="12376"/>
                  <a:pt x="17016" y="12355"/>
                  <a:pt x="17074" y="12311"/>
                </a:cubicBezTo>
                <a:cubicBezTo>
                  <a:pt x="17169" y="12383"/>
                  <a:pt x="17264" y="12454"/>
                  <a:pt x="17336" y="12514"/>
                </a:cubicBezTo>
                <a:cubicBezTo>
                  <a:pt x="17431" y="12597"/>
                  <a:pt x="17502" y="12656"/>
                  <a:pt x="17574" y="12692"/>
                </a:cubicBezTo>
                <a:cubicBezTo>
                  <a:pt x="17026" y="12871"/>
                  <a:pt x="16514" y="13037"/>
                  <a:pt x="16038" y="13192"/>
                </a:cubicBezTo>
                <a:cubicBezTo>
                  <a:pt x="15955" y="13145"/>
                  <a:pt x="15835" y="13073"/>
                  <a:pt x="15669" y="12966"/>
                </a:cubicBezTo>
                <a:cubicBezTo>
                  <a:pt x="15526" y="12871"/>
                  <a:pt x="15323" y="12775"/>
                  <a:pt x="15121" y="12656"/>
                </a:cubicBezTo>
                <a:cubicBezTo>
                  <a:pt x="15704" y="11799"/>
                  <a:pt x="9097" y="8858"/>
                  <a:pt x="9097" y="8858"/>
                </a:cubicBezTo>
                <a:cubicBezTo>
                  <a:pt x="9097" y="8858"/>
                  <a:pt x="6214" y="7336"/>
                  <a:pt x="4828" y="7336"/>
                </a:cubicBezTo>
                <a:cubicBezTo>
                  <a:pt x="4578" y="7336"/>
                  <a:pt x="4378" y="7385"/>
                  <a:pt x="4251" y="7501"/>
                </a:cubicBezTo>
                <a:cubicBezTo>
                  <a:pt x="4251" y="7501"/>
                  <a:pt x="4358" y="8430"/>
                  <a:pt x="7751" y="9632"/>
                </a:cubicBezTo>
                <a:cubicBezTo>
                  <a:pt x="9930" y="10397"/>
                  <a:pt x="13142" y="12841"/>
                  <a:pt x="14586" y="12841"/>
                </a:cubicBezTo>
                <a:cubicBezTo>
                  <a:pt x="14760" y="12841"/>
                  <a:pt x="14908" y="12806"/>
                  <a:pt x="15026" y="12728"/>
                </a:cubicBezTo>
                <a:lnTo>
                  <a:pt x="15050" y="12716"/>
                </a:lnTo>
                <a:lnTo>
                  <a:pt x="15062" y="12716"/>
                </a:lnTo>
                <a:cubicBezTo>
                  <a:pt x="15288" y="12835"/>
                  <a:pt x="15478" y="12918"/>
                  <a:pt x="15645" y="13014"/>
                </a:cubicBezTo>
                <a:cubicBezTo>
                  <a:pt x="15776" y="13085"/>
                  <a:pt x="15883" y="13145"/>
                  <a:pt x="15966" y="13192"/>
                </a:cubicBezTo>
                <a:cubicBezTo>
                  <a:pt x="15478" y="13347"/>
                  <a:pt x="15014" y="13490"/>
                  <a:pt x="14609" y="13621"/>
                </a:cubicBezTo>
                <a:cubicBezTo>
                  <a:pt x="14526" y="13585"/>
                  <a:pt x="14419" y="13549"/>
                  <a:pt x="14276" y="13490"/>
                </a:cubicBezTo>
                <a:cubicBezTo>
                  <a:pt x="14109" y="13430"/>
                  <a:pt x="13895" y="13335"/>
                  <a:pt x="13680" y="13252"/>
                </a:cubicBezTo>
                <a:cubicBezTo>
                  <a:pt x="13657" y="13252"/>
                  <a:pt x="13645" y="13228"/>
                  <a:pt x="13633" y="13228"/>
                </a:cubicBezTo>
                <a:cubicBezTo>
                  <a:pt x="13657" y="12394"/>
                  <a:pt x="10001" y="11644"/>
                  <a:pt x="6560" y="10489"/>
                </a:cubicBezTo>
                <a:cubicBezTo>
                  <a:pt x="4717" y="9873"/>
                  <a:pt x="3656" y="9723"/>
                  <a:pt x="3060" y="9723"/>
                </a:cubicBezTo>
                <a:cubicBezTo>
                  <a:pt x="2493" y="9723"/>
                  <a:pt x="2346" y="9858"/>
                  <a:pt x="2346" y="9858"/>
                </a:cubicBezTo>
                <a:cubicBezTo>
                  <a:pt x="2346" y="9858"/>
                  <a:pt x="2631" y="10513"/>
                  <a:pt x="8346" y="12323"/>
                </a:cubicBezTo>
                <a:cubicBezTo>
                  <a:pt x="11387" y="13294"/>
                  <a:pt x="12678" y="13521"/>
                  <a:pt x="13220" y="13521"/>
                </a:cubicBezTo>
                <a:cubicBezTo>
                  <a:pt x="13696" y="13521"/>
                  <a:pt x="13597" y="13347"/>
                  <a:pt x="13597" y="13347"/>
                </a:cubicBezTo>
                <a:cubicBezTo>
                  <a:pt x="13621" y="13347"/>
                  <a:pt x="13633" y="13371"/>
                  <a:pt x="13645" y="13371"/>
                </a:cubicBezTo>
                <a:cubicBezTo>
                  <a:pt x="13883" y="13454"/>
                  <a:pt x="14073" y="13526"/>
                  <a:pt x="14240" y="13585"/>
                </a:cubicBezTo>
                <a:cubicBezTo>
                  <a:pt x="14311" y="13621"/>
                  <a:pt x="14395" y="13645"/>
                  <a:pt x="14454" y="13668"/>
                </a:cubicBezTo>
                <a:cubicBezTo>
                  <a:pt x="13526" y="13942"/>
                  <a:pt x="12918" y="14145"/>
                  <a:pt x="12728" y="14169"/>
                </a:cubicBezTo>
                <a:lnTo>
                  <a:pt x="12192" y="14169"/>
                </a:lnTo>
                <a:lnTo>
                  <a:pt x="11966" y="14180"/>
                </a:lnTo>
                <a:cubicBezTo>
                  <a:pt x="11998" y="13783"/>
                  <a:pt x="10959" y="13661"/>
                  <a:pt x="9667" y="13661"/>
                </a:cubicBezTo>
                <a:cubicBezTo>
                  <a:pt x="7586" y="13661"/>
                  <a:pt x="4846" y="13978"/>
                  <a:pt x="4846" y="13978"/>
                </a:cubicBezTo>
                <a:cubicBezTo>
                  <a:pt x="4846" y="13978"/>
                  <a:pt x="322" y="14180"/>
                  <a:pt x="0" y="15276"/>
                </a:cubicBezTo>
                <a:cubicBezTo>
                  <a:pt x="0" y="15276"/>
                  <a:pt x="257" y="15615"/>
                  <a:pt x="1523" y="15615"/>
                </a:cubicBezTo>
                <a:cubicBezTo>
                  <a:pt x="2125" y="15615"/>
                  <a:pt x="2956" y="15538"/>
                  <a:pt x="4096" y="15312"/>
                </a:cubicBezTo>
                <a:cubicBezTo>
                  <a:pt x="6620" y="14823"/>
                  <a:pt x="11299" y="15466"/>
                  <a:pt x="11918" y="14288"/>
                </a:cubicBezTo>
                <a:lnTo>
                  <a:pt x="12192" y="14276"/>
                </a:lnTo>
                <a:cubicBezTo>
                  <a:pt x="12260" y="14272"/>
                  <a:pt x="12327" y="14270"/>
                  <a:pt x="12395" y="14270"/>
                </a:cubicBezTo>
                <a:cubicBezTo>
                  <a:pt x="12529" y="14270"/>
                  <a:pt x="12664" y="14276"/>
                  <a:pt x="12799" y="14276"/>
                </a:cubicBezTo>
                <a:lnTo>
                  <a:pt x="11954" y="14835"/>
                </a:lnTo>
                <a:cubicBezTo>
                  <a:pt x="11893" y="14792"/>
                  <a:pt x="11816" y="14771"/>
                  <a:pt x="11722" y="14771"/>
                </a:cubicBezTo>
                <a:cubicBezTo>
                  <a:pt x="10766" y="14771"/>
                  <a:pt x="8163" y="16916"/>
                  <a:pt x="5441" y="18705"/>
                </a:cubicBezTo>
                <a:cubicBezTo>
                  <a:pt x="2274" y="20788"/>
                  <a:pt x="2334" y="21622"/>
                  <a:pt x="2334" y="21622"/>
                </a:cubicBezTo>
                <a:cubicBezTo>
                  <a:pt x="2334" y="21622"/>
                  <a:pt x="2340" y="21623"/>
                  <a:pt x="2356" y="21623"/>
                </a:cubicBezTo>
                <a:cubicBezTo>
                  <a:pt x="2506" y="21623"/>
                  <a:pt x="3501" y="21478"/>
                  <a:pt x="7977" y="18443"/>
                </a:cubicBezTo>
                <a:cubicBezTo>
                  <a:pt x="12930" y="15073"/>
                  <a:pt x="12037" y="14954"/>
                  <a:pt x="12037" y="14954"/>
                </a:cubicBezTo>
                <a:cubicBezTo>
                  <a:pt x="12037" y="14942"/>
                  <a:pt x="12025" y="14942"/>
                  <a:pt x="12025" y="14931"/>
                </a:cubicBezTo>
                <a:lnTo>
                  <a:pt x="12752" y="14442"/>
                </a:lnTo>
                <a:cubicBezTo>
                  <a:pt x="12764" y="14442"/>
                  <a:pt x="12776" y="14419"/>
                  <a:pt x="12799" y="14419"/>
                </a:cubicBezTo>
                <a:cubicBezTo>
                  <a:pt x="12895" y="14383"/>
                  <a:pt x="13395" y="14204"/>
                  <a:pt x="14169" y="13942"/>
                </a:cubicBezTo>
                <a:lnTo>
                  <a:pt x="14169" y="13942"/>
                </a:lnTo>
                <a:lnTo>
                  <a:pt x="14073" y="14038"/>
                </a:lnTo>
                <a:cubicBezTo>
                  <a:pt x="13990" y="14121"/>
                  <a:pt x="13895" y="14228"/>
                  <a:pt x="13776" y="14335"/>
                </a:cubicBezTo>
                <a:cubicBezTo>
                  <a:pt x="13725" y="14301"/>
                  <a:pt x="13667" y="14284"/>
                  <a:pt x="13603" y="14284"/>
                </a:cubicBezTo>
                <a:cubicBezTo>
                  <a:pt x="12750" y="14284"/>
                  <a:pt x="10696" y="17148"/>
                  <a:pt x="8406" y="19693"/>
                </a:cubicBezTo>
                <a:cubicBezTo>
                  <a:pt x="5846" y="22574"/>
                  <a:pt x="6120" y="23372"/>
                  <a:pt x="6120" y="23372"/>
                </a:cubicBezTo>
                <a:cubicBezTo>
                  <a:pt x="6120" y="23372"/>
                  <a:pt x="6834" y="23372"/>
                  <a:pt x="10775" y="18860"/>
                </a:cubicBezTo>
                <a:cubicBezTo>
                  <a:pt x="14050" y="15121"/>
                  <a:pt x="13990" y="14561"/>
                  <a:pt x="13871" y="14466"/>
                </a:cubicBezTo>
                <a:cubicBezTo>
                  <a:pt x="13978" y="14359"/>
                  <a:pt x="14061" y="14276"/>
                  <a:pt x="14133" y="14180"/>
                </a:cubicBezTo>
                <a:cubicBezTo>
                  <a:pt x="14240" y="14085"/>
                  <a:pt x="14323" y="13990"/>
                  <a:pt x="14383" y="13918"/>
                </a:cubicBezTo>
                <a:cubicBezTo>
                  <a:pt x="14490" y="13883"/>
                  <a:pt x="14597" y="13847"/>
                  <a:pt x="14716" y="13811"/>
                </a:cubicBezTo>
                <a:lnTo>
                  <a:pt x="14728" y="13811"/>
                </a:lnTo>
                <a:lnTo>
                  <a:pt x="14728" y="13799"/>
                </a:lnTo>
                <a:cubicBezTo>
                  <a:pt x="15050" y="13692"/>
                  <a:pt x="15407" y="13573"/>
                  <a:pt x="15776" y="13454"/>
                </a:cubicBezTo>
                <a:lnTo>
                  <a:pt x="15776" y="13454"/>
                </a:lnTo>
                <a:cubicBezTo>
                  <a:pt x="15716" y="13526"/>
                  <a:pt x="15645" y="13645"/>
                  <a:pt x="15526" y="13788"/>
                </a:cubicBezTo>
                <a:cubicBezTo>
                  <a:pt x="15466" y="13859"/>
                  <a:pt x="15407" y="13942"/>
                  <a:pt x="15323" y="14049"/>
                </a:cubicBezTo>
                <a:cubicBezTo>
                  <a:pt x="15285" y="14031"/>
                  <a:pt x="15243" y="14022"/>
                  <a:pt x="15200" y="14022"/>
                </a:cubicBezTo>
                <a:cubicBezTo>
                  <a:pt x="14379" y="14022"/>
                  <a:pt x="12757" y="17241"/>
                  <a:pt x="10835" y="20169"/>
                </a:cubicBezTo>
                <a:cubicBezTo>
                  <a:pt x="8799" y="23372"/>
                  <a:pt x="9180" y="24110"/>
                  <a:pt x="9180" y="24110"/>
                </a:cubicBezTo>
                <a:cubicBezTo>
                  <a:pt x="9180" y="24110"/>
                  <a:pt x="9882" y="23991"/>
                  <a:pt x="13097" y="18943"/>
                </a:cubicBezTo>
                <a:cubicBezTo>
                  <a:pt x="16035" y="14318"/>
                  <a:pt x="15552" y="14119"/>
                  <a:pt x="15447" y="14119"/>
                </a:cubicBezTo>
                <a:cubicBezTo>
                  <a:pt x="15437" y="14119"/>
                  <a:pt x="15431" y="14121"/>
                  <a:pt x="15431" y="14121"/>
                </a:cubicBezTo>
                <a:lnTo>
                  <a:pt x="15419" y="14121"/>
                </a:lnTo>
                <a:cubicBezTo>
                  <a:pt x="15490" y="14026"/>
                  <a:pt x="15550" y="13930"/>
                  <a:pt x="15597" y="13859"/>
                </a:cubicBezTo>
                <a:cubicBezTo>
                  <a:pt x="15728" y="13668"/>
                  <a:pt x="15824" y="13526"/>
                  <a:pt x="15883" y="13454"/>
                </a:cubicBezTo>
                <a:cubicBezTo>
                  <a:pt x="16324" y="13311"/>
                  <a:pt x="16812" y="13156"/>
                  <a:pt x="17348" y="12990"/>
                </a:cubicBezTo>
                <a:lnTo>
                  <a:pt x="17348" y="12990"/>
                </a:lnTo>
                <a:cubicBezTo>
                  <a:pt x="17312" y="13073"/>
                  <a:pt x="17264" y="13156"/>
                  <a:pt x="17205" y="13264"/>
                </a:cubicBezTo>
                <a:cubicBezTo>
                  <a:pt x="17157" y="13347"/>
                  <a:pt x="17098" y="13454"/>
                  <a:pt x="17038" y="13561"/>
                </a:cubicBezTo>
                <a:cubicBezTo>
                  <a:pt x="17014" y="13555"/>
                  <a:pt x="16990" y="13552"/>
                  <a:pt x="16966" y="13552"/>
                </a:cubicBezTo>
                <a:cubicBezTo>
                  <a:pt x="16143" y="13552"/>
                  <a:pt x="14895" y="17001"/>
                  <a:pt x="13299" y="20157"/>
                </a:cubicBezTo>
                <a:cubicBezTo>
                  <a:pt x="11609" y="23551"/>
                  <a:pt x="12073" y="24229"/>
                  <a:pt x="12073" y="24229"/>
                </a:cubicBezTo>
                <a:cubicBezTo>
                  <a:pt x="12073" y="24229"/>
                  <a:pt x="12752" y="24039"/>
                  <a:pt x="15359" y="18645"/>
                </a:cubicBezTo>
                <a:cubicBezTo>
                  <a:pt x="17740" y="13728"/>
                  <a:pt x="17252" y="13585"/>
                  <a:pt x="17145" y="13585"/>
                </a:cubicBezTo>
                <a:cubicBezTo>
                  <a:pt x="17205" y="13490"/>
                  <a:pt x="17252" y="13395"/>
                  <a:pt x="17288" y="13311"/>
                </a:cubicBezTo>
                <a:cubicBezTo>
                  <a:pt x="17383" y="13145"/>
                  <a:pt x="17443" y="13026"/>
                  <a:pt x="17490" y="12930"/>
                </a:cubicBezTo>
                <a:lnTo>
                  <a:pt x="17752" y="12847"/>
                </a:lnTo>
                <a:lnTo>
                  <a:pt x="17764" y="12859"/>
                </a:lnTo>
                <a:lnTo>
                  <a:pt x="17788" y="12835"/>
                </a:lnTo>
                <a:cubicBezTo>
                  <a:pt x="18336" y="12656"/>
                  <a:pt x="18895" y="12478"/>
                  <a:pt x="19514" y="12299"/>
                </a:cubicBezTo>
                <a:lnTo>
                  <a:pt x="19514" y="12275"/>
                </a:lnTo>
                <a:cubicBezTo>
                  <a:pt x="19895" y="12156"/>
                  <a:pt x="20288" y="12037"/>
                  <a:pt x="20705" y="11906"/>
                </a:cubicBezTo>
                <a:lnTo>
                  <a:pt x="20705" y="11906"/>
                </a:lnTo>
                <a:cubicBezTo>
                  <a:pt x="20657" y="11966"/>
                  <a:pt x="20598" y="12061"/>
                  <a:pt x="20538" y="12144"/>
                </a:cubicBezTo>
                <a:cubicBezTo>
                  <a:pt x="20467" y="12264"/>
                  <a:pt x="20360" y="12418"/>
                  <a:pt x="20253" y="12573"/>
                </a:cubicBezTo>
                <a:cubicBezTo>
                  <a:pt x="20212" y="12553"/>
                  <a:pt x="20169" y="12543"/>
                  <a:pt x="20123" y="12543"/>
                </a:cubicBezTo>
                <a:cubicBezTo>
                  <a:pt x="19301" y="12543"/>
                  <a:pt x="17783" y="15833"/>
                  <a:pt x="15955" y="18824"/>
                </a:cubicBezTo>
                <a:cubicBezTo>
                  <a:pt x="13978" y="22074"/>
                  <a:pt x="14395" y="22789"/>
                  <a:pt x="14395" y="22789"/>
                </a:cubicBezTo>
                <a:cubicBezTo>
                  <a:pt x="14395" y="22789"/>
                  <a:pt x="15085" y="22658"/>
                  <a:pt x="18121" y="17490"/>
                </a:cubicBezTo>
                <a:cubicBezTo>
                  <a:pt x="20729" y="13085"/>
                  <a:pt x="20479" y="12633"/>
                  <a:pt x="20348" y="12609"/>
                </a:cubicBezTo>
                <a:cubicBezTo>
                  <a:pt x="20443" y="12454"/>
                  <a:pt x="20538" y="12311"/>
                  <a:pt x="20610" y="12204"/>
                </a:cubicBezTo>
                <a:cubicBezTo>
                  <a:pt x="20705" y="12073"/>
                  <a:pt x="20777" y="11954"/>
                  <a:pt x="20824" y="11883"/>
                </a:cubicBezTo>
                <a:cubicBezTo>
                  <a:pt x="21205" y="11763"/>
                  <a:pt x="21610" y="11644"/>
                  <a:pt x="22027" y="11502"/>
                </a:cubicBezTo>
                <a:lnTo>
                  <a:pt x="22027" y="11502"/>
                </a:lnTo>
                <a:cubicBezTo>
                  <a:pt x="21991" y="11585"/>
                  <a:pt x="21931" y="11728"/>
                  <a:pt x="21860" y="11918"/>
                </a:cubicBezTo>
                <a:cubicBezTo>
                  <a:pt x="21800" y="12085"/>
                  <a:pt x="21729" y="12275"/>
                  <a:pt x="21634" y="12490"/>
                </a:cubicBezTo>
                <a:lnTo>
                  <a:pt x="21634" y="12502"/>
                </a:lnTo>
                <a:cubicBezTo>
                  <a:pt x="21612" y="12496"/>
                  <a:pt x="21590" y="12493"/>
                  <a:pt x="21568" y="12493"/>
                </a:cubicBezTo>
                <a:cubicBezTo>
                  <a:pt x="20783" y="12493"/>
                  <a:pt x="20032" y="15985"/>
                  <a:pt x="18931" y="19241"/>
                </a:cubicBezTo>
                <a:cubicBezTo>
                  <a:pt x="17752" y="22681"/>
                  <a:pt x="18288" y="23277"/>
                  <a:pt x="18288" y="23277"/>
                </a:cubicBezTo>
                <a:cubicBezTo>
                  <a:pt x="18288" y="23277"/>
                  <a:pt x="18919" y="23015"/>
                  <a:pt x="20681" y="17550"/>
                </a:cubicBezTo>
                <a:cubicBezTo>
                  <a:pt x="22146" y="13073"/>
                  <a:pt x="21896" y="12561"/>
                  <a:pt x="21753" y="12514"/>
                </a:cubicBezTo>
                <a:cubicBezTo>
                  <a:pt x="21848" y="12299"/>
                  <a:pt x="21908" y="12121"/>
                  <a:pt x="21967" y="11954"/>
                </a:cubicBezTo>
                <a:cubicBezTo>
                  <a:pt x="22086" y="11644"/>
                  <a:pt x="22146" y="11466"/>
                  <a:pt x="22158" y="11466"/>
                </a:cubicBezTo>
                <a:cubicBezTo>
                  <a:pt x="22467" y="11371"/>
                  <a:pt x="22789" y="11263"/>
                  <a:pt x="23110" y="11180"/>
                </a:cubicBezTo>
                <a:lnTo>
                  <a:pt x="23110" y="11180"/>
                </a:lnTo>
                <a:cubicBezTo>
                  <a:pt x="23098" y="11251"/>
                  <a:pt x="23051" y="11418"/>
                  <a:pt x="23003" y="11644"/>
                </a:cubicBezTo>
                <a:cubicBezTo>
                  <a:pt x="22979" y="11740"/>
                  <a:pt x="22967" y="11859"/>
                  <a:pt x="22920" y="12013"/>
                </a:cubicBezTo>
                <a:cubicBezTo>
                  <a:pt x="22905" y="12011"/>
                  <a:pt x="22890" y="12010"/>
                  <a:pt x="22875" y="12010"/>
                </a:cubicBezTo>
                <a:cubicBezTo>
                  <a:pt x="22044" y="12010"/>
                  <a:pt x="21862" y="15623"/>
                  <a:pt x="21277" y="19098"/>
                </a:cubicBezTo>
                <a:cubicBezTo>
                  <a:pt x="20669" y="22681"/>
                  <a:pt x="21300" y="23170"/>
                  <a:pt x="21300" y="23170"/>
                </a:cubicBezTo>
                <a:cubicBezTo>
                  <a:pt x="21300" y="23170"/>
                  <a:pt x="21872" y="22801"/>
                  <a:pt x="22753" y="17133"/>
                </a:cubicBezTo>
                <a:cubicBezTo>
                  <a:pt x="23479" y="12502"/>
                  <a:pt x="23158" y="12013"/>
                  <a:pt x="23027" y="11990"/>
                </a:cubicBezTo>
                <a:cubicBezTo>
                  <a:pt x="23051" y="11871"/>
                  <a:pt x="23063" y="11752"/>
                  <a:pt x="23098" y="11656"/>
                </a:cubicBezTo>
                <a:cubicBezTo>
                  <a:pt x="23158" y="11335"/>
                  <a:pt x="23205" y="11156"/>
                  <a:pt x="23205" y="11144"/>
                </a:cubicBezTo>
                <a:cubicBezTo>
                  <a:pt x="24158" y="10859"/>
                  <a:pt x="25122" y="10561"/>
                  <a:pt x="26087" y="10287"/>
                </a:cubicBezTo>
                <a:lnTo>
                  <a:pt x="26087" y="10287"/>
                </a:lnTo>
                <a:cubicBezTo>
                  <a:pt x="26063" y="10359"/>
                  <a:pt x="26003" y="10501"/>
                  <a:pt x="25920" y="10680"/>
                </a:cubicBezTo>
                <a:cubicBezTo>
                  <a:pt x="25896" y="10775"/>
                  <a:pt x="25849" y="10882"/>
                  <a:pt x="25801" y="10978"/>
                </a:cubicBezTo>
                <a:cubicBezTo>
                  <a:pt x="25793" y="10977"/>
                  <a:pt x="25785" y="10977"/>
                  <a:pt x="25777" y="10977"/>
                </a:cubicBezTo>
                <a:cubicBezTo>
                  <a:pt x="24988" y="10977"/>
                  <a:pt x="24242" y="14464"/>
                  <a:pt x="23122" y="17740"/>
                </a:cubicBezTo>
                <a:cubicBezTo>
                  <a:pt x="21955" y="21181"/>
                  <a:pt x="22491" y="21777"/>
                  <a:pt x="22491" y="21777"/>
                </a:cubicBezTo>
                <a:cubicBezTo>
                  <a:pt x="22491" y="21777"/>
                  <a:pt x="23110" y="21503"/>
                  <a:pt x="24884" y="16038"/>
                </a:cubicBezTo>
                <a:cubicBezTo>
                  <a:pt x="26436" y="11278"/>
                  <a:pt x="26050" y="11013"/>
                  <a:pt x="25930" y="11013"/>
                </a:cubicBezTo>
                <a:cubicBezTo>
                  <a:pt x="25926" y="11013"/>
                  <a:pt x="25923" y="11013"/>
                  <a:pt x="25920" y="11013"/>
                </a:cubicBezTo>
                <a:cubicBezTo>
                  <a:pt x="25968" y="10906"/>
                  <a:pt x="26003" y="10823"/>
                  <a:pt x="26027" y="10728"/>
                </a:cubicBezTo>
                <a:cubicBezTo>
                  <a:pt x="26146" y="10418"/>
                  <a:pt x="26206" y="10239"/>
                  <a:pt x="26206" y="10239"/>
                </a:cubicBezTo>
                <a:lnTo>
                  <a:pt x="26194" y="10239"/>
                </a:lnTo>
                <a:cubicBezTo>
                  <a:pt x="26753" y="10073"/>
                  <a:pt x="27337" y="9894"/>
                  <a:pt x="27908" y="9727"/>
                </a:cubicBezTo>
                <a:lnTo>
                  <a:pt x="27908" y="9727"/>
                </a:lnTo>
                <a:cubicBezTo>
                  <a:pt x="27885" y="9811"/>
                  <a:pt x="27861" y="9906"/>
                  <a:pt x="27849" y="10025"/>
                </a:cubicBezTo>
                <a:cubicBezTo>
                  <a:pt x="27825" y="10120"/>
                  <a:pt x="27801" y="10228"/>
                  <a:pt x="27789" y="10347"/>
                </a:cubicBezTo>
                <a:cubicBezTo>
                  <a:pt x="26968" y="10370"/>
                  <a:pt x="26837" y="14002"/>
                  <a:pt x="26277" y="17455"/>
                </a:cubicBezTo>
                <a:cubicBezTo>
                  <a:pt x="25706" y="21038"/>
                  <a:pt x="26337" y="21538"/>
                  <a:pt x="26337" y="21538"/>
                </a:cubicBezTo>
                <a:cubicBezTo>
                  <a:pt x="26337" y="21538"/>
                  <a:pt x="26908" y="21157"/>
                  <a:pt x="27742" y="15478"/>
                </a:cubicBezTo>
                <a:cubicBezTo>
                  <a:pt x="28453" y="10728"/>
                  <a:pt x="28092" y="10363"/>
                  <a:pt x="27963" y="10363"/>
                </a:cubicBezTo>
                <a:cubicBezTo>
                  <a:pt x="27950" y="10363"/>
                  <a:pt x="27939" y="10367"/>
                  <a:pt x="27932" y="10370"/>
                </a:cubicBezTo>
                <a:cubicBezTo>
                  <a:pt x="27944" y="10275"/>
                  <a:pt x="27980" y="10168"/>
                  <a:pt x="27992" y="10073"/>
                </a:cubicBezTo>
                <a:cubicBezTo>
                  <a:pt x="28027" y="9930"/>
                  <a:pt x="28051" y="9811"/>
                  <a:pt x="28063" y="9716"/>
                </a:cubicBezTo>
                <a:lnTo>
                  <a:pt x="29635" y="9275"/>
                </a:lnTo>
                <a:lnTo>
                  <a:pt x="29551" y="9037"/>
                </a:lnTo>
                <a:cubicBezTo>
                  <a:pt x="29218" y="9132"/>
                  <a:pt x="28873" y="9227"/>
                  <a:pt x="28516" y="9335"/>
                </a:cubicBezTo>
                <a:cubicBezTo>
                  <a:pt x="28468" y="9287"/>
                  <a:pt x="28337" y="9168"/>
                  <a:pt x="28158" y="8977"/>
                </a:cubicBezTo>
                <a:cubicBezTo>
                  <a:pt x="28099" y="8918"/>
                  <a:pt x="28004" y="8835"/>
                  <a:pt x="27932" y="8751"/>
                </a:cubicBezTo>
                <a:cubicBezTo>
                  <a:pt x="28039" y="8739"/>
                  <a:pt x="28492" y="8465"/>
                  <a:pt x="24789" y="4417"/>
                </a:cubicBezTo>
                <a:cubicBezTo>
                  <a:pt x="20765" y="0"/>
                  <a:pt x="20038" y="0"/>
                  <a:pt x="20038" y="0"/>
                </a:cubicBezTo>
                <a:close/>
              </a:path>
            </a:pathLst>
          </a:custGeom>
          <a:solidFill>
            <a:srgbClr val="8FC7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116" name="Google Shape;3116;p54"/>
          <p:cNvGrpSpPr/>
          <p:nvPr/>
        </p:nvGrpSpPr>
        <p:grpSpPr>
          <a:xfrm rot="687046">
            <a:off x="9200556" y="4967270"/>
            <a:ext cx="2609736" cy="2061207"/>
            <a:chOff x="4513350" y="1013350"/>
            <a:chExt cx="788825" cy="623025"/>
          </a:xfrm>
        </p:grpSpPr>
        <p:sp>
          <p:nvSpPr>
            <p:cNvPr id="3117" name="Google Shape;3117;p54"/>
            <p:cNvSpPr/>
            <p:nvPr/>
          </p:nvSpPr>
          <p:spPr>
            <a:xfrm>
              <a:off x="4592525" y="1216500"/>
              <a:ext cx="222075" cy="37900"/>
            </a:xfrm>
            <a:custGeom>
              <a:avLst/>
              <a:gdLst/>
              <a:ahLst/>
              <a:cxnLst/>
              <a:rect l="l" t="t" r="r" b="b"/>
              <a:pathLst>
                <a:path w="8883" h="1516" extrusionOk="0">
                  <a:moveTo>
                    <a:pt x="5216" y="0"/>
                  </a:moveTo>
                  <a:cubicBezTo>
                    <a:pt x="2184" y="0"/>
                    <a:pt x="1" y="1209"/>
                    <a:pt x="1" y="1209"/>
                  </a:cubicBezTo>
                  <a:cubicBezTo>
                    <a:pt x="708" y="1431"/>
                    <a:pt x="1576" y="1516"/>
                    <a:pt x="2489" y="1516"/>
                  </a:cubicBezTo>
                  <a:cubicBezTo>
                    <a:pt x="5448" y="1516"/>
                    <a:pt x="8883" y="626"/>
                    <a:pt x="8883" y="626"/>
                  </a:cubicBezTo>
                  <a:cubicBezTo>
                    <a:pt x="7589" y="167"/>
                    <a:pt x="6344" y="0"/>
                    <a:pt x="5216" y="0"/>
                  </a:cubicBezTo>
                  <a:close/>
                </a:path>
              </a:pathLst>
            </a:custGeom>
            <a:solidFill>
              <a:srgbClr val="67B5A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8" name="Google Shape;3118;p54"/>
            <p:cNvSpPr/>
            <p:nvPr/>
          </p:nvSpPr>
          <p:spPr>
            <a:xfrm>
              <a:off x="4702350" y="1273800"/>
              <a:ext cx="169700" cy="126825"/>
            </a:xfrm>
            <a:custGeom>
              <a:avLst/>
              <a:gdLst/>
              <a:ahLst/>
              <a:cxnLst/>
              <a:rect l="l" t="t" r="r" b="b"/>
              <a:pathLst>
                <a:path w="6788" h="5073" extrusionOk="0">
                  <a:moveTo>
                    <a:pt x="6788" y="0"/>
                  </a:moveTo>
                  <a:lnTo>
                    <a:pt x="6788" y="0"/>
                  </a:lnTo>
                  <a:cubicBezTo>
                    <a:pt x="1501" y="2417"/>
                    <a:pt x="1" y="5072"/>
                    <a:pt x="1" y="5072"/>
                  </a:cubicBezTo>
                  <a:cubicBezTo>
                    <a:pt x="3835" y="4894"/>
                    <a:pt x="6787" y="1"/>
                    <a:pt x="6788" y="0"/>
                  </a:cubicBezTo>
                  <a:close/>
                </a:path>
              </a:pathLst>
            </a:custGeom>
            <a:solidFill>
              <a:srgbClr val="67B5A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19" name="Google Shape;3119;p54"/>
            <p:cNvSpPr/>
            <p:nvPr/>
          </p:nvSpPr>
          <p:spPr>
            <a:xfrm>
              <a:off x="4729450" y="1319350"/>
              <a:ext cx="215825" cy="139925"/>
            </a:xfrm>
            <a:custGeom>
              <a:avLst/>
              <a:gdLst/>
              <a:ahLst/>
              <a:cxnLst/>
              <a:rect l="l" t="t" r="r" b="b"/>
              <a:pathLst>
                <a:path w="8633" h="5597" extrusionOk="0">
                  <a:moveTo>
                    <a:pt x="8632" y="0"/>
                  </a:moveTo>
                  <a:cubicBezTo>
                    <a:pt x="8632" y="0"/>
                    <a:pt x="8632" y="0"/>
                    <a:pt x="8632" y="0"/>
                  </a:cubicBezTo>
                  <a:lnTo>
                    <a:pt x="8632" y="0"/>
                  </a:lnTo>
                  <a:cubicBezTo>
                    <a:pt x="8632" y="0"/>
                    <a:pt x="8632" y="0"/>
                    <a:pt x="8632" y="0"/>
                  </a:cubicBezTo>
                  <a:close/>
                  <a:moveTo>
                    <a:pt x="8632" y="0"/>
                  </a:moveTo>
                  <a:cubicBezTo>
                    <a:pt x="8608" y="10"/>
                    <a:pt x="1568" y="1986"/>
                    <a:pt x="0" y="5596"/>
                  </a:cubicBezTo>
                  <a:cubicBezTo>
                    <a:pt x="0" y="5596"/>
                    <a:pt x="4132" y="3715"/>
                    <a:pt x="8632" y="0"/>
                  </a:cubicBezTo>
                  <a:close/>
                </a:path>
              </a:pathLst>
            </a:custGeom>
            <a:solidFill>
              <a:srgbClr val="67B5A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0" name="Google Shape;3120;p54"/>
            <p:cNvSpPr/>
            <p:nvPr/>
          </p:nvSpPr>
          <p:spPr>
            <a:xfrm>
              <a:off x="4792550" y="1343150"/>
              <a:ext cx="211075" cy="194100"/>
            </a:xfrm>
            <a:custGeom>
              <a:avLst/>
              <a:gdLst/>
              <a:ahLst/>
              <a:cxnLst/>
              <a:rect l="l" t="t" r="r" b="b"/>
              <a:pathLst>
                <a:path w="8443" h="7764" extrusionOk="0">
                  <a:moveTo>
                    <a:pt x="8442" y="1"/>
                  </a:moveTo>
                  <a:lnTo>
                    <a:pt x="8442" y="1"/>
                  </a:lnTo>
                  <a:cubicBezTo>
                    <a:pt x="3346" y="1167"/>
                    <a:pt x="1" y="7763"/>
                    <a:pt x="1" y="7763"/>
                  </a:cubicBezTo>
                  <a:cubicBezTo>
                    <a:pt x="3799" y="6454"/>
                    <a:pt x="8442" y="1"/>
                    <a:pt x="8442" y="1"/>
                  </a:cubicBezTo>
                  <a:close/>
                </a:path>
              </a:pathLst>
            </a:custGeom>
            <a:solidFill>
              <a:srgbClr val="67B5A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1" name="Google Shape;3121;p54"/>
            <p:cNvSpPr/>
            <p:nvPr/>
          </p:nvSpPr>
          <p:spPr>
            <a:xfrm>
              <a:off x="4513350" y="1013350"/>
              <a:ext cx="788825" cy="623025"/>
            </a:xfrm>
            <a:custGeom>
              <a:avLst/>
              <a:gdLst/>
              <a:ahLst/>
              <a:cxnLst/>
              <a:rect l="l" t="t" r="r" b="b"/>
              <a:pathLst>
                <a:path w="31553" h="24921" extrusionOk="0">
                  <a:moveTo>
                    <a:pt x="7406" y="0"/>
                  </a:moveTo>
                  <a:cubicBezTo>
                    <a:pt x="6763" y="4584"/>
                    <a:pt x="10871" y="7680"/>
                    <a:pt x="11633" y="8204"/>
                  </a:cubicBezTo>
                  <a:cubicBezTo>
                    <a:pt x="11454" y="8144"/>
                    <a:pt x="11276" y="8073"/>
                    <a:pt x="11109" y="8013"/>
                  </a:cubicBezTo>
                  <a:cubicBezTo>
                    <a:pt x="10978" y="7966"/>
                    <a:pt x="10847" y="7918"/>
                    <a:pt x="10716" y="7894"/>
                  </a:cubicBezTo>
                  <a:lnTo>
                    <a:pt x="10573" y="7811"/>
                  </a:lnTo>
                  <a:cubicBezTo>
                    <a:pt x="7109" y="4954"/>
                    <a:pt x="1" y="953"/>
                    <a:pt x="0" y="953"/>
                  </a:cubicBezTo>
                  <a:lnTo>
                    <a:pt x="0" y="953"/>
                  </a:lnTo>
                  <a:cubicBezTo>
                    <a:pt x="1810" y="5537"/>
                    <a:pt x="6728" y="7085"/>
                    <a:pt x="9323" y="7692"/>
                  </a:cubicBezTo>
                  <a:lnTo>
                    <a:pt x="9311" y="7728"/>
                  </a:lnTo>
                  <a:cubicBezTo>
                    <a:pt x="9311" y="7728"/>
                    <a:pt x="9716" y="7859"/>
                    <a:pt x="10430" y="8085"/>
                  </a:cubicBezTo>
                  <a:cubicBezTo>
                    <a:pt x="10609" y="8144"/>
                    <a:pt x="10799" y="8204"/>
                    <a:pt x="11026" y="8275"/>
                  </a:cubicBezTo>
                  <a:cubicBezTo>
                    <a:pt x="11228" y="8371"/>
                    <a:pt x="11454" y="8442"/>
                    <a:pt x="11692" y="8549"/>
                  </a:cubicBezTo>
                  <a:cubicBezTo>
                    <a:pt x="11931" y="8633"/>
                    <a:pt x="12181" y="8740"/>
                    <a:pt x="12454" y="8847"/>
                  </a:cubicBezTo>
                  <a:cubicBezTo>
                    <a:pt x="12585" y="8906"/>
                    <a:pt x="12740" y="8966"/>
                    <a:pt x="12871" y="9037"/>
                  </a:cubicBezTo>
                  <a:cubicBezTo>
                    <a:pt x="8454" y="9716"/>
                    <a:pt x="6013" y="12907"/>
                    <a:pt x="6013" y="12907"/>
                  </a:cubicBezTo>
                  <a:cubicBezTo>
                    <a:pt x="10359" y="11954"/>
                    <a:pt x="12573" y="9680"/>
                    <a:pt x="13050" y="9121"/>
                  </a:cubicBezTo>
                  <a:cubicBezTo>
                    <a:pt x="13121" y="9156"/>
                    <a:pt x="13193" y="9204"/>
                    <a:pt x="13288" y="9228"/>
                  </a:cubicBezTo>
                  <a:cubicBezTo>
                    <a:pt x="13431" y="9299"/>
                    <a:pt x="13586" y="9359"/>
                    <a:pt x="13728" y="9442"/>
                  </a:cubicBezTo>
                  <a:cubicBezTo>
                    <a:pt x="13883" y="9514"/>
                    <a:pt x="14050" y="9573"/>
                    <a:pt x="14193" y="9656"/>
                  </a:cubicBezTo>
                  <a:cubicBezTo>
                    <a:pt x="14490" y="9823"/>
                    <a:pt x="14800" y="9990"/>
                    <a:pt x="15133" y="10168"/>
                  </a:cubicBezTo>
                  <a:cubicBezTo>
                    <a:pt x="15300" y="10252"/>
                    <a:pt x="15455" y="10335"/>
                    <a:pt x="15621" y="10430"/>
                  </a:cubicBezTo>
                  <a:cubicBezTo>
                    <a:pt x="15788" y="10537"/>
                    <a:pt x="15955" y="10633"/>
                    <a:pt x="16110" y="10728"/>
                  </a:cubicBezTo>
                  <a:cubicBezTo>
                    <a:pt x="16276" y="10835"/>
                    <a:pt x="16443" y="10942"/>
                    <a:pt x="16598" y="11026"/>
                  </a:cubicBezTo>
                  <a:cubicBezTo>
                    <a:pt x="16764" y="11133"/>
                    <a:pt x="16943" y="11228"/>
                    <a:pt x="17110" y="11347"/>
                  </a:cubicBezTo>
                  <a:cubicBezTo>
                    <a:pt x="17443" y="11561"/>
                    <a:pt x="17777" y="11788"/>
                    <a:pt x="18110" y="12026"/>
                  </a:cubicBezTo>
                  <a:cubicBezTo>
                    <a:pt x="18193" y="12085"/>
                    <a:pt x="18277" y="12145"/>
                    <a:pt x="18360" y="12204"/>
                  </a:cubicBezTo>
                  <a:lnTo>
                    <a:pt x="18610" y="12395"/>
                  </a:lnTo>
                  <a:cubicBezTo>
                    <a:pt x="18777" y="12514"/>
                    <a:pt x="18943" y="12657"/>
                    <a:pt x="19122" y="12776"/>
                  </a:cubicBezTo>
                  <a:cubicBezTo>
                    <a:pt x="19289" y="12895"/>
                    <a:pt x="19467" y="13026"/>
                    <a:pt x="19622" y="13145"/>
                  </a:cubicBezTo>
                  <a:cubicBezTo>
                    <a:pt x="19789" y="13264"/>
                    <a:pt x="19955" y="13407"/>
                    <a:pt x="20122" y="13550"/>
                  </a:cubicBezTo>
                  <a:lnTo>
                    <a:pt x="21098" y="14347"/>
                  </a:lnTo>
                  <a:cubicBezTo>
                    <a:pt x="21134" y="14383"/>
                    <a:pt x="21158" y="14395"/>
                    <a:pt x="21170" y="14419"/>
                  </a:cubicBezTo>
                  <a:cubicBezTo>
                    <a:pt x="16229" y="16788"/>
                    <a:pt x="12716" y="22896"/>
                    <a:pt x="12716" y="22896"/>
                  </a:cubicBezTo>
                  <a:cubicBezTo>
                    <a:pt x="16550" y="21110"/>
                    <a:pt x="20455" y="15729"/>
                    <a:pt x="21313" y="14526"/>
                  </a:cubicBezTo>
                  <a:cubicBezTo>
                    <a:pt x="21872" y="15038"/>
                    <a:pt x="22456" y="15538"/>
                    <a:pt x="22991" y="16062"/>
                  </a:cubicBezTo>
                  <a:cubicBezTo>
                    <a:pt x="23361" y="16407"/>
                    <a:pt x="23706" y="16764"/>
                    <a:pt x="24063" y="17098"/>
                  </a:cubicBezTo>
                  <a:cubicBezTo>
                    <a:pt x="23063" y="18027"/>
                    <a:pt x="18336" y="22503"/>
                    <a:pt x="18812" y="24920"/>
                  </a:cubicBezTo>
                  <a:cubicBezTo>
                    <a:pt x="18812" y="24920"/>
                    <a:pt x="21682" y="22218"/>
                    <a:pt x="24123" y="17181"/>
                  </a:cubicBezTo>
                  <a:cubicBezTo>
                    <a:pt x="24325" y="17384"/>
                    <a:pt x="24539" y="17598"/>
                    <a:pt x="24730" y="17800"/>
                  </a:cubicBezTo>
                  <a:cubicBezTo>
                    <a:pt x="25016" y="18086"/>
                    <a:pt x="25266" y="18384"/>
                    <a:pt x="25539" y="18669"/>
                  </a:cubicBezTo>
                  <a:cubicBezTo>
                    <a:pt x="25670" y="18800"/>
                    <a:pt x="25801" y="18943"/>
                    <a:pt x="25920" y="19086"/>
                  </a:cubicBezTo>
                  <a:cubicBezTo>
                    <a:pt x="26039" y="19217"/>
                    <a:pt x="26170" y="19360"/>
                    <a:pt x="26289" y="19503"/>
                  </a:cubicBezTo>
                  <a:lnTo>
                    <a:pt x="27004" y="20301"/>
                  </a:lnTo>
                  <a:cubicBezTo>
                    <a:pt x="27230" y="20551"/>
                    <a:pt x="27456" y="20824"/>
                    <a:pt x="27659" y="21063"/>
                  </a:cubicBezTo>
                  <a:cubicBezTo>
                    <a:pt x="27873" y="21301"/>
                    <a:pt x="28064" y="21539"/>
                    <a:pt x="28254" y="21765"/>
                  </a:cubicBezTo>
                  <a:cubicBezTo>
                    <a:pt x="28433" y="21979"/>
                    <a:pt x="28611" y="22206"/>
                    <a:pt x="28778" y="22396"/>
                  </a:cubicBezTo>
                  <a:cubicBezTo>
                    <a:pt x="29111" y="22801"/>
                    <a:pt x="29385" y="23146"/>
                    <a:pt x="29623" y="23444"/>
                  </a:cubicBezTo>
                  <a:cubicBezTo>
                    <a:pt x="30088" y="24027"/>
                    <a:pt x="30361" y="24361"/>
                    <a:pt x="30361" y="24361"/>
                  </a:cubicBezTo>
                  <a:lnTo>
                    <a:pt x="31028" y="23825"/>
                  </a:lnTo>
                  <a:cubicBezTo>
                    <a:pt x="31028" y="23825"/>
                    <a:pt x="30754" y="23503"/>
                    <a:pt x="30266" y="22920"/>
                  </a:cubicBezTo>
                  <a:cubicBezTo>
                    <a:pt x="30028" y="22610"/>
                    <a:pt x="29730" y="22265"/>
                    <a:pt x="29385" y="21860"/>
                  </a:cubicBezTo>
                  <a:cubicBezTo>
                    <a:pt x="29230" y="21670"/>
                    <a:pt x="29028" y="21444"/>
                    <a:pt x="28837" y="21217"/>
                  </a:cubicBezTo>
                  <a:cubicBezTo>
                    <a:pt x="28647" y="21003"/>
                    <a:pt x="28433" y="20777"/>
                    <a:pt x="28230" y="20539"/>
                  </a:cubicBezTo>
                  <a:cubicBezTo>
                    <a:pt x="28016" y="20301"/>
                    <a:pt x="27802" y="20051"/>
                    <a:pt x="27563" y="19801"/>
                  </a:cubicBezTo>
                  <a:cubicBezTo>
                    <a:pt x="27325" y="19539"/>
                    <a:pt x="27087" y="19277"/>
                    <a:pt x="26825" y="19003"/>
                  </a:cubicBezTo>
                  <a:cubicBezTo>
                    <a:pt x="26706" y="18872"/>
                    <a:pt x="26575" y="18741"/>
                    <a:pt x="26444" y="18586"/>
                  </a:cubicBezTo>
                  <a:cubicBezTo>
                    <a:pt x="26313" y="18455"/>
                    <a:pt x="26170" y="18324"/>
                    <a:pt x="26039" y="18169"/>
                  </a:cubicBezTo>
                  <a:cubicBezTo>
                    <a:pt x="25778" y="17884"/>
                    <a:pt x="25492" y="17610"/>
                    <a:pt x="25206" y="17324"/>
                  </a:cubicBezTo>
                  <a:cubicBezTo>
                    <a:pt x="24885" y="17014"/>
                    <a:pt x="24539" y="16681"/>
                    <a:pt x="24194" y="16360"/>
                  </a:cubicBezTo>
                  <a:cubicBezTo>
                    <a:pt x="26754" y="14693"/>
                    <a:pt x="31552" y="5621"/>
                    <a:pt x="31552" y="5620"/>
                  </a:cubicBezTo>
                  <a:lnTo>
                    <a:pt x="31552" y="5620"/>
                  </a:lnTo>
                  <a:cubicBezTo>
                    <a:pt x="27778" y="7382"/>
                    <a:pt x="24682" y="14586"/>
                    <a:pt x="24027" y="16193"/>
                  </a:cubicBezTo>
                  <a:cubicBezTo>
                    <a:pt x="23825" y="16002"/>
                    <a:pt x="23611" y="15800"/>
                    <a:pt x="23396" y="15610"/>
                  </a:cubicBezTo>
                  <a:cubicBezTo>
                    <a:pt x="23194" y="15431"/>
                    <a:pt x="22991" y="15252"/>
                    <a:pt x="22801" y="15074"/>
                  </a:cubicBezTo>
                  <a:cubicBezTo>
                    <a:pt x="25801" y="11716"/>
                    <a:pt x="29790" y="4073"/>
                    <a:pt x="29790" y="4072"/>
                  </a:cubicBezTo>
                  <a:lnTo>
                    <a:pt x="29790" y="4072"/>
                  </a:lnTo>
                  <a:cubicBezTo>
                    <a:pt x="24980" y="7871"/>
                    <a:pt x="23099" y="13157"/>
                    <a:pt x="22575" y="14895"/>
                  </a:cubicBezTo>
                  <a:cubicBezTo>
                    <a:pt x="22206" y="14574"/>
                    <a:pt x="21813" y="14252"/>
                    <a:pt x="21444" y="13931"/>
                  </a:cubicBezTo>
                  <a:cubicBezTo>
                    <a:pt x="21289" y="13812"/>
                    <a:pt x="21146" y="13693"/>
                    <a:pt x="20979" y="13574"/>
                  </a:cubicBezTo>
                  <a:cubicBezTo>
                    <a:pt x="24361" y="10371"/>
                    <a:pt x="26337" y="1727"/>
                    <a:pt x="26337" y="1727"/>
                  </a:cubicBezTo>
                  <a:lnTo>
                    <a:pt x="26337" y="1727"/>
                  </a:lnTo>
                  <a:cubicBezTo>
                    <a:pt x="22753" y="4823"/>
                    <a:pt x="21146" y="11657"/>
                    <a:pt x="20777" y="13407"/>
                  </a:cubicBezTo>
                  <a:cubicBezTo>
                    <a:pt x="20658" y="13324"/>
                    <a:pt x="20539" y="13216"/>
                    <a:pt x="20420" y="13121"/>
                  </a:cubicBezTo>
                  <a:cubicBezTo>
                    <a:pt x="20253" y="12990"/>
                    <a:pt x="20086" y="12859"/>
                    <a:pt x="19908" y="12740"/>
                  </a:cubicBezTo>
                  <a:cubicBezTo>
                    <a:pt x="19729" y="12621"/>
                    <a:pt x="19562" y="12490"/>
                    <a:pt x="19384" y="12371"/>
                  </a:cubicBezTo>
                  <a:cubicBezTo>
                    <a:pt x="19372" y="12347"/>
                    <a:pt x="19348" y="12335"/>
                    <a:pt x="19324" y="12323"/>
                  </a:cubicBezTo>
                  <a:cubicBezTo>
                    <a:pt x="22301" y="7347"/>
                    <a:pt x="22098" y="822"/>
                    <a:pt x="22098" y="822"/>
                  </a:cubicBezTo>
                  <a:lnTo>
                    <a:pt x="22098" y="822"/>
                  </a:lnTo>
                  <a:cubicBezTo>
                    <a:pt x="18943" y="4608"/>
                    <a:pt x="19015" y="10478"/>
                    <a:pt x="19110" y="12157"/>
                  </a:cubicBezTo>
                  <a:cubicBezTo>
                    <a:pt x="19027" y="12097"/>
                    <a:pt x="18943" y="12038"/>
                    <a:pt x="18872" y="12002"/>
                  </a:cubicBezTo>
                  <a:lnTo>
                    <a:pt x="18610" y="11811"/>
                  </a:lnTo>
                  <a:cubicBezTo>
                    <a:pt x="18527" y="11752"/>
                    <a:pt x="18431" y="11704"/>
                    <a:pt x="18348" y="11657"/>
                  </a:cubicBezTo>
                  <a:cubicBezTo>
                    <a:pt x="18229" y="11585"/>
                    <a:pt x="18098" y="11490"/>
                    <a:pt x="17979" y="11419"/>
                  </a:cubicBezTo>
                  <a:cubicBezTo>
                    <a:pt x="19301" y="7097"/>
                    <a:pt x="17836" y="762"/>
                    <a:pt x="17836" y="762"/>
                  </a:cubicBezTo>
                  <a:cubicBezTo>
                    <a:pt x="15633" y="5215"/>
                    <a:pt x="17098" y="9752"/>
                    <a:pt x="17681" y="11228"/>
                  </a:cubicBezTo>
                  <a:cubicBezTo>
                    <a:pt x="17562" y="11145"/>
                    <a:pt x="17443" y="11061"/>
                    <a:pt x="17324" y="10990"/>
                  </a:cubicBezTo>
                  <a:cubicBezTo>
                    <a:pt x="17157" y="10871"/>
                    <a:pt x="16979" y="10776"/>
                    <a:pt x="16800" y="10668"/>
                  </a:cubicBezTo>
                  <a:cubicBezTo>
                    <a:pt x="16622" y="10573"/>
                    <a:pt x="16455" y="10478"/>
                    <a:pt x="16288" y="10371"/>
                  </a:cubicBezTo>
                  <a:cubicBezTo>
                    <a:pt x="16133" y="10276"/>
                    <a:pt x="15967" y="10180"/>
                    <a:pt x="15800" y="10097"/>
                  </a:cubicBezTo>
                  <a:lnTo>
                    <a:pt x="15312" y="9823"/>
                  </a:lnTo>
                  <a:cubicBezTo>
                    <a:pt x="15098" y="9716"/>
                    <a:pt x="14907" y="9621"/>
                    <a:pt x="14705" y="9514"/>
                  </a:cubicBezTo>
                  <a:cubicBezTo>
                    <a:pt x="16205" y="5573"/>
                    <a:pt x="14741" y="406"/>
                    <a:pt x="14740" y="405"/>
                  </a:cubicBezTo>
                  <a:lnTo>
                    <a:pt x="14740" y="405"/>
                  </a:lnTo>
                  <a:cubicBezTo>
                    <a:pt x="13371" y="2275"/>
                    <a:pt x="14264" y="7978"/>
                    <a:pt x="14538" y="9418"/>
                  </a:cubicBezTo>
                  <a:cubicBezTo>
                    <a:pt x="14478" y="9394"/>
                    <a:pt x="14407" y="9359"/>
                    <a:pt x="14348" y="9323"/>
                  </a:cubicBezTo>
                  <a:cubicBezTo>
                    <a:pt x="14193" y="9228"/>
                    <a:pt x="14026" y="9168"/>
                    <a:pt x="13883" y="9109"/>
                  </a:cubicBezTo>
                  <a:cubicBezTo>
                    <a:pt x="13728" y="9037"/>
                    <a:pt x="13586" y="8978"/>
                    <a:pt x="13431" y="8918"/>
                  </a:cubicBezTo>
                  <a:cubicBezTo>
                    <a:pt x="13288" y="8859"/>
                    <a:pt x="13133" y="8787"/>
                    <a:pt x="13002" y="8728"/>
                  </a:cubicBezTo>
                  <a:cubicBezTo>
                    <a:pt x="14728" y="5477"/>
                    <a:pt x="11931" y="1120"/>
                    <a:pt x="11931" y="1120"/>
                  </a:cubicBezTo>
                  <a:lnTo>
                    <a:pt x="11931" y="1120"/>
                  </a:lnTo>
                  <a:cubicBezTo>
                    <a:pt x="10930" y="4227"/>
                    <a:pt x="12764" y="8275"/>
                    <a:pt x="12978" y="8704"/>
                  </a:cubicBezTo>
                  <a:cubicBezTo>
                    <a:pt x="12835" y="8644"/>
                    <a:pt x="12716" y="8585"/>
                    <a:pt x="12585" y="8549"/>
                  </a:cubicBezTo>
                  <a:cubicBezTo>
                    <a:pt x="12300" y="8442"/>
                    <a:pt x="12050" y="8347"/>
                    <a:pt x="11800" y="8263"/>
                  </a:cubicBezTo>
                  <a:cubicBezTo>
                    <a:pt x="11788" y="8263"/>
                    <a:pt x="11752" y="8252"/>
                    <a:pt x="11740" y="8252"/>
                  </a:cubicBezTo>
                  <a:cubicBezTo>
                    <a:pt x="11442" y="6085"/>
                    <a:pt x="7406" y="1"/>
                    <a:pt x="7406" y="0"/>
                  </a:cubicBezTo>
                  <a:close/>
                </a:path>
              </a:pathLst>
            </a:custGeom>
            <a:solidFill>
              <a:srgbClr val="67B5A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122" name="Google Shape;3122;p54"/>
          <p:cNvGrpSpPr/>
          <p:nvPr/>
        </p:nvGrpSpPr>
        <p:grpSpPr>
          <a:xfrm rot="327877">
            <a:off x="368774" y="4725768"/>
            <a:ext cx="2514241" cy="1582309"/>
            <a:chOff x="3530200" y="2507275"/>
            <a:chExt cx="916200" cy="576600"/>
          </a:xfrm>
        </p:grpSpPr>
        <p:sp>
          <p:nvSpPr>
            <p:cNvPr id="3123" name="Google Shape;3123;p54"/>
            <p:cNvSpPr/>
            <p:nvPr/>
          </p:nvSpPr>
          <p:spPr>
            <a:xfrm>
              <a:off x="3530200" y="2507275"/>
              <a:ext cx="916200" cy="576600"/>
            </a:xfrm>
            <a:custGeom>
              <a:avLst/>
              <a:gdLst/>
              <a:ahLst/>
              <a:cxnLst/>
              <a:rect l="l" t="t" r="r" b="b"/>
              <a:pathLst>
                <a:path w="36648" h="23064" extrusionOk="0">
                  <a:moveTo>
                    <a:pt x="23229" y="1"/>
                  </a:moveTo>
                  <a:cubicBezTo>
                    <a:pt x="22753" y="1"/>
                    <a:pt x="22443" y="298"/>
                    <a:pt x="22205" y="679"/>
                  </a:cubicBezTo>
                  <a:lnTo>
                    <a:pt x="5239" y="4275"/>
                  </a:lnTo>
                  <a:cubicBezTo>
                    <a:pt x="4775" y="4370"/>
                    <a:pt x="4453" y="4787"/>
                    <a:pt x="4465" y="5263"/>
                  </a:cubicBezTo>
                  <a:cubicBezTo>
                    <a:pt x="4477" y="5740"/>
                    <a:pt x="4858" y="6133"/>
                    <a:pt x="5322" y="6192"/>
                  </a:cubicBezTo>
                  <a:cubicBezTo>
                    <a:pt x="8251" y="6537"/>
                    <a:pt x="10013" y="8026"/>
                    <a:pt x="10894" y="8990"/>
                  </a:cubicBezTo>
                  <a:cubicBezTo>
                    <a:pt x="10716" y="8978"/>
                    <a:pt x="10537" y="8954"/>
                    <a:pt x="10359" y="8954"/>
                  </a:cubicBezTo>
                  <a:cubicBezTo>
                    <a:pt x="10049" y="8954"/>
                    <a:pt x="9728" y="8990"/>
                    <a:pt x="9418" y="9014"/>
                  </a:cubicBezTo>
                  <a:cubicBezTo>
                    <a:pt x="8025" y="9228"/>
                    <a:pt x="6703" y="9883"/>
                    <a:pt x="5703" y="10883"/>
                  </a:cubicBezTo>
                  <a:cubicBezTo>
                    <a:pt x="5644" y="10943"/>
                    <a:pt x="5596" y="11002"/>
                    <a:pt x="5537" y="11038"/>
                  </a:cubicBezTo>
                  <a:cubicBezTo>
                    <a:pt x="5167" y="11443"/>
                    <a:pt x="4846" y="11871"/>
                    <a:pt x="4584" y="12348"/>
                  </a:cubicBezTo>
                  <a:cubicBezTo>
                    <a:pt x="4536" y="12431"/>
                    <a:pt x="4513" y="12490"/>
                    <a:pt x="4465" y="12562"/>
                  </a:cubicBezTo>
                  <a:cubicBezTo>
                    <a:pt x="4132" y="13205"/>
                    <a:pt x="3917" y="13895"/>
                    <a:pt x="3810" y="14610"/>
                  </a:cubicBezTo>
                  <a:cubicBezTo>
                    <a:pt x="3810" y="14634"/>
                    <a:pt x="3798" y="14657"/>
                    <a:pt x="3798" y="14669"/>
                  </a:cubicBezTo>
                  <a:lnTo>
                    <a:pt x="3798" y="14705"/>
                  </a:lnTo>
                  <a:cubicBezTo>
                    <a:pt x="3739" y="15134"/>
                    <a:pt x="3727" y="15562"/>
                    <a:pt x="3751" y="16015"/>
                  </a:cubicBezTo>
                  <a:cubicBezTo>
                    <a:pt x="3798" y="16646"/>
                    <a:pt x="3929" y="17277"/>
                    <a:pt x="4144" y="17872"/>
                  </a:cubicBezTo>
                  <a:cubicBezTo>
                    <a:pt x="2727" y="18170"/>
                    <a:pt x="1465" y="19110"/>
                    <a:pt x="750" y="20372"/>
                  </a:cubicBezTo>
                  <a:cubicBezTo>
                    <a:pt x="464" y="20861"/>
                    <a:pt x="274" y="21265"/>
                    <a:pt x="119" y="21623"/>
                  </a:cubicBezTo>
                  <a:cubicBezTo>
                    <a:pt x="0" y="21920"/>
                    <a:pt x="36" y="22265"/>
                    <a:pt x="214" y="22539"/>
                  </a:cubicBezTo>
                  <a:cubicBezTo>
                    <a:pt x="393" y="22813"/>
                    <a:pt x="703" y="22980"/>
                    <a:pt x="1012" y="22980"/>
                  </a:cubicBezTo>
                  <a:lnTo>
                    <a:pt x="24337" y="22980"/>
                  </a:lnTo>
                  <a:cubicBezTo>
                    <a:pt x="24515" y="23039"/>
                    <a:pt x="24694" y="23063"/>
                    <a:pt x="24872" y="23063"/>
                  </a:cubicBezTo>
                  <a:cubicBezTo>
                    <a:pt x="24932" y="23063"/>
                    <a:pt x="25003" y="23063"/>
                    <a:pt x="25063" y="23051"/>
                  </a:cubicBezTo>
                  <a:cubicBezTo>
                    <a:pt x="25087" y="23051"/>
                    <a:pt x="25134" y="23039"/>
                    <a:pt x="25170" y="23039"/>
                  </a:cubicBezTo>
                  <a:cubicBezTo>
                    <a:pt x="25206" y="23016"/>
                    <a:pt x="25253" y="23016"/>
                    <a:pt x="25289" y="23004"/>
                  </a:cubicBezTo>
                  <a:lnTo>
                    <a:pt x="25301" y="23004"/>
                  </a:lnTo>
                  <a:cubicBezTo>
                    <a:pt x="25313" y="23004"/>
                    <a:pt x="25313" y="23004"/>
                    <a:pt x="25325" y="22992"/>
                  </a:cubicBezTo>
                  <a:cubicBezTo>
                    <a:pt x="25349" y="22992"/>
                    <a:pt x="25360" y="22980"/>
                    <a:pt x="25360" y="22980"/>
                  </a:cubicBezTo>
                  <a:lnTo>
                    <a:pt x="29790" y="22980"/>
                  </a:lnTo>
                  <a:cubicBezTo>
                    <a:pt x="30075" y="22980"/>
                    <a:pt x="30349" y="22861"/>
                    <a:pt x="30528" y="22646"/>
                  </a:cubicBezTo>
                  <a:cubicBezTo>
                    <a:pt x="30706" y="22444"/>
                    <a:pt x="30790" y="22158"/>
                    <a:pt x="30742" y="21873"/>
                  </a:cubicBezTo>
                  <a:cubicBezTo>
                    <a:pt x="30611" y="20849"/>
                    <a:pt x="30028" y="19860"/>
                    <a:pt x="29182" y="19146"/>
                  </a:cubicBezTo>
                  <a:cubicBezTo>
                    <a:pt x="29278" y="18825"/>
                    <a:pt x="29325" y="18170"/>
                    <a:pt x="28563" y="17515"/>
                  </a:cubicBezTo>
                  <a:cubicBezTo>
                    <a:pt x="28039" y="17062"/>
                    <a:pt x="27408" y="16705"/>
                    <a:pt x="26753" y="16443"/>
                  </a:cubicBezTo>
                  <a:cubicBezTo>
                    <a:pt x="26742" y="15836"/>
                    <a:pt x="26670" y="15205"/>
                    <a:pt x="26539" y="14610"/>
                  </a:cubicBezTo>
                  <a:cubicBezTo>
                    <a:pt x="27206" y="14324"/>
                    <a:pt x="28158" y="14181"/>
                    <a:pt x="29349" y="14181"/>
                  </a:cubicBezTo>
                  <a:cubicBezTo>
                    <a:pt x="32147" y="14181"/>
                    <a:pt x="35278" y="14979"/>
                    <a:pt x="35302" y="15003"/>
                  </a:cubicBezTo>
                  <a:cubicBezTo>
                    <a:pt x="35374" y="15015"/>
                    <a:pt x="35469" y="15026"/>
                    <a:pt x="35540" y="15026"/>
                  </a:cubicBezTo>
                  <a:cubicBezTo>
                    <a:pt x="35886" y="15026"/>
                    <a:pt x="36207" y="14848"/>
                    <a:pt x="36386" y="14538"/>
                  </a:cubicBezTo>
                  <a:cubicBezTo>
                    <a:pt x="36648" y="14181"/>
                    <a:pt x="36576" y="13693"/>
                    <a:pt x="36267" y="13383"/>
                  </a:cubicBezTo>
                  <a:lnTo>
                    <a:pt x="24241" y="1322"/>
                  </a:lnTo>
                  <a:cubicBezTo>
                    <a:pt x="24265" y="882"/>
                    <a:pt x="24182" y="596"/>
                    <a:pt x="23991" y="358"/>
                  </a:cubicBezTo>
                  <a:cubicBezTo>
                    <a:pt x="23813" y="144"/>
                    <a:pt x="23551" y="13"/>
                    <a:pt x="23277" y="1"/>
                  </a:cubicBezTo>
                  <a:close/>
                </a:path>
              </a:pathLst>
            </a:custGeom>
            <a:solidFill>
              <a:srgbClr val="FFFFFF"/>
            </a:solidFill>
            <a:ln>
              <a:noFill/>
            </a:ln>
            <a:effectLst>
              <a:outerShdw dist="47625" algn="bl" rotWithShape="0">
                <a:srgbClr val="000000">
                  <a:alpha val="11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4" name="Google Shape;3124;p54"/>
            <p:cNvSpPr/>
            <p:nvPr/>
          </p:nvSpPr>
          <p:spPr>
            <a:xfrm>
              <a:off x="3879600" y="2786150"/>
              <a:ext cx="102450" cy="148900"/>
            </a:xfrm>
            <a:custGeom>
              <a:avLst/>
              <a:gdLst/>
              <a:ahLst/>
              <a:cxnLst/>
              <a:rect l="l" t="t" r="r" b="b"/>
              <a:pathLst>
                <a:path w="4098" h="5956" extrusionOk="0">
                  <a:moveTo>
                    <a:pt x="362" y="1"/>
                  </a:moveTo>
                  <a:cubicBezTo>
                    <a:pt x="177" y="1"/>
                    <a:pt x="1" y="168"/>
                    <a:pt x="26" y="395"/>
                  </a:cubicBezTo>
                  <a:cubicBezTo>
                    <a:pt x="85" y="788"/>
                    <a:pt x="228" y="1181"/>
                    <a:pt x="383" y="1550"/>
                  </a:cubicBezTo>
                  <a:cubicBezTo>
                    <a:pt x="788" y="2443"/>
                    <a:pt x="1359" y="3252"/>
                    <a:pt x="1990" y="3979"/>
                  </a:cubicBezTo>
                  <a:cubicBezTo>
                    <a:pt x="2526" y="4598"/>
                    <a:pt x="3133" y="5181"/>
                    <a:pt x="3753" y="5753"/>
                  </a:cubicBezTo>
                  <a:cubicBezTo>
                    <a:pt x="3812" y="5776"/>
                    <a:pt x="3872" y="5824"/>
                    <a:pt x="3931" y="5848"/>
                  </a:cubicBezTo>
                  <a:cubicBezTo>
                    <a:pt x="3955" y="5872"/>
                    <a:pt x="3967" y="5884"/>
                    <a:pt x="4003" y="5896"/>
                  </a:cubicBezTo>
                  <a:cubicBezTo>
                    <a:pt x="4014" y="5896"/>
                    <a:pt x="4014" y="5907"/>
                    <a:pt x="4038" y="5907"/>
                  </a:cubicBezTo>
                  <a:lnTo>
                    <a:pt x="4062" y="5943"/>
                  </a:lnTo>
                  <a:cubicBezTo>
                    <a:pt x="4074" y="5955"/>
                    <a:pt x="4074" y="5955"/>
                    <a:pt x="4098" y="5955"/>
                  </a:cubicBezTo>
                  <a:cubicBezTo>
                    <a:pt x="4074" y="5931"/>
                    <a:pt x="4062" y="5919"/>
                    <a:pt x="4050" y="5884"/>
                  </a:cubicBezTo>
                  <a:cubicBezTo>
                    <a:pt x="4050" y="5884"/>
                    <a:pt x="4038" y="5884"/>
                    <a:pt x="4038" y="5872"/>
                  </a:cubicBezTo>
                  <a:cubicBezTo>
                    <a:pt x="4014" y="5872"/>
                    <a:pt x="4014" y="5860"/>
                    <a:pt x="4014" y="5860"/>
                  </a:cubicBezTo>
                  <a:cubicBezTo>
                    <a:pt x="4003" y="5836"/>
                    <a:pt x="3991" y="5812"/>
                    <a:pt x="3979" y="5776"/>
                  </a:cubicBezTo>
                  <a:cubicBezTo>
                    <a:pt x="3979" y="5765"/>
                    <a:pt x="3955" y="5765"/>
                    <a:pt x="3955" y="5753"/>
                  </a:cubicBezTo>
                  <a:cubicBezTo>
                    <a:pt x="3110" y="4276"/>
                    <a:pt x="2288" y="2788"/>
                    <a:pt x="1443" y="1312"/>
                  </a:cubicBezTo>
                  <a:cubicBezTo>
                    <a:pt x="1193" y="871"/>
                    <a:pt x="943" y="431"/>
                    <a:pt x="585" y="97"/>
                  </a:cubicBezTo>
                  <a:cubicBezTo>
                    <a:pt x="519" y="30"/>
                    <a:pt x="439" y="1"/>
                    <a:pt x="36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5" name="Google Shape;3125;p54"/>
            <p:cNvSpPr/>
            <p:nvPr/>
          </p:nvSpPr>
          <p:spPr>
            <a:xfrm>
              <a:off x="3948400" y="2757200"/>
              <a:ext cx="34250" cy="179025"/>
            </a:xfrm>
            <a:custGeom>
              <a:avLst/>
              <a:gdLst/>
              <a:ahLst/>
              <a:cxnLst/>
              <a:rect l="l" t="t" r="r" b="b"/>
              <a:pathLst>
                <a:path w="1370" h="7161" extrusionOk="0">
                  <a:moveTo>
                    <a:pt x="679" y="0"/>
                  </a:moveTo>
                  <a:cubicBezTo>
                    <a:pt x="541" y="0"/>
                    <a:pt x="401" y="84"/>
                    <a:pt x="346" y="243"/>
                  </a:cubicBezTo>
                  <a:cubicBezTo>
                    <a:pt x="203" y="612"/>
                    <a:pt x="143" y="1029"/>
                    <a:pt x="119" y="1434"/>
                  </a:cubicBezTo>
                  <a:cubicBezTo>
                    <a:pt x="0" y="3315"/>
                    <a:pt x="596" y="5149"/>
                    <a:pt x="1239" y="6923"/>
                  </a:cubicBezTo>
                  <a:cubicBezTo>
                    <a:pt x="1251" y="6934"/>
                    <a:pt x="1251" y="6934"/>
                    <a:pt x="1251" y="6946"/>
                  </a:cubicBezTo>
                  <a:cubicBezTo>
                    <a:pt x="1262" y="6982"/>
                    <a:pt x="1262" y="6994"/>
                    <a:pt x="1274" y="7030"/>
                  </a:cubicBezTo>
                  <a:lnTo>
                    <a:pt x="1274" y="7042"/>
                  </a:lnTo>
                  <a:lnTo>
                    <a:pt x="1298" y="7077"/>
                  </a:lnTo>
                  <a:cubicBezTo>
                    <a:pt x="1298" y="7089"/>
                    <a:pt x="1310" y="7101"/>
                    <a:pt x="1310" y="7113"/>
                  </a:cubicBezTo>
                  <a:cubicBezTo>
                    <a:pt x="1322" y="7113"/>
                    <a:pt x="1346" y="7137"/>
                    <a:pt x="1346" y="7137"/>
                  </a:cubicBezTo>
                  <a:cubicBezTo>
                    <a:pt x="1346" y="7149"/>
                    <a:pt x="1358" y="7149"/>
                    <a:pt x="1370" y="7161"/>
                  </a:cubicBezTo>
                  <a:lnTo>
                    <a:pt x="1370" y="7077"/>
                  </a:lnTo>
                  <a:lnTo>
                    <a:pt x="1370" y="6994"/>
                  </a:lnTo>
                  <a:lnTo>
                    <a:pt x="1370" y="6982"/>
                  </a:lnTo>
                  <a:lnTo>
                    <a:pt x="1370" y="6815"/>
                  </a:lnTo>
                  <a:lnTo>
                    <a:pt x="1370" y="6804"/>
                  </a:lnTo>
                  <a:lnTo>
                    <a:pt x="1370" y="6744"/>
                  </a:lnTo>
                  <a:cubicBezTo>
                    <a:pt x="1298" y="5065"/>
                    <a:pt x="1262" y="3386"/>
                    <a:pt x="1191" y="1720"/>
                  </a:cubicBezTo>
                  <a:cubicBezTo>
                    <a:pt x="1167" y="1196"/>
                    <a:pt x="1143" y="684"/>
                    <a:pt x="989" y="231"/>
                  </a:cubicBezTo>
                  <a:cubicBezTo>
                    <a:pt x="937" y="75"/>
                    <a:pt x="809" y="0"/>
                    <a:pt x="679"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6" name="Google Shape;3126;p54"/>
            <p:cNvSpPr/>
            <p:nvPr/>
          </p:nvSpPr>
          <p:spPr>
            <a:xfrm>
              <a:off x="3982325" y="2762025"/>
              <a:ext cx="57175" cy="173600"/>
            </a:xfrm>
            <a:custGeom>
              <a:avLst/>
              <a:gdLst/>
              <a:ahLst/>
              <a:cxnLst/>
              <a:rect l="l" t="t" r="r" b="b"/>
              <a:pathLst>
                <a:path w="2287" h="6944" extrusionOk="0">
                  <a:moveTo>
                    <a:pt x="2067" y="1"/>
                  </a:moveTo>
                  <a:cubicBezTo>
                    <a:pt x="2036" y="1"/>
                    <a:pt x="2005" y="8"/>
                    <a:pt x="1977" y="14"/>
                  </a:cubicBezTo>
                  <a:cubicBezTo>
                    <a:pt x="1549" y="145"/>
                    <a:pt x="1334" y="622"/>
                    <a:pt x="1191" y="1038"/>
                  </a:cubicBezTo>
                  <a:cubicBezTo>
                    <a:pt x="1060" y="1479"/>
                    <a:pt x="906" y="1896"/>
                    <a:pt x="787" y="2324"/>
                  </a:cubicBezTo>
                  <a:cubicBezTo>
                    <a:pt x="370" y="3705"/>
                    <a:pt x="144" y="5110"/>
                    <a:pt x="13" y="6539"/>
                  </a:cubicBezTo>
                  <a:lnTo>
                    <a:pt x="13" y="6622"/>
                  </a:lnTo>
                  <a:cubicBezTo>
                    <a:pt x="13" y="6682"/>
                    <a:pt x="1" y="6741"/>
                    <a:pt x="1" y="6801"/>
                  </a:cubicBezTo>
                  <a:lnTo>
                    <a:pt x="1" y="6837"/>
                  </a:lnTo>
                  <a:lnTo>
                    <a:pt x="1" y="6849"/>
                  </a:lnTo>
                  <a:lnTo>
                    <a:pt x="1" y="6944"/>
                  </a:lnTo>
                  <a:cubicBezTo>
                    <a:pt x="1" y="6908"/>
                    <a:pt x="13" y="6896"/>
                    <a:pt x="13" y="6861"/>
                  </a:cubicBezTo>
                  <a:cubicBezTo>
                    <a:pt x="25" y="6849"/>
                    <a:pt x="25" y="6837"/>
                    <a:pt x="25" y="6825"/>
                  </a:cubicBezTo>
                  <a:lnTo>
                    <a:pt x="25" y="6801"/>
                  </a:lnTo>
                  <a:lnTo>
                    <a:pt x="25" y="6789"/>
                  </a:lnTo>
                  <a:lnTo>
                    <a:pt x="167" y="6349"/>
                  </a:lnTo>
                  <a:cubicBezTo>
                    <a:pt x="239" y="6122"/>
                    <a:pt x="322" y="5896"/>
                    <a:pt x="417" y="5670"/>
                  </a:cubicBezTo>
                  <a:cubicBezTo>
                    <a:pt x="1072" y="4063"/>
                    <a:pt x="1870" y="2515"/>
                    <a:pt x="2215" y="824"/>
                  </a:cubicBezTo>
                  <a:cubicBezTo>
                    <a:pt x="2251" y="634"/>
                    <a:pt x="2287" y="419"/>
                    <a:pt x="2263" y="229"/>
                  </a:cubicBezTo>
                  <a:cubicBezTo>
                    <a:pt x="2251" y="134"/>
                    <a:pt x="2215" y="38"/>
                    <a:pt x="2132" y="14"/>
                  </a:cubicBezTo>
                  <a:cubicBezTo>
                    <a:pt x="2112" y="4"/>
                    <a:pt x="2090" y="1"/>
                    <a:pt x="2067"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7" name="Google Shape;3127;p54"/>
            <p:cNvSpPr/>
            <p:nvPr/>
          </p:nvSpPr>
          <p:spPr>
            <a:xfrm>
              <a:off x="3982925" y="2796000"/>
              <a:ext cx="95875" cy="138750"/>
            </a:xfrm>
            <a:custGeom>
              <a:avLst/>
              <a:gdLst/>
              <a:ahLst/>
              <a:cxnLst/>
              <a:rect l="l" t="t" r="r" b="b"/>
              <a:pathLst>
                <a:path w="3835" h="5550" extrusionOk="0">
                  <a:moveTo>
                    <a:pt x="3608" y="1"/>
                  </a:moveTo>
                  <a:cubicBezTo>
                    <a:pt x="3156" y="1"/>
                    <a:pt x="2810" y="382"/>
                    <a:pt x="2560" y="763"/>
                  </a:cubicBezTo>
                  <a:cubicBezTo>
                    <a:pt x="2310" y="1132"/>
                    <a:pt x="2060" y="1501"/>
                    <a:pt x="1822" y="1870"/>
                  </a:cubicBezTo>
                  <a:cubicBezTo>
                    <a:pt x="1179" y="2870"/>
                    <a:pt x="655" y="3894"/>
                    <a:pt x="215" y="4966"/>
                  </a:cubicBezTo>
                  <a:cubicBezTo>
                    <a:pt x="179" y="5025"/>
                    <a:pt x="155" y="5109"/>
                    <a:pt x="120" y="5180"/>
                  </a:cubicBezTo>
                  <a:lnTo>
                    <a:pt x="120" y="5192"/>
                  </a:lnTo>
                  <a:cubicBezTo>
                    <a:pt x="108" y="5252"/>
                    <a:pt x="72" y="5323"/>
                    <a:pt x="48" y="5382"/>
                  </a:cubicBezTo>
                  <a:lnTo>
                    <a:pt x="48" y="5406"/>
                  </a:lnTo>
                  <a:lnTo>
                    <a:pt x="48" y="5418"/>
                  </a:lnTo>
                  <a:lnTo>
                    <a:pt x="1" y="5502"/>
                  </a:lnTo>
                  <a:cubicBezTo>
                    <a:pt x="36" y="5525"/>
                    <a:pt x="48" y="5525"/>
                    <a:pt x="72" y="5537"/>
                  </a:cubicBezTo>
                  <a:cubicBezTo>
                    <a:pt x="96" y="5537"/>
                    <a:pt x="96" y="5549"/>
                    <a:pt x="108" y="5549"/>
                  </a:cubicBezTo>
                  <a:cubicBezTo>
                    <a:pt x="108" y="5537"/>
                    <a:pt x="120" y="5537"/>
                    <a:pt x="120" y="5525"/>
                  </a:cubicBezTo>
                  <a:cubicBezTo>
                    <a:pt x="132" y="5525"/>
                    <a:pt x="132" y="5502"/>
                    <a:pt x="155" y="5490"/>
                  </a:cubicBezTo>
                  <a:lnTo>
                    <a:pt x="167" y="5478"/>
                  </a:lnTo>
                  <a:lnTo>
                    <a:pt x="179" y="5466"/>
                  </a:lnTo>
                  <a:cubicBezTo>
                    <a:pt x="191" y="5430"/>
                    <a:pt x="227" y="5406"/>
                    <a:pt x="239" y="5371"/>
                  </a:cubicBezTo>
                  <a:cubicBezTo>
                    <a:pt x="334" y="5252"/>
                    <a:pt x="429" y="5132"/>
                    <a:pt x="524" y="5013"/>
                  </a:cubicBezTo>
                  <a:cubicBezTo>
                    <a:pt x="1596" y="3656"/>
                    <a:pt x="2799" y="2394"/>
                    <a:pt x="3608" y="858"/>
                  </a:cubicBezTo>
                  <a:cubicBezTo>
                    <a:pt x="3691" y="680"/>
                    <a:pt x="3787" y="501"/>
                    <a:pt x="3811" y="310"/>
                  </a:cubicBezTo>
                  <a:cubicBezTo>
                    <a:pt x="3834" y="227"/>
                    <a:pt x="3811" y="120"/>
                    <a:pt x="3751" y="48"/>
                  </a:cubicBezTo>
                  <a:cubicBezTo>
                    <a:pt x="3703" y="13"/>
                    <a:pt x="3668" y="1"/>
                    <a:pt x="360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8" name="Google Shape;3128;p54"/>
            <p:cNvSpPr/>
            <p:nvPr/>
          </p:nvSpPr>
          <p:spPr>
            <a:xfrm>
              <a:off x="3979950" y="2864300"/>
              <a:ext cx="149450" cy="71925"/>
            </a:xfrm>
            <a:custGeom>
              <a:avLst/>
              <a:gdLst/>
              <a:ahLst/>
              <a:cxnLst/>
              <a:rect l="l" t="t" r="r" b="b"/>
              <a:pathLst>
                <a:path w="5978" h="2877" extrusionOk="0">
                  <a:moveTo>
                    <a:pt x="5364" y="1"/>
                  </a:moveTo>
                  <a:cubicBezTo>
                    <a:pt x="5088" y="1"/>
                    <a:pt x="4796" y="98"/>
                    <a:pt x="4537" y="210"/>
                  </a:cubicBezTo>
                  <a:cubicBezTo>
                    <a:pt x="4144" y="388"/>
                    <a:pt x="3727" y="567"/>
                    <a:pt x="3322" y="757"/>
                  </a:cubicBezTo>
                  <a:cubicBezTo>
                    <a:pt x="2215" y="1293"/>
                    <a:pt x="1191" y="1924"/>
                    <a:pt x="191" y="2627"/>
                  </a:cubicBezTo>
                  <a:cubicBezTo>
                    <a:pt x="179" y="2639"/>
                    <a:pt x="155" y="2662"/>
                    <a:pt x="120" y="2686"/>
                  </a:cubicBezTo>
                  <a:lnTo>
                    <a:pt x="108" y="2698"/>
                  </a:lnTo>
                  <a:cubicBezTo>
                    <a:pt x="96" y="2698"/>
                    <a:pt x="96" y="2710"/>
                    <a:pt x="72" y="2710"/>
                  </a:cubicBezTo>
                  <a:lnTo>
                    <a:pt x="48" y="2746"/>
                  </a:lnTo>
                  <a:cubicBezTo>
                    <a:pt x="36" y="2758"/>
                    <a:pt x="12" y="2758"/>
                    <a:pt x="0" y="2770"/>
                  </a:cubicBezTo>
                  <a:cubicBezTo>
                    <a:pt x="12" y="2770"/>
                    <a:pt x="12" y="2781"/>
                    <a:pt x="36" y="2781"/>
                  </a:cubicBezTo>
                  <a:lnTo>
                    <a:pt x="60" y="2817"/>
                  </a:lnTo>
                  <a:cubicBezTo>
                    <a:pt x="72" y="2817"/>
                    <a:pt x="96" y="2829"/>
                    <a:pt x="96" y="2829"/>
                  </a:cubicBezTo>
                  <a:cubicBezTo>
                    <a:pt x="96" y="2853"/>
                    <a:pt x="108" y="2853"/>
                    <a:pt x="120" y="2865"/>
                  </a:cubicBezTo>
                  <a:cubicBezTo>
                    <a:pt x="131" y="2865"/>
                    <a:pt x="131" y="2877"/>
                    <a:pt x="155" y="2877"/>
                  </a:cubicBezTo>
                  <a:cubicBezTo>
                    <a:pt x="167" y="2877"/>
                    <a:pt x="179" y="2865"/>
                    <a:pt x="191" y="2865"/>
                  </a:cubicBezTo>
                  <a:cubicBezTo>
                    <a:pt x="334" y="2817"/>
                    <a:pt x="453" y="2770"/>
                    <a:pt x="572" y="2734"/>
                  </a:cubicBezTo>
                  <a:cubicBezTo>
                    <a:pt x="2191" y="2150"/>
                    <a:pt x="3906" y="1710"/>
                    <a:pt x="5394" y="841"/>
                  </a:cubicBezTo>
                  <a:cubicBezTo>
                    <a:pt x="5573" y="734"/>
                    <a:pt x="5727" y="626"/>
                    <a:pt x="5870" y="484"/>
                  </a:cubicBezTo>
                  <a:cubicBezTo>
                    <a:pt x="5906" y="424"/>
                    <a:pt x="5977" y="329"/>
                    <a:pt x="5942" y="245"/>
                  </a:cubicBezTo>
                  <a:cubicBezTo>
                    <a:pt x="5930" y="198"/>
                    <a:pt x="5882" y="174"/>
                    <a:pt x="5835" y="126"/>
                  </a:cubicBezTo>
                  <a:cubicBezTo>
                    <a:pt x="5691" y="37"/>
                    <a:pt x="5530" y="1"/>
                    <a:pt x="5364"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29" name="Google Shape;3129;p54"/>
            <p:cNvSpPr/>
            <p:nvPr/>
          </p:nvSpPr>
          <p:spPr>
            <a:xfrm>
              <a:off x="3837375" y="2837600"/>
              <a:ext cx="147650" cy="98625"/>
            </a:xfrm>
            <a:custGeom>
              <a:avLst/>
              <a:gdLst/>
              <a:ahLst/>
              <a:cxnLst/>
              <a:rect l="l" t="t" r="r" b="b"/>
              <a:pathLst>
                <a:path w="5906" h="3945" extrusionOk="0">
                  <a:moveTo>
                    <a:pt x="479" y="1"/>
                  </a:moveTo>
                  <a:cubicBezTo>
                    <a:pt x="373" y="1"/>
                    <a:pt x="269" y="20"/>
                    <a:pt x="167" y="63"/>
                  </a:cubicBezTo>
                  <a:cubicBezTo>
                    <a:pt x="119" y="75"/>
                    <a:pt x="84" y="99"/>
                    <a:pt x="48" y="147"/>
                  </a:cubicBezTo>
                  <a:cubicBezTo>
                    <a:pt x="0" y="242"/>
                    <a:pt x="48" y="325"/>
                    <a:pt x="96" y="397"/>
                  </a:cubicBezTo>
                  <a:cubicBezTo>
                    <a:pt x="203" y="563"/>
                    <a:pt x="358" y="694"/>
                    <a:pt x="512" y="813"/>
                  </a:cubicBezTo>
                  <a:cubicBezTo>
                    <a:pt x="1846" y="1921"/>
                    <a:pt x="3477" y="2599"/>
                    <a:pt x="4989" y="3421"/>
                  </a:cubicBezTo>
                  <a:cubicBezTo>
                    <a:pt x="5144" y="3516"/>
                    <a:pt x="5299" y="3599"/>
                    <a:pt x="5453" y="3695"/>
                  </a:cubicBezTo>
                  <a:cubicBezTo>
                    <a:pt x="5513" y="3718"/>
                    <a:pt x="5573" y="3766"/>
                    <a:pt x="5632" y="3790"/>
                  </a:cubicBezTo>
                  <a:cubicBezTo>
                    <a:pt x="5656" y="3814"/>
                    <a:pt x="5680" y="3826"/>
                    <a:pt x="5703" y="3838"/>
                  </a:cubicBezTo>
                  <a:cubicBezTo>
                    <a:pt x="5715" y="3838"/>
                    <a:pt x="5715" y="3849"/>
                    <a:pt x="5739" y="3849"/>
                  </a:cubicBezTo>
                  <a:lnTo>
                    <a:pt x="5763" y="3885"/>
                  </a:lnTo>
                  <a:cubicBezTo>
                    <a:pt x="5787" y="3885"/>
                    <a:pt x="5799" y="3897"/>
                    <a:pt x="5799" y="3897"/>
                  </a:cubicBezTo>
                  <a:cubicBezTo>
                    <a:pt x="5799" y="3921"/>
                    <a:pt x="5811" y="3921"/>
                    <a:pt x="5823" y="3933"/>
                  </a:cubicBezTo>
                  <a:cubicBezTo>
                    <a:pt x="5846" y="3933"/>
                    <a:pt x="5846" y="3945"/>
                    <a:pt x="5858" y="3945"/>
                  </a:cubicBezTo>
                  <a:cubicBezTo>
                    <a:pt x="5870" y="3945"/>
                    <a:pt x="5882" y="3933"/>
                    <a:pt x="5906" y="3933"/>
                  </a:cubicBezTo>
                  <a:cubicBezTo>
                    <a:pt x="5870" y="3897"/>
                    <a:pt x="5846" y="3873"/>
                    <a:pt x="5846" y="3838"/>
                  </a:cubicBezTo>
                  <a:lnTo>
                    <a:pt x="5823" y="3826"/>
                  </a:lnTo>
                  <a:lnTo>
                    <a:pt x="5811" y="3814"/>
                  </a:lnTo>
                  <a:lnTo>
                    <a:pt x="5799" y="3790"/>
                  </a:lnTo>
                  <a:lnTo>
                    <a:pt x="5787" y="3778"/>
                  </a:lnTo>
                  <a:cubicBezTo>
                    <a:pt x="5751" y="3754"/>
                    <a:pt x="5727" y="3730"/>
                    <a:pt x="5703" y="3707"/>
                  </a:cubicBezTo>
                  <a:lnTo>
                    <a:pt x="5692" y="3695"/>
                  </a:lnTo>
                  <a:cubicBezTo>
                    <a:pt x="5680" y="3695"/>
                    <a:pt x="5656" y="3671"/>
                    <a:pt x="5656" y="3671"/>
                  </a:cubicBezTo>
                  <a:cubicBezTo>
                    <a:pt x="5037" y="3052"/>
                    <a:pt x="4382" y="2468"/>
                    <a:pt x="3691" y="1921"/>
                  </a:cubicBezTo>
                  <a:cubicBezTo>
                    <a:pt x="3334" y="1623"/>
                    <a:pt x="2953" y="1349"/>
                    <a:pt x="2560" y="1087"/>
                  </a:cubicBezTo>
                  <a:cubicBezTo>
                    <a:pt x="2191" y="837"/>
                    <a:pt x="1822" y="599"/>
                    <a:pt x="1429" y="361"/>
                  </a:cubicBezTo>
                  <a:cubicBezTo>
                    <a:pt x="1141" y="181"/>
                    <a:pt x="805" y="1"/>
                    <a:pt x="479" y="1"/>
                  </a:cubicBezTo>
                  <a:close/>
                </a:path>
              </a:pathLst>
            </a:custGeom>
            <a:solidFill>
              <a:srgbClr val="AED2C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0" name="Google Shape;3130;p54"/>
            <p:cNvSpPr/>
            <p:nvPr/>
          </p:nvSpPr>
          <p:spPr>
            <a:xfrm>
              <a:off x="3944525" y="2554025"/>
              <a:ext cx="160750" cy="493825"/>
            </a:xfrm>
            <a:custGeom>
              <a:avLst/>
              <a:gdLst/>
              <a:ahLst/>
              <a:cxnLst/>
              <a:rect l="l" t="t" r="r" b="b"/>
              <a:pathLst>
                <a:path w="6430" h="19753" extrusionOk="0">
                  <a:moveTo>
                    <a:pt x="6275" y="0"/>
                  </a:moveTo>
                  <a:lnTo>
                    <a:pt x="1" y="19705"/>
                  </a:lnTo>
                  <a:lnTo>
                    <a:pt x="155" y="19753"/>
                  </a:lnTo>
                  <a:lnTo>
                    <a:pt x="6430" y="48"/>
                  </a:lnTo>
                  <a:lnTo>
                    <a:pt x="6275" y="0"/>
                  </a:lnTo>
                  <a:close/>
                </a:path>
              </a:pathLst>
            </a:custGeom>
            <a:solidFill>
              <a:srgbClr val="501E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1" name="Google Shape;3131;p54"/>
            <p:cNvSpPr/>
            <p:nvPr/>
          </p:nvSpPr>
          <p:spPr>
            <a:xfrm>
              <a:off x="3667125" y="2539425"/>
              <a:ext cx="753375" cy="314650"/>
            </a:xfrm>
            <a:custGeom>
              <a:avLst/>
              <a:gdLst/>
              <a:ahLst/>
              <a:cxnLst/>
              <a:rect l="l" t="t" r="r" b="b"/>
              <a:pathLst>
                <a:path w="30135" h="12586" extrusionOk="0">
                  <a:moveTo>
                    <a:pt x="17597" y="1"/>
                  </a:moveTo>
                  <a:lnTo>
                    <a:pt x="17383" y="48"/>
                  </a:lnTo>
                  <a:lnTo>
                    <a:pt x="0" y="3727"/>
                  </a:lnTo>
                  <a:cubicBezTo>
                    <a:pt x="4893" y="4311"/>
                    <a:pt x="6953" y="7883"/>
                    <a:pt x="6953" y="7883"/>
                  </a:cubicBezTo>
                  <a:cubicBezTo>
                    <a:pt x="7013" y="7859"/>
                    <a:pt x="7060" y="7847"/>
                    <a:pt x="7120" y="7835"/>
                  </a:cubicBezTo>
                  <a:cubicBezTo>
                    <a:pt x="7868" y="7633"/>
                    <a:pt x="8623" y="7544"/>
                    <a:pt x="9374" y="7544"/>
                  </a:cubicBezTo>
                  <a:cubicBezTo>
                    <a:pt x="14962" y="7544"/>
                    <a:pt x="20300" y="12467"/>
                    <a:pt x="20300" y="12467"/>
                  </a:cubicBezTo>
                  <a:lnTo>
                    <a:pt x="20384" y="12419"/>
                  </a:lnTo>
                  <a:cubicBezTo>
                    <a:pt x="21293" y="11914"/>
                    <a:pt x="22584" y="11740"/>
                    <a:pt x="23930" y="11740"/>
                  </a:cubicBezTo>
                  <a:cubicBezTo>
                    <a:pt x="26899" y="11740"/>
                    <a:pt x="30135" y="12586"/>
                    <a:pt x="30135" y="12586"/>
                  </a:cubicBezTo>
                  <a:lnTo>
                    <a:pt x="18098" y="513"/>
                  </a:lnTo>
                  <a:lnTo>
                    <a:pt x="17597" y="1"/>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2" name="Google Shape;3132;p54"/>
            <p:cNvSpPr/>
            <p:nvPr/>
          </p:nvSpPr>
          <p:spPr>
            <a:xfrm>
              <a:off x="3845100" y="2539425"/>
              <a:ext cx="331625" cy="311675"/>
            </a:xfrm>
            <a:custGeom>
              <a:avLst/>
              <a:gdLst/>
              <a:ahLst/>
              <a:cxnLst/>
              <a:rect l="l" t="t" r="r" b="b"/>
              <a:pathLst>
                <a:path w="13265" h="12467" extrusionOk="0">
                  <a:moveTo>
                    <a:pt x="10478" y="1"/>
                  </a:moveTo>
                  <a:lnTo>
                    <a:pt x="10264" y="48"/>
                  </a:lnTo>
                  <a:lnTo>
                    <a:pt x="1" y="7835"/>
                  </a:lnTo>
                  <a:cubicBezTo>
                    <a:pt x="749" y="7633"/>
                    <a:pt x="1504" y="7544"/>
                    <a:pt x="2255" y="7544"/>
                  </a:cubicBezTo>
                  <a:cubicBezTo>
                    <a:pt x="7843" y="7544"/>
                    <a:pt x="13181" y="12467"/>
                    <a:pt x="13181" y="12467"/>
                  </a:cubicBezTo>
                  <a:lnTo>
                    <a:pt x="13265" y="12419"/>
                  </a:lnTo>
                  <a:lnTo>
                    <a:pt x="10669" y="203"/>
                  </a:lnTo>
                  <a:lnTo>
                    <a:pt x="1047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3" name="Google Shape;3133;p54"/>
            <p:cNvSpPr/>
            <p:nvPr/>
          </p:nvSpPr>
          <p:spPr>
            <a:xfrm>
              <a:off x="4101700" y="2526625"/>
              <a:ext cx="12225" cy="17900"/>
            </a:xfrm>
            <a:custGeom>
              <a:avLst/>
              <a:gdLst/>
              <a:ahLst/>
              <a:cxnLst/>
              <a:rect l="l" t="t" r="r" b="b"/>
              <a:pathLst>
                <a:path w="489" h="716" extrusionOk="0">
                  <a:moveTo>
                    <a:pt x="393" y="1"/>
                  </a:moveTo>
                  <a:cubicBezTo>
                    <a:pt x="298" y="1"/>
                    <a:pt x="0" y="560"/>
                    <a:pt x="0" y="560"/>
                  </a:cubicBezTo>
                  <a:cubicBezTo>
                    <a:pt x="0" y="560"/>
                    <a:pt x="33" y="716"/>
                    <a:pt x="368" y="716"/>
                  </a:cubicBezTo>
                  <a:cubicBezTo>
                    <a:pt x="380" y="716"/>
                    <a:pt x="392" y="716"/>
                    <a:pt x="405" y="715"/>
                  </a:cubicBezTo>
                  <a:cubicBezTo>
                    <a:pt x="405" y="715"/>
                    <a:pt x="488" y="1"/>
                    <a:pt x="393" y="1"/>
                  </a:cubicBezTo>
                  <a:close/>
                </a:path>
              </a:pathLst>
            </a:custGeom>
            <a:solidFill>
              <a:srgbClr val="501E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4" name="Google Shape;3134;p54"/>
            <p:cNvSpPr/>
            <p:nvPr/>
          </p:nvSpPr>
          <p:spPr>
            <a:xfrm>
              <a:off x="3647775" y="2750450"/>
              <a:ext cx="287550" cy="284000"/>
            </a:xfrm>
            <a:custGeom>
              <a:avLst/>
              <a:gdLst/>
              <a:ahLst/>
              <a:cxnLst/>
              <a:rect l="l" t="t" r="r" b="b"/>
              <a:pathLst>
                <a:path w="11502" h="11360" extrusionOk="0">
                  <a:moveTo>
                    <a:pt x="5702" y="1"/>
                  </a:moveTo>
                  <a:cubicBezTo>
                    <a:pt x="5431" y="1"/>
                    <a:pt x="5160" y="21"/>
                    <a:pt x="4894" y="61"/>
                  </a:cubicBezTo>
                  <a:cubicBezTo>
                    <a:pt x="3703" y="239"/>
                    <a:pt x="2572" y="799"/>
                    <a:pt x="1715" y="1656"/>
                  </a:cubicBezTo>
                  <a:cubicBezTo>
                    <a:pt x="1310" y="2073"/>
                    <a:pt x="953" y="2549"/>
                    <a:pt x="667" y="3097"/>
                  </a:cubicBezTo>
                  <a:cubicBezTo>
                    <a:pt x="191" y="4049"/>
                    <a:pt x="0" y="5061"/>
                    <a:pt x="60" y="6050"/>
                  </a:cubicBezTo>
                  <a:cubicBezTo>
                    <a:pt x="119" y="7157"/>
                    <a:pt x="524" y="8252"/>
                    <a:pt x="1203" y="9145"/>
                  </a:cubicBezTo>
                  <a:cubicBezTo>
                    <a:pt x="1703" y="9788"/>
                    <a:pt x="2334" y="10336"/>
                    <a:pt x="3108" y="10729"/>
                  </a:cubicBezTo>
                  <a:cubicBezTo>
                    <a:pt x="3453" y="10907"/>
                    <a:pt x="3798" y="11050"/>
                    <a:pt x="4155" y="11145"/>
                  </a:cubicBezTo>
                  <a:cubicBezTo>
                    <a:pt x="4263" y="11181"/>
                    <a:pt x="4358" y="11193"/>
                    <a:pt x="4465" y="11229"/>
                  </a:cubicBezTo>
                  <a:cubicBezTo>
                    <a:pt x="4866" y="11317"/>
                    <a:pt x="5270" y="11360"/>
                    <a:pt x="5671" y="11360"/>
                  </a:cubicBezTo>
                  <a:cubicBezTo>
                    <a:pt x="7333" y="11360"/>
                    <a:pt x="8944" y="10623"/>
                    <a:pt x="10037" y="9300"/>
                  </a:cubicBezTo>
                  <a:cubicBezTo>
                    <a:pt x="10287" y="8990"/>
                    <a:pt x="10513" y="8645"/>
                    <a:pt x="10704" y="8276"/>
                  </a:cubicBezTo>
                  <a:cubicBezTo>
                    <a:pt x="11418" y="6859"/>
                    <a:pt x="11502" y="5299"/>
                    <a:pt x="11061" y="3906"/>
                  </a:cubicBezTo>
                  <a:cubicBezTo>
                    <a:pt x="10930" y="3502"/>
                    <a:pt x="10751" y="3109"/>
                    <a:pt x="10525" y="2740"/>
                  </a:cubicBezTo>
                  <a:cubicBezTo>
                    <a:pt x="10120" y="2073"/>
                    <a:pt x="9585" y="1489"/>
                    <a:pt x="8930" y="1025"/>
                  </a:cubicBezTo>
                  <a:cubicBezTo>
                    <a:pt x="8727" y="882"/>
                    <a:pt x="8501" y="751"/>
                    <a:pt x="8263" y="632"/>
                  </a:cubicBezTo>
                  <a:cubicBezTo>
                    <a:pt x="7447" y="206"/>
                    <a:pt x="6569" y="1"/>
                    <a:pt x="5702" y="1"/>
                  </a:cubicBezTo>
                  <a:close/>
                </a:path>
              </a:pathLst>
            </a:custGeom>
            <a:solidFill>
              <a:srgbClr val="FFE7E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5" name="Google Shape;3135;p54"/>
            <p:cNvSpPr/>
            <p:nvPr/>
          </p:nvSpPr>
          <p:spPr>
            <a:xfrm>
              <a:off x="3720400" y="2823400"/>
              <a:ext cx="178325" cy="211175"/>
            </a:xfrm>
            <a:custGeom>
              <a:avLst/>
              <a:gdLst/>
              <a:ahLst/>
              <a:cxnLst/>
              <a:rect l="l" t="t" r="r" b="b"/>
              <a:pathLst>
                <a:path w="7133" h="8447" extrusionOk="0">
                  <a:moveTo>
                    <a:pt x="1417" y="0"/>
                  </a:moveTo>
                  <a:cubicBezTo>
                    <a:pt x="1119" y="179"/>
                    <a:pt x="750" y="357"/>
                    <a:pt x="417" y="405"/>
                  </a:cubicBezTo>
                  <a:cubicBezTo>
                    <a:pt x="417" y="429"/>
                    <a:pt x="393" y="465"/>
                    <a:pt x="393" y="488"/>
                  </a:cubicBezTo>
                  <a:cubicBezTo>
                    <a:pt x="119" y="1703"/>
                    <a:pt x="0" y="2929"/>
                    <a:pt x="84" y="4156"/>
                  </a:cubicBezTo>
                  <a:lnTo>
                    <a:pt x="84" y="4167"/>
                  </a:lnTo>
                  <a:cubicBezTo>
                    <a:pt x="191" y="5418"/>
                    <a:pt x="536" y="6656"/>
                    <a:pt x="1143" y="7739"/>
                  </a:cubicBezTo>
                  <a:cubicBezTo>
                    <a:pt x="1250" y="7918"/>
                    <a:pt x="1334" y="8085"/>
                    <a:pt x="1477" y="8216"/>
                  </a:cubicBezTo>
                  <a:lnTo>
                    <a:pt x="1560" y="8311"/>
                  </a:lnTo>
                  <a:cubicBezTo>
                    <a:pt x="1965" y="8402"/>
                    <a:pt x="2373" y="8446"/>
                    <a:pt x="2778" y="8446"/>
                  </a:cubicBezTo>
                  <a:cubicBezTo>
                    <a:pt x="4436" y="8446"/>
                    <a:pt x="6041" y="7705"/>
                    <a:pt x="7132" y="6394"/>
                  </a:cubicBezTo>
                  <a:cubicBezTo>
                    <a:pt x="6692" y="5715"/>
                    <a:pt x="6239" y="5084"/>
                    <a:pt x="5775" y="4453"/>
                  </a:cubicBezTo>
                  <a:cubicBezTo>
                    <a:pt x="5144" y="3644"/>
                    <a:pt x="4477" y="2870"/>
                    <a:pt x="3763" y="2143"/>
                  </a:cubicBezTo>
                  <a:cubicBezTo>
                    <a:pt x="3036" y="1405"/>
                    <a:pt x="2274" y="703"/>
                    <a:pt x="1477" y="48"/>
                  </a:cubicBezTo>
                  <a:cubicBezTo>
                    <a:pt x="1453" y="36"/>
                    <a:pt x="1429" y="12"/>
                    <a:pt x="141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6" name="Google Shape;3136;p54"/>
            <p:cNvSpPr/>
            <p:nvPr/>
          </p:nvSpPr>
          <p:spPr>
            <a:xfrm>
              <a:off x="3737650" y="2751050"/>
              <a:ext cx="173275" cy="68500"/>
            </a:xfrm>
            <a:custGeom>
              <a:avLst/>
              <a:gdLst/>
              <a:ahLst/>
              <a:cxnLst/>
              <a:rect l="l" t="t" r="r" b="b"/>
              <a:pathLst>
                <a:path w="6931" h="2740" extrusionOk="0">
                  <a:moveTo>
                    <a:pt x="2116" y="1"/>
                  </a:moveTo>
                  <a:cubicBezTo>
                    <a:pt x="1845" y="1"/>
                    <a:pt x="1576" y="21"/>
                    <a:pt x="1310" y="61"/>
                  </a:cubicBezTo>
                  <a:cubicBezTo>
                    <a:pt x="870" y="453"/>
                    <a:pt x="501" y="989"/>
                    <a:pt x="227" y="1454"/>
                  </a:cubicBezTo>
                  <a:cubicBezTo>
                    <a:pt x="203" y="1501"/>
                    <a:pt x="144" y="1608"/>
                    <a:pt x="96" y="1692"/>
                  </a:cubicBezTo>
                  <a:cubicBezTo>
                    <a:pt x="37" y="1799"/>
                    <a:pt x="1" y="1882"/>
                    <a:pt x="37" y="1930"/>
                  </a:cubicBezTo>
                  <a:lnTo>
                    <a:pt x="203" y="1966"/>
                  </a:lnTo>
                  <a:cubicBezTo>
                    <a:pt x="465" y="2037"/>
                    <a:pt x="763" y="2001"/>
                    <a:pt x="882" y="2263"/>
                  </a:cubicBezTo>
                  <a:cubicBezTo>
                    <a:pt x="918" y="2239"/>
                    <a:pt x="929" y="2227"/>
                    <a:pt x="965" y="2216"/>
                  </a:cubicBezTo>
                  <a:cubicBezTo>
                    <a:pt x="1299" y="2037"/>
                    <a:pt x="1691" y="1989"/>
                    <a:pt x="2072" y="1966"/>
                  </a:cubicBezTo>
                  <a:cubicBezTo>
                    <a:pt x="2345" y="1944"/>
                    <a:pt x="2618" y="1934"/>
                    <a:pt x="2891" y="1934"/>
                  </a:cubicBezTo>
                  <a:cubicBezTo>
                    <a:pt x="3846" y="1934"/>
                    <a:pt x="4796" y="2063"/>
                    <a:pt x="5704" y="2323"/>
                  </a:cubicBezTo>
                  <a:cubicBezTo>
                    <a:pt x="6121" y="2442"/>
                    <a:pt x="6525" y="2573"/>
                    <a:pt x="6930" y="2739"/>
                  </a:cubicBezTo>
                  <a:cubicBezTo>
                    <a:pt x="6525" y="2061"/>
                    <a:pt x="5990" y="1489"/>
                    <a:pt x="5335" y="1025"/>
                  </a:cubicBezTo>
                  <a:cubicBezTo>
                    <a:pt x="5132" y="870"/>
                    <a:pt x="4906" y="739"/>
                    <a:pt x="4668" y="620"/>
                  </a:cubicBezTo>
                  <a:cubicBezTo>
                    <a:pt x="3853" y="204"/>
                    <a:pt x="2976" y="1"/>
                    <a:pt x="211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7" name="Google Shape;3137;p54"/>
            <p:cNvSpPr/>
            <p:nvPr/>
          </p:nvSpPr>
          <p:spPr>
            <a:xfrm>
              <a:off x="3647775" y="2792150"/>
              <a:ext cx="72350" cy="109850"/>
            </a:xfrm>
            <a:custGeom>
              <a:avLst/>
              <a:gdLst/>
              <a:ahLst/>
              <a:cxnLst/>
              <a:rect l="l" t="t" r="r" b="b"/>
              <a:pathLst>
                <a:path w="2894" h="4394" extrusionOk="0">
                  <a:moveTo>
                    <a:pt x="1715" y="0"/>
                  </a:moveTo>
                  <a:cubicBezTo>
                    <a:pt x="1310" y="417"/>
                    <a:pt x="953" y="893"/>
                    <a:pt x="667" y="1453"/>
                  </a:cubicBezTo>
                  <a:cubicBezTo>
                    <a:pt x="191" y="2405"/>
                    <a:pt x="0" y="3405"/>
                    <a:pt x="60" y="4393"/>
                  </a:cubicBezTo>
                  <a:cubicBezTo>
                    <a:pt x="584" y="3131"/>
                    <a:pt x="1381" y="1953"/>
                    <a:pt x="2572" y="1345"/>
                  </a:cubicBezTo>
                  <a:cubicBezTo>
                    <a:pt x="2619" y="1310"/>
                    <a:pt x="2667" y="1286"/>
                    <a:pt x="2715" y="1274"/>
                  </a:cubicBezTo>
                  <a:cubicBezTo>
                    <a:pt x="2631" y="1155"/>
                    <a:pt x="2608" y="988"/>
                    <a:pt x="2631" y="857"/>
                  </a:cubicBezTo>
                  <a:cubicBezTo>
                    <a:pt x="2667" y="714"/>
                    <a:pt x="2810" y="572"/>
                    <a:pt x="2893" y="453"/>
                  </a:cubicBezTo>
                  <a:cubicBezTo>
                    <a:pt x="2846" y="429"/>
                    <a:pt x="2810" y="405"/>
                    <a:pt x="2786" y="393"/>
                  </a:cubicBezTo>
                  <a:cubicBezTo>
                    <a:pt x="2715" y="345"/>
                    <a:pt x="2619" y="298"/>
                    <a:pt x="2536" y="262"/>
                  </a:cubicBezTo>
                  <a:cubicBezTo>
                    <a:pt x="2298" y="131"/>
                    <a:pt x="2060" y="48"/>
                    <a:pt x="1798" y="24"/>
                  </a:cubicBezTo>
                  <a:cubicBezTo>
                    <a:pt x="1774" y="0"/>
                    <a:pt x="1738" y="0"/>
                    <a:pt x="171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8" name="Google Shape;3138;p54"/>
            <p:cNvSpPr/>
            <p:nvPr/>
          </p:nvSpPr>
          <p:spPr>
            <a:xfrm>
              <a:off x="3707300" y="2793150"/>
              <a:ext cx="57475" cy="42850"/>
            </a:xfrm>
            <a:custGeom>
              <a:avLst/>
              <a:gdLst/>
              <a:ahLst/>
              <a:cxnLst/>
              <a:rect l="l" t="t" r="r" b="b"/>
              <a:pathLst>
                <a:path w="2299" h="1714" extrusionOk="0">
                  <a:moveTo>
                    <a:pt x="1315" y="1"/>
                  </a:moveTo>
                  <a:cubicBezTo>
                    <a:pt x="1180" y="1"/>
                    <a:pt x="1037" y="22"/>
                    <a:pt x="893" y="67"/>
                  </a:cubicBezTo>
                  <a:cubicBezTo>
                    <a:pt x="346" y="246"/>
                    <a:pt x="0" y="758"/>
                    <a:pt x="131" y="1186"/>
                  </a:cubicBezTo>
                  <a:cubicBezTo>
                    <a:pt x="240" y="1512"/>
                    <a:pt x="589" y="1714"/>
                    <a:pt x="1001" y="1714"/>
                  </a:cubicBezTo>
                  <a:cubicBezTo>
                    <a:pt x="1131" y="1714"/>
                    <a:pt x="1268" y="1694"/>
                    <a:pt x="1405" y="1651"/>
                  </a:cubicBezTo>
                  <a:cubicBezTo>
                    <a:pt x="1953" y="1472"/>
                    <a:pt x="2298" y="960"/>
                    <a:pt x="2155" y="532"/>
                  </a:cubicBezTo>
                  <a:cubicBezTo>
                    <a:pt x="2057" y="193"/>
                    <a:pt x="1719" y="1"/>
                    <a:pt x="131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39" name="Google Shape;3139;p54"/>
            <p:cNvSpPr/>
            <p:nvPr/>
          </p:nvSpPr>
          <p:spPr>
            <a:xfrm>
              <a:off x="3556675" y="2885900"/>
              <a:ext cx="719475" cy="166725"/>
            </a:xfrm>
            <a:custGeom>
              <a:avLst/>
              <a:gdLst/>
              <a:ahLst/>
              <a:cxnLst/>
              <a:rect l="l" t="t" r="r" b="b"/>
              <a:pathLst>
                <a:path w="28779" h="6669" extrusionOk="0">
                  <a:moveTo>
                    <a:pt x="13951" y="1"/>
                  </a:moveTo>
                  <a:cubicBezTo>
                    <a:pt x="13574" y="1"/>
                    <a:pt x="13197" y="32"/>
                    <a:pt x="12824" y="96"/>
                  </a:cubicBezTo>
                  <a:cubicBezTo>
                    <a:pt x="11859" y="239"/>
                    <a:pt x="10955" y="608"/>
                    <a:pt x="10085" y="1072"/>
                  </a:cubicBezTo>
                  <a:cubicBezTo>
                    <a:pt x="8633" y="1858"/>
                    <a:pt x="7466" y="2799"/>
                    <a:pt x="6692" y="4263"/>
                  </a:cubicBezTo>
                  <a:cubicBezTo>
                    <a:pt x="5961" y="3714"/>
                    <a:pt x="5054" y="3419"/>
                    <a:pt x="4155" y="3419"/>
                  </a:cubicBezTo>
                  <a:cubicBezTo>
                    <a:pt x="3883" y="3419"/>
                    <a:pt x="3612" y="3446"/>
                    <a:pt x="3346" y="3501"/>
                  </a:cubicBezTo>
                  <a:cubicBezTo>
                    <a:pt x="2203" y="3739"/>
                    <a:pt x="1156" y="4501"/>
                    <a:pt x="584" y="5525"/>
                  </a:cubicBezTo>
                  <a:cubicBezTo>
                    <a:pt x="406" y="5835"/>
                    <a:pt x="167" y="6263"/>
                    <a:pt x="1" y="6668"/>
                  </a:cubicBezTo>
                  <a:lnTo>
                    <a:pt x="28778" y="6668"/>
                  </a:lnTo>
                  <a:cubicBezTo>
                    <a:pt x="28659" y="5716"/>
                    <a:pt x="28028" y="4846"/>
                    <a:pt x="27207" y="4299"/>
                  </a:cubicBezTo>
                  <a:cubicBezTo>
                    <a:pt x="26314" y="3727"/>
                    <a:pt x="25218" y="3501"/>
                    <a:pt x="24170" y="3489"/>
                  </a:cubicBezTo>
                  <a:cubicBezTo>
                    <a:pt x="24143" y="3489"/>
                    <a:pt x="24115" y="3489"/>
                    <a:pt x="24088" y="3489"/>
                  </a:cubicBezTo>
                  <a:cubicBezTo>
                    <a:pt x="22794" y="3489"/>
                    <a:pt x="21502" y="3763"/>
                    <a:pt x="20325" y="4334"/>
                  </a:cubicBezTo>
                  <a:cubicBezTo>
                    <a:pt x="19765" y="2894"/>
                    <a:pt x="18682" y="1644"/>
                    <a:pt x="17324" y="882"/>
                  </a:cubicBezTo>
                  <a:cubicBezTo>
                    <a:pt x="16297" y="305"/>
                    <a:pt x="15126" y="1"/>
                    <a:pt x="1395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0" name="Google Shape;3140;p54"/>
            <p:cNvSpPr/>
            <p:nvPr/>
          </p:nvSpPr>
          <p:spPr>
            <a:xfrm>
              <a:off x="4017150" y="2853150"/>
              <a:ext cx="223275" cy="202000"/>
            </a:xfrm>
            <a:custGeom>
              <a:avLst/>
              <a:gdLst/>
              <a:ahLst/>
              <a:cxnLst/>
              <a:rect l="l" t="t" r="r" b="b"/>
              <a:pathLst>
                <a:path w="8931" h="8080" extrusionOk="0">
                  <a:moveTo>
                    <a:pt x="5644" y="1"/>
                  </a:moveTo>
                  <a:cubicBezTo>
                    <a:pt x="5501" y="1"/>
                    <a:pt x="5359" y="72"/>
                    <a:pt x="5228" y="156"/>
                  </a:cubicBezTo>
                  <a:cubicBezTo>
                    <a:pt x="4430" y="656"/>
                    <a:pt x="3835" y="1418"/>
                    <a:pt x="3239" y="2156"/>
                  </a:cubicBezTo>
                  <a:cubicBezTo>
                    <a:pt x="2525" y="2108"/>
                    <a:pt x="1763" y="1918"/>
                    <a:pt x="1037" y="1858"/>
                  </a:cubicBezTo>
                  <a:cubicBezTo>
                    <a:pt x="933" y="1851"/>
                    <a:pt x="830" y="1844"/>
                    <a:pt x="730" y="1844"/>
                  </a:cubicBezTo>
                  <a:cubicBezTo>
                    <a:pt x="656" y="1844"/>
                    <a:pt x="583" y="1848"/>
                    <a:pt x="513" y="1858"/>
                  </a:cubicBezTo>
                  <a:cubicBezTo>
                    <a:pt x="346" y="1894"/>
                    <a:pt x="179" y="2001"/>
                    <a:pt x="96" y="2144"/>
                  </a:cubicBezTo>
                  <a:lnTo>
                    <a:pt x="96" y="2156"/>
                  </a:lnTo>
                  <a:cubicBezTo>
                    <a:pt x="96" y="2156"/>
                    <a:pt x="84" y="2180"/>
                    <a:pt x="84" y="2192"/>
                  </a:cubicBezTo>
                  <a:cubicBezTo>
                    <a:pt x="1" y="2358"/>
                    <a:pt x="48" y="2561"/>
                    <a:pt x="144" y="2727"/>
                  </a:cubicBezTo>
                  <a:cubicBezTo>
                    <a:pt x="239" y="2906"/>
                    <a:pt x="406" y="3037"/>
                    <a:pt x="560" y="3180"/>
                  </a:cubicBezTo>
                  <a:cubicBezTo>
                    <a:pt x="834" y="3418"/>
                    <a:pt x="1120" y="3668"/>
                    <a:pt x="1406" y="3906"/>
                  </a:cubicBezTo>
                  <a:cubicBezTo>
                    <a:pt x="1049" y="4394"/>
                    <a:pt x="763" y="4942"/>
                    <a:pt x="525" y="5502"/>
                  </a:cubicBezTo>
                  <a:cubicBezTo>
                    <a:pt x="441" y="5680"/>
                    <a:pt x="358" y="5871"/>
                    <a:pt x="358" y="6061"/>
                  </a:cubicBezTo>
                  <a:cubicBezTo>
                    <a:pt x="358" y="6228"/>
                    <a:pt x="406" y="6395"/>
                    <a:pt x="525" y="6514"/>
                  </a:cubicBezTo>
                  <a:cubicBezTo>
                    <a:pt x="525" y="6525"/>
                    <a:pt x="537" y="6537"/>
                    <a:pt x="560" y="6537"/>
                  </a:cubicBezTo>
                  <a:cubicBezTo>
                    <a:pt x="572" y="6549"/>
                    <a:pt x="584" y="6549"/>
                    <a:pt x="596" y="6573"/>
                  </a:cubicBezTo>
                  <a:cubicBezTo>
                    <a:pt x="679" y="6609"/>
                    <a:pt x="763" y="6633"/>
                    <a:pt x="858" y="6645"/>
                  </a:cubicBezTo>
                  <a:cubicBezTo>
                    <a:pt x="904" y="6650"/>
                    <a:pt x="951" y="6653"/>
                    <a:pt x="997" y="6653"/>
                  </a:cubicBezTo>
                  <a:cubicBezTo>
                    <a:pt x="1343" y="6653"/>
                    <a:pt x="1687" y="6506"/>
                    <a:pt x="2013" y="6359"/>
                  </a:cubicBezTo>
                  <a:cubicBezTo>
                    <a:pt x="2537" y="6121"/>
                    <a:pt x="3073" y="5894"/>
                    <a:pt x="3596" y="5656"/>
                  </a:cubicBezTo>
                  <a:cubicBezTo>
                    <a:pt x="3906" y="6418"/>
                    <a:pt x="4263" y="7133"/>
                    <a:pt x="4823" y="7728"/>
                  </a:cubicBezTo>
                  <a:cubicBezTo>
                    <a:pt x="4942" y="7859"/>
                    <a:pt x="5085" y="7978"/>
                    <a:pt x="5240" y="8038"/>
                  </a:cubicBezTo>
                  <a:cubicBezTo>
                    <a:pt x="5311" y="8069"/>
                    <a:pt x="5388" y="8080"/>
                    <a:pt x="5463" y="8080"/>
                  </a:cubicBezTo>
                  <a:cubicBezTo>
                    <a:pt x="5500" y="8080"/>
                    <a:pt x="5537" y="8077"/>
                    <a:pt x="5573" y="8073"/>
                  </a:cubicBezTo>
                  <a:cubicBezTo>
                    <a:pt x="5585" y="8073"/>
                    <a:pt x="5597" y="8061"/>
                    <a:pt x="5609" y="8061"/>
                  </a:cubicBezTo>
                  <a:cubicBezTo>
                    <a:pt x="5656" y="8038"/>
                    <a:pt x="5704" y="8026"/>
                    <a:pt x="5751" y="8002"/>
                  </a:cubicBezTo>
                  <a:cubicBezTo>
                    <a:pt x="5835" y="7919"/>
                    <a:pt x="5918" y="7823"/>
                    <a:pt x="5954" y="7704"/>
                  </a:cubicBezTo>
                  <a:cubicBezTo>
                    <a:pt x="6228" y="7085"/>
                    <a:pt x="6287" y="6406"/>
                    <a:pt x="6347" y="5740"/>
                  </a:cubicBezTo>
                  <a:cubicBezTo>
                    <a:pt x="7073" y="5740"/>
                    <a:pt x="7835" y="5561"/>
                    <a:pt x="8490" y="5216"/>
                  </a:cubicBezTo>
                  <a:cubicBezTo>
                    <a:pt x="8609" y="5156"/>
                    <a:pt x="8716" y="5085"/>
                    <a:pt x="8788" y="4978"/>
                  </a:cubicBezTo>
                  <a:cubicBezTo>
                    <a:pt x="8788" y="4978"/>
                    <a:pt x="8799" y="4966"/>
                    <a:pt x="8799" y="4942"/>
                  </a:cubicBezTo>
                  <a:cubicBezTo>
                    <a:pt x="8811" y="4918"/>
                    <a:pt x="8811" y="4882"/>
                    <a:pt x="8859" y="4871"/>
                  </a:cubicBezTo>
                  <a:cubicBezTo>
                    <a:pt x="8930" y="4644"/>
                    <a:pt x="8740" y="4430"/>
                    <a:pt x="8549" y="4263"/>
                  </a:cubicBezTo>
                  <a:cubicBezTo>
                    <a:pt x="7942" y="3751"/>
                    <a:pt x="7180" y="3347"/>
                    <a:pt x="6406" y="3144"/>
                  </a:cubicBezTo>
                  <a:cubicBezTo>
                    <a:pt x="6430" y="2323"/>
                    <a:pt x="6359" y="1489"/>
                    <a:pt x="6180" y="691"/>
                  </a:cubicBezTo>
                  <a:cubicBezTo>
                    <a:pt x="6121" y="441"/>
                    <a:pt x="6002" y="120"/>
                    <a:pt x="5763" y="37"/>
                  </a:cubicBezTo>
                  <a:cubicBezTo>
                    <a:pt x="5751" y="37"/>
                    <a:pt x="5740" y="25"/>
                    <a:pt x="5716" y="25"/>
                  </a:cubicBezTo>
                  <a:cubicBezTo>
                    <a:pt x="5692" y="1"/>
                    <a:pt x="5680" y="1"/>
                    <a:pt x="564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1" name="Google Shape;3141;p54"/>
            <p:cNvSpPr/>
            <p:nvPr/>
          </p:nvSpPr>
          <p:spPr>
            <a:xfrm>
              <a:off x="4103475" y="2929350"/>
              <a:ext cx="44075" cy="38875"/>
            </a:xfrm>
            <a:custGeom>
              <a:avLst/>
              <a:gdLst/>
              <a:ahLst/>
              <a:cxnLst/>
              <a:rect l="l" t="t" r="r" b="b"/>
              <a:pathLst>
                <a:path w="1763" h="1555" extrusionOk="0">
                  <a:moveTo>
                    <a:pt x="1072" y="1"/>
                  </a:moveTo>
                  <a:cubicBezTo>
                    <a:pt x="1065" y="1"/>
                    <a:pt x="1055" y="8"/>
                    <a:pt x="1043" y="17"/>
                  </a:cubicBezTo>
                  <a:lnTo>
                    <a:pt x="1043" y="17"/>
                  </a:lnTo>
                  <a:cubicBezTo>
                    <a:pt x="1053" y="14"/>
                    <a:pt x="1063" y="13"/>
                    <a:pt x="1072" y="13"/>
                  </a:cubicBezTo>
                  <a:lnTo>
                    <a:pt x="1107" y="13"/>
                  </a:lnTo>
                  <a:cubicBezTo>
                    <a:pt x="1103" y="8"/>
                    <a:pt x="1099" y="4"/>
                    <a:pt x="1096" y="1"/>
                  </a:cubicBezTo>
                  <a:close/>
                  <a:moveTo>
                    <a:pt x="1107" y="13"/>
                  </a:moveTo>
                  <a:cubicBezTo>
                    <a:pt x="1129" y="41"/>
                    <a:pt x="1155" y="88"/>
                    <a:pt x="1155" y="108"/>
                  </a:cubicBezTo>
                  <a:cubicBezTo>
                    <a:pt x="1179" y="263"/>
                    <a:pt x="1191" y="418"/>
                    <a:pt x="1191" y="572"/>
                  </a:cubicBezTo>
                  <a:lnTo>
                    <a:pt x="1191" y="584"/>
                  </a:lnTo>
                  <a:lnTo>
                    <a:pt x="1215" y="584"/>
                  </a:lnTo>
                  <a:cubicBezTo>
                    <a:pt x="1227" y="588"/>
                    <a:pt x="1239" y="592"/>
                    <a:pt x="1251" y="597"/>
                  </a:cubicBezTo>
                  <a:lnTo>
                    <a:pt x="1251" y="597"/>
                  </a:lnTo>
                  <a:cubicBezTo>
                    <a:pt x="1250" y="445"/>
                    <a:pt x="1238" y="283"/>
                    <a:pt x="1215" y="144"/>
                  </a:cubicBezTo>
                  <a:cubicBezTo>
                    <a:pt x="1191" y="72"/>
                    <a:pt x="1167" y="25"/>
                    <a:pt x="1120" y="13"/>
                  </a:cubicBezTo>
                  <a:close/>
                  <a:moveTo>
                    <a:pt x="1251" y="597"/>
                  </a:moveTo>
                  <a:cubicBezTo>
                    <a:pt x="1251" y="601"/>
                    <a:pt x="1251" y="604"/>
                    <a:pt x="1251" y="608"/>
                  </a:cubicBezTo>
                  <a:cubicBezTo>
                    <a:pt x="1286" y="616"/>
                    <a:pt x="1320" y="627"/>
                    <a:pt x="1353" y="639"/>
                  </a:cubicBezTo>
                  <a:lnTo>
                    <a:pt x="1353" y="639"/>
                  </a:lnTo>
                  <a:cubicBezTo>
                    <a:pt x="1319" y="624"/>
                    <a:pt x="1285" y="609"/>
                    <a:pt x="1251" y="597"/>
                  </a:cubicBezTo>
                  <a:close/>
                  <a:moveTo>
                    <a:pt x="1763" y="918"/>
                  </a:moveTo>
                  <a:cubicBezTo>
                    <a:pt x="1739" y="918"/>
                    <a:pt x="1739" y="930"/>
                    <a:pt x="1739" y="930"/>
                  </a:cubicBezTo>
                  <a:cubicBezTo>
                    <a:pt x="1738" y="931"/>
                    <a:pt x="1738" y="933"/>
                    <a:pt x="1737" y="934"/>
                  </a:cubicBezTo>
                  <a:lnTo>
                    <a:pt x="1737" y="934"/>
                  </a:lnTo>
                  <a:cubicBezTo>
                    <a:pt x="1743" y="931"/>
                    <a:pt x="1751" y="926"/>
                    <a:pt x="1763" y="918"/>
                  </a:cubicBezTo>
                  <a:close/>
                  <a:moveTo>
                    <a:pt x="1043" y="17"/>
                  </a:moveTo>
                  <a:cubicBezTo>
                    <a:pt x="1025" y="21"/>
                    <a:pt x="1008" y="29"/>
                    <a:pt x="1001" y="37"/>
                  </a:cubicBezTo>
                  <a:cubicBezTo>
                    <a:pt x="858" y="132"/>
                    <a:pt x="739" y="275"/>
                    <a:pt x="632" y="406"/>
                  </a:cubicBezTo>
                  <a:cubicBezTo>
                    <a:pt x="572" y="406"/>
                    <a:pt x="501" y="394"/>
                    <a:pt x="441" y="382"/>
                  </a:cubicBezTo>
                  <a:cubicBezTo>
                    <a:pt x="358" y="370"/>
                    <a:pt x="286" y="346"/>
                    <a:pt x="227" y="346"/>
                  </a:cubicBezTo>
                  <a:lnTo>
                    <a:pt x="120" y="346"/>
                  </a:lnTo>
                  <a:cubicBezTo>
                    <a:pt x="96" y="346"/>
                    <a:pt x="60" y="382"/>
                    <a:pt x="36" y="394"/>
                  </a:cubicBezTo>
                  <a:lnTo>
                    <a:pt x="24" y="406"/>
                  </a:lnTo>
                  <a:lnTo>
                    <a:pt x="24" y="429"/>
                  </a:lnTo>
                  <a:cubicBezTo>
                    <a:pt x="1" y="453"/>
                    <a:pt x="24" y="501"/>
                    <a:pt x="36" y="525"/>
                  </a:cubicBezTo>
                  <a:cubicBezTo>
                    <a:pt x="48" y="572"/>
                    <a:pt x="96" y="584"/>
                    <a:pt x="120" y="620"/>
                  </a:cubicBezTo>
                  <a:lnTo>
                    <a:pt x="274" y="751"/>
                  </a:lnTo>
                  <a:cubicBezTo>
                    <a:pt x="215" y="822"/>
                    <a:pt x="167" y="930"/>
                    <a:pt x="108" y="1037"/>
                  </a:cubicBezTo>
                  <a:cubicBezTo>
                    <a:pt x="96" y="1061"/>
                    <a:pt x="84" y="1108"/>
                    <a:pt x="84" y="1156"/>
                  </a:cubicBezTo>
                  <a:cubicBezTo>
                    <a:pt x="84" y="1180"/>
                    <a:pt x="96" y="1227"/>
                    <a:pt x="108" y="1239"/>
                  </a:cubicBezTo>
                  <a:cubicBezTo>
                    <a:pt x="120" y="1239"/>
                    <a:pt x="120" y="1263"/>
                    <a:pt x="143" y="1263"/>
                  </a:cubicBezTo>
                  <a:lnTo>
                    <a:pt x="155" y="1263"/>
                  </a:lnTo>
                  <a:cubicBezTo>
                    <a:pt x="167" y="1263"/>
                    <a:pt x="179" y="1275"/>
                    <a:pt x="203" y="1275"/>
                  </a:cubicBezTo>
                  <a:cubicBezTo>
                    <a:pt x="212" y="1276"/>
                    <a:pt x="221" y="1277"/>
                    <a:pt x="230" y="1277"/>
                  </a:cubicBezTo>
                  <a:cubicBezTo>
                    <a:pt x="302" y="1277"/>
                    <a:pt x="364" y="1237"/>
                    <a:pt x="417" y="1215"/>
                  </a:cubicBezTo>
                  <a:lnTo>
                    <a:pt x="703" y="1096"/>
                  </a:lnTo>
                  <a:cubicBezTo>
                    <a:pt x="763" y="1227"/>
                    <a:pt x="822" y="1358"/>
                    <a:pt x="941" y="1477"/>
                  </a:cubicBezTo>
                  <a:cubicBezTo>
                    <a:pt x="953" y="1513"/>
                    <a:pt x="1001" y="1525"/>
                    <a:pt x="1036" y="1537"/>
                  </a:cubicBezTo>
                  <a:cubicBezTo>
                    <a:pt x="1048" y="1549"/>
                    <a:pt x="1063" y="1555"/>
                    <a:pt x="1078" y="1555"/>
                  </a:cubicBezTo>
                  <a:cubicBezTo>
                    <a:pt x="1093" y="1555"/>
                    <a:pt x="1108" y="1549"/>
                    <a:pt x="1120" y="1537"/>
                  </a:cubicBezTo>
                  <a:cubicBezTo>
                    <a:pt x="1132" y="1537"/>
                    <a:pt x="1132" y="1537"/>
                    <a:pt x="1144" y="1525"/>
                  </a:cubicBezTo>
                  <a:cubicBezTo>
                    <a:pt x="1144" y="1525"/>
                    <a:pt x="1167" y="1525"/>
                    <a:pt x="1167" y="1513"/>
                  </a:cubicBezTo>
                  <a:cubicBezTo>
                    <a:pt x="1179" y="1501"/>
                    <a:pt x="1191" y="1465"/>
                    <a:pt x="1191" y="1453"/>
                  </a:cubicBezTo>
                  <a:cubicBezTo>
                    <a:pt x="1239" y="1334"/>
                    <a:pt x="1251" y="1215"/>
                    <a:pt x="1263" y="1096"/>
                  </a:cubicBezTo>
                  <a:cubicBezTo>
                    <a:pt x="1406" y="1096"/>
                    <a:pt x="1548" y="1049"/>
                    <a:pt x="1667" y="989"/>
                  </a:cubicBezTo>
                  <a:cubicBezTo>
                    <a:pt x="1702" y="978"/>
                    <a:pt x="1725" y="966"/>
                    <a:pt x="1737" y="934"/>
                  </a:cubicBezTo>
                  <a:lnTo>
                    <a:pt x="1737" y="934"/>
                  </a:lnTo>
                  <a:cubicBezTo>
                    <a:pt x="1733" y="936"/>
                    <a:pt x="1731" y="937"/>
                    <a:pt x="1730" y="937"/>
                  </a:cubicBezTo>
                  <a:cubicBezTo>
                    <a:pt x="1727" y="937"/>
                    <a:pt x="1727" y="934"/>
                    <a:pt x="1727" y="930"/>
                  </a:cubicBezTo>
                  <a:cubicBezTo>
                    <a:pt x="1727" y="882"/>
                    <a:pt x="1715" y="858"/>
                    <a:pt x="1656" y="810"/>
                  </a:cubicBezTo>
                  <a:cubicBezTo>
                    <a:pt x="1564" y="746"/>
                    <a:pt x="1464" y="682"/>
                    <a:pt x="1353" y="639"/>
                  </a:cubicBezTo>
                  <a:lnTo>
                    <a:pt x="1353" y="639"/>
                  </a:lnTo>
                  <a:cubicBezTo>
                    <a:pt x="1443" y="682"/>
                    <a:pt x="1528" y="735"/>
                    <a:pt x="1608" y="799"/>
                  </a:cubicBezTo>
                  <a:cubicBezTo>
                    <a:pt x="1644" y="822"/>
                    <a:pt x="1667" y="858"/>
                    <a:pt x="1667" y="882"/>
                  </a:cubicBezTo>
                  <a:cubicBezTo>
                    <a:pt x="1691" y="965"/>
                    <a:pt x="1656" y="977"/>
                    <a:pt x="1644" y="989"/>
                  </a:cubicBezTo>
                  <a:cubicBezTo>
                    <a:pt x="1525" y="1049"/>
                    <a:pt x="1394" y="1084"/>
                    <a:pt x="1239" y="1084"/>
                  </a:cubicBezTo>
                  <a:lnTo>
                    <a:pt x="1227" y="1084"/>
                  </a:lnTo>
                  <a:lnTo>
                    <a:pt x="1227" y="1096"/>
                  </a:lnTo>
                  <a:cubicBezTo>
                    <a:pt x="1215" y="1215"/>
                    <a:pt x="1215" y="1346"/>
                    <a:pt x="1155" y="1465"/>
                  </a:cubicBezTo>
                  <a:cubicBezTo>
                    <a:pt x="1132" y="1477"/>
                    <a:pt x="1132" y="1513"/>
                    <a:pt x="1120" y="1513"/>
                  </a:cubicBezTo>
                  <a:cubicBezTo>
                    <a:pt x="1114" y="1519"/>
                    <a:pt x="1102" y="1522"/>
                    <a:pt x="1089" y="1522"/>
                  </a:cubicBezTo>
                  <a:cubicBezTo>
                    <a:pt x="1075" y="1522"/>
                    <a:pt x="1060" y="1519"/>
                    <a:pt x="1048" y="1513"/>
                  </a:cubicBezTo>
                  <a:cubicBezTo>
                    <a:pt x="1013" y="1489"/>
                    <a:pt x="989" y="1477"/>
                    <a:pt x="977" y="1453"/>
                  </a:cubicBezTo>
                  <a:cubicBezTo>
                    <a:pt x="870" y="1334"/>
                    <a:pt x="798" y="1191"/>
                    <a:pt x="739" y="1061"/>
                  </a:cubicBezTo>
                  <a:lnTo>
                    <a:pt x="715" y="1049"/>
                  </a:lnTo>
                  <a:lnTo>
                    <a:pt x="405" y="1180"/>
                  </a:lnTo>
                  <a:cubicBezTo>
                    <a:pt x="356" y="1209"/>
                    <a:pt x="299" y="1230"/>
                    <a:pt x="241" y="1230"/>
                  </a:cubicBezTo>
                  <a:cubicBezTo>
                    <a:pt x="228" y="1230"/>
                    <a:pt x="216" y="1229"/>
                    <a:pt x="203" y="1227"/>
                  </a:cubicBezTo>
                  <a:cubicBezTo>
                    <a:pt x="179" y="1227"/>
                    <a:pt x="167" y="1227"/>
                    <a:pt x="155" y="1215"/>
                  </a:cubicBezTo>
                  <a:cubicBezTo>
                    <a:pt x="120" y="1191"/>
                    <a:pt x="120" y="1168"/>
                    <a:pt x="120" y="1132"/>
                  </a:cubicBezTo>
                  <a:cubicBezTo>
                    <a:pt x="120" y="1108"/>
                    <a:pt x="143" y="1061"/>
                    <a:pt x="155" y="1037"/>
                  </a:cubicBezTo>
                  <a:cubicBezTo>
                    <a:pt x="215" y="918"/>
                    <a:pt x="263" y="810"/>
                    <a:pt x="322" y="739"/>
                  </a:cubicBezTo>
                  <a:lnTo>
                    <a:pt x="334" y="715"/>
                  </a:lnTo>
                  <a:lnTo>
                    <a:pt x="155" y="572"/>
                  </a:lnTo>
                  <a:cubicBezTo>
                    <a:pt x="120" y="537"/>
                    <a:pt x="96" y="525"/>
                    <a:pt x="84" y="501"/>
                  </a:cubicBezTo>
                  <a:cubicBezTo>
                    <a:pt x="60" y="465"/>
                    <a:pt x="48" y="441"/>
                    <a:pt x="60" y="406"/>
                  </a:cubicBezTo>
                  <a:cubicBezTo>
                    <a:pt x="84" y="394"/>
                    <a:pt x="96" y="382"/>
                    <a:pt x="120" y="358"/>
                  </a:cubicBezTo>
                  <a:lnTo>
                    <a:pt x="215" y="358"/>
                  </a:lnTo>
                  <a:cubicBezTo>
                    <a:pt x="286" y="358"/>
                    <a:pt x="346" y="382"/>
                    <a:pt x="417" y="394"/>
                  </a:cubicBezTo>
                  <a:cubicBezTo>
                    <a:pt x="501" y="406"/>
                    <a:pt x="560" y="418"/>
                    <a:pt x="632" y="418"/>
                  </a:cubicBezTo>
                  <a:lnTo>
                    <a:pt x="644" y="418"/>
                  </a:lnTo>
                  <a:lnTo>
                    <a:pt x="644" y="406"/>
                  </a:lnTo>
                  <a:cubicBezTo>
                    <a:pt x="751" y="275"/>
                    <a:pt x="870" y="120"/>
                    <a:pt x="1013" y="37"/>
                  </a:cubicBezTo>
                  <a:cubicBezTo>
                    <a:pt x="1023" y="31"/>
                    <a:pt x="1034" y="24"/>
                    <a:pt x="1043" y="17"/>
                  </a:cubicBezTo>
                  <a:close/>
                </a:path>
              </a:pathLst>
            </a:custGeom>
            <a:solidFill>
              <a:srgbClr val="501E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2" name="Google Shape;3142;p54"/>
            <p:cNvSpPr/>
            <p:nvPr/>
          </p:nvSpPr>
          <p:spPr>
            <a:xfrm>
              <a:off x="4130850" y="2852850"/>
              <a:ext cx="29800" cy="77125"/>
            </a:xfrm>
            <a:custGeom>
              <a:avLst/>
              <a:gdLst/>
              <a:ahLst/>
              <a:cxnLst/>
              <a:rect l="l" t="t" r="r" b="b"/>
              <a:pathLst>
                <a:path w="1192" h="3085" extrusionOk="0">
                  <a:moveTo>
                    <a:pt x="1144" y="1"/>
                  </a:moveTo>
                  <a:lnTo>
                    <a:pt x="1" y="3061"/>
                  </a:lnTo>
                  <a:lnTo>
                    <a:pt x="25" y="3085"/>
                  </a:lnTo>
                  <a:lnTo>
                    <a:pt x="37" y="3049"/>
                  </a:lnTo>
                  <a:lnTo>
                    <a:pt x="1192" y="13"/>
                  </a:lnTo>
                  <a:cubicBezTo>
                    <a:pt x="1168" y="13"/>
                    <a:pt x="1156" y="1"/>
                    <a:pt x="1144" y="1"/>
                  </a:cubicBezTo>
                  <a:close/>
                </a:path>
              </a:pathLst>
            </a:custGeom>
            <a:solidFill>
              <a:srgbClr val="501E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3" name="Google Shape;3143;p54"/>
            <p:cNvSpPr/>
            <p:nvPr/>
          </p:nvSpPr>
          <p:spPr>
            <a:xfrm>
              <a:off x="4146350" y="2952575"/>
              <a:ext cx="90800" cy="25025"/>
            </a:xfrm>
            <a:custGeom>
              <a:avLst/>
              <a:gdLst/>
              <a:ahLst/>
              <a:cxnLst/>
              <a:rect l="l" t="t" r="r" b="b"/>
              <a:pathLst>
                <a:path w="3632" h="1001" extrusionOk="0">
                  <a:moveTo>
                    <a:pt x="12" y="1"/>
                  </a:moveTo>
                  <a:lnTo>
                    <a:pt x="0" y="48"/>
                  </a:lnTo>
                  <a:lnTo>
                    <a:pt x="12" y="48"/>
                  </a:lnTo>
                  <a:lnTo>
                    <a:pt x="3620" y="1001"/>
                  </a:lnTo>
                  <a:cubicBezTo>
                    <a:pt x="3620" y="1001"/>
                    <a:pt x="3631" y="989"/>
                    <a:pt x="3631" y="965"/>
                  </a:cubicBezTo>
                  <a:lnTo>
                    <a:pt x="24" y="1"/>
                  </a:lnTo>
                  <a:close/>
                </a:path>
              </a:pathLst>
            </a:custGeom>
            <a:solidFill>
              <a:srgbClr val="501E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4" name="Google Shape;3144;p54"/>
            <p:cNvSpPr/>
            <p:nvPr/>
          </p:nvSpPr>
          <p:spPr>
            <a:xfrm>
              <a:off x="4017750" y="2906450"/>
              <a:ext cx="86950" cy="33950"/>
            </a:xfrm>
            <a:custGeom>
              <a:avLst/>
              <a:gdLst/>
              <a:ahLst/>
              <a:cxnLst/>
              <a:rect l="l" t="t" r="r" b="b"/>
              <a:pathLst>
                <a:path w="3478" h="1358" extrusionOk="0">
                  <a:moveTo>
                    <a:pt x="12" y="0"/>
                  </a:moveTo>
                  <a:cubicBezTo>
                    <a:pt x="12" y="0"/>
                    <a:pt x="1" y="12"/>
                    <a:pt x="1" y="36"/>
                  </a:cubicBezTo>
                  <a:lnTo>
                    <a:pt x="3453" y="1357"/>
                  </a:lnTo>
                  <a:lnTo>
                    <a:pt x="3465" y="1357"/>
                  </a:lnTo>
                  <a:lnTo>
                    <a:pt x="3477" y="1322"/>
                  </a:lnTo>
                  <a:lnTo>
                    <a:pt x="3465" y="1322"/>
                  </a:lnTo>
                  <a:lnTo>
                    <a:pt x="12" y="0"/>
                  </a:lnTo>
                  <a:close/>
                </a:path>
              </a:pathLst>
            </a:custGeom>
            <a:solidFill>
              <a:srgbClr val="501E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5" name="Google Shape;3145;p54"/>
            <p:cNvSpPr/>
            <p:nvPr/>
          </p:nvSpPr>
          <p:spPr>
            <a:xfrm>
              <a:off x="4029075" y="2960625"/>
              <a:ext cx="78300" cy="55675"/>
            </a:xfrm>
            <a:custGeom>
              <a:avLst/>
              <a:gdLst/>
              <a:ahLst/>
              <a:cxnLst/>
              <a:rect l="l" t="t" r="r" b="b"/>
              <a:pathLst>
                <a:path w="3132" h="2227" extrusionOk="0">
                  <a:moveTo>
                    <a:pt x="3119" y="0"/>
                  </a:moveTo>
                  <a:lnTo>
                    <a:pt x="3084" y="24"/>
                  </a:lnTo>
                  <a:lnTo>
                    <a:pt x="0" y="2191"/>
                  </a:lnTo>
                  <a:cubicBezTo>
                    <a:pt x="0" y="2215"/>
                    <a:pt x="24" y="2226"/>
                    <a:pt x="36" y="2226"/>
                  </a:cubicBezTo>
                  <a:lnTo>
                    <a:pt x="3131" y="36"/>
                  </a:lnTo>
                  <a:lnTo>
                    <a:pt x="3119" y="0"/>
                  </a:lnTo>
                  <a:close/>
                </a:path>
              </a:pathLst>
            </a:custGeom>
            <a:solidFill>
              <a:srgbClr val="501E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6" name="Google Shape;3146;p54"/>
            <p:cNvSpPr/>
            <p:nvPr/>
          </p:nvSpPr>
          <p:spPr>
            <a:xfrm>
              <a:off x="4131150" y="2967450"/>
              <a:ext cx="25625" cy="87550"/>
            </a:xfrm>
            <a:custGeom>
              <a:avLst/>
              <a:gdLst/>
              <a:ahLst/>
              <a:cxnLst/>
              <a:rect l="l" t="t" r="r" b="b"/>
              <a:pathLst>
                <a:path w="1025" h="3502" extrusionOk="0">
                  <a:moveTo>
                    <a:pt x="48" y="1"/>
                  </a:moveTo>
                  <a:lnTo>
                    <a:pt x="1" y="13"/>
                  </a:lnTo>
                  <a:lnTo>
                    <a:pt x="1" y="48"/>
                  </a:lnTo>
                  <a:lnTo>
                    <a:pt x="977" y="3501"/>
                  </a:lnTo>
                  <a:cubicBezTo>
                    <a:pt x="1001" y="3501"/>
                    <a:pt x="1013" y="3489"/>
                    <a:pt x="1025" y="3489"/>
                  </a:cubicBezTo>
                  <a:lnTo>
                    <a:pt x="48" y="13"/>
                  </a:lnTo>
                  <a:lnTo>
                    <a:pt x="48" y="1"/>
                  </a:lnTo>
                  <a:close/>
                </a:path>
              </a:pathLst>
            </a:custGeom>
            <a:solidFill>
              <a:srgbClr val="501E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7" name="Google Shape;3147;p54"/>
            <p:cNvSpPr/>
            <p:nvPr/>
          </p:nvSpPr>
          <p:spPr>
            <a:xfrm>
              <a:off x="3640925" y="2986800"/>
              <a:ext cx="23225" cy="12825"/>
            </a:xfrm>
            <a:custGeom>
              <a:avLst/>
              <a:gdLst/>
              <a:ahLst/>
              <a:cxnLst/>
              <a:rect l="l" t="t" r="r" b="b"/>
              <a:pathLst>
                <a:path w="929" h="513" extrusionOk="0">
                  <a:moveTo>
                    <a:pt x="465" y="1"/>
                  </a:moveTo>
                  <a:cubicBezTo>
                    <a:pt x="215" y="1"/>
                    <a:pt x="0" y="108"/>
                    <a:pt x="0" y="251"/>
                  </a:cubicBezTo>
                  <a:cubicBezTo>
                    <a:pt x="0" y="406"/>
                    <a:pt x="215" y="513"/>
                    <a:pt x="465" y="513"/>
                  </a:cubicBezTo>
                  <a:cubicBezTo>
                    <a:pt x="727" y="513"/>
                    <a:pt x="929" y="382"/>
                    <a:pt x="929" y="251"/>
                  </a:cubicBezTo>
                  <a:cubicBezTo>
                    <a:pt x="929" y="120"/>
                    <a:pt x="727" y="1"/>
                    <a:pt x="46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8" name="Google Shape;3148;p54"/>
            <p:cNvSpPr/>
            <p:nvPr/>
          </p:nvSpPr>
          <p:spPr>
            <a:xfrm>
              <a:off x="3616225" y="3012100"/>
              <a:ext cx="22925" cy="12825"/>
            </a:xfrm>
            <a:custGeom>
              <a:avLst/>
              <a:gdLst/>
              <a:ahLst/>
              <a:cxnLst/>
              <a:rect l="l" t="t" r="r" b="b"/>
              <a:pathLst>
                <a:path w="917" h="513" extrusionOk="0">
                  <a:moveTo>
                    <a:pt x="464" y="1"/>
                  </a:moveTo>
                  <a:cubicBezTo>
                    <a:pt x="202" y="1"/>
                    <a:pt x="0" y="108"/>
                    <a:pt x="0" y="251"/>
                  </a:cubicBezTo>
                  <a:cubicBezTo>
                    <a:pt x="0" y="406"/>
                    <a:pt x="202" y="513"/>
                    <a:pt x="464" y="513"/>
                  </a:cubicBezTo>
                  <a:cubicBezTo>
                    <a:pt x="714" y="513"/>
                    <a:pt x="917" y="394"/>
                    <a:pt x="917" y="251"/>
                  </a:cubicBezTo>
                  <a:cubicBezTo>
                    <a:pt x="917" y="120"/>
                    <a:pt x="714" y="1"/>
                    <a:pt x="46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49" name="Google Shape;3149;p54"/>
            <p:cNvSpPr/>
            <p:nvPr/>
          </p:nvSpPr>
          <p:spPr>
            <a:xfrm>
              <a:off x="3647775" y="3012100"/>
              <a:ext cx="23225" cy="12825"/>
            </a:xfrm>
            <a:custGeom>
              <a:avLst/>
              <a:gdLst/>
              <a:ahLst/>
              <a:cxnLst/>
              <a:rect l="l" t="t" r="r" b="b"/>
              <a:pathLst>
                <a:path w="929" h="513" extrusionOk="0">
                  <a:moveTo>
                    <a:pt x="464" y="1"/>
                  </a:moveTo>
                  <a:cubicBezTo>
                    <a:pt x="214" y="1"/>
                    <a:pt x="0" y="108"/>
                    <a:pt x="0" y="251"/>
                  </a:cubicBezTo>
                  <a:cubicBezTo>
                    <a:pt x="0" y="406"/>
                    <a:pt x="214" y="513"/>
                    <a:pt x="464" y="513"/>
                  </a:cubicBezTo>
                  <a:cubicBezTo>
                    <a:pt x="714" y="513"/>
                    <a:pt x="929" y="394"/>
                    <a:pt x="929" y="251"/>
                  </a:cubicBezTo>
                  <a:cubicBezTo>
                    <a:pt x="929" y="120"/>
                    <a:pt x="714" y="1"/>
                    <a:pt x="46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0" name="Google Shape;3150;p54"/>
            <p:cNvSpPr/>
            <p:nvPr/>
          </p:nvSpPr>
          <p:spPr>
            <a:xfrm>
              <a:off x="3938275" y="2989475"/>
              <a:ext cx="20275" cy="11050"/>
            </a:xfrm>
            <a:custGeom>
              <a:avLst/>
              <a:gdLst/>
              <a:ahLst/>
              <a:cxnLst/>
              <a:rect l="l" t="t" r="r" b="b"/>
              <a:pathLst>
                <a:path w="811" h="442" extrusionOk="0">
                  <a:moveTo>
                    <a:pt x="405" y="1"/>
                  </a:moveTo>
                  <a:cubicBezTo>
                    <a:pt x="179" y="1"/>
                    <a:pt x="1" y="108"/>
                    <a:pt x="1" y="227"/>
                  </a:cubicBezTo>
                  <a:cubicBezTo>
                    <a:pt x="1" y="334"/>
                    <a:pt x="179" y="441"/>
                    <a:pt x="405" y="441"/>
                  </a:cubicBezTo>
                  <a:cubicBezTo>
                    <a:pt x="632" y="441"/>
                    <a:pt x="810" y="334"/>
                    <a:pt x="810" y="227"/>
                  </a:cubicBezTo>
                  <a:cubicBezTo>
                    <a:pt x="810" y="108"/>
                    <a:pt x="632" y="1"/>
                    <a:pt x="40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1" name="Google Shape;3151;p54"/>
            <p:cNvSpPr/>
            <p:nvPr/>
          </p:nvSpPr>
          <p:spPr>
            <a:xfrm>
              <a:off x="3916250" y="3011225"/>
              <a:ext cx="20275" cy="11325"/>
            </a:xfrm>
            <a:custGeom>
              <a:avLst/>
              <a:gdLst/>
              <a:ahLst/>
              <a:cxnLst/>
              <a:rect l="l" t="t" r="r" b="b"/>
              <a:pathLst>
                <a:path w="811" h="453" extrusionOk="0">
                  <a:moveTo>
                    <a:pt x="405" y="0"/>
                  </a:moveTo>
                  <a:cubicBezTo>
                    <a:pt x="191" y="0"/>
                    <a:pt x="1" y="107"/>
                    <a:pt x="1" y="226"/>
                  </a:cubicBezTo>
                  <a:cubicBezTo>
                    <a:pt x="1" y="345"/>
                    <a:pt x="191" y="453"/>
                    <a:pt x="405" y="453"/>
                  </a:cubicBezTo>
                  <a:cubicBezTo>
                    <a:pt x="632" y="453"/>
                    <a:pt x="810" y="345"/>
                    <a:pt x="810" y="226"/>
                  </a:cubicBezTo>
                  <a:cubicBezTo>
                    <a:pt x="810" y="107"/>
                    <a:pt x="643" y="0"/>
                    <a:pt x="40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2" name="Google Shape;3152;p54"/>
            <p:cNvSpPr/>
            <p:nvPr/>
          </p:nvSpPr>
          <p:spPr>
            <a:xfrm>
              <a:off x="3944225" y="3011225"/>
              <a:ext cx="20275" cy="11325"/>
            </a:xfrm>
            <a:custGeom>
              <a:avLst/>
              <a:gdLst/>
              <a:ahLst/>
              <a:cxnLst/>
              <a:rect l="l" t="t" r="r" b="b"/>
              <a:pathLst>
                <a:path w="811" h="453" extrusionOk="0">
                  <a:moveTo>
                    <a:pt x="406" y="0"/>
                  </a:moveTo>
                  <a:cubicBezTo>
                    <a:pt x="179" y="0"/>
                    <a:pt x="1" y="107"/>
                    <a:pt x="1" y="226"/>
                  </a:cubicBezTo>
                  <a:cubicBezTo>
                    <a:pt x="1" y="357"/>
                    <a:pt x="179" y="453"/>
                    <a:pt x="406" y="453"/>
                  </a:cubicBezTo>
                  <a:cubicBezTo>
                    <a:pt x="632" y="453"/>
                    <a:pt x="810" y="357"/>
                    <a:pt x="810" y="226"/>
                  </a:cubicBezTo>
                  <a:cubicBezTo>
                    <a:pt x="810" y="107"/>
                    <a:pt x="632" y="0"/>
                    <a:pt x="40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3" name="Google Shape;3153;p54"/>
            <p:cNvSpPr/>
            <p:nvPr/>
          </p:nvSpPr>
          <p:spPr>
            <a:xfrm>
              <a:off x="3819225" y="2938875"/>
              <a:ext cx="18775" cy="10450"/>
            </a:xfrm>
            <a:custGeom>
              <a:avLst/>
              <a:gdLst/>
              <a:ahLst/>
              <a:cxnLst/>
              <a:rect l="l" t="t" r="r" b="b"/>
              <a:pathLst>
                <a:path w="751" h="418" extrusionOk="0">
                  <a:moveTo>
                    <a:pt x="381" y="1"/>
                  </a:moveTo>
                  <a:cubicBezTo>
                    <a:pt x="167" y="1"/>
                    <a:pt x="0" y="84"/>
                    <a:pt x="0" y="203"/>
                  </a:cubicBezTo>
                  <a:cubicBezTo>
                    <a:pt x="0" y="322"/>
                    <a:pt x="167" y="418"/>
                    <a:pt x="381" y="418"/>
                  </a:cubicBezTo>
                  <a:cubicBezTo>
                    <a:pt x="584" y="418"/>
                    <a:pt x="750" y="322"/>
                    <a:pt x="750" y="203"/>
                  </a:cubicBezTo>
                  <a:cubicBezTo>
                    <a:pt x="750" y="108"/>
                    <a:pt x="572" y="13"/>
                    <a:pt x="38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4" name="Google Shape;3154;p54"/>
            <p:cNvSpPr/>
            <p:nvPr/>
          </p:nvSpPr>
          <p:spPr>
            <a:xfrm>
              <a:off x="3798375" y="2959725"/>
              <a:ext cx="18775" cy="10450"/>
            </a:xfrm>
            <a:custGeom>
              <a:avLst/>
              <a:gdLst/>
              <a:ahLst/>
              <a:cxnLst/>
              <a:rect l="l" t="t" r="r" b="b"/>
              <a:pathLst>
                <a:path w="751" h="418" extrusionOk="0">
                  <a:moveTo>
                    <a:pt x="382" y="0"/>
                  </a:moveTo>
                  <a:cubicBezTo>
                    <a:pt x="167" y="0"/>
                    <a:pt x="1" y="84"/>
                    <a:pt x="1" y="203"/>
                  </a:cubicBezTo>
                  <a:cubicBezTo>
                    <a:pt x="1" y="322"/>
                    <a:pt x="167" y="417"/>
                    <a:pt x="382" y="417"/>
                  </a:cubicBezTo>
                  <a:cubicBezTo>
                    <a:pt x="584" y="417"/>
                    <a:pt x="751" y="322"/>
                    <a:pt x="751" y="203"/>
                  </a:cubicBezTo>
                  <a:cubicBezTo>
                    <a:pt x="751" y="107"/>
                    <a:pt x="584" y="0"/>
                    <a:pt x="38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55" name="Google Shape;3155;p54"/>
            <p:cNvSpPr/>
            <p:nvPr/>
          </p:nvSpPr>
          <p:spPr>
            <a:xfrm>
              <a:off x="3824575" y="2959725"/>
              <a:ext cx="18475" cy="10450"/>
            </a:xfrm>
            <a:custGeom>
              <a:avLst/>
              <a:gdLst/>
              <a:ahLst/>
              <a:cxnLst/>
              <a:rect l="l" t="t" r="r" b="b"/>
              <a:pathLst>
                <a:path w="739" h="418" extrusionOk="0">
                  <a:moveTo>
                    <a:pt x="370" y="0"/>
                  </a:moveTo>
                  <a:cubicBezTo>
                    <a:pt x="167" y="0"/>
                    <a:pt x="0" y="84"/>
                    <a:pt x="0" y="203"/>
                  </a:cubicBezTo>
                  <a:cubicBezTo>
                    <a:pt x="0" y="322"/>
                    <a:pt x="167" y="417"/>
                    <a:pt x="370" y="417"/>
                  </a:cubicBezTo>
                  <a:cubicBezTo>
                    <a:pt x="584" y="417"/>
                    <a:pt x="739" y="322"/>
                    <a:pt x="739" y="203"/>
                  </a:cubicBezTo>
                  <a:cubicBezTo>
                    <a:pt x="739" y="107"/>
                    <a:pt x="584" y="0"/>
                    <a:pt x="37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32714250525373382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24857" y="5304662"/>
            <a:ext cx="3173413" cy="472761"/>
          </a:xfrm>
          <a:prstGeom prst="rect">
            <a:avLst/>
          </a:prstGeom>
        </p:spPr>
      </p:pic>
      <p:pic>
        <p:nvPicPr>
          <p:cNvPr id="114" name="图片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75283" y="3059006"/>
            <a:ext cx="5657850" cy="348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813453"/>
      </p:ext>
    </p:extLst>
  </p:cSld>
  <p:clrMapOvr>
    <a:masterClrMapping/>
  </p:clrMapOvr>
  <mc:AlternateContent xmlns:mc="http://schemas.openxmlformats.org/markup-compatibility/2006" xmlns:p14="http://schemas.microsoft.com/office/powerpoint/2010/main">
    <mc:Choice Requires="p14">
      <p:transition spd="slow" p14:dur="800" advTm="7582">
        <p:circle/>
      </p:transition>
    </mc:Choice>
    <mc:Fallback xmlns="">
      <p:transition spd="slow" advTm="7582">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1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4000" b="21801"/>
          <a:stretch>
            <a:fillRect/>
          </a:stretch>
        </p:blipFill>
        <p:spPr>
          <a:xfrm>
            <a:off x="-19729" y="-79965"/>
            <a:ext cx="12211729" cy="7067550"/>
          </a:xfrm>
          <a:prstGeom prst="rect">
            <a:avLst/>
          </a:prstGeom>
        </p:spPr>
      </p:pic>
      <p:pic>
        <p:nvPicPr>
          <p:cNvPr id="3" name="Picture 12" descr="Bird GIFs - Get the best GIF on GIPHY">
            <a:hlinkClick r:id="rId4" action="ppaction://hlinksldjump"/>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1825200" y="400374"/>
            <a:ext cx="8336231" cy="1134427"/>
          </a:xfrm>
          <a:prstGeom prst="roundRect">
            <a:avLst/>
          </a:prstGeom>
          <a:solidFill>
            <a:srgbClr val="4F81BD">
              <a:lumMod val="20000"/>
              <a:lumOff val="80000"/>
            </a:srgbClr>
          </a:solidFill>
          <a:ln w="25400" cap="flat" cmpd="sng" algn="ctr">
            <a:solidFill>
              <a:srgbClr val="00B0F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Viết</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thập</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phân</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thích</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hợp</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vào</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chỗ</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chấm</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12</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cm = …..m</a:t>
            </a:r>
          </a:p>
        </p:txBody>
      </p:sp>
      <p:sp>
        <p:nvSpPr>
          <p:cNvPr id="8" name="Rectangle 7"/>
          <p:cNvSpPr/>
          <p:nvPr/>
        </p:nvSpPr>
        <p:spPr>
          <a:xfrm>
            <a:off x="3326432" y="1951459"/>
            <a:ext cx="4787259" cy="643083"/>
          </a:xfrm>
          <a:prstGeom prst="rect">
            <a:avLst/>
          </a:prstGeom>
          <a:solidFill>
            <a:srgbClr val="F79646">
              <a:lumMod val="40000"/>
              <a:lumOff val="60000"/>
            </a:srgbClr>
          </a:solidFill>
          <a:ln w="25400" cap="flat" cmpd="sng" algn="ctr">
            <a:solidFill>
              <a:srgbClr val="F79646"/>
            </a:solidFill>
            <a:prstDash val="solid"/>
          </a:ln>
          <a:effectLst/>
        </p:spPr>
        <p:txBody>
          <a:bodyPr rtlCol="0" anchor="ctr"/>
          <a:lstStyle/>
          <a:p>
            <a:pPr marL="0" marR="0" lvl="0" indent="0" defTabSz="121917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a:t>
            </a:r>
            <a:r>
              <a:rPr kumimoji="0" lang="en-US"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0,012 </a:t>
            </a:r>
            <a:r>
              <a:rPr kumimoji="0" lang="en-US"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m</a:t>
            </a:r>
            <a:endPar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0" name="Rectangle 9"/>
          <p:cNvSpPr/>
          <p:nvPr/>
        </p:nvSpPr>
        <p:spPr>
          <a:xfrm>
            <a:off x="3326432" y="2965939"/>
            <a:ext cx="4807585" cy="765383"/>
          </a:xfrm>
          <a:prstGeom prst="rect">
            <a:avLst/>
          </a:prstGeom>
          <a:solidFill>
            <a:srgbClr val="F79646">
              <a:lumMod val="40000"/>
              <a:lumOff val="60000"/>
            </a:srgbClr>
          </a:solidFill>
          <a:ln w="25400" cap="flat" cmpd="sng" algn="ctr">
            <a:solidFill>
              <a:srgbClr val="F79646"/>
            </a:solidFill>
            <a:prstDash val="solid"/>
          </a:ln>
          <a:effectLst/>
        </p:spPr>
        <p:txBody>
          <a:bodyPr rtlCol="0" anchor="ctr"/>
          <a:lstStyle/>
          <a:p>
            <a:pPr marL="0" marR="0" lvl="0" indent="0" defTabSz="121917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a:t>
            </a:r>
            <a:r>
              <a:rPr kumimoji="0" lang="en-US"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0,12 </a:t>
            </a:r>
            <a:r>
              <a:rPr kumimoji="0" lang="en-US"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m </a:t>
            </a:r>
            <a:endPar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1" name="Rectangle 10"/>
          <p:cNvSpPr/>
          <p:nvPr/>
        </p:nvSpPr>
        <p:spPr>
          <a:xfrm>
            <a:off x="3346758" y="4274901"/>
            <a:ext cx="4787259" cy="723035"/>
          </a:xfrm>
          <a:prstGeom prst="rect">
            <a:avLst/>
          </a:prstGeom>
          <a:solidFill>
            <a:srgbClr val="F79646">
              <a:lumMod val="40000"/>
              <a:lumOff val="60000"/>
            </a:srgbClr>
          </a:solidFill>
          <a:ln w="25400" cap="flat" cmpd="sng" algn="ctr">
            <a:solidFill>
              <a:srgbClr val="F79646"/>
            </a:solidFill>
            <a:prstDash val="solid"/>
          </a:ln>
          <a:effectLst/>
        </p:spPr>
        <p:txBody>
          <a:bodyPr rtlCol="0" anchor="ctr"/>
          <a:lstStyle/>
          <a:p>
            <a:pPr marL="0" marR="0" lvl="0" indent="0" defTabSz="121917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a:t>
            </a:r>
            <a:r>
              <a:rPr kumimoji="0" lang="en-US"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1,2 </a:t>
            </a:r>
            <a:r>
              <a:rPr kumimoji="0" lang="en-US" sz="32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m </a:t>
            </a:r>
            <a:endPar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858DDF1-5AE0-462B-B537-5FE3484C265A}"/>
              </a:ext>
            </a:extLst>
          </p:cNvPr>
          <p:cNvSpPr txBox="1"/>
          <p:nvPr/>
        </p:nvSpPr>
        <p:spPr>
          <a:xfrm>
            <a:off x="3346759" y="3056242"/>
            <a:ext cx="4787258" cy="584775"/>
          </a:xfrm>
          <a:prstGeom prst="rect">
            <a:avLst/>
          </a:prstGeom>
          <a:solidFill>
            <a:srgbClr val="FF0000"/>
          </a:solidFill>
        </p:spPr>
        <p:txBody>
          <a:bodyPr wrap="square" rtlCol="0">
            <a:spAutoFit/>
          </a:bodyPr>
          <a:lstStyle/>
          <a:p>
            <a:pPr defTabSz="1219170">
              <a:defRPr/>
            </a:pPr>
            <a:r>
              <a:rPr lang="en-US" sz="3200" dirty="0">
                <a:solidFill>
                  <a:prstClr val="black"/>
                </a:solidFill>
                <a:latin typeface="Times New Roman" panose="02020603050405020304" pitchFamily="18" charset="0"/>
                <a:ea typeface="AvantGarde" pitchFamily="2" charset="0"/>
                <a:cs typeface="Times New Roman" panose="02020603050405020304" pitchFamily="18" charset="0"/>
              </a:rPr>
              <a:t>B</a:t>
            </a:r>
            <a:r>
              <a:rPr lang="en-US" sz="3200">
                <a:solidFill>
                  <a:prstClr val="black"/>
                </a:solidFill>
                <a:latin typeface="Times New Roman" panose="02020603050405020304" pitchFamily="18" charset="0"/>
                <a:ea typeface="AvantGarde" pitchFamily="2" charset="0"/>
                <a:cs typeface="Times New Roman" panose="02020603050405020304" pitchFamily="18" charset="0"/>
              </a:rPr>
              <a:t>. </a:t>
            </a:r>
            <a:r>
              <a:rPr lang="vi-VN" sz="3200">
                <a:solidFill>
                  <a:prstClr val="black"/>
                </a:solidFill>
                <a:latin typeface="Times New Roman" panose="02020603050405020304" pitchFamily="18" charset="0"/>
                <a:ea typeface="AvantGarde" pitchFamily="2" charset="0"/>
                <a:cs typeface="Times New Roman" panose="02020603050405020304" pitchFamily="18" charset="0"/>
              </a:rPr>
              <a:t>0,12 </a:t>
            </a:r>
            <a:r>
              <a:rPr lang="en-US" sz="3200">
                <a:solidFill>
                  <a:prstClr val="black"/>
                </a:solidFill>
                <a:latin typeface="Times New Roman" panose="02020603050405020304" pitchFamily="18" charset="0"/>
                <a:ea typeface="AvantGarde" pitchFamily="2" charset="0"/>
                <a:cs typeface="Times New Roman" panose="02020603050405020304" pitchFamily="18" charset="0"/>
              </a:rPr>
              <a:t>m</a:t>
            </a:r>
            <a:endParaRPr lang="en-US" sz="3200" dirty="0">
              <a:solidFill>
                <a:prstClr val="black"/>
              </a:solidFill>
              <a:latin typeface="Times New Roman" panose="02020603050405020304" pitchFamily="18" charset="0"/>
              <a:ea typeface="AvantGarde" pitchFamily="2" charset="0"/>
              <a:cs typeface="Times New Roman" panose="02020603050405020304" pitchFamily="18" charset="0"/>
            </a:endParaRPr>
          </a:p>
        </p:txBody>
      </p:sp>
    </p:spTree>
    <p:extLst>
      <p:ext uri="{BB962C8B-B14F-4D97-AF65-F5344CB8AC3E}">
        <p14:creationId xmlns:p14="http://schemas.microsoft.com/office/powerpoint/2010/main" val="192644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 fill="hold"/>
                                        <p:tgtEl>
                                          <p:spTgt spid="12"/>
                                        </p:tgtEl>
                                        <p:attrNameLst>
                                          <p:attrName>ppt_x</p:attrName>
                                        </p:attrNameLst>
                                      </p:cBhvr>
                                      <p:tavLst>
                                        <p:tav tm="0">
                                          <p:val>
                                            <p:strVal val="#ppt_x"/>
                                          </p:val>
                                        </p:tav>
                                        <p:tav tm="100000">
                                          <p:val>
                                            <p:strVal val="#ppt_x"/>
                                          </p:val>
                                        </p:tav>
                                      </p:tavLst>
                                    </p:anim>
                                    <p:anim calcmode="lin" valueType="num">
                                      <p:cBhvr additive="base">
                                        <p:cTn id="8" dur="1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9BD2AF-D4E3-06B2-6030-E4DE955B4DD1}"/>
              </a:ext>
            </a:extLst>
          </p:cNvPr>
          <p:cNvPicPr>
            <a:picLocks noChangeAspect="1"/>
          </p:cNvPicPr>
          <p:nvPr/>
        </p:nvPicPr>
        <p:blipFill rotWithShape="1">
          <a:blip r:embed="rId3">
            <a:extLst>
              <a:ext uri="{28A0092B-C50C-407E-A947-70E740481C1C}">
                <a14:useLocalDpi xmlns:a14="http://schemas.microsoft.com/office/drawing/2010/main" val="0"/>
              </a:ext>
            </a:extLst>
          </a:blip>
          <a:srcRect t="4000" b="21801"/>
          <a:stretch>
            <a:fillRect/>
          </a:stretch>
        </p:blipFill>
        <p:spPr>
          <a:xfrm>
            <a:off x="0" y="55966"/>
            <a:ext cx="12211729" cy="7067550"/>
          </a:xfrm>
          <a:prstGeom prst="rect">
            <a:avLst/>
          </a:prstGeom>
        </p:spPr>
      </p:pic>
      <p:pic>
        <p:nvPicPr>
          <p:cNvPr id="7" name="Picture 12" descr="Bird GIFs - Get the best GIF on GIPHY">
            <a:hlinkClick r:id="rId4" action="ppaction://hlinksldjump"/>
            <a:extLst>
              <a:ext uri="{FF2B5EF4-FFF2-40B4-BE49-F238E27FC236}">
                <a16:creationId xmlns:a16="http://schemas.microsoft.com/office/drawing/2014/main" id="{94ADCF1E-C267-0816-B387-A52542BAB59C}"/>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2274094" y="593033"/>
            <a:ext cx="7651635" cy="1058774"/>
          </a:xfrm>
          <a:prstGeom prst="roundRect">
            <a:avLst/>
          </a:prstGeom>
          <a:solidFill>
            <a:schemeClr val="accent1">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3200" dirty="0" err="1">
                <a:solidFill>
                  <a:schemeClr val="tx1"/>
                </a:solidFill>
                <a:latin typeface="Times New Roman" panose="02020603050405020304" pitchFamily="18" charset="0"/>
                <a:cs typeface="Times New Roman" panose="02020603050405020304" pitchFamily="18" charset="0"/>
              </a:rPr>
              <a:t>Trong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các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số</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độ</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dài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dưới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đây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số</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nào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bằng</a:t>
            </a:r>
            <a:r>
              <a:rPr lang="en-US" sz="3200" dirty="0">
                <a:solidFill>
                  <a:schemeClr val="tx1"/>
                </a:solidFill>
                <a:latin typeface="Times New Roman" panose="02020603050405020304" pitchFamily="18" charset="0"/>
                <a:cs typeface="Times New Roman" panose="02020603050405020304" pitchFamily="18" charset="0"/>
              </a:rPr>
              <a:t> 25,04m?</a:t>
            </a:r>
            <a:endPar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2" name="Rectangle 11"/>
          <p:cNvSpPr/>
          <p:nvPr/>
        </p:nvSpPr>
        <p:spPr>
          <a:xfrm>
            <a:off x="4023739" y="2242240"/>
            <a:ext cx="4445358" cy="800387"/>
          </a:xfrm>
          <a:prstGeom prst="rect">
            <a:avLst/>
          </a:prstGeom>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defTabSz="1219170">
              <a:defRPr/>
            </a:pPr>
            <a:r>
              <a:rPr lang="en-US" sz="3200" dirty="0">
                <a:solidFill>
                  <a:prstClr val="black"/>
                </a:solidFill>
                <a:latin typeface="Times New Roman" panose="02020603050405020304" pitchFamily="18" charset="0"/>
                <a:cs typeface="Times New Roman" panose="02020603050405020304" pitchFamily="18" charset="0"/>
              </a:rPr>
              <a:t>A. 25,040m</a:t>
            </a:r>
          </a:p>
        </p:txBody>
      </p:sp>
      <p:sp>
        <p:nvSpPr>
          <p:cNvPr id="13" name="Rectangle 12"/>
          <p:cNvSpPr/>
          <p:nvPr/>
        </p:nvSpPr>
        <p:spPr>
          <a:xfrm>
            <a:off x="4023739" y="3399815"/>
            <a:ext cx="4535510" cy="693940"/>
          </a:xfrm>
          <a:prstGeom prst="rect">
            <a:avLst/>
          </a:prstGeom>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defTabSz="121917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Times New Roman" panose="02020603050405020304" pitchFamily="18" charset="0"/>
                <a:cs typeface="Times New Roman" panose="02020603050405020304" pitchFamily="18" charset="0"/>
              </a:rPr>
              <a:t>B. 25,40m</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4" name="Rectangle 13"/>
          <p:cNvSpPr/>
          <p:nvPr/>
        </p:nvSpPr>
        <p:spPr>
          <a:xfrm>
            <a:off x="4023739" y="4410397"/>
            <a:ext cx="4535510" cy="686686"/>
          </a:xfrm>
          <a:prstGeom prst="rect">
            <a:avLst/>
          </a:prstGeom>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defTabSz="121917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Times New Roman" panose="02020603050405020304" pitchFamily="18" charset="0"/>
                <a:cs typeface="Times New Roman" panose="02020603050405020304" pitchFamily="18" charset="0"/>
              </a:rPr>
              <a:t>C</a:t>
            </a:r>
            <a:r>
              <a:rPr kumimoji="0" lang="en-US"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vi-VN"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25,4</a:t>
            </a:r>
            <a:r>
              <a:rPr kumimoji="0" lang="en-US"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00</a:t>
            </a:r>
            <a:r>
              <a:rPr kumimoji="0" lang="en-US" sz="320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dm</a:t>
            </a:r>
            <a:endParaRPr kumimoji="0" lang="en-US" sz="32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CF4BAF90-5281-4131-AC39-E32978F4F354}"/>
              </a:ext>
            </a:extLst>
          </p:cNvPr>
          <p:cNvSpPr txBox="1"/>
          <p:nvPr/>
        </p:nvSpPr>
        <p:spPr>
          <a:xfrm>
            <a:off x="4068733" y="2364332"/>
            <a:ext cx="4355370" cy="584775"/>
          </a:xfrm>
          <a:prstGeom prst="rect">
            <a:avLst/>
          </a:prstGeom>
          <a:solidFill>
            <a:srgbClr val="FF0000"/>
          </a:solidFill>
        </p:spPr>
        <p:txBody>
          <a:bodyPr wrap="square" rtlCol="0">
            <a:spAutoFit/>
          </a:bodyPr>
          <a:lstStyle/>
          <a:p>
            <a:pPr lvl="0" defTabSz="1219170"/>
            <a:r>
              <a:rPr lang="en-US" sz="3200" dirty="0">
                <a:solidFill>
                  <a:prstClr val="black"/>
                </a:solidFill>
                <a:latin typeface="Times New Roman" panose="02020603050405020304" pitchFamily="18" charset="0"/>
                <a:cs typeface="Times New Roman" panose="02020603050405020304" pitchFamily="18" charset="0"/>
              </a:rPr>
              <a:t>A. 25,040m</a:t>
            </a:r>
            <a:endParaRPr kumimoji="0" lang="en-US" sz="3200" b="1" i="0" u="none" strike="noStrike" kern="1200" cap="none" spc="0" normalizeH="0" baseline="0" noProof="0" dirty="0">
              <a:ln>
                <a:noFill/>
              </a:ln>
              <a:solidFill>
                <a:prstClr val="black"/>
              </a:solidFill>
              <a:effectLst/>
              <a:uLnTx/>
              <a:uFillTx/>
              <a:latin typeface="AvantGarde" pitchFamily="2" charset="0"/>
              <a:ea typeface="AvantGarde" pitchFamily="2" charset="0"/>
              <a:cs typeface="AvantGarde" pitchFamily="2" charset="0"/>
            </a:endParaRPr>
          </a:p>
        </p:txBody>
      </p:sp>
    </p:spTree>
    <p:extLst>
      <p:ext uri="{BB962C8B-B14F-4D97-AF65-F5344CB8AC3E}">
        <p14:creationId xmlns:p14="http://schemas.microsoft.com/office/powerpoint/2010/main" val="50122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4DD2CD-2B93-EAB1-B1D5-DE35744BD554}"/>
              </a:ext>
            </a:extLst>
          </p:cNvPr>
          <p:cNvPicPr>
            <a:picLocks noChangeAspect="1"/>
          </p:cNvPicPr>
          <p:nvPr/>
        </p:nvPicPr>
        <p:blipFill rotWithShape="1">
          <a:blip r:embed="rId3">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4" action="ppaction://hlinksldjump"/>
            <a:extLst>
              <a:ext uri="{FF2B5EF4-FFF2-40B4-BE49-F238E27FC236}">
                <a16:creationId xmlns:a16="http://schemas.microsoft.com/office/drawing/2014/main" id="{3894CAC1-ACD0-37EC-2022-8D8BB23FDD2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828073" y="325523"/>
            <a:ext cx="8737600" cy="994445"/>
          </a:xfrm>
          <a:prstGeom prst="roundRect">
            <a:avLst/>
          </a:prstGeom>
          <a:solidFill>
            <a:schemeClr val="accent1">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Cấu</a:t>
            </a: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tạo</a:t>
            </a: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của</a:t>
            </a: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mỗi</a:t>
            </a: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số</a:t>
            </a: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thập</a:t>
            </a: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phân</a:t>
            </a: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gồm</a:t>
            </a: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p:txBody>
      </p:sp>
      <p:sp>
        <p:nvSpPr>
          <p:cNvPr id="12" name="Rectangle 11"/>
          <p:cNvSpPr/>
          <p:nvPr/>
        </p:nvSpPr>
        <p:spPr>
          <a:xfrm>
            <a:off x="1828073" y="2875634"/>
            <a:ext cx="8870962" cy="660993"/>
          </a:xfrm>
          <a:prstGeom prst="rect">
            <a:avLst/>
          </a:prstGeom>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24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B. 2 </a:t>
            </a:r>
            <a:r>
              <a:rPr kumimoji="0" lang="en-US" altLang="en-US" sz="24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phần: Phần nguyên và phần phân số </a:t>
            </a:r>
          </a:p>
        </p:txBody>
      </p:sp>
      <p:sp>
        <p:nvSpPr>
          <p:cNvPr id="13" name="Rectangle 12"/>
          <p:cNvSpPr/>
          <p:nvPr/>
        </p:nvSpPr>
        <p:spPr>
          <a:xfrm>
            <a:off x="1828073" y="1654671"/>
            <a:ext cx="8870962" cy="760420"/>
          </a:xfrm>
          <a:prstGeom prst="rect">
            <a:avLst/>
          </a:prstGeom>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24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A.</a:t>
            </a:r>
            <a:r>
              <a:rPr lang="vi-VN" altLang="en-US" sz="2400" b="1">
                <a:solidFill>
                  <a:schemeClr val="tx1"/>
                </a:solidFill>
                <a:latin typeface="Times New Roman" panose="02020603050405020304" pitchFamily="18" charset="0"/>
                <a:cs typeface="Times New Roman" panose="02020603050405020304" pitchFamily="18" charset="0"/>
              </a:rPr>
              <a:t> 2</a:t>
            </a:r>
            <a:r>
              <a:rPr kumimoji="0" lang="en-US" altLang="en-US" sz="24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 phần: Phần nguyên và phần thập phân.</a:t>
            </a:r>
          </a:p>
        </p:txBody>
      </p:sp>
      <p:sp>
        <p:nvSpPr>
          <p:cNvPr id="14" name="Rectangle 13"/>
          <p:cNvSpPr/>
          <p:nvPr/>
        </p:nvSpPr>
        <p:spPr>
          <a:xfrm>
            <a:off x="1816419" y="3997170"/>
            <a:ext cx="8894269" cy="828832"/>
          </a:xfrm>
          <a:prstGeom prst="rect">
            <a:avLst/>
          </a:prstGeom>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C. 2</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phần</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Phần</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nguyên</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và</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phần</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thập</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phân</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chúng</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được</a:t>
            </a:r>
            <a:r>
              <a:rPr lang="en-US" altLang="en-US" sz="2400" b="1" dirty="0">
                <a:solidFill>
                  <a:schemeClr val="tx1"/>
                </a:solidFill>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phân</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cách</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vi-VN"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b</a:t>
            </a:r>
            <a:r>
              <a:rPr lang="en-US" altLang="en-US" sz="2400" b="1" dirty="0" err="1">
                <a:solidFill>
                  <a:schemeClr val="tx1"/>
                </a:solidFill>
                <a:latin typeface="Times New Roman" panose="02020603050405020304" pitchFamily="18" charset="0"/>
                <a:cs typeface="Times New Roman" panose="02020603050405020304" pitchFamily="18" charset="0"/>
              </a:rPr>
              <a:t>ởi</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dấu</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phẩy</a:t>
            </a:r>
            <a:r>
              <a:rPr kumimoji="0" lang="en-US" altLang="en-US"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p>
        </p:txBody>
      </p:sp>
      <p:sp>
        <p:nvSpPr>
          <p:cNvPr id="16" name="TextBox 15">
            <a:extLst>
              <a:ext uri="{FF2B5EF4-FFF2-40B4-BE49-F238E27FC236}">
                <a16:creationId xmlns:a16="http://schemas.microsoft.com/office/drawing/2014/main" id="{1BBA71DE-A4BB-4DEC-8785-D88884D8F875}"/>
              </a:ext>
            </a:extLst>
          </p:cNvPr>
          <p:cNvSpPr txBox="1"/>
          <p:nvPr/>
        </p:nvSpPr>
        <p:spPr>
          <a:xfrm>
            <a:off x="1839725" y="3997170"/>
            <a:ext cx="8847655" cy="830997"/>
          </a:xfrm>
          <a:prstGeom prst="rect">
            <a:avLst/>
          </a:prstGeom>
          <a:solidFill>
            <a:srgbClr val="FF0000"/>
          </a:solidFill>
        </p:spPr>
        <p:txBody>
          <a:bodyPr wrap="square" rtlCol="0">
            <a:spAutoFit/>
          </a:bodyPr>
          <a:lstStyle/>
          <a:p>
            <a:pPr lvl="0" algn="just" eaLnBrk="0" fontAlgn="base" hangingPunct="0">
              <a:spcBef>
                <a:spcPct val="0"/>
              </a:spcBef>
              <a:spcAft>
                <a:spcPct val="0"/>
              </a:spcAft>
              <a:defRPr/>
            </a:pPr>
            <a:r>
              <a:rPr lang="vi-VN" altLang="en-US" sz="2400" b="1" dirty="0">
                <a:solidFill>
                  <a:prstClr val="black"/>
                </a:solidFill>
                <a:latin typeface="Times New Roman" panose="02020603050405020304" pitchFamily="18" charset="0"/>
                <a:cs typeface="Times New Roman" panose="02020603050405020304" pitchFamily="18" charset="0"/>
              </a:rPr>
              <a:t>C. 2</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phần</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Phần</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nguyên</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và</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phần</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thập</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phân</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chúng</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được</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phân</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cách</a:t>
            </a:r>
            <a:r>
              <a:rPr lang="en-US" altLang="en-US" sz="2400" b="1" dirty="0">
                <a:solidFill>
                  <a:prstClr val="black"/>
                </a:solidFill>
                <a:latin typeface="Times New Roman" panose="02020603050405020304" pitchFamily="18" charset="0"/>
                <a:cs typeface="Times New Roman" panose="02020603050405020304" pitchFamily="18" charset="0"/>
              </a:rPr>
              <a:t> </a:t>
            </a:r>
            <a:r>
              <a:rPr lang="vi-VN" altLang="en-US" sz="2400" b="1" dirty="0">
                <a:solidFill>
                  <a:prstClr val="black"/>
                </a:solidFill>
                <a:latin typeface="Times New Roman" panose="02020603050405020304" pitchFamily="18" charset="0"/>
                <a:cs typeface="Times New Roman" panose="02020603050405020304" pitchFamily="18" charset="0"/>
              </a:rPr>
              <a:t>bở</a:t>
            </a:r>
            <a:r>
              <a:rPr lang="en-US" altLang="en-US" sz="2400" b="1" dirty="0" err="1">
                <a:solidFill>
                  <a:prstClr val="black"/>
                </a:solidFill>
                <a:latin typeface="Times New Roman" panose="02020603050405020304" pitchFamily="18" charset="0"/>
                <a:cs typeface="Times New Roman" panose="02020603050405020304" pitchFamily="18" charset="0"/>
              </a:rPr>
              <a:t>i</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dấu</a:t>
            </a:r>
            <a:r>
              <a:rPr lang="en-US" altLang="en-US" sz="2400" b="1" dirty="0">
                <a:solidFill>
                  <a:prstClr val="black"/>
                </a:solidFill>
                <a:latin typeface="Times New Roman" panose="02020603050405020304" pitchFamily="18" charset="0"/>
                <a:cs typeface="Times New Roman" panose="02020603050405020304" pitchFamily="18" charset="0"/>
              </a:rPr>
              <a:t> </a:t>
            </a:r>
            <a:r>
              <a:rPr lang="en-US" altLang="en-US" sz="2400" b="1" dirty="0" err="1">
                <a:solidFill>
                  <a:prstClr val="black"/>
                </a:solidFill>
                <a:latin typeface="Times New Roman" panose="02020603050405020304" pitchFamily="18" charset="0"/>
                <a:cs typeface="Times New Roman" panose="02020603050405020304" pitchFamily="18" charset="0"/>
              </a:rPr>
              <a:t>phẩy</a:t>
            </a:r>
            <a:r>
              <a:rPr lang="en-US" altLang="en-US" sz="2400" b="1" dirty="0">
                <a:solidFill>
                  <a:prstClr val="black"/>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5469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5F16FD-BF82-32E7-11A5-98F2DD254C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1"/>
            <a:ext cx="12192000" cy="6858001"/>
          </a:xfrm>
          <a:prstGeom prst="rect">
            <a:avLst/>
          </a:prstGeom>
        </p:spPr>
      </p:pic>
      <p:sp>
        <p:nvSpPr>
          <p:cNvPr id="5" name="TextBox 4">
            <a:extLst>
              <a:ext uri="{FF2B5EF4-FFF2-40B4-BE49-F238E27FC236}">
                <a16:creationId xmlns:a16="http://schemas.microsoft.com/office/drawing/2014/main" id="{5096337E-6B76-9B83-4497-7E33B382003C}"/>
              </a:ext>
            </a:extLst>
          </p:cNvPr>
          <p:cNvSpPr txBox="1"/>
          <p:nvPr/>
        </p:nvSpPr>
        <p:spPr>
          <a:xfrm>
            <a:off x="563240" y="1320378"/>
            <a:ext cx="105156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Thứ</a:t>
            </a:r>
            <a:r>
              <a:rPr kumimoji="0" lang="en-US" sz="44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Tư</a:t>
            </a:r>
            <a:r>
              <a:rPr kumimoji="0" lang="en-US" sz="44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ngày</a:t>
            </a:r>
            <a:r>
              <a:rPr kumimoji="0" lang="en-US" sz="44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8 </a:t>
            </a:r>
            <a:r>
              <a:rPr kumimoji="0" lang="en-US" sz="44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tháng</a:t>
            </a:r>
            <a:r>
              <a:rPr kumimoji="0" lang="en-US" sz="44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11 </a:t>
            </a:r>
            <a:r>
              <a:rPr kumimoji="0" lang="en-US" sz="4400" b="1" i="0" u="none" strike="noStrike" kern="1200" cap="none" spc="0" normalizeH="0" noProof="0" dirty="0" err="1">
                <a:ln>
                  <a:noFill/>
                </a:ln>
                <a:solidFill>
                  <a:srgbClr val="002060"/>
                </a:solidFill>
                <a:effectLst/>
                <a:uLnTx/>
                <a:uFillTx/>
                <a:latin typeface="Times New Roman" panose="02020603050405020304" pitchFamily="18" charset="0"/>
                <a:cs typeface="Times New Roman" panose="02020603050405020304" pitchFamily="18" charset="0"/>
              </a:rPr>
              <a:t>năm</a:t>
            </a:r>
            <a:r>
              <a:rPr kumimoji="0" lang="en-US" sz="4400" b="1" i="0" u="none" strike="noStrike" kern="1200" cap="none" spc="0" normalizeH="0" noProof="0" dirty="0">
                <a:ln>
                  <a:noFill/>
                </a:ln>
                <a:solidFill>
                  <a:srgbClr val="002060"/>
                </a:solidFill>
                <a:effectLst/>
                <a:uLnTx/>
                <a:uFillTx/>
                <a:latin typeface="Times New Roman" panose="02020603050405020304" pitchFamily="18" charset="0"/>
                <a:cs typeface="Times New Roman" panose="02020603050405020304" pitchFamily="18" charset="0"/>
              </a:rPr>
              <a:t> 2023</a:t>
            </a:r>
            <a:endParaRPr kumimoji="0" lang="en-US" sz="4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4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Toán</a:t>
            </a:r>
            <a:endParaRPr kumimoji="0" lang="en-VN" sz="6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C88B652-F99E-7D03-6BFF-6CD87F0BBC3D}"/>
              </a:ext>
            </a:extLst>
          </p:cNvPr>
          <p:cNvSpPr txBox="1"/>
          <p:nvPr/>
        </p:nvSpPr>
        <p:spPr>
          <a:xfrm>
            <a:off x="1488752" y="2664643"/>
            <a:ext cx="904255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Cộng số hai số thập phân</a:t>
            </a:r>
          </a:p>
        </p:txBody>
      </p:sp>
      <p:sp>
        <p:nvSpPr>
          <p:cNvPr id="7" name="TextBox 6">
            <a:extLst>
              <a:ext uri="{FF2B5EF4-FFF2-40B4-BE49-F238E27FC236}">
                <a16:creationId xmlns:a16="http://schemas.microsoft.com/office/drawing/2014/main" id="{3DB80D8E-AC93-146E-8E83-31BEEAA1A83D}"/>
              </a:ext>
            </a:extLst>
          </p:cNvPr>
          <p:cNvSpPr txBox="1"/>
          <p:nvPr/>
        </p:nvSpPr>
        <p:spPr>
          <a:xfrm>
            <a:off x="7215795" y="3379421"/>
            <a:ext cx="267756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VN" sz="4000" b="0" i="1" u="none" strike="noStrike" kern="1200" cap="none" spc="0" normalizeH="0" baseline="0" noProof="0" dirty="0">
                <a:ln>
                  <a:noFill/>
                </a:ln>
                <a:solidFill>
                  <a:srgbClr val="FF0000"/>
                </a:solidFill>
                <a:effectLst/>
                <a:uLnTx/>
                <a:uFillTx/>
                <a:latin typeface="Calibri" panose="020F0502020204030204"/>
                <a:ea typeface="+mn-ea"/>
                <a:cs typeface="+mn-cs"/>
              </a:rPr>
              <a:t>(Trang 49)</a:t>
            </a:r>
          </a:p>
        </p:txBody>
      </p:sp>
      <p:sp>
        <p:nvSpPr>
          <p:cNvPr id="8" name="TextBox 7">
            <a:extLst>
              <a:ext uri="{FF2B5EF4-FFF2-40B4-BE49-F238E27FC236}">
                <a16:creationId xmlns:a16="http://schemas.microsoft.com/office/drawing/2014/main" id="{F8FB58C1-7071-5571-275E-86BC503606E6}"/>
              </a:ext>
            </a:extLst>
          </p:cNvPr>
          <p:cNvSpPr txBox="1"/>
          <p:nvPr/>
        </p:nvSpPr>
        <p:spPr>
          <a:xfrm>
            <a:off x="7372350" y="-47148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72C1AD03-5803-EFAA-A39D-AEE4D9D85BCA}"/>
              </a:ext>
            </a:extLst>
          </p:cNvPr>
          <p:cNvSpPr txBox="1"/>
          <p:nvPr/>
        </p:nvSpPr>
        <p:spPr>
          <a:xfrm>
            <a:off x="2828925" y="-44291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05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edg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84;p44">
            <a:extLst>
              <a:ext uri="{FF2B5EF4-FFF2-40B4-BE49-F238E27FC236}">
                <a16:creationId xmlns:a16="http://schemas.microsoft.com/office/drawing/2014/main" id="{F37290E4-641F-42E8-B49F-26AD213ADC27}"/>
              </a:ext>
            </a:extLst>
          </p:cNvPr>
          <p:cNvSpPr/>
          <p:nvPr/>
        </p:nvSpPr>
        <p:spPr>
          <a:xfrm>
            <a:off x="1065654" y="276828"/>
            <a:ext cx="9704139" cy="1210660"/>
          </a:xfrm>
          <a:prstGeom prst="roundRect">
            <a:avLst>
              <a:gd name="adj" fmla="val 50000"/>
            </a:avLst>
          </a:prstGeom>
          <a:solidFill>
            <a:srgbClr val="B3D7D3"/>
          </a:solidFill>
          <a:ln>
            <a:noFill/>
          </a:ln>
          <a:effectLst>
            <a:outerShdw blurRad="50800" dist="38100" dir="13500000" algn="br" rotWithShape="0">
              <a:prstClr val="black">
                <a:alpha val="40000"/>
              </a:prstClr>
            </a:outerShdw>
          </a:effectLst>
        </p:spPr>
        <p:txBody>
          <a:bodyPr spcFirstLastPara="1" wrap="square" lIns="121900" tIns="121900" rIns="121900" bIns="121900" anchor="ctr" anchorCtr="0">
            <a:noAutofit/>
          </a:bodyP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r>
              <a:rPr kumimoji="0" lang="en-US" altLang="en-US" sz="3200" b="0" i="0" u="sng" strike="noStrike" kern="0" cap="none" spc="0" normalizeH="0" baseline="0" noProof="0" dirty="0" err="1">
                <a:ln>
                  <a:noFill/>
                </a:ln>
                <a:solidFill>
                  <a:prstClr val="black"/>
                </a:solidFill>
                <a:effectLst/>
                <a:uLnTx/>
                <a:uFillTx/>
                <a:latin typeface="Times New Roman" panose="02020603050405020304" pitchFamily="18" charset="0"/>
                <a:ea typeface="+mn-ea"/>
                <a:cs typeface="Arial"/>
                <a:sym typeface="Arial"/>
              </a:rPr>
              <a:t>Toán</a:t>
            </a:r>
            <a:r>
              <a:rPr kumimoji="0" lang="en-US" altLang="en-US" sz="3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Arial"/>
                <a:sym typeface="Arial"/>
              </a:rPr>
              <a:t> </a:t>
            </a:r>
          </a:p>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Cộng</a:t>
            </a:r>
            <a:r>
              <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rPr>
              <a:t> </a:t>
            </a: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hai</a:t>
            </a:r>
            <a:r>
              <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rPr>
              <a:t> </a:t>
            </a: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số</a:t>
            </a:r>
            <a:r>
              <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rPr>
              <a:t> </a:t>
            </a: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thập</a:t>
            </a:r>
            <a:r>
              <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rPr>
              <a:t> </a:t>
            </a: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phân</a:t>
            </a:r>
            <a:endPar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endParaRPr>
          </a:p>
        </p:txBody>
      </p:sp>
      <p:sp>
        <p:nvSpPr>
          <p:cNvPr id="5" name="Rectangle 7"/>
          <p:cNvSpPr>
            <a:spLocks noChangeArrowheads="1"/>
          </p:cNvSpPr>
          <p:nvPr/>
        </p:nvSpPr>
        <p:spPr bwMode="auto">
          <a:xfrm>
            <a:off x="5073273" y="3812132"/>
            <a:ext cx="2286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90000"/>
              </a:lnSpc>
              <a:spcBef>
                <a:spcPct val="20000"/>
              </a:spcBef>
              <a:spcAft>
                <a:spcPts val="0"/>
              </a:spcAft>
              <a:buClrTx/>
              <a:buSzTx/>
              <a:buFontTx/>
              <a:buNone/>
              <a:tabLst/>
              <a:defRPr/>
            </a:pPr>
            <a:endParaRPr kumimoji="0" lang="vi-VN" altLang="vi-VN" sz="3200" b="0" i="0" u="none" strike="noStrike" kern="1200" cap="none" spc="0" normalizeH="0" baseline="0" noProof="0">
              <a:ln>
                <a:noFill/>
              </a:ln>
              <a:solidFill>
                <a:prstClr val="white"/>
              </a:solidFill>
              <a:effectLst/>
              <a:uLnTx/>
              <a:uFillTx/>
              <a:latin typeface="Times New Roman" panose="02020603050405020304" pitchFamily="18" charset="0"/>
              <a:ea typeface="+mn-ea"/>
              <a:cs typeface="Arial" panose="020B0604020202020204" pitchFamily="34" charset="0"/>
            </a:endParaRPr>
          </a:p>
        </p:txBody>
      </p:sp>
      <p:sp>
        <p:nvSpPr>
          <p:cNvPr id="6" name="Rectangle 19"/>
          <p:cNvSpPr>
            <a:spLocks noChangeArrowheads="1"/>
          </p:cNvSpPr>
          <p:nvPr/>
        </p:nvSpPr>
        <p:spPr bwMode="auto">
          <a:xfrm>
            <a:off x="7564439" y="4422900"/>
            <a:ext cx="838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1219170" rtl="0" eaLnBrk="1" fontAlgn="auto" latinLnBrk="0" hangingPunct="1">
              <a:lnSpc>
                <a:spcPct val="100000"/>
              </a:lnSpc>
              <a:spcBef>
                <a:spcPct val="20000"/>
              </a:spcBef>
              <a:spcAft>
                <a:spcPts val="0"/>
              </a:spcAft>
              <a:buClrTx/>
              <a:buSzTx/>
              <a:buFontTx/>
              <a:buNone/>
              <a:tabLst/>
              <a:defRPr/>
            </a:pPr>
            <a:endParaRPr kumimoji="0" lang="vi-VN" altLang="vi-VN" sz="3200" b="0" i="0" u="none" strike="noStrike" kern="1200" cap="none" spc="0" normalizeH="0" baseline="0" noProof="0">
              <a:ln>
                <a:noFill/>
              </a:ln>
              <a:solidFill>
                <a:prstClr val="white"/>
              </a:solidFill>
              <a:effectLst/>
              <a:uLnTx/>
              <a:uFillTx/>
              <a:latin typeface="Times New Roman" panose="02020603050405020304" pitchFamily="18" charset="0"/>
              <a:ea typeface="+mn-ea"/>
              <a:cs typeface="Arial" panose="020B0604020202020204" pitchFamily="34" charset="0"/>
            </a:endParaRPr>
          </a:p>
        </p:txBody>
      </p:sp>
      <p:sp>
        <p:nvSpPr>
          <p:cNvPr id="7" name="Rectangle 23"/>
          <p:cNvSpPr>
            <a:spLocks noChangeArrowheads="1"/>
          </p:cNvSpPr>
          <p:nvPr/>
        </p:nvSpPr>
        <p:spPr bwMode="auto">
          <a:xfrm>
            <a:off x="7848600" y="49563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20000"/>
              </a:spcBef>
              <a:spcAft>
                <a:spcPts val="0"/>
              </a:spcAft>
              <a:buClrTx/>
              <a:buSzTx/>
              <a:buFontTx/>
              <a:buNone/>
              <a:tabLst/>
              <a:defRPr/>
            </a:pPr>
            <a:r>
              <a:rPr kumimoji="0" lang="en-US" altLang="vi-VN" sz="3200" b="0" i="0" u="none" strike="noStrike" kern="1200" cap="none" spc="0" normalizeH="0" baseline="0" noProof="0">
                <a:ln>
                  <a:noFill/>
                </a:ln>
                <a:solidFill>
                  <a:prstClr val="white"/>
                </a:solidFill>
                <a:effectLst/>
                <a:uLnTx/>
                <a:uFillTx/>
                <a:latin typeface="Times New Roman" panose="02020603050405020304" pitchFamily="18" charset="0"/>
                <a:ea typeface="+mn-ea"/>
                <a:cs typeface="Arial" panose="020B0604020202020204" pitchFamily="34" charset="0"/>
              </a:rPr>
              <a:t> </a:t>
            </a:r>
          </a:p>
        </p:txBody>
      </p:sp>
      <p:sp>
        <p:nvSpPr>
          <p:cNvPr id="8" name="Rectangle 31"/>
          <p:cNvSpPr>
            <a:spLocks noChangeArrowheads="1"/>
          </p:cNvSpPr>
          <p:nvPr/>
        </p:nvSpPr>
        <p:spPr bwMode="auto">
          <a:xfrm rot="21110015">
            <a:off x="4114800" y="4499100"/>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1219170" rtl="0" eaLnBrk="1" fontAlgn="auto" latinLnBrk="0" hangingPunct="1">
              <a:lnSpc>
                <a:spcPct val="100000"/>
              </a:lnSpc>
              <a:spcBef>
                <a:spcPct val="20000"/>
              </a:spcBef>
              <a:spcAft>
                <a:spcPts val="0"/>
              </a:spcAft>
              <a:buClrTx/>
              <a:buSzTx/>
              <a:buFontTx/>
              <a:buNone/>
              <a:tabLst/>
              <a:defRPr/>
            </a:pPr>
            <a:endParaRPr kumimoji="0" lang="vi-VN" altLang="vi-VN" sz="3200" b="0" i="0" u="none" strike="noStrike" kern="1200" cap="none" spc="0" normalizeH="0" baseline="0" noProof="0">
              <a:ln>
                <a:noFill/>
              </a:ln>
              <a:solidFill>
                <a:prstClr val="white"/>
              </a:solidFill>
              <a:effectLst/>
              <a:uLnTx/>
              <a:uFillTx/>
              <a:latin typeface="Times New Roman" panose="02020603050405020304" pitchFamily="18" charset="0"/>
              <a:ea typeface="+mn-ea"/>
              <a:cs typeface="Arial" panose="020B0604020202020204" pitchFamily="34" charset="0"/>
            </a:endParaRPr>
          </a:p>
        </p:txBody>
      </p:sp>
      <p:sp>
        <p:nvSpPr>
          <p:cNvPr id="9" name="Rectangle 33"/>
          <p:cNvSpPr>
            <a:spLocks noChangeArrowheads="1"/>
          </p:cNvSpPr>
          <p:nvPr/>
        </p:nvSpPr>
        <p:spPr bwMode="auto">
          <a:xfrm>
            <a:off x="2133602" y="2213100"/>
            <a:ext cx="79279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vi-VN" altLang="vi-VN" sz="2800" b="1" i="0" u="none" strike="noStrike" kern="1200" cap="none" spc="0" normalizeH="0" baseline="0" noProof="0">
              <a:ln>
                <a:noFill/>
              </a:ln>
              <a:solidFill>
                <a:srgbClr val="FFFF00"/>
              </a:solidFill>
              <a:effectLst/>
              <a:uLnTx/>
              <a:uFillTx/>
              <a:latin typeface="Times New Roman" panose="02020603050405020304" pitchFamily="18" charset="0"/>
              <a:ea typeface="+mn-ea"/>
              <a:cs typeface="Arial" panose="020B0604020202020204" pitchFamily="34" charset="0"/>
            </a:endParaRPr>
          </a:p>
        </p:txBody>
      </p:sp>
      <p:sp>
        <p:nvSpPr>
          <p:cNvPr id="10" name="Text Box 33"/>
          <p:cNvSpPr txBox="1">
            <a:spLocks noChangeArrowheads="1"/>
          </p:cNvSpPr>
          <p:nvPr/>
        </p:nvSpPr>
        <p:spPr bwMode="auto">
          <a:xfrm>
            <a:off x="2709257" y="6320146"/>
            <a:ext cx="665740" cy="4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endParaRPr kumimoji="0" lang="en-US" altLang="en-US" sz="2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endParaRPr>
          </a:p>
        </p:txBody>
      </p:sp>
      <p:sp>
        <p:nvSpPr>
          <p:cNvPr id="12" name="Oval 11"/>
          <p:cNvSpPr/>
          <p:nvPr/>
        </p:nvSpPr>
        <p:spPr>
          <a:xfrm>
            <a:off x="5746653" y="5505450"/>
            <a:ext cx="131632" cy="136650"/>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p:cNvSpPr/>
          <p:nvPr/>
        </p:nvSpPr>
        <p:spPr>
          <a:xfrm flipH="1">
            <a:off x="3579447" y="5526669"/>
            <a:ext cx="108655" cy="133022"/>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Oval 13"/>
          <p:cNvSpPr/>
          <p:nvPr/>
        </p:nvSpPr>
        <p:spPr>
          <a:xfrm>
            <a:off x="7786840" y="4105846"/>
            <a:ext cx="123519" cy="126783"/>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p:cNvSpPr/>
          <p:nvPr/>
        </p:nvSpPr>
        <p:spPr>
          <a:xfrm>
            <a:off x="7720894" y="4130512"/>
            <a:ext cx="56137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 </a:t>
            </a:r>
            <a:endParaRPr kumimoji="0" lang="en-US" sz="3200" b="0" i="0" u="none" strike="noStrike" kern="1200" cap="none" spc="0" normalizeH="0" baseline="0" noProof="0" dirty="0">
              <a:ln>
                <a:noFill/>
              </a:ln>
              <a:solidFill>
                <a:srgbClr val="5F1B1F"/>
              </a:solidFill>
              <a:effectLst/>
              <a:uLnTx/>
              <a:uFillTx/>
              <a:latin typeface="Arial"/>
              <a:ea typeface="+mn-ea"/>
              <a:cs typeface="+mn-cs"/>
            </a:endParaRPr>
          </a:p>
        </p:txBody>
      </p:sp>
      <p:sp>
        <p:nvSpPr>
          <p:cNvPr id="16" name="Rectangle 15"/>
          <p:cNvSpPr/>
          <p:nvPr/>
        </p:nvSpPr>
        <p:spPr>
          <a:xfrm>
            <a:off x="3379334" y="5593179"/>
            <a:ext cx="455858"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a:t>
            </a:r>
            <a:endParaRPr kumimoji="0" lang="en-US" sz="3200" b="0" i="0" u="none" strike="noStrike" kern="1200" cap="none" spc="0" normalizeH="0" baseline="0" noProof="0" dirty="0">
              <a:ln>
                <a:noFill/>
              </a:ln>
              <a:solidFill>
                <a:srgbClr val="5F1B1F"/>
              </a:solidFill>
              <a:effectLst/>
              <a:uLnTx/>
              <a:uFillTx/>
              <a:latin typeface="Arial"/>
              <a:ea typeface="+mn-ea"/>
              <a:cs typeface="+mn-cs"/>
            </a:endParaRPr>
          </a:p>
        </p:txBody>
      </p:sp>
      <p:sp>
        <p:nvSpPr>
          <p:cNvPr id="17" name="Rectangle 16"/>
          <p:cNvSpPr/>
          <p:nvPr/>
        </p:nvSpPr>
        <p:spPr>
          <a:xfrm>
            <a:off x="5594109" y="5547483"/>
            <a:ext cx="234047"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B</a:t>
            </a:r>
            <a:endParaRPr kumimoji="0" lang="en-US" sz="3200" b="0" i="0" u="none" strike="noStrike" kern="1200" cap="none" spc="0" normalizeH="0" baseline="0" noProof="0" dirty="0">
              <a:ln>
                <a:noFill/>
              </a:ln>
              <a:solidFill>
                <a:srgbClr val="5F1B1F"/>
              </a:solidFill>
              <a:effectLst/>
              <a:uLnTx/>
              <a:uFillTx/>
              <a:latin typeface="Arial"/>
              <a:ea typeface="+mn-ea"/>
              <a:cs typeface="+mn-cs"/>
            </a:endParaRPr>
          </a:p>
        </p:txBody>
      </p:sp>
      <p:cxnSp>
        <p:nvCxnSpPr>
          <p:cNvPr id="19" name="Straight Connector 18"/>
          <p:cNvCxnSpPr/>
          <p:nvPr/>
        </p:nvCxnSpPr>
        <p:spPr>
          <a:xfrm flipV="1">
            <a:off x="3689518" y="5593180"/>
            <a:ext cx="2088509" cy="7044"/>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cxnSpLocks/>
          </p:cNvCxnSpPr>
          <p:nvPr/>
        </p:nvCxnSpPr>
        <p:spPr>
          <a:xfrm flipV="1">
            <a:off x="5874895" y="4180432"/>
            <a:ext cx="1918453" cy="1387082"/>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sp>
        <p:nvSpPr>
          <p:cNvPr id="29" name="TextBox 28"/>
          <p:cNvSpPr txBox="1">
            <a:spLocks noChangeArrowheads="1"/>
          </p:cNvSpPr>
          <p:nvPr/>
        </p:nvSpPr>
        <p:spPr bwMode="auto">
          <a:xfrm>
            <a:off x="3988597" y="4645384"/>
            <a:ext cx="16533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vi-VN"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rPr>
              <a:t> </a:t>
            </a:r>
            <a:r>
              <a:rPr kumimoji="0" lang="en-US" altLang="vi-VN"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rPr>
              <a:t>1,84m</a:t>
            </a:r>
          </a:p>
        </p:txBody>
      </p:sp>
      <p:sp>
        <p:nvSpPr>
          <p:cNvPr id="30" name="Right Brace 22"/>
          <p:cNvSpPr>
            <a:spLocks/>
          </p:cNvSpPr>
          <p:nvPr/>
        </p:nvSpPr>
        <p:spPr bwMode="auto">
          <a:xfrm rot="16200000">
            <a:off x="4602435" y="4294099"/>
            <a:ext cx="227113" cy="2061323"/>
          </a:xfrm>
          <a:prstGeom prst="rightBrace">
            <a:avLst>
              <a:gd name="adj1" fmla="val 90299"/>
              <a:gd name="adj2" fmla="val 47062"/>
            </a:avLst>
          </a:prstGeom>
          <a:noFill/>
          <a:ln w="19050" algn="ctr">
            <a:solidFill>
              <a:schemeClr val="accent3">
                <a:lumMod val="50000"/>
              </a:schemeClr>
            </a:solidFill>
            <a:round/>
            <a:headEnd/>
            <a:tailEnd/>
          </a:ln>
          <a:extLst>
            <a:ext uri="{909E8E84-426E-40DD-AFC4-6F175D3DCCD1}">
              <a14:hiddenFill xmlns:a14="http://schemas.microsoft.com/office/drawing/2010/main">
                <a:solidFill>
                  <a:srgbClr val="FFFFFF"/>
                </a:solidFill>
              </a14:hiddenFill>
            </a:ext>
          </a:extLst>
        </p:spPr>
        <p:txBody>
          <a:bodyPr vert="eaVert"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31" name="Right Brace 30"/>
          <p:cNvSpPr>
            <a:spLocks/>
          </p:cNvSpPr>
          <p:nvPr/>
        </p:nvSpPr>
        <p:spPr bwMode="auto">
          <a:xfrm rot="14032491">
            <a:off x="6591953" y="3403017"/>
            <a:ext cx="272493" cy="2422382"/>
          </a:xfrm>
          <a:prstGeom prst="rightBrace">
            <a:avLst>
              <a:gd name="adj1" fmla="val 115172"/>
              <a:gd name="adj2" fmla="val 50000"/>
            </a:avLst>
          </a:prstGeom>
          <a:noFill/>
          <a:ln w="19050" algn="ctr">
            <a:solidFill>
              <a:schemeClr val="accent3">
                <a:lumMod val="50000"/>
              </a:schemeClr>
            </a:solidFill>
            <a:round/>
            <a:headEnd/>
            <a:tailEnd/>
          </a:ln>
          <a:extLst>
            <a:ext uri="{909E8E84-426E-40DD-AFC4-6F175D3DCCD1}">
              <a14:hiddenFill xmlns:a14="http://schemas.microsoft.com/office/drawing/2010/main">
                <a:solidFill>
                  <a:srgbClr val="FFFFFF"/>
                </a:solidFill>
              </a14:hiddenFill>
            </a:ext>
          </a:extLst>
        </p:spPr>
        <p:txBody>
          <a:bodyPr vert="eaVert"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32" name="TextBox 31"/>
          <p:cNvSpPr txBox="1">
            <a:spLocks noChangeArrowheads="1"/>
          </p:cNvSpPr>
          <p:nvPr/>
        </p:nvSpPr>
        <p:spPr bwMode="auto">
          <a:xfrm rot="19455294">
            <a:off x="5789048" y="3996850"/>
            <a:ext cx="14825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vi-VN"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rPr>
              <a:t>2,45m</a:t>
            </a:r>
          </a:p>
        </p:txBody>
      </p:sp>
      <p:sp>
        <p:nvSpPr>
          <p:cNvPr id="33" name="TextBox 32">
            <a:extLst>
              <a:ext uri="{FF2B5EF4-FFF2-40B4-BE49-F238E27FC236}">
                <a16:creationId xmlns:a16="http://schemas.microsoft.com/office/drawing/2014/main" id="{DB2AD770-B081-47C5-B9B4-E191163C9A4E}"/>
              </a:ext>
            </a:extLst>
          </p:cNvPr>
          <p:cNvSpPr txBox="1"/>
          <p:nvPr/>
        </p:nvSpPr>
        <p:spPr>
          <a:xfrm>
            <a:off x="163299" y="1598557"/>
            <a:ext cx="11865401" cy="1569660"/>
          </a:xfrm>
          <a:prstGeom prst="rect">
            <a:avLst/>
          </a:prstGeom>
          <a:solidFill>
            <a:schemeClr val="accent3">
              <a:lumMod val="20000"/>
              <a:lumOff val="80000"/>
              <a:alpha val="56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F1B1F">
                    <a:lumMod val="50000"/>
                  </a:srgbClr>
                </a:solidFill>
                <a:effectLst/>
                <a:uLnTx/>
                <a:uFillTx/>
                <a:latin typeface="VL GeosansLight" panose="02000603020000020003" pitchFamily="50" charset="0"/>
                <a:ea typeface="Times New Roman" panose="02020603050405020304" pitchFamily="18" charset="0"/>
                <a:cs typeface="+mn-cs"/>
                <a:sym typeface="Wingdings" panose="05000000000000000000" pitchFamily="2" charset="2"/>
              </a:rPr>
              <a:t> </a:t>
            </a:r>
            <a:r>
              <a:rPr kumimoji="0" lang="en-US" altLang="vi-VN"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 </a:t>
            </a:r>
            <a:r>
              <a:rPr kumimoji="0" lang="en-US" altLang="vi-VN" sz="32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Ví</a:t>
            </a:r>
            <a:r>
              <a:rPr kumimoji="0" lang="en-US" altLang="vi-VN"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dụ</a:t>
            </a:r>
            <a:r>
              <a:rPr kumimoji="0" lang="en-US" altLang="vi-VN"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1: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Đường</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gấp</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khúc</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ABC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có</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đoạn</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thẳng</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AB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dài</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1,84m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và</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đoạn</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thẳng</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BC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dài</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2,45m.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Hỏi</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đường</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gấp</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khúc</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đó</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dài</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bao</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nhiêu</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altLang="vi-VN"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mét</a:t>
            </a:r>
            <a:r>
              <a:rPr kumimoji="0" lang="en-US" alt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VL GeosansLight" panose="02000603020000020003" pitchFamily="50" charset="0"/>
              <a:ea typeface="+mn-ea"/>
              <a:cs typeface="+mn-cs"/>
            </a:endParaRPr>
          </a:p>
        </p:txBody>
      </p:sp>
      <p:cxnSp>
        <p:nvCxnSpPr>
          <p:cNvPr id="37" name="Straight Connector 36"/>
          <p:cNvCxnSpPr/>
          <p:nvPr/>
        </p:nvCxnSpPr>
        <p:spPr>
          <a:xfrm>
            <a:off x="2514600" y="2111829"/>
            <a:ext cx="3817911"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7019264" y="2132703"/>
            <a:ext cx="4317049" cy="1326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09603" y="2613023"/>
            <a:ext cx="4162397" cy="1165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4715991" y="2650622"/>
            <a:ext cx="6907576" cy="78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Rectangular Callout 4">
            <a:extLst>
              <a:ext uri="{FF2B5EF4-FFF2-40B4-BE49-F238E27FC236}">
                <a16:creationId xmlns:a16="http://schemas.microsoft.com/office/drawing/2014/main" id="{9FC443BA-AE13-42CB-8227-53029DB1CC23}"/>
              </a:ext>
            </a:extLst>
          </p:cNvPr>
          <p:cNvSpPr/>
          <p:nvPr/>
        </p:nvSpPr>
        <p:spPr>
          <a:xfrm>
            <a:off x="8257515" y="3102480"/>
            <a:ext cx="3426767" cy="1281274"/>
          </a:xfrm>
          <a:prstGeom prst="wedgeRectCallout">
            <a:avLst>
              <a:gd name="adj1" fmla="val -88639"/>
              <a:gd name="adj2" fmla="val 117065"/>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Để</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tính</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độ</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dài</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đường</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gấp</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khúc</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ABC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chúng</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ta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làm</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thế</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nào</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a:t>
            </a:r>
          </a:p>
        </p:txBody>
      </p:sp>
      <p:sp>
        <p:nvSpPr>
          <p:cNvPr id="27" name="TextBox 26">
            <a:extLst>
              <a:ext uri="{FF2B5EF4-FFF2-40B4-BE49-F238E27FC236}">
                <a16:creationId xmlns:a16="http://schemas.microsoft.com/office/drawing/2014/main" id="{7CD32E45-4E54-42F8-A7DB-FC85C6584B96}"/>
              </a:ext>
            </a:extLst>
          </p:cNvPr>
          <p:cNvSpPr txBox="1"/>
          <p:nvPr/>
        </p:nvSpPr>
        <p:spPr>
          <a:xfrm>
            <a:off x="7431052" y="4834828"/>
            <a:ext cx="4485724" cy="1569660"/>
          </a:xfrm>
          <a:prstGeom prst="rect">
            <a:avLst/>
          </a:prstGeom>
          <a:solidFill>
            <a:schemeClr val="accent4">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Ta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tính</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tổng</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độ</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dài</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của</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hai</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đoạn</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thẳng</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AB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và</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BC.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Cụ</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thể</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itchFamily="18" charset="0"/>
              </a:rPr>
              <a:t>là</a:t>
            </a: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itchFamily="18" charset="0"/>
              </a:rPr>
              <a:t>: 1,84 + 2,45</a:t>
            </a:r>
          </a:p>
        </p:txBody>
      </p:sp>
    </p:spTree>
    <p:custDataLst>
      <p:tags r:id="rId1"/>
    </p:custDataLst>
    <p:extLst>
      <p:ext uri="{BB962C8B-B14F-4D97-AF65-F5344CB8AC3E}">
        <p14:creationId xmlns:p14="http://schemas.microsoft.com/office/powerpoint/2010/main" val="144983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6" presetClass="entr" presetSubtype="16"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circle(in)">
                                      <p:cBhvr>
                                        <p:cTn id="20" dur="2000"/>
                                        <p:tgtEl>
                                          <p:spTgt spid="15"/>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circle(in)">
                                      <p:cBhvr>
                                        <p:cTn id="26" dur="2000"/>
                                        <p:tgtEl>
                                          <p:spTgt spid="17"/>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circle(in)">
                                      <p:cBhvr>
                                        <p:cTn id="29" dur="2000"/>
                                        <p:tgtEl>
                                          <p:spTgt spid="13"/>
                                        </p:tgtEl>
                                      </p:cBhvr>
                                    </p:animEffect>
                                  </p:childTnLst>
                                </p:cTn>
                              </p:par>
                              <p:par>
                                <p:cTn id="30" presetID="6" presetClass="entr" presetSubtype="16"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circle(in)">
                                      <p:cBhvr>
                                        <p:cTn id="32" dur="2000"/>
                                        <p:tgtEl>
                                          <p:spTgt spid="19"/>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20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1000"/>
                                        <p:tgtEl>
                                          <p:spTgt spid="33"/>
                                        </p:tgtEl>
                                      </p:cBhvr>
                                    </p:animEffect>
                                    <p:anim calcmode="lin" valueType="num">
                                      <p:cBhvr>
                                        <p:cTn id="41" dur="1000" fill="hold"/>
                                        <p:tgtEl>
                                          <p:spTgt spid="33"/>
                                        </p:tgtEl>
                                        <p:attrNameLst>
                                          <p:attrName>ppt_x</p:attrName>
                                        </p:attrNameLst>
                                      </p:cBhvr>
                                      <p:tavLst>
                                        <p:tav tm="0">
                                          <p:val>
                                            <p:strVal val="#ppt_x"/>
                                          </p:val>
                                        </p:tav>
                                        <p:tav tm="100000">
                                          <p:val>
                                            <p:strVal val="#ppt_x"/>
                                          </p:val>
                                        </p:tav>
                                      </p:tavLst>
                                    </p:anim>
                                    <p:anim calcmode="lin" valueType="num">
                                      <p:cBhvr>
                                        <p:cTn id="42"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left)">
                                      <p:cBhvr>
                                        <p:cTn id="47" dur="500"/>
                                        <p:tgtEl>
                                          <p:spTgt spid="3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left)">
                                      <p:cBhvr>
                                        <p:cTn id="52" dur="500"/>
                                        <p:tgtEl>
                                          <p:spTgt spid="43"/>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left)">
                                      <p:cBhvr>
                                        <p:cTn id="55" dur="500"/>
                                        <p:tgtEl>
                                          <p:spTgt spid="30"/>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circle(in)">
                                      <p:cBhvr>
                                        <p:cTn id="58" dur="20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wipe(left)">
                                      <p:cBhvr>
                                        <p:cTn id="63" dur="500"/>
                                        <p:tgtEl>
                                          <p:spTgt spid="44"/>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wipe(left)">
                                      <p:cBhvr>
                                        <p:cTn id="66" dur="500"/>
                                        <p:tgtEl>
                                          <p:spTgt spid="31"/>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32"/>
                                        </p:tgtEl>
                                        <p:attrNameLst>
                                          <p:attrName>style.visibility</p:attrName>
                                        </p:attrNameLst>
                                      </p:cBhvr>
                                      <p:to>
                                        <p:strVal val="visible"/>
                                      </p:to>
                                    </p:set>
                                    <p:animEffect transition="in" filter="wipe(left)">
                                      <p:cBhvr>
                                        <p:cTn id="69" dur="500"/>
                                        <p:tgtEl>
                                          <p:spTgt spid="32"/>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wipe(left)">
                                      <p:cBhvr>
                                        <p:cTn id="74" dur="500"/>
                                        <p:tgtEl>
                                          <p:spTgt spid="45"/>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500" fill="hold"/>
                                        <p:tgtEl>
                                          <p:spTgt spid="26"/>
                                        </p:tgtEl>
                                        <p:attrNameLst>
                                          <p:attrName>ppt_x</p:attrName>
                                        </p:attrNameLst>
                                      </p:cBhvr>
                                      <p:tavLst>
                                        <p:tav tm="0">
                                          <p:val>
                                            <p:strVal val="#ppt_x"/>
                                          </p:val>
                                        </p:tav>
                                        <p:tav tm="100000">
                                          <p:val>
                                            <p:strVal val="#ppt_x"/>
                                          </p:val>
                                        </p:tav>
                                      </p:tavLst>
                                    </p:anim>
                                    <p:anim calcmode="lin" valueType="num">
                                      <p:cBhvr additive="base">
                                        <p:cTn id="8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53" presetClass="exit" presetSubtype="32" fill="hold" grpId="1" nodeType="clickEffect">
                                  <p:stCondLst>
                                    <p:cond delay="0"/>
                                  </p:stCondLst>
                                  <p:childTnLst>
                                    <p:anim calcmode="lin" valueType="num">
                                      <p:cBhvr>
                                        <p:cTn id="84" dur="500"/>
                                        <p:tgtEl>
                                          <p:spTgt spid="26"/>
                                        </p:tgtEl>
                                        <p:attrNameLst>
                                          <p:attrName>ppt_w</p:attrName>
                                        </p:attrNameLst>
                                      </p:cBhvr>
                                      <p:tavLst>
                                        <p:tav tm="0">
                                          <p:val>
                                            <p:strVal val="ppt_w"/>
                                          </p:val>
                                        </p:tav>
                                        <p:tav tm="100000">
                                          <p:val>
                                            <p:fltVal val="0"/>
                                          </p:val>
                                        </p:tav>
                                      </p:tavLst>
                                    </p:anim>
                                    <p:anim calcmode="lin" valueType="num">
                                      <p:cBhvr>
                                        <p:cTn id="85" dur="500"/>
                                        <p:tgtEl>
                                          <p:spTgt spid="26"/>
                                        </p:tgtEl>
                                        <p:attrNameLst>
                                          <p:attrName>ppt_h</p:attrName>
                                        </p:attrNameLst>
                                      </p:cBhvr>
                                      <p:tavLst>
                                        <p:tav tm="0">
                                          <p:val>
                                            <p:strVal val="ppt_h"/>
                                          </p:val>
                                        </p:tav>
                                        <p:tav tm="100000">
                                          <p:val>
                                            <p:fltVal val="0"/>
                                          </p:val>
                                        </p:tav>
                                      </p:tavLst>
                                    </p:anim>
                                    <p:animEffect transition="out" filter="fade">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animEffect transition="in" filter="fade">
                                      <p:cBhvr>
                                        <p:cTn id="92" dur="1000"/>
                                        <p:tgtEl>
                                          <p:spTgt spid="27"/>
                                        </p:tgtEl>
                                      </p:cBhvr>
                                    </p:animEffect>
                                    <p:anim calcmode="lin" valueType="num">
                                      <p:cBhvr>
                                        <p:cTn id="93" dur="1000" fill="hold"/>
                                        <p:tgtEl>
                                          <p:spTgt spid="27"/>
                                        </p:tgtEl>
                                        <p:attrNameLst>
                                          <p:attrName>ppt_x</p:attrName>
                                        </p:attrNameLst>
                                      </p:cBhvr>
                                      <p:tavLst>
                                        <p:tav tm="0">
                                          <p:val>
                                            <p:strVal val="#ppt_x"/>
                                          </p:val>
                                        </p:tav>
                                        <p:tav tm="100000">
                                          <p:val>
                                            <p:strVal val="#ppt_x"/>
                                          </p:val>
                                        </p:tav>
                                      </p:tavLst>
                                    </p:anim>
                                    <p:anim calcmode="lin" valueType="num">
                                      <p:cBhvr>
                                        <p:cTn id="94" dur="900" decel="100000" fill="hold"/>
                                        <p:tgtEl>
                                          <p:spTgt spid="27"/>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animBg="1"/>
      <p:bldP spid="15" grpId="0"/>
      <p:bldP spid="16" grpId="0"/>
      <p:bldP spid="17" grpId="0"/>
      <p:bldP spid="29" grpId="0"/>
      <p:bldP spid="30" grpId="0" animBg="1"/>
      <p:bldP spid="31" grpId="0" animBg="1"/>
      <p:bldP spid="32" grpId="0"/>
      <p:bldP spid="33" grpId="0" animBg="1"/>
      <p:bldP spid="26" grpId="0" animBg="1" autoUpdateAnimBg="0"/>
      <p:bldP spid="26" grpId="1"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27874E-CF47-BEEE-6C32-3A194D2AF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772"/>
            <a:ext cx="12192000" cy="6858001"/>
          </a:xfrm>
          <a:prstGeom prst="rect">
            <a:avLst/>
          </a:prstGeom>
        </p:spPr>
      </p:pic>
      <p:sp>
        <p:nvSpPr>
          <p:cNvPr id="7" name="Rounded Rectangle 6">
            <a:extLst>
              <a:ext uri="{FF2B5EF4-FFF2-40B4-BE49-F238E27FC236}">
                <a16:creationId xmlns:a16="http://schemas.microsoft.com/office/drawing/2014/main" id="{4204C3F0-8E62-5166-98AE-3F7EBCFE4875}"/>
              </a:ext>
            </a:extLst>
          </p:cNvPr>
          <p:cNvSpPr/>
          <p:nvPr/>
        </p:nvSpPr>
        <p:spPr>
          <a:xfrm>
            <a:off x="4305300" y="1326924"/>
            <a:ext cx="3581400" cy="923330"/>
          </a:xfrm>
          <a:prstGeom prst="roundRect">
            <a:avLst>
              <a:gd name="adj" fmla="val 31844"/>
            </a:avLst>
          </a:prstGeom>
          <a:solidFill>
            <a:schemeClr val="bg1"/>
          </a:solidFill>
          <a:ln w="38100">
            <a:solidFill>
              <a:srgbClr val="002060"/>
            </a:solidFill>
            <a:prstDash val="solid"/>
            <a:extLst>
              <a:ext uri="{C807C97D-BFC1-408E-A445-0C87EB9F89A2}">
                <ask:lineSketchStyleProps xmlns:ask="http://schemas.microsoft.com/office/drawing/2018/sketchyshapes" xmlns="">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6000" b="1" i="0" u="none" strike="noStrike" kern="1200" cap="none" spc="0" normalizeH="0" baseline="0" noProof="0" dirty="0">
                <a:ln/>
                <a:solidFill>
                  <a:srgbClr val="FFC000"/>
                </a:solidFill>
                <a:effectLst/>
                <a:uLnTx/>
                <a:uFillTx/>
                <a:latin typeface="Calibri" panose="020F0502020204030204"/>
                <a:ea typeface="+mn-ea"/>
                <a:cs typeface="+mn-cs"/>
              </a:rPr>
              <a:t>Thảo luận </a:t>
            </a:r>
          </a:p>
        </p:txBody>
      </p:sp>
      <p:sp>
        <p:nvSpPr>
          <p:cNvPr id="8" name="TextBox 7">
            <a:extLst>
              <a:ext uri="{FF2B5EF4-FFF2-40B4-BE49-F238E27FC236}">
                <a16:creationId xmlns:a16="http://schemas.microsoft.com/office/drawing/2014/main" id="{26F84D4E-83C9-FF3C-41EE-69CB786A3D17}"/>
              </a:ext>
            </a:extLst>
          </p:cNvPr>
          <p:cNvSpPr txBox="1"/>
          <p:nvPr/>
        </p:nvSpPr>
        <p:spPr>
          <a:xfrm>
            <a:off x="9296400" y="-28956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ound Diagonal Corner Rectangle 9">
            <a:extLst>
              <a:ext uri="{FF2B5EF4-FFF2-40B4-BE49-F238E27FC236}">
                <a16:creationId xmlns:a16="http://schemas.microsoft.com/office/drawing/2014/main" id="{68690BCA-A457-2371-91C9-EBB8C9F3A9F1}"/>
              </a:ext>
            </a:extLst>
          </p:cNvPr>
          <p:cNvSpPr/>
          <p:nvPr/>
        </p:nvSpPr>
        <p:spPr>
          <a:xfrm>
            <a:off x="1562100" y="2248050"/>
            <a:ext cx="9067800" cy="2221467"/>
          </a:xfrm>
          <a:prstGeom prst="round2DiagRect">
            <a:avLst>
              <a:gd name="adj1" fmla="val 34070"/>
              <a:gd name="adj2" fmla="val 0"/>
            </a:avLst>
          </a:prstGeom>
          <a:noFill/>
          <a:ln w="38100">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VN" sz="4400" b="1" i="0" u="none" strike="noStrike" kern="1200" cap="none" spc="0" normalizeH="0" baseline="0" noProof="0" dirty="0">
                <a:ln>
                  <a:noFill/>
                </a:ln>
                <a:solidFill>
                  <a:srgbClr val="002060"/>
                </a:solidFill>
                <a:effectLst/>
                <a:uLnTx/>
                <a:uFillTx/>
                <a:latin typeface="Calibri" panose="020F0502020204030204"/>
                <a:ea typeface="+mn-ea"/>
                <a:cs typeface="+mn-cs"/>
              </a:rPr>
              <a:t>Tìm cách thực hiện phép tính cộng: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Calibri" panose="020F0502020204030204"/>
                <a:ea typeface="+mn-ea"/>
                <a:cs typeface="Times New Roman" pitchFamily="18" charset="0"/>
              </a:rPr>
              <a:t>1,84 + 2,45 = ? (m)</a:t>
            </a:r>
            <a:endParaRPr kumimoji="0" lang="en-VN" sz="44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218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84;p44">
            <a:extLst>
              <a:ext uri="{FF2B5EF4-FFF2-40B4-BE49-F238E27FC236}">
                <a16:creationId xmlns:a16="http://schemas.microsoft.com/office/drawing/2014/main" id="{F37290E4-641F-42E8-B49F-26AD213ADC27}"/>
              </a:ext>
            </a:extLst>
          </p:cNvPr>
          <p:cNvSpPr/>
          <p:nvPr/>
        </p:nvSpPr>
        <p:spPr>
          <a:xfrm>
            <a:off x="1027832" y="312911"/>
            <a:ext cx="9704139" cy="1210660"/>
          </a:xfrm>
          <a:prstGeom prst="roundRect">
            <a:avLst>
              <a:gd name="adj" fmla="val 50000"/>
            </a:avLst>
          </a:prstGeom>
          <a:solidFill>
            <a:srgbClr val="B3D7D3"/>
          </a:solidFill>
          <a:ln>
            <a:noFill/>
          </a:ln>
          <a:effectLst>
            <a:outerShdw blurRad="50800" dist="38100" dir="13500000" algn="br" rotWithShape="0">
              <a:prstClr val="black">
                <a:alpha val="40000"/>
              </a:prstClr>
            </a:outerShdw>
          </a:effectLst>
        </p:spPr>
        <p:txBody>
          <a:bodyPr spcFirstLastPara="1" wrap="square" lIns="121900" tIns="121900" rIns="121900" bIns="121900" anchor="ctr" anchorCtr="0">
            <a:noAutofit/>
          </a:bodyP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r>
              <a:rPr kumimoji="0" lang="en-US" altLang="en-US" sz="3200" b="0" i="0" u="sng" strike="noStrike" kern="0" cap="none" spc="0" normalizeH="0" baseline="0" noProof="0" dirty="0" err="1">
                <a:ln>
                  <a:noFill/>
                </a:ln>
                <a:solidFill>
                  <a:prstClr val="black"/>
                </a:solidFill>
                <a:effectLst/>
                <a:uLnTx/>
                <a:uFillTx/>
                <a:latin typeface="Times New Roman" panose="02020603050405020304" pitchFamily="18" charset="0"/>
                <a:ea typeface="+mn-ea"/>
                <a:cs typeface="Arial"/>
                <a:sym typeface="Arial"/>
              </a:rPr>
              <a:t>Toán</a:t>
            </a:r>
            <a:r>
              <a:rPr kumimoji="0" lang="en-US" altLang="en-US" sz="3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Arial"/>
                <a:sym typeface="Arial"/>
              </a:rPr>
              <a:t> </a:t>
            </a:r>
          </a:p>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Cộng</a:t>
            </a:r>
            <a:r>
              <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rPr>
              <a:t> </a:t>
            </a: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hai</a:t>
            </a:r>
            <a:r>
              <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rPr>
              <a:t> </a:t>
            </a: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số</a:t>
            </a:r>
            <a:r>
              <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rPr>
              <a:t> </a:t>
            </a: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thập</a:t>
            </a:r>
            <a:r>
              <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rPr>
              <a:t> </a:t>
            </a:r>
            <a:r>
              <a:rPr kumimoji="0" lang="en-US" altLang="en-US" sz="3200" b="1" i="0" u="none" strike="noStrike" kern="0" cap="none" spc="0" normalizeH="0" baseline="0" noProof="0" dirty="0" err="1">
                <a:ln>
                  <a:noFill/>
                </a:ln>
                <a:solidFill>
                  <a:srgbClr val="FFAAAA">
                    <a:lumMod val="50000"/>
                  </a:srgbClr>
                </a:solidFill>
                <a:effectLst/>
                <a:uLnTx/>
                <a:uFillTx/>
                <a:latin typeface="Times New Roman" panose="02020603050405020304" pitchFamily="18" charset="0"/>
                <a:ea typeface="+mn-ea"/>
                <a:cs typeface="Arial"/>
                <a:sym typeface="Arial"/>
              </a:rPr>
              <a:t>phân</a:t>
            </a:r>
            <a:endParaRPr kumimoji="0" lang="en-US" altLang="en-US" sz="3200" b="1" i="0" u="none" strike="noStrike" kern="0" cap="none" spc="0" normalizeH="0" baseline="0" noProof="0" dirty="0">
              <a:ln>
                <a:noFill/>
              </a:ln>
              <a:solidFill>
                <a:srgbClr val="FFAAAA">
                  <a:lumMod val="50000"/>
                </a:srgbClr>
              </a:solidFill>
              <a:effectLst/>
              <a:uLnTx/>
              <a:uFillTx/>
              <a:latin typeface="Times New Roman" panose="02020603050405020304" pitchFamily="18" charset="0"/>
              <a:ea typeface="+mn-ea"/>
              <a:cs typeface="Arial"/>
              <a:sym typeface="Arial"/>
            </a:endParaRPr>
          </a:p>
        </p:txBody>
      </p:sp>
      <p:sp>
        <p:nvSpPr>
          <p:cNvPr id="3" name="Rectangle 7"/>
          <p:cNvSpPr>
            <a:spLocks noChangeArrowheads="1"/>
          </p:cNvSpPr>
          <p:nvPr/>
        </p:nvSpPr>
        <p:spPr bwMode="auto">
          <a:xfrm>
            <a:off x="2514600" y="3889500"/>
            <a:ext cx="2286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90000"/>
              </a:lnSpc>
              <a:spcBef>
                <a:spcPct val="20000"/>
              </a:spcBef>
              <a:spcAft>
                <a:spcPts val="0"/>
              </a:spcAft>
              <a:buClrTx/>
              <a:buSzTx/>
              <a:buFontTx/>
              <a:buNone/>
              <a:tabLst/>
              <a:defRPr/>
            </a:pPr>
            <a:endParaRPr kumimoji="0" lang="vi-VN" altLang="vi-VN" sz="2667" b="0" i="0" u="none" strike="noStrike" kern="1200" cap="none" spc="0" normalizeH="0" baseline="0" noProof="0">
              <a:ln>
                <a:noFill/>
              </a:ln>
              <a:solidFill>
                <a:prstClr val="white"/>
              </a:solidFill>
              <a:effectLst/>
              <a:uLnTx/>
              <a:uFillTx/>
              <a:latin typeface="Times New Roman" panose="02020603050405020304" pitchFamily="18" charset="0"/>
              <a:ea typeface="+mn-ea"/>
              <a:cs typeface="Arial" panose="020B0604020202020204" pitchFamily="34" charset="0"/>
            </a:endParaRPr>
          </a:p>
        </p:txBody>
      </p:sp>
      <p:sp>
        <p:nvSpPr>
          <p:cNvPr id="5" name="Rectangle 19"/>
          <p:cNvSpPr>
            <a:spLocks noChangeArrowheads="1"/>
          </p:cNvSpPr>
          <p:nvPr/>
        </p:nvSpPr>
        <p:spPr bwMode="auto">
          <a:xfrm flipH="1">
            <a:off x="9453336" y="5340056"/>
            <a:ext cx="252524" cy="402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1219170" rtl="0" eaLnBrk="1" fontAlgn="auto" latinLnBrk="0" hangingPunct="1">
              <a:lnSpc>
                <a:spcPct val="100000"/>
              </a:lnSpc>
              <a:spcBef>
                <a:spcPct val="20000"/>
              </a:spcBef>
              <a:spcAft>
                <a:spcPts val="0"/>
              </a:spcAft>
              <a:buClrTx/>
              <a:buSzTx/>
              <a:buFontTx/>
              <a:buNone/>
              <a:tabLst/>
              <a:defRPr/>
            </a:pPr>
            <a:endParaRPr kumimoji="0" lang="vi-VN" altLang="vi-VN" sz="2667" b="0" i="0" u="none" strike="noStrike" kern="1200" cap="none" spc="0" normalizeH="0" baseline="0" noProof="0">
              <a:ln>
                <a:noFill/>
              </a:ln>
              <a:solidFill>
                <a:prstClr val="white"/>
              </a:solidFill>
              <a:effectLst/>
              <a:uLnTx/>
              <a:uFillTx/>
              <a:latin typeface="Times New Roman" panose="02020603050405020304" pitchFamily="18" charset="0"/>
              <a:ea typeface="+mn-ea"/>
              <a:cs typeface="Arial" panose="020B0604020202020204" pitchFamily="34" charset="0"/>
            </a:endParaRPr>
          </a:p>
        </p:txBody>
      </p:sp>
      <p:sp>
        <p:nvSpPr>
          <p:cNvPr id="6" name="Rectangle 23"/>
          <p:cNvSpPr>
            <a:spLocks noChangeArrowheads="1"/>
          </p:cNvSpPr>
          <p:nvPr/>
        </p:nvSpPr>
        <p:spPr bwMode="auto">
          <a:xfrm>
            <a:off x="7848600" y="49563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20000"/>
              </a:spcBef>
              <a:spcAft>
                <a:spcPts val="0"/>
              </a:spcAft>
              <a:buClrTx/>
              <a:buSzTx/>
              <a:buFontTx/>
              <a:buNone/>
              <a:tabLst/>
              <a:defRPr/>
            </a:pPr>
            <a:r>
              <a:rPr kumimoji="0" lang="en-US" altLang="vi-VN" sz="2667"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Arial" panose="020B0604020202020204" pitchFamily="34" charset="0"/>
              </a:rPr>
              <a:t> </a:t>
            </a:r>
          </a:p>
        </p:txBody>
      </p:sp>
      <p:sp>
        <p:nvSpPr>
          <p:cNvPr id="8" name="Rectangle 33"/>
          <p:cNvSpPr>
            <a:spLocks noChangeArrowheads="1"/>
          </p:cNvSpPr>
          <p:nvPr/>
        </p:nvSpPr>
        <p:spPr bwMode="auto">
          <a:xfrm>
            <a:off x="2133602" y="2213100"/>
            <a:ext cx="79279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vi-VN" altLang="vi-VN" sz="2667" b="1" i="0" u="none" strike="noStrike" kern="1200" cap="none" spc="0" normalizeH="0" baseline="0" noProof="0">
              <a:ln>
                <a:noFill/>
              </a:ln>
              <a:solidFill>
                <a:srgbClr val="FFFF00"/>
              </a:solidFill>
              <a:effectLst/>
              <a:uLnTx/>
              <a:uFillTx/>
              <a:latin typeface="Times New Roman" panose="02020603050405020304" pitchFamily="18" charset="0"/>
              <a:ea typeface="+mn-ea"/>
              <a:cs typeface="Arial" panose="020B0604020202020204" pitchFamily="34" charset="0"/>
            </a:endParaRPr>
          </a:p>
        </p:txBody>
      </p:sp>
      <p:sp>
        <p:nvSpPr>
          <p:cNvPr id="15" name="Text Box 17"/>
          <p:cNvSpPr txBox="1">
            <a:spLocks noChangeArrowheads="1"/>
          </p:cNvSpPr>
          <p:nvPr/>
        </p:nvSpPr>
        <p:spPr bwMode="auto">
          <a:xfrm>
            <a:off x="7423964" y="1818503"/>
            <a:ext cx="4320714"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1,84 m =          cm</a:t>
            </a:r>
          </a:p>
        </p:txBody>
      </p:sp>
      <p:sp>
        <p:nvSpPr>
          <p:cNvPr id="16" name="Text Box 21"/>
          <p:cNvSpPr txBox="1">
            <a:spLocks noChangeArrowheads="1"/>
          </p:cNvSpPr>
          <p:nvPr/>
        </p:nvSpPr>
        <p:spPr bwMode="auto">
          <a:xfrm>
            <a:off x="9178547" y="4329097"/>
            <a:ext cx="1811764"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srgbClr val="4472C4"/>
                </a:solidFill>
                <a:effectLst/>
                <a:uLnTx/>
                <a:uFillTx/>
                <a:latin typeface="Times New Roman" panose="02020603050405020304" pitchFamily="18" charset="0"/>
                <a:ea typeface="+mn-ea"/>
                <a:cs typeface="Arial" panose="020B0604020202020204" pitchFamily="34" charset="0"/>
              </a:rPr>
              <a:t>429</a:t>
            </a:r>
            <a:r>
              <a:rPr kumimoji="0" lang="en-US" altLang="en-US" sz="32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0" lang="en-US" altLang="en-US" sz="3200" b="0" i="0" u="none" strike="noStrike" kern="1200" cap="none" spc="0" normalizeH="0" baseline="0" noProof="0" dirty="0">
                <a:ln>
                  <a:noFill/>
                </a:ln>
                <a:solidFill>
                  <a:srgbClr val="4472C4"/>
                </a:solidFill>
                <a:effectLst/>
                <a:uLnTx/>
                <a:uFillTx/>
                <a:latin typeface="Times New Roman" panose="02020603050405020304" pitchFamily="18" charset="0"/>
                <a:ea typeface="+mn-ea"/>
                <a:cs typeface="Arial" panose="020B0604020202020204" pitchFamily="34" charset="0"/>
              </a:rPr>
              <a:t>(cm)</a:t>
            </a:r>
          </a:p>
        </p:txBody>
      </p:sp>
      <p:sp>
        <p:nvSpPr>
          <p:cNvPr id="17" name="Text Box 22"/>
          <p:cNvSpPr txBox="1">
            <a:spLocks noChangeArrowheads="1"/>
          </p:cNvSpPr>
          <p:nvPr/>
        </p:nvSpPr>
        <p:spPr bwMode="auto">
          <a:xfrm>
            <a:off x="7898661" y="5426807"/>
            <a:ext cx="3371319"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srgbClr val="4472C4"/>
                </a:solidFill>
                <a:effectLst/>
                <a:uLnTx/>
                <a:uFillTx/>
                <a:latin typeface="Times New Roman" panose="02020603050405020304" pitchFamily="18" charset="0"/>
                <a:ea typeface="+mn-ea"/>
                <a:cs typeface="Arial" panose="020B0604020202020204" pitchFamily="34" charset="0"/>
              </a:rPr>
              <a:t>429 cm = 4,29 m</a:t>
            </a:r>
          </a:p>
        </p:txBody>
      </p:sp>
      <p:sp>
        <p:nvSpPr>
          <p:cNvPr id="18" name="Text Box 23"/>
          <p:cNvSpPr txBox="1">
            <a:spLocks noChangeArrowheads="1"/>
          </p:cNvSpPr>
          <p:nvPr/>
        </p:nvSpPr>
        <p:spPr bwMode="auto">
          <a:xfrm>
            <a:off x="186116" y="4857207"/>
            <a:ext cx="4218081"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Arial" panose="020B0604020202020204" pitchFamily="34" charset="0"/>
              </a:rPr>
              <a:t>1,84 + 2,45 =         (m)           </a:t>
            </a:r>
          </a:p>
        </p:txBody>
      </p:sp>
      <p:sp>
        <p:nvSpPr>
          <p:cNvPr id="19" name="Text Box 34"/>
          <p:cNvSpPr txBox="1">
            <a:spLocks noChangeArrowheads="1"/>
          </p:cNvSpPr>
          <p:nvPr/>
        </p:nvSpPr>
        <p:spPr bwMode="auto">
          <a:xfrm>
            <a:off x="7450635" y="2508851"/>
            <a:ext cx="3496220"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266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en-US"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2,45 m =         cm</a:t>
            </a:r>
          </a:p>
        </p:txBody>
      </p:sp>
      <p:grpSp>
        <p:nvGrpSpPr>
          <p:cNvPr id="20" name="Group 14"/>
          <p:cNvGrpSpPr>
            <a:grpSpLocks/>
          </p:cNvGrpSpPr>
          <p:nvPr/>
        </p:nvGrpSpPr>
        <p:grpSpPr bwMode="auto">
          <a:xfrm>
            <a:off x="8915400" y="3215373"/>
            <a:ext cx="1550863" cy="1134524"/>
            <a:chOff x="6546928" y="2714363"/>
            <a:chExt cx="1555798" cy="1134677"/>
          </a:xfrm>
        </p:grpSpPr>
        <p:sp>
          <p:nvSpPr>
            <p:cNvPr id="21" name="Text Box 18"/>
            <p:cNvSpPr txBox="1">
              <a:spLocks noChangeArrowheads="1"/>
            </p:cNvSpPr>
            <p:nvPr/>
          </p:nvSpPr>
          <p:spPr bwMode="auto">
            <a:xfrm>
              <a:off x="6810501" y="2714363"/>
              <a:ext cx="1292225" cy="584844"/>
            </a:xfrm>
            <a:prstGeom prst="rect">
              <a:avLst/>
            </a:prstGeom>
            <a:noFill/>
            <a:ln w="9525">
              <a:noFill/>
              <a:miter lim="800000"/>
              <a:headEnd/>
              <a:tailEnd/>
            </a:ln>
          </p:spPr>
          <p:txBody>
            <a:bodyPr lIns="91428" tIns="45715" rIns="91428" bIns="45715">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Times New Roman" pitchFamily="18" charset="0"/>
                  <a:ea typeface="+mn-ea"/>
                  <a:cs typeface="Arial" charset="0"/>
                </a:rPr>
                <a:t>184</a:t>
              </a:r>
            </a:p>
          </p:txBody>
        </p:sp>
        <p:sp>
          <p:nvSpPr>
            <p:cNvPr id="22" name="Text Box 20"/>
            <p:cNvSpPr txBox="1">
              <a:spLocks noChangeArrowheads="1"/>
            </p:cNvSpPr>
            <p:nvPr/>
          </p:nvSpPr>
          <p:spPr bwMode="auto">
            <a:xfrm>
              <a:off x="6546928" y="3029257"/>
              <a:ext cx="304800" cy="584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p>
          </p:txBody>
        </p:sp>
        <p:sp>
          <p:nvSpPr>
            <p:cNvPr id="23" name="Text Box 35"/>
            <p:cNvSpPr txBox="1">
              <a:spLocks noChangeArrowheads="1"/>
            </p:cNvSpPr>
            <p:nvPr/>
          </p:nvSpPr>
          <p:spPr bwMode="auto">
            <a:xfrm>
              <a:off x="6814911" y="3264196"/>
              <a:ext cx="806133" cy="584844"/>
            </a:xfrm>
            <a:prstGeom prst="rect">
              <a:avLst/>
            </a:prstGeom>
            <a:noFill/>
            <a:ln w="9525">
              <a:noFill/>
              <a:miter lim="800000"/>
              <a:headEnd/>
              <a:tailEnd/>
            </a:ln>
          </p:spPr>
          <p:txBody>
            <a:bodyPr wrap="square" lIns="91428" tIns="45715" rIns="91428" bIns="45715">
              <a:spAutoFit/>
            </a:bodyPr>
            <a:lstStyle/>
            <a:p>
              <a:pPr marL="0" marR="0" lvl="0" indent="0" algn="l" defTabSz="121917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Times New Roman" pitchFamily="18" charset="0"/>
                  <a:ea typeface="+mn-ea"/>
                  <a:cs typeface="Arial" charset="0"/>
                </a:rPr>
                <a:t>245</a:t>
              </a:r>
            </a:p>
          </p:txBody>
        </p:sp>
        <p:sp>
          <p:nvSpPr>
            <p:cNvPr id="24" name="Line 19"/>
            <p:cNvSpPr>
              <a:spLocks noChangeShapeType="1"/>
            </p:cNvSpPr>
            <p:nvPr/>
          </p:nvSpPr>
          <p:spPr bwMode="auto">
            <a:xfrm>
              <a:off x="6870732" y="3814764"/>
              <a:ext cx="66289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8" name="Rectangle 27"/>
          <p:cNvSpPr/>
          <p:nvPr/>
        </p:nvSpPr>
        <p:spPr>
          <a:xfrm>
            <a:off x="9167489" y="1813992"/>
            <a:ext cx="800219" cy="584775"/>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vi-V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184</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Rectangle 28"/>
          <p:cNvSpPr/>
          <p:nvPr/>
        </p:nvSpPr>
        <p:spPr>
          <a:xfrm>
            <a:off x="9176436" y="2527440"/>
            <a:ext cx="800219" cy="584775"/>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245</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Box 23"/>
          <p:cNvSpPr txBox="1">
            <a:spLocks noChangeArrowheads="1"/>
          </p:cNvSpPr>
          <p:nvPr/>
        </p:nvSpPr>
        <p:spPr bwMode="auto">
          <a:xfrm>
            <a:off x="2704064" y="4841212"/>
            <a:ext cx="396678"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1219170" rtl="0" eaLnBrk="1" fontAlgn="auto" latinLnBrk="0" hangingPunct="1">
              <a:lnSpc>
                <a:spcPct val="100000"/>
              </a:lnSpc>
              <a:spcBef>
                <a:spcPct val="50000"/>
              </a:spcBef>
              <a:spcAft>
                <a:spcPts val="0"/>
              </a:spcAft>
              <a:buClrTx/>
              <a:buSzTx/>
              <a:buFontTx/>
              <a:buNone/>
              <a:tabLst/>
              <a:defRPr/>
            </a:pPr>
            <a:r>
              <a:rPr lang="en-US" altLang="en-US" sz="3200" b="1" dirty="0">
                <a:solidFill>
                  <a:srgbClr val="C00000"/>
                </a:solidFill>
                <a:latin typeface="Times New Roman" panose="02020603050405020304" pitchFamily="18" charset="0"/>
              </a:rPr>
              <a:t>?</a:t>
            </a:r>
            <a:r>
              <a:rPr kumimoji="0" lang="en-US"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Arial" panose="020B0604020202020204" pitchFamily="34" charset="0"/>
              </a:rPr>
              <a:t>           </a:t>
            </a:r>
          </a:p>
        </p:txBody>
      </p:sp>
      <p:sp>
        <p:nvSpPr>
          <p:cNvPr id="32" name="Oval 31"/>
          <p:cNvSpPr/>
          <p:nvPr/>
        </p:nvSpPr>
        <p:spPr>
          <a:xfrm>
            <a:off x="3332469" y="3684310"/>
            <a:ext cx="131632" cy="136650"/>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flipH="1">
            <a:off x="1118153" y="3720365"/>
            <a:ext cx="108655" cy="133022"/>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356352" y="2212317"/>
            <a:ext cx="123519" cy="126783"/>
          </a:xfrm>
          <a:prstGeom prst="ellipse">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5356352" y="2212317"/>
            <a:ext cx="561372" cy="584775"/>
          </a:xfrm>
          <a:prstGeom prst="rect">
            <a:avLst/>
          </a:prstGeom>
        </p:spPr>
        <p:txBody>
          <a:bodyPr wrap="none">
            <a:spAutoFit/>
          </a:bodyPr>
          <a:lstStyle/>
          <a:p>
            <a:r>
              <a:rPr lang="en-US" altLang="vi-VN" sz="3200" dirty="0">
                <a:solidFill>
                  <a:srgbClr val="000000"/>
                </a:solidFill>
                <a:latin typeface="Times New Roman" panose="02020603050405020304" pitchFamily="18" charset="0"/>
              </a:rPr>
              <a:t>C </a:t>
            </a:r>
            <a:endParaRPr lang="en-US" sz="3200" dirty="0"/>
          </a:p>
        </p:txBody>
      </p:sp>
      <p:sp>
        <p:nvSpPr>
          <p:cNvPr id="36" name="Rectangle 35"/>
          <p:cNvSpPr/>
          <p:nvPr/>
        </p:nvSpPr>
        <p:spPr>
          <a:xfrm>
            <a:off x="1020774" y="3822412"/>
            <a:ext cx="455858" cy="584775"/>
          </a:xfrm>
          <a:prstGeom prst="rect">
            <a:avLst/>
          </a:prstGeom>
        </p:spPr>
        <p:txBody>
          <a:bodyPr wrap="square">
            <a:spAutoFit/>
          </a:bodyPr>
          <a:lstStyle/>
          <a:p>
            <a:r>
              <a:rPr lang="en-US" altLang="vi-VN" sz="3200" dirty="0">
                <a:solidFill>
                  <a:srgbClr val="000000"/>
                </a:solidFill>
                <a:latin typeface="Times New Roman" panose="02020603050405020304" pitchFamily="18" charset="0"/>
              </a:rPr>
              <a:t>A</a:t>
            </a:r>
            <a:endParaRPr lang="en-US" sz="3200" dirty="0"/>
          </a:p>
        </p:txBody>
      </p:sp>
      <p:sp>
        <p:nvSpPr>
          <p:cNvPr id="37" name="Rectangle 36"/>
          <p:cNvSpPr/>
          <p:nvPr/>
        </p:nvSpPr>
        <p:spPr>
          <a:xfrm>
            <a:off x="3238630" y="3745463"/>
            <a:ext cx="234047" cy="584775"/>
          </a:xfrm>
          <a:prstGeom prst="rect">
            <a:avLst/>
          </a:prstGeom>
        </p:spPr>
        <p:txBody>
          <a:bodyPr wrap="square">
            <a:spAutoFit/>
          </a:bodyPr>
          <a:lstStyle/>
          <a:p>
            <a:r>
              <a:rPr lang="en-US" altLang="vi-VN" sz="3200" dirty="0">
                <a:solidFill>
                  <a:srgbClr val="000000"/>
                </a:solidFill>
                <a:latin typeface="Times New Roman" panose="02020603050405020304" pitchFamily="18" charset="0"/>
              </a:rPr>
              <a:t>B</a:t>
            </a:r>
            <a:endParaRPr lang="en-US" sz="3200" dirty="0"/>
          </a:p>
        </p:txBody>
      </p:sp>
      <p:cxnSp>
        <p:nvCxnSpPr>
          <p:cNvPr id="38" name="Straight Connector 37"/>
          <p:cNvCxnSpPr/>
          <p:nvPr/>
        </p:nvCxnSpPr>
        <p:spPr>
          <a:xfrm flipV="1">
            <a:off x="1235384" y="3761843"/>
            <a:ext cx="2088509" cy="7044"/>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endCxn id="34" idx="3"/>
          </p:cNvCxnSpPr>
          <p:nvPr/>
        </p:nvCxnSpPr>
        <p:spPr>
          <a:xfrm flipV="1">
            <a:off x="3455988" y="2320533"/>
            <a:ext cx="1918453" cy="1387082"/>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sp>
        <p:nvSpPr>
          <p:cNvPr id="40" name="TextBox 39"/>
          <p:cNvSpPr txBox="1">
            <a:spLocks noChangeArrowheads="1"/>
          </p:cNvSpPr>
          <p:nvPr/>
        </p:nvSpPr>
        <p:spPr bwMode="auto">
          <a:xfrm>
            <a:off x="1562291" y="2928350"/>
            <a:ext cx="16533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r>
              <a:rPr lang="en-US" altLang="vi-VN" sz="2400" dirty="0">
                <a:solidFill>
                  <a:srgbClr val="FF0000"/>
                </a:solidFill>
                <a:latin typeface="Times New Roman" panose="02020603050405020304" pitchFamily="18" charset="0"/>
              </a:rPr>
              <a:t> </a:t>
            </a:r>
            <a:r>
              <a:rPr lang="en-US" altLang="vi-VN" sz="3200" dirty="0">
                <a:solidFill>
                  <a:srgbClr val="FF0000"/>
                </a:solidFill>
                <a:latin typeface="Times New Roman" panose="02020603050405020304" pitchFamily="18" charset="0"/>
              </a:rPr>
              <a:t>1,84m</a:t>
            </a:r>
          </a:p>
        </p:txBody>
      </p:sp>
      <p:sp>
        <p:nvSpPr>
          <p:cNvPr id="41" name="Right Brace 22"/>
          <p:cNvSpPr>
            <a:spLocks/>
          </p:cNvSpPr>
          <p:nvPr/>
        </p:nvSpPr>
        <p:spPr bwMode="auto">
          <a:xfrm rot="16200000">
            <a:off x="2165808" y="2592618"/>
            <a:ext cx="227113" cy="2061323"/>
          </a:xfrm>
          <a:prstGeom prst="rightBrace">
            <a:avLst>
              <a:gd name="adj1" fmla="val 90299"/>
              <a:gd name="adj2" fmla="val 47062"/>
            </a:avLst>
          </a:prstGeom>
          <a:noFill/>
          <a:ln w="19050" algn="ctr">
            <a:solidFill>
              <a:schemeClr val="accent3">
                <a:lumMod val="50000"/>
              </a:schemeClr>
            </a:solidFill>
            <a:round/>
            <a:headEnd/>
            <a:tailEnd/>
          </a:ln>
          <a:extLst>
            <a:ext uri="{909E8E84-426E-40DD-AFC4-6F175D3DCCD1}">
              <a14:hiddenFill xmlns:a14="http://schemas.microsoft.com/office/drawing/2010/main">
                <a:solidFill>
                  <a:srgbClr val="FFFFFF"/>
                </a:solidFill>
              </a14:hiddenFill>
            </a:ext>
          </a:extLst>
        </p:spPr>
        <p:txBody>
          <a:bodyPr vert="eaVert"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defTabSz="1219170"/>
            <a:endParaRPr lang="en-US" altLang="en-US">
              <a:solidFill>
                <a:prstClr val="black"/>
              </a:solidFill>
              <a:latin typeface="Times New Roman" panose="02020603050405020304" pitchFamily="18" charset="0"/>
            </a:endParaRPr>
          </a:p>
        </p:txBody>
      </p:sp>
      <p:sp>
        <p:nvSpPr>
          <p:cNvPr id="42" name="Right Brace 41"/>
          <p:cNvSpPr>
            <a:spLocks/>
          </p:cNvSpPr>
          <p:nvPr/>
        </p:nvSpPr>
        <p:spPr bwMode="auto">
          <a:xfrm rot="14032491">
            <a:off x="4175168" y="1654523"/>
            <a:ext cx="272493" cy="2422382"/>
          </a:xfrm>
          <a:prstGeom prst="rightBrace">
            <a:avLst>
              <a:gd name="adj1" fmla="val 115172"/>
              <a:gd name="adj2" fmla="val 50000"/>
            </a:avLst>
          </a:prstGeom>
          <a:noFill/>
          <a:ln w="19050" algn="ctr">
            <a:solidFill>
              <a:schemeClr val="accent3">
                <a:lumMod val="50000"/>
              </a:schemeClr>
            </a:solidFill>
            <a:round/>
            <a:headEnd/>
            <a:tailEnd/>
          </a:ln>
          <a:extLst>
            <a:ext uri="{909E8E84-426E-40DD-AFC4-6F175D3DCCD1}">
              <a14:hiddenFill xmlns:a14="http://schemas.microsoft.com/office/drawing/2010/main">
                <a:solidFill>
                  <a:srgbClr val="FFFFFF"/>
                </a:solidFill>
              </a14:hiddenFill>
            </a:ext>
          </a:extLst>
        </p:spPr>
        <p:txBody>
          <a:bodyPr vert="eaVert"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defTabSz="1219170"/>
            <a:endParaRPr lang="en-US" altLang="en-US">
              <a:solidFill>
                <a:prstClr val="black"/>
              </a:solidFill>
              <a:latin typeface="Times New Roman" panose="02020603050405020304" pitchFamily="18" charset="0"/>
            </a:endParaRPr>
          </a:p>
        </p:txBody>
      </p:sp>
      <p:sp>
        <p:nvSpPr>
          <p:cNvPr id="43" name="TextBox 42"/>
          <p:cNvSpPr txBox="1">
            <a:spLocks noChangeArrowheads="1"/>
          </p:cNvSpPr>
          <p:nvPr/>
        </p:nvSpPr>
        <p:spPr bwMode="auto">
          <a:xfrm rot="19455294">
            <a:off x="3429450" y="2164388"/>
            <a:ext cx="14825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1219170"/>
            <a:r>
              <a:rPr lang="en-US" altLang="vi-VN" sz="3200" dirty="0">
                <a:solidFill>
                  <a:srgbClr val="FF0000"/>
                </a:solidFill>
                <a:latin typeface="Times New Roman" panose="02020603050405020304" pitchFamily="18" charset="0"/>
              </a:rPr>
              <a:t>2,45m</a:t>
            </a:r>
          </a:p>
        </p:txBody>
      </p:sp>
      <p:sp>
        <p:nvSpPr>
          <p:cNvPr id="2" name="Rectangle 1"/>
          <p:cNvSpPr/>
          <p:nvPr/>
        </p:nvSpPr>
        <p:spPr>
          <a:xfrm>
            <a:off x="9534703" y="5435698"/>
            <a:ext cx="902811" cy="584775"/>
          </a:xfrm>
          <a:prstGeom prst="rect">
            <a:avLst/>
          </a:prstGeom>
        </p:spPr>
        <p:txBody>
          <a:bodyPr wrap="none">
            <a:spAutoFit/>
          </a:bodyPr>
          <a:lstStyle/>
          <a:p>
            <a:r>
              <a:rPr lang="en-US" altLang="en-US" sz="3200" b="1" dirty="0">
                <a:solidFill>
                  <a:srgbClr val="FF0000"/>
                </a:solidFill>
                <a:latin typeface="Times New Roman" panose="02020603050405020304" pitchFamily="18" charset="0"/>
                <a:cs typeface="Arial" panose="020B0604020202020204" pitchFamily="34" charset="0"/>
              </a:rPr>
              <a:t>4,29</a:t>
            </a:r>
            <a:endParaRPr lang="en-US" sz="3200" b="1" dirty="0">
              <a:solidFill>
                <a:srgbClr val="FF0000"/>
              </a:solidFill>
            </a:endParaRPr>
          </a:p>
        </p:txBody>
      </p:sp>
    </p:spTree>
    <p:custDataLst>
      <p:tags r:id="rId1"/>
    </p:custDataLst>
    <p:extLst>
      <p:ext uri="{BB962C8B-B14F-4D97-AF65-F5344CB8AC3E}">
        <p14:creationId xmlns:p14="http://schemas.microsoft.com/office/powerpoint/2010/main" val="33954426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circle(in)">
                                      <p:cBhvr>
                                        <p:cTn id="10" dur="20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circle(in)">
                                      <p:cBhvr>
                                        <p:cTn id="20" dur="20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circle(in)">
                                      <p:cBhvr>
                                        <p:cTn id="25" dur="20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circle(in)">
                                      <p:cBhvr>
                                        <p:cTn id="30" dur="20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circle(in)">
                                      <p:cBhvr>
                                        <p:cTn id="35" dur="20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right)">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1"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fade">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grpId="1" nodeType="clickEffect">
                                  <p:stCondLst>
                                    <p:cond delay="0"/>
                                  </p:stCondLst>
                                  <p:childTnLst>
                                    <p:anim calcmode="lin" valueType="num">
                                      <p:cBhvr additive="base">
                                        <p:cTn id="54" dur="500"/>
                                        <p:tgtEl>
                                          <p:spTgt spid="30"/>
                                        </p:tgtEl>
                                        <p:attrNameLst>
                                          <p:attrName>ppt_x</p:attrName>
                                        </p:attrNameLst>
                                      </p:cBhvr>
                                      <p:tavLst>
                                        <p:tav tm="0">
                                          <p:val>
                                            <p:strVal val="ppt_x"/>
                                          </p:val>
                                        </p:tav>
                                        <p:tav tm="100000">
                                          <p:val>
                                            <p:strVal val="ppt_x"/>
                                          </p:val>
                                        </p:tav>
                                      </p:tavLst>
                                    </p:anim>
                                    <p:anim calcmode="lin" valueType="num">
                                      <p:cBhvr additive="base">
                                        <p:cTn id="55" dur="500"/>
                                        <p:tgtEl>
                                          <p:spTgt spid="30"/>
                                        </p:tgtEl>
                                        <p:attrNameLst>
                                          <p:attrName>ppt_y</p:attrName>
                                        </p:attrNameLst>
                                      </p:cBhvr>
                                      <p:tavLst>
                                        <p:tav tm="0">
                                          <p:val>
                                            <p:strVal val="ppt_y"/>
                                          </p:val>
                                        </p:tav>
                                        <p:tav tm="100000">
                                          <p:val>
                                            <p:strVal val="1+ppt_h/2"/>
                                          </p:val>
                                        </p:tav>
                                      </p:tavLst>
                                    </p:anim>
                                    <p:set>
                                      <p:cBhvr>
                                        <p:cTn id="56" dur="1" fill="hold">
                                          <p:stCondLst>
                                            <p:cond delay="499"/>
                                          </p:stCondLst>
                                        </p:cTn>
                                        <p:tgtEl>
                                          <p:spTgt spid="30"/>
                                        </p:tgtEl>
                                        <p:attrNameLst>
                                          <p:attrName>style.visibility</p:attrName>
                                        </p:attrNameLst>
                                      </p:cBhvr>
                                      <p:to>
                                        <p:strVal val="hidden"/>
                                      </p:to>
                                    </p:set>
                                  </p:childTnLst>
                                </p:cTn>
                              </p:par>
                              <p:par>
                                <p:cTn id="57" presetID="42" presetClass="path" presetSubtype="0" accel="50000" decel="50000" fill="hold" grpId="0" nodeType="withEffect">
                                  <p:stCondLst>
                                    <p:cond delay="0"/>
                                  </p:stCondLst>
                                  <p:childTnLst>
                                    <p:animMotion origin="layout" path="M -4.16667E-7 4.81481E-6 L -0.57865 -0.08056 " pathEditMode="relative" rAng="0" ptsTypes="AA">
                                      <p:cBhvr>
                                        <p:cTn id="58" dur="2000" fill="hold"/>
                                        <p:tgtEl>
                                          <p:spTgt spid="2"/>
                                        </p:tgtEl>
                                        <p:attrNameLst>
                                          <p:attrName>ppt_x</p:attrName>
                                          <p:attrName>ppt_y</p:attrName>
                                        </p:attrNameLst>
                                      </p:cBhvr>
                                      <p:rCtr x="-28932" y="-40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8" grpId="0"/>
      <p:bldP spid="29" grpId="0"/>
      <p:bldP spid="30" grpId="0"/>
      <p:bldP spid="30" grpId="1"/>
      <p:bldP spid="2" grpId="0"/>
      <p:bldP spid="2" grpId="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5"/>
</p:tagLst>
</file>

<file path=ppt/tags/tag2.xml><?xml version="1.0" encoding="utf-8"?>
<p:tagLst xmlns:a="http://schemas.openxmlformats.org/drawingml/2006/main" xmlns:r="http://schemas.openxmlformats.org/officeDocument/2006/relationships" xmlns:p="http://schemas.openxmlformats.org/presentationml/2006/main">
  <p:tag name="TIMING" val="|2.6|5|11.7|26.4|4.1|3.3|7"/>
</p:tagLst>
</file>

<file path=ppt/tags/tag3.xml><?xml version="1.0" encoding="utf-8"?>
<p:tagLst xmlns:a="http://schemas.openxmlformats.org/drawingml/2006/main" xmlns:r="http://schemas.openxmlformats.org/officeDocument/2006/relationships" xmlns:p="http://schemas.openxmlformats.org/presentationml/2006/main">
  <p:tag name="TIMING" val="|18.7|32|6.7|3.7|4.3|8.8|5.1|12.9|7.7|5.3"/>
</p:tagLst>
</file>

<file path=ppt/tags/tag4.xml><?xml version="1.0" encoding="utf-8"?>
<p:tagLst xmlns:a="http://schemas.openxmlformats.org/drawingml/2006/main" xmlns:r="http://schemas.openxmlformats.org/officeDocument/2006/relationships" xmlns:p="http://schemas.openxmlformats.org/presentationml/2006/main">
  <p:tag name="TIMING" val="|19.7|8.6|1.1|3.3|3.2|0.6|9.2|4.4|21.6|4.9|12|6.2|0.7|1.3|1.4"/>
</p:tagLst>
</file>

<file path=ppt/tags/tag5.xml><?xml version="1.0" encoding="utf-8"?>
<p:tagLst xmlns:a="http://schemas.openxmlformats.org/drawingml/2006/main" xmlns:r="http://schemas.openxmlformats.org/officeDocument/2006/relationships" xmlns:p="http://schemas.openxmlformats.org/presentationml/2006/main">
  <p:tag name="TIMING" val="|4.8|13.2|9|5"/>
</p:tagLst>
</file>

<file path=ppt/tags/tag6.xml><?xml version="1.0" encoding="utf-8"?>
<p:tagLst xmlns:a="http://schemas.openxmlformats.org/drawingml/2006/main" xmlns:r="http://schemas.openxmlformats.org/officeDocument/2006/relationships" xmlns:p="http://schemas.openxmlformats.org/presentationml/2006/main">
  <p:tag name="TIMING" val="|4.8|13.2|9|5"/>
</p:tagLst>
</file>

<file path=ppt/tags/tag7.xml><?xml version="1.0" encoding="utf-8"?>
<p:tagLst xmlns:a="http://schemas.openxmlformats.org/drawingml/2006/main" xmlns:r="http://schemas.openxmlformats.org/officeDocument/2006/relationships" xmlns:p="http://schemas.openxmlformats.org/presentationml/2006/main">
  <p:tag name="TIMING" val="|4.8|13.2|9|5"/>
</p:tagLst>
</file>

<file path=ppt/tags/tag8.xml><?xml version="1.0" encoding="utf-8"?>
<p:tagLst xmlns:a="http://schemas.openxmlformats.org/drawingml/2006/main" xmlns:r="http://schemas.openxmlformats.org/officeDocument/2006/relationships" xmlns:p="http://schemas.openxmlformats.org/presentationml/2006/main">
  <p:tag name="TIMING" val="|7.4|17.9|6.2|8.7|34.7|0.7|5.1|6.8"/>
</p:tagLst>
</file>

<file path=ppt/tags/tag9.xml><?xml version="1.0" encoding="utf-8"?>
<p:tagLst xmlns:a="http://schemas.openxmlformats.org/drawingml/2006/main" xmlns:r="http://schemas.openxmlformats.org/officeDocument/2006/relationships" xmlns:p="http://schemas.openxmlformats.org/presentationml/2006/main">
  <p:tag name="TIMING" val="|4.8|13.2|9|5"/>
</p:tagLst>
</file>

<file path=ppt/theme/theme1.xml><?xml version="1.0" encoding="utf-8"?>
<a:theme xmlns:a="http://schemas.openxmlformats.org/drawingml/2006/main" name="1_Summer Vibes Stickers MK Campaign by Slidesgo">
  <a:themeElements>
    <a:clrScheme name="Simple Light">
      <a:dk1>
        <a:srgbClr val="5F1B1F"/>
      </a:dk1>
      <a:lt1>
        <a:srgbClr val="FFFFFF"/>
      </a:lt1>
      <a:dk2>
        <a:srgbClr val="5F1B1F"/>
      </a:dk2>
      <a:lt2>
        <a:srgbClr val="FFFFFF"/>
      </a:lt2>
      <a:accent1>
        <a:srgbClr val="F8D8BA"/>
      </a:accent1>
      <a:accent2>
        <a:srgbClr val="FFAD68"/>
      </a:accent2>
      <a:accent3>
        <a:srgbClr val="93C6C0"/>
      </a:accent3>
      <a:accent4>
        <a:srgbClr val="FFAAAA"/>
      </a:accent4>
      <a:accent5>
        <a:srgbClr val="FF404A"/>
      </a:accent5>
      <a:accent6>
        <a:srgbClr val="5F1B1F"/>
      </a:accent6>
      <a:hlink>
        <a:srgbClr val="5F1B1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Summer Vibes Stickers MK Campaign by Slidesgo">
  <a:themeElements>
    <a:clrScheme name="Simple Light">
      <a:dk1>
        <a:srgbClr val="5F1B1F"/>
      </a:dk1>
      <a:lt1>
        <a:srgbClr val="FFFFFF"/>
      </a:lt1>
      <a:dk2>
        <a:srgbClr val="5F1B1F"/>
      </a:dk2>
      <a:lt2>
        <a:srgbClr val="FFFFFF"/>
      </a:lt2>
      <a:accent1>
        <a:srgbClr val="F8D8BA"/>
      </a:accent1>
      <a:accent2>
        <a:srgbClr val="FFAD68"/>
      </a:accent2>
      <a:accent3>
        <a:srgbClr val="93C6C0"/>
      </a:accent3>
      <a:accent4>
        <a:srgbClr val="FFAAAA"/>
      </a:accent4>
      <a:accent5>
        <a:srgbClr val="FF404A"/>
      </a:accent5>
      <a:accent6>
        <a:srgbClr val="5F1B1F"/>
      </a:accent6>
      <a:hlink>
        <a:srgbClr val="5F1B1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Summer Vibes Stickers MK Campaign by Slidesgo">
  <a:themeElements>
    <a:clrScheme name="Simple Light">
      <a:dk1>
        <a:srgbClr val="5F1B1F"/>
      </a:dk1>
      <a:lt1>
        <a:srgbClr val="FFFFFF"/>
      </a:lt1>
      <a:dk2>
        <a:srgbClr val="5F1B1F"/>
      </a:dk2>
      <a:lt2>
        <a:srgbClr val="FFFFFF"/>
      </a:lt2>
      <a:accent1>
        <a:srgbClr val="F8D8BA"/>
      </a:accent1>
      <a:accent2>
        <a:srgbClr val="FFAD68"/>
      </a:accent2>
      <a:accent3>
        <a:srgbClr val="93C6C0"/>
      </a:accent3>
      <a:accent4>
        <a:srgbClr val="FFAAAA"/>
      </a:accent4>
      <a:accent5>
        <a:srgbClr val="FF404A"/>
      </a:accent5>
      <a:accent6>
        <a:srgbClr val="5F1B1F"/>
      </a:accent6>
      <a:hlink>
        <a:srgbClr val="5F1B1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阿里巴巴普惠体"/>
        <a:ea typeface=""/>
        <a:cs typeface=""/>
        <a:font script="Jpan" typeface="ＭＳ Ｐゴシック"/>
        <a:font script="Hang" typeface="맑은 고딕"/>
        <a:font script="Hans" typeface="阿里巴巴普惠体"/>
        <a:font script="Hant" typeface="新細明體"/>
        <a:font script="Arab" typeface="阿里巴巴普惠体"/>
        <a:font script="Hebr" typeface="阿里巴巴普惠体"/>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阿里巴巴普惠体"/>
        <a:font script="Uigh" typeface="Microsoft Uighur"/>
        <a:font script="Geor" typeface="Sylfaen"/>
      </a:majorFont>
      <a:minorFont>
        <a:latin typeface="阿里巴巴普惠体"/>
        <a:ea typeface=""/>
        <a:cs typeface=""/>
        <a:font script="Jpan" typeface="ＭＳ Ｐゴシック"/>
        <a:font script="Hang" typeface="맑은 고딕"/>
        <a:font script="Hans" typeface="阿里巴巴普惠体"/>
        <a:font script="Hant" typeface="新細明體"/>
        <a:font script="Arab" typeface="阿里巴巴普惠体"/>
        <a:font script="Hebr" typeface="阿里巴巴普惠体"/>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阿里巴巴普惠体"/>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Pastel Colors Healthcare Center by Slidesgo">
  <a:themeElements>
    <a:clrScheme name="Simple Light">
      <a:dk1>
        <a:srgbClr val="2B2E3A"/>
      </a:dk1>
      <a:lt1>
        <a:srgbClr val="FFF8E7"/>
      </a:lt1>
      <a:dk2>
        <a:srgbClr val="FFB3BA"/>
      </a:dk2>
      <a:lt2>
        <a:srgbClr val="FFDFBA"/>
      </a:lt2>
      <a:accent1>
        <a:srgbClr val="FFF79A"/>
      </a:accent1>
      <a:accent2>
        <a:srgbClr val="BAFFC9"/>
      </a:accent2>
      <a:accent3>
        <a:srgbClr val="BAE1FF"/>
      </a:accent3>
      <a:accent4>
        <a:srgbClr val="FFFFFF"/>
      </a:accent4>
      <a:accent5>
        <a:srgbClr val="FFFFFF"/>
      </a:accent5>
      <a:accent6>
        <a:srgbClr val="FFFFFF"/>
      </a:accent6>
      <a:hlink>
        <a:srgbClr val="2B2E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5852</TotalTime>
  <Words>857</Words>
  <Application>Microsoft Office PowerPoint</Application>
  <PresentationFormat>Widescreen</PresentationFormat>
  <Paragraphs>159</Paragraphs>
  <Slides>29</Slides>
  <Notes>4</Notes>
  <HiddenSlides>0</HiddenSlides>
  <MMClips>4</MMClips>
  <ScaleCrop>false</ScaleCrop>
  <HeadingPairs>
    <vt:vector size="6" baseType="variant">
      <vt:variant>
        <vt:lpstr>Fonts Used</vt:lpstr>
      </vt:variant>
      <vt:variant>
        <vt:i4>21</vt:i4>
      </vt:variant>
      <vt:variant>
        <vt:lpstr>Theme</vt:lpstr>
      </vt:variant>
      <vt:variant>
        <vt:i4>10</vt:i4>
      </vt:variant>
      <vt:variant>
        <vt:lpstr>Slide Titles</vt:lpstr>
      </vt:variant>
      <vt:variant>
        <vt:i4>29</vt:i4>
      </vt:variant>
    </vt:vector>
  </HeadingPairs>
  <TitlesOfParts>
    <vt:vector size="60" baseType="lpstr">
      <vt:lpstr>Arial</vt:lpstr>
      <vt:lpstr>Arvo</vt:lpstr>
      <vt:lpstr>AvantGarde</vt:lpstr>
      <vt:lpstr>Calibri</vt:lpstr>
      <vt:lpstr>Calibri Light</vt:lpstr>
      <vt:lpstr>Concert One</vt:lpstr>
      <vt:lpstr>Didact Gothic</vt:lpstr>
      <vt:lpstr>Fira Sans Condensed Medium</vt:lpstr>
      <vt:lpstr>Fira Sans Extra Condensed Medium</vt:lpstr>
      <vt:lpstr>Fredoka One</vt:lpstr>
      <vt:lpstr>Karla</vt:lpstr>
      <vt:lpstr>Karla Regular</vt:lpstr>
      <vt:lpstr>Luckiest Guy</vt:lpstr>
      <vt:lpstr>Montserrat Alternates</vt:lpstr>
      <vt:lpstr>Montserrat Alternates Black</vt:lpstr>
      <vt:lpstr>PT Sans</vt:lpstr>
      <vt:lpstr>Quicksand Light</vt:lpstr>
      <vt:lpstr>Times New Roman</vt:lpstr>
      <vt:lpstr>VL GeosansLight</vt:lpstr>
      <vt:lpstr>Wingdings</vt:lpstr>
      <vt:lpstr>阿里巴巴普惠体</vt:lpstr>
      <vt:lpstr>1_Summer Vibes Stickers MK Campaign by Slidesgo</vt:lpstr>
      <vt:lpstr>3_Summer Vibes Stickers MK Campaign by Slidesgo</vt:lpstr>
      <vt:lpstr>6_Summer Vibes Stickers MK Campaign by Slidesgo</vt:lpstr>
      <vt:lpstr>2_Office Theme</vt:lpstr>
      <vt:lpstr>1_Default Design</vt:lpstr>
      <vt:lpstr>Office 主题</vt:lpstr>
      <vt:lpstr>Building Siblings Relationships by Slidesgo</vt:lpstr>
      <vt:lpstr>4_Office Theme</vt:lpstr>
      <vt:lpstr>Pastel Colors Healthcare Center by Slidesgo</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CHÚC CÁC EM CHĂM NGOAN HỌC TỐT NHÉ!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GIẢNG HỌC TRỰC TUYẾN  Môn:Toán Lớp Năm</dc:title>
  <dc:creator>ThinkPro</dc:creator>
  <cp:lastModifiedBy>Administrator</cp:lastModifiedBy>
  <cp:revision>366</cp:revision>
  <dcterms:created xsi:type="dcterms:W3CDTF">2021-08-24T14:57:13Z</dcterms:created>
  <dcterms:modified xsi:type="dcterms:W3CDTF">2023-11-07T14:54:54Z</dcterms:modified>
</cp:coreProperties>
</file>