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4" r:id="rId2"/>
    <p:sldMasterId id="2147483666" r:id="rId3"/>
    <p:sldMasterId id="2147483679" r:id="rId4"/>
  </p:sldMasterIdLst>
  <p:notesMasterIdLst>
    <p:notesMasterId r:id="rId26"/>
  </p:notesMasterIdLst>
  <p:sldIdLst>
    <p:sldId id="320" r:id="rId5"/>
    <p:sldId id="256" r:id="rId6"/>
    <p:sldId id="287" r:id="rId7"/>
    <p:sldId id="290" r:id="rId8"/>
    <p:sldId id="292" r:id="rId9"/>
    <p:sldId id="291" r:id="rId10"/>
    <p:sldId id="306" r:id="rId11"/>
    <p:sldId id="307" r:id="rId12"/>
    <p:sldId id="308" r:id="rId13"/>
    <p:sldId id="309" r:id="rId14"/>
    <p:sldId id="310" r:id="rId15"/>
    <p:sldId id="312" r:id="rId16"/>
    <p:sldId id="351" r:id="rId17"/>
    <p:sldId id="311" r:id="rId18"/>
    <p:sldId id="313" r:id="rId19"/>
    <p:sldId id="314" r:id="rId20"/>
    <p:sldId id="315" r:id="rId21"/>
    <p:sldId id="316" r:id="rId22"/>
    <p:sldId id="317" r:id="rId23"/>
    <p:sldId id="318" r:id="rId24"/>
    <p:sldId id="352" r:id="rId2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CC00"/>
    <a:srgbClr val="99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4" autoAdjust="0"/>
    <p:restoredTop sz="84954" autoAdjust="0"/>
  </p:normalViewPr>
  <p:slideViewPr>
    <p:cSldViewPr>
      <p:cViewPr varScale="1">
        <p:scale>
          <a:sx n="82" d="100"/>
          <a:sy n="82" d="100"/>
        </p:scale>
        <p:origin x="162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01AD71-E780-4836-A927-B532131AEC99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268917-3D9D-401D-947A-C4C530850A3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ea typeface="SimSun" panose="02010600030101010101" pitchFamily="2" charset="-122"/>
              </a:rPr>
              <a:t>1</a:t>
            </a:fld>
            <a:endParaRPr lang="zh-CN" altLang="en-US">
              <a:solidFill>
                <a:prstClr val="black"/>
              </a:solidFill>
              <a:ea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68917-3D9D-401D-947A-C4C530850A31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68917-3D9D-401D-947A-C4C530850A31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68917-3D9D-401D-947A-C4C530850A31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68917-3D9D-401D-947A-C4C530850A31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5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4869656"/>
            <a:ext cx="2133600" cy="273844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198" y="4876007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B76D1223-53C8-4F6E-A0EE-C7ADC22EE3B7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4869656"/>
            <a:ext cx="2133600" cy="273844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198" y="4876007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C05F3456-2B02-4FC3-9B3D-9B550E85FD30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7FBA2D87-73F4-43AA-8DEB-95B52318C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Relationship Id="rId6" Type="http://schemas.microsoft.com/office/2007/relationships/hdphoto" Target="../media/hdphoto2.wdp"/><Relationship Id="rId5" Type="http://schemas.openxmlformats.org/officeDocument/2006/relationships/image" Target="../media/image34.png"/><Relationship Id="rId10" Type="http://schemas.openxmlformats.org/officeDocument/2006/relationships/image" Target="../media/image38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91" t="53519" r="1" b="6482"/>
          <a:stretch>
            <a:fillRect/>
          </a:stretch>
        </p:blipFill>
        <p:spPr>
          <a:xfrm>
            <a:off x="7753352" y="2924265"/>
            <a:ext cx="1390650" cy="205740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67" r="82708" b="15370"/>
          <a:stretch>
            <a:fillRect/>
          </a:stretch>
        </p:blipFill>
        <p:spPr>
          <a:xfrm>
            <a:off x="-35886" y="3762866"/>
            <a:ext cx="1581150" cy="66675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93"/>
          <a:stretch>
            <a:fillRect/>
          </a:stretch>
        </p:blipFill>
        <p:spPr>
          <a:xfrm>
            <a:off x="0" y="4352924"/>
            <a:ext cx="9144000" cy="790575"/>
          </a:xfrm>
          <a:prstGeom prst="rect">
            <a:avLst/>
          </a:prstGeom>
        </p:spPr>
      </p:pic>
      <p:pic>
        <p:nvPicPr>
          <p:cNvPr id="14" name="6水果沙拉2.mp3">
            <a:hlinkClick r:id="" action="ppaction://media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67200" y="-956642"/>
            <a:ext cx="609600" cy="609600"/>
          </a:xfrm>
          <a:prstGeom prst="rect">
            <a:avLst/>
          </a:prstGeom>
        </p:spPr>
      </p:pic>
      <p:sp>
        <p:nvSpPr>
          <p:cNvPr id="21" name="圆角矩形 1"/>
          <p:cNvSpPr/>
          <p:nvPr/>
        </p:nvSpPr>
        <p:spPr>
          <a:xfrm>
            <a:off x="2280481" y="2904079"/>
            <a:ext cx="4066286" cy="818567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638" rIns="91276" bIns="45638" anchor="ctr"/>
          <a:lstStyle/>
          <a:p>
            <a:pPr algn="ctr" defTabSz="912495">
              <a:defRPr/>
            </a:pPr>
            <a:r>
              <a:rPr lang="en-US" altLang="zh-CN" sz="3600" b="1" dirty="0" smtClean="0">
                <a:solidFill>
                  <a:srgbClr val="FF0000"/>
                </a:solidFill>
              </a:rPr>
              <a:t>TOÁN LỚP </a:t>
            </a:r>
            <a:r>
              <a:rPr lang="en-US" altLang="zh-CN" sz="3600" b="1" dirty="0">
                <a:solidFill>
                  <a:srgbClr val="FF0000"/>
                </a:solidFill>
              </a:rPr>
              <a:t>1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22" name="文本框 4"/>
          <p:cNvSpPr txBox="1">
            <a:spLocks noChangeArrowheads="1"/>
          </p:cNvSpPr>
          <p:nvPr/>
        </p:nvSpPr>
        <p:spPr bwMode="auto">
          <a:xfrm>
            <a:off x="2716822" y="4579159"/>
            <a:ext cx="3938969" cy="461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6" tIns="45638" rIns="91276" bIns="4563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2495"/>
            <a:r>
              <a:rPr lang="en-US" altLang="zh-CN" sz="24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Giáo viên: ......................</a:t>
            </a:r>
            <a:endParaRPr lang="zh-CN" altLang="en-US" sz="2400" b="1" dirty="0">
              <a:solidFill>
                <a:srgbClr val="C00000"/>
              </a:solidFill>
              <a:latin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636965" y="2419807"/>
            <a:ext cx="4184162" cy="3179204"/>
          </a:xfrm>
          <a:prstGeom prst="rect">
            <a:avLst/>
          </a:prstGeom>
          <a:noFill/>
        </p:spPr>
        <p:txBody>
          <a:bodyPr spcFirstLastPara="1" wrap="none" lIns="91276" tIns="45638" rIns="91276" bIns="45638">
            <a:prstTxWarp prst="textArchUp">
              <a:avLst>
                <a:gd name="adj" fmla="val 9957375"/>
              </a:avLst>
            </a:prstTxWarp>
            <a:spAutoFit/>
          </a:bodyPr>
          <a:lstStyle/>
          <a:p>
            <a:pPr algn="ctr" defTabSz="912495">
              <a:defRPr/>
            </a:pPr>
            <a:endParaRPr lang="en-US" sz="48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" name="文本框 3"/>
          <p:cNvSpPr txBox="1">
            <a:spLocks noChangeArrowheads="1"/>
          </p:cNvSpPr>
          <p:nvPr/>
        </p:nvSpPr>
        <p:spPr bwMode="auto">
          <a:xfrm>
            <a:off x="2280481" y="162889"/>
            <a:ext cx="4953329" cy="438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486" tIns="34289" rIns="68486" bIns="3428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684530"/>
            <a:r>
              <a:rPr lang="en-US" altLang="zh-CN" sz="24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TRƯỜNG TIỂU HỌC ..................</a:t>
            </a:r>
            <a:endParaRPr lang="zh-CN" altLang="en-US" sz="2400" b="1" dirty="0">
              <a:solidFill>
                <a:srgbClr val="C00000"/>
              </a:solidFill>
              <a:latin typeface="Tahoma" panose="020B0604030504040204" pitchFamily="34" charset="0"/>
              <a:ea typeface="Microsoft YaHei" panose="020B0503020204020204" pitchFamily="34" charset="-122"/>
              <a:cs typeface="Tahoma" panose="020B0604030504040204" pitchFamily="34" charset="0"/>
              <a:sym typeface="+mn-lt"/>
            </a:endParaRPr>
          </a:p>
        </p:txBody>
      </p:sp>
      <p:sp>
        <p:nvSpPr>
          <p:cNvPr id="13" name="WordArt 6"/>
          <p:cNvSpPr>
            <a:spLocks noChangeArrowheads="1" noChangeShapeType="1" noTextEdit="1"/>
          </p:cNvSpPr>
          <p:nvPr/>
        </p:nvSpPr>
        <p:spPr bwMode="auto">
          <a:xfrm>
            <a:off x="1064421" y="1257302"/>
            <a:ext cx="6867730" cy="4112121"/>
          </a:xfrm>
          <a:prstGeom prst="rect">
            <a:avLst/>
          </a:prstGeom>
        </p:spPr>
        <p:txBody>
          <a:bodyPr spcFirstLastPara="1" wrap="none" lIns="68486" tIns="34289" rIns="68486" bIns="34289" fromWordArt="1">
            <a:prstTxWarp prst="textArchUp">
              <a:avLst>
                <a:gd name="adj" fmla="val 11020719"/>
              </a:avLst>
            </a:prstTxWarp>
          </a:bodyPr>
          <a:lstStyle/>
          <a:p>
            <a:pPr algn="ctr" defTabSz="684530"/>
            <a:r>
              <a:rPr lang="en-US" sz="2700" b="1" kern="10" dirty="0">
                <a:ln w="9525">
                  <a:solidFill>
                    <a:srgbClr val="993366"/>
                  </a:solidFill>
                  <a:rou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CHÀO MỪNG CÁC EM ĐẾN VỚI TIẾT</a:t>
            </a:r>
          </a:p>
        </p:txBody>
      </p:sp>
      <p:pic>
        <p:nvPicPr>
          <p:cNvPr id="16" name="图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720" y="0"/>
            <a:ext cx="1729280" cy="32356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fade/>
      </p:transition>
    </mc:Choice>
    <mc:Fallback xmlns="">
      <p:transition spd="slow" advClick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-23838" y="121577"/>
            <a:ext cx="2651622" cy="694809"/>
            <a:chOff x="-23838" y="121577"/>
            <a:chExt cx="2651622" cy="694809"/>
          </a:xfrm>
        </p:grpSpPr>
        <p:grpSp>
          <p:nvGrpSpPr>
            <p:cNvPr id="3" name="Group 5"/>
            <p:cNvGrpSpPr/>
            <p:nvPr/>
          </p:nvGrpSpPr>
          <p:grpSpPr>
            <a:xfrm>
              <a:off x="-23838" y="121577"/>
              <a:ext cx="818266" cy="694809"/>
              <a:chOff x="4035985" y="2025828"/>
              <a:chExt cx="4113453" cy="3654758"/>
            </a:xfrm>
          </p:grpSpPr>
          <p:sp>
            <p:nvSpPr>
              <p:cNvPr id="8" name="Freeform: Shape 100"/>
              <p:cNvSpPr/>
              <p:nvPr/>
            </p:nvSpPr>
            <p:spPr>
              <a:xfrm>
                <a:off x="6105685" y="2122042"/>
                <a:ext cx="1164169" cy="1565269"/>
              </a:xfrm>
              <a:custGeom>
                <a:avLst/>
                <a:gdLst>
                  <a:gd name="connsiteX0" fmla="*/ 567785 w 1133475"/>
                  <a:gd name="connsiteY0" fmla="*/ 714573 h 1524000"/>
                  <a:gd name="connsiteX1" fmla="*/ 64865 w 1133475"/>
                  <a:gd name="connsiteY1" fmla="*/ 1521340 h 1524000"/>
                  <a:gd name="connsiteX2" fmla="*/ 269653 w 1133475"/>
                  <a:gd name="connsiteY2" fmla="*/ 473590 h 1524000"/>
                  <a:gd name="connsiteX3" fmla="*/ 915448 w 1133475"/>
                  <a:gd name="connsiteY3" fmla="*/ 55443 h 1524000"/>
                  <a:gd name="connsiteX4" fmla="*/ 1029748 w 1133475"/>
                  <a:gd name="connsiteY4" fmla="*/ 8770 h 1524000"/>
                  <a:gd name="connsiteX5" fmla="*/ 1087851 w 1133475"/>
                  <a:gd name="connsiteY5" fmla="*/ 35440 h 1524000"/>
                  <a:gd name="connsiteX6" fmla="*/ 908780 w 1133475"/>
                  <a:gd name="connsiteY6" fmla="*/ 946983 h 1524000"/>
                  <a:gd name="connsiteX7" fmla="*/ 223933 w 1133475"/>
                  <a:gd name="connsiteY7" fmla="*/ 1474668 h 1524000"/>
                  <a:gd name="connsiteX8" fmla="*/ 113443 w 1133475"/>
                  <a:gd name="connsiteY8" fmla="*/ 1530865 h 1524000"/>
                  <a:gd name="connsiteX9" fmla="*/ 101060 w 1133475"/>
                  <a:gd name="connsiteY9" fmla="*/ 1528960 h 1524000"/>
                  <a:gd name="connsiteX10" fmla="*/ 567785 w 1133475"/>
                  <a:gd name="connsiteY10" fmla="*/ 714573 h 152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24000">
                    <a:moveTo>
                      <a:pt x="567785" y="714573"/>
                    </a:moveTo>
                    <a:cubicBezTo>
                      <a:pt x="370618" y="960318"/>
                      <a:pt x="207740" y="1228923"/>
                      <a:pt x="64865" y="1521340"/>
                    </a:cubicBezTo>
                    <a:cubicBezTo>
                      <a:pt x="-58007" y="1126053"/>
                      <a:pt x="-15145" y="775533"/>
                      <a:pt x="269653" y="473590"/>
                    </a:cubicBezTo>
                    <a:cubicBezTo>
                      <a:pt x="450628" y="282138"/>
                      <a:pt x="676370" y="158313"/>
                      <a:pt x="915448" y="55443"/>
                    </a:cubicBezTo>
                    <a:cubicBezTo>
                      <a:pt x="953548" y="39250"/>
                      <a:pt x="992601" y="25915"/>
                      <a:pt x="1029748" y="8770"/>
                    </a:cubicBezTo>
                    <a:cubicBezTo>
                      <a:pt x="1063086" y="-7422"/>
                      <a:pt x="1076420" y="-2660"/>
                      <a:pt x="1087851" y="35440"/>
                    </a:cubicBezTo>
                    <a:cubicBezTo>
                      <a:pt x="1187863" y="370720"/>
                      <a:pt x="1127855" y="674568"/>
                      <a:pt x="908780" y="946983"/>
                    </a:cubicBezTo>
                    <a:cubicBezTo>
                      <a:pt x="723043" y="1177488"/>
                      <a:pt x="481108" y="1336555"/>
                      <a:pt x="223933" y="1474668"/>
                    </a:cubicBezTo>
                    <a:cubicBezTo>
                      <a:pt x="187738" y="1493718"/>
                      <a:pt x="150590" y="1511815"/>
                      <a:pt x="113443" y="1530865"/>
                    </a:cubicBezTo>
                    <a:cubicBezTo>
                      <a:pt x="111538" y="1531818"/>
                      <a:pt x="107728" y="1529913"/>
                      <a:pt x="101060" y="1528960"/>
                    </a:cubicBezTo>
                    <a:cubicBezTo>
                      <a:pt x="234410" y="1243210"/>
                      <a:pt x="391573" y="973653"/>
                      <a:pt x="567785" y="71457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101"/>
              <p:cNvSpPr/>
              <p:nvPr/>
            </p:nvSpPr>
            <p:spPr>
              <a:xfrm>
                <a:off x="5093994" y="2025828"/>
                <a:ext cx="929379" cy="1672882"/>
              </a:xfrm>
              <a:custGeom>
                <a:avLst/>
                <a:gdLst>
                  <a:gd name="connsiteX0" fmla="*/ 894625 w 904875"/>
                  <a:gd name="connsiteY0" fmla="*/ 1601682 h 1628775"/>
                  <a:gd name="connsiteX1" fmla="*/ 413613 w 904875"/>
                  <a:gd name="connsiteY1" fmla="*/ 780627 h 1628775"/>
                  <a:gd name="connsiteX2" fmla="*/ 864145 w 904875"/>
                  <a:gd name="connsiteY2" fmla="*/ 1633114 h 1628775"/>
                  <a:gd name="connsiteX3" fmla="*/ 451713 w 904875"/>
                  <a:gd name="connsiteY3" fmla="*/ 1469284 h 1628775"/>
                  <a:gd name="connsiteX4" fmla="*/ 29755 w 904875"/>
                  <a:gd name="connsiteY4" fmla="*/ 807297 h 1628775"/>
                  <a:gd name="connsiteX5" fmla="*/ 39280 w 904875"/>
                  <a:gd name="connsiteY5" fmla="*/ 26247 h 1628775"/>
                  <a:gd name="connsiteX6" fmla="*/ 81190 w 904875"/>
                  <a:gd name="connsiteY6" fmla="*/ 3387 h 1628775"/>
                  <a:gd name="connsiteX7" fmla="*/ 810805 w 904875"/>
                  <a:gd name="connsiteY7" fmla="*/ 673947 h 1628775"/>
                  <a:gd name="connsiteX8" fmla="*/ 894625 w 904875"/>
                  <a:gd name="connsiteY8" fmla="*/ 1601682 h 162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4875" h="1628775">
                    <a:moveTo>
                      <a:pt x="894625" y="1601682"/>
                    </a:moveTo>
                    <a:cubicBezTo>
                      <a:pt x="707935" y="1342602"/>
                      <a:pt x="549820" y="1068282"/>
                      <a:pt x="413613" y="780627"/>
                    </a:cubicBezTo>
                    <a:cubicBezTo>
                      <a:pt x="527913" y="1080664"/>
                      <a:pt x="682218" y="1358794"/>
                      <a:pt x="864145" y="1633114"/>
                    </a:cubicBezTo>
                    <a:cubicBezTo>
                      <a:pt x="711745" y="1601682"/>
                      <a:pt x="576490" y="1550247"/>
                      <a:pt x="451713" y="1469284"/>
                    </a:cubicBezTo>
                    <a:cubicBezTo>
                      <a:pt x="209778" y="1313074"/>
                      <a:pt x="83095" y="1083522"/>
                      <a:pt x="29755" y="807297"/>
                    </a:cubicBezTo>
                    <a:cubicBezTo>
                      <a:pt x="-20727" y="546312"/>
                      <a:pt x="228" y="286279"/>
                      <a:pt x="39280" y="26247"/>
                    </a:cubicBezTo>
                    <a:cubicBezTo>
                      <a:pt x="44043" y="-4233"/>
                      <a:pt x="56425" y="-2328"/>
                      <a:pt x="81190" y="3387"/>
                    </a:cubicBezTo>
                    <a:cubicBezTo>
                      <a:pt x="452665" y="87207"/>
                      <a:pt x="690790" y="317712"/>
                      <a:pt x="810805" y="673947"/>
                    </a:cubicBezTo>
                    <a:cubicBezTo>
                      <a:pt x="912723" y="974937"/>
                      <a:pt x="917485" y="1286404"/>
                      <a:pt x="894625" y="160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02"/>
              <p:cNvSpPr/>
              <p:nvPr/>
            </p:nvSpPr>
            <p:spPr>
              <a:xfrm>
                <a:off x="4917602" y="4013286"/>
                <a:ext cx="1164169" cy="1575052"/>
              </a:xfrm>
              <a:custGeom>
                <a:avLst/>
                <a:gdLst>
                  <a:gd name="connsiteX0" fmla="*/ 1035886 w 1133475"/>
                  <a:gd name="connsiteY0" fmla="*/ 0 h 1533525"/>
                  <a:gd name="connsiteX1" fmla="*/ 546301 w 1133475"/>
                  <a:gd name="connsiteY1" fmla="*/ 848677 h 1533525"/>
                  <a:gd name="connsiteX2" fmla="*/ 1069224 w 1133475"/>
                  <a:gd name="connsiteY2" fmla="*/ 17145 h 1533525"/>
                  <a:gd name="connsiteX3" fmla="*/ 903489 w 1133475"/>
                  <a:gd name="connsiteY3" fmla="*/ 1021080 h 1533525"/>
                  <a:gd name="connsiteX4" fmla="*/ 289126 w 1133475"/>
                  <a:gd name="connsiteY4" fmla="*/ 1451610 h 1533525"/>
                  <a:gd name="connsiteX5" fmla="*/ 96721 w 1133475"/>
                  <a:gd name="connsiteY5" fmla="*/ 1531620 h 1533525"/>
                  <a:gd name="connsiteX6" fmla="*/ 49096 w 1133475"/>
                  <a:gd name="connsiteY6" fmla="*/ 1508760 h 1533525"/>
                  <a:gd name="connsiteX7" fmla="*/ 239596 w 1133475"/>
                  <a:gd name="connsiteY7" fmla="*/ 574358 h 1533525"/>
                  <a:gd name="connsiteX8" fmla="*/ 892059 w 1133475"/>
                  <a:gd name="connsiteY8" fmla="*/ 73342 h 1533525"/>
                  <a:gd name="connsiteX9" fmla="*/ 1014931 w 1133475"/>
                  <a:gd name="connsiteY9" fmla="*/ 10478 h 1533525"/>
                  <a:gd name="connsiteX10" fmla="*/ 1035886 w 1133475"/>
                  <a:gd name="connsiteY10" fmla="*/ 0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33525">
                    <a:moveTo>
                      <a:pt x="1035886" y="0"/>
                    </a:moveTo>
                    <a:cubicBezTo>
                      <a:pt x="893964" y="302895"/>
                      <a:pt x="731086" y="581977"/>
                      <a:pt x="546301" y="848677"/>
                    </a:cubicBezTo>
                    <a:cubicBezTo>
                      <a:pt x="752041" y="595313"/>
                      <a:pt x="920634" y="318135"/>
                      <a:pt x="1069224" y="17145"/>
                    </a:cubicBezTo>
                    <a:cubicBezTo>
                      <a:pt x="1183524" y="387667"/>
                      <a:pt x="1156854" y="723900"/>
                      <a:pt x="903489" y="1021080"/>
                    </a:cubicBezTo>
                    <a:cubicBezTo>
                      <a:pt x="735849" y="1217295"/>
                      <a:pt x="519631" y="1345883"/>
                      <a:pt x="289126" y="1451610"/>
                    </a:cubicBezTo>
                    <a:cubicBezTo>
                      <a:pt x="226261" y="1481138"/>
                      <a:pt x="159586" y="1503045"/>
                      <a:pt x="96721" y="1531620"/>
                    </a:cubicBezTo>
                    <a:cubicBezTo>
                      <a:pt x="68146" y="1544955"/>
                      <a:pt x="57669" y="1540193"/>
                      <a:pt x="49096" y="1508760"/>
                    </a:cubicBezTo>
                    <a:cubicBezTo>
                      <a:pt x="-56631" y="1162050"/>
                      <a:pt x="9091" y="851535"/>
                      <a:pt x="239596" y="574358"/>
                    </a:cubicBezTo>
                    <a:cubicBezTo>
                      <a:pt x="418666" y="358140"/>
                      <a:pt x="648219" y="206692"/>
                      <a:pt x="892059" y="73342"/>
                    </a:cubicBezTo>
                    <a:cubicBezTo>
                      <a:pt x="932064" y="51435"/>
                      <a:pt x="973974" y="31433"/>
                      <a:pt x="1014931" y="10478"/>
                    </a:cubicBezTo>
                    <a:cubicBezTo>
                      <a:pt x="1017789" y="7620"/>
                      <a:pt x="1021599" y="5715"/>
                      <a:pt x="10358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3"/>
              <p:cNvSpPr/>
              <p:nvPr/>
            </p:nvSpPr>
            <p:spPr>
              <a:xfrm>
                <a:off x="4035985" y="3407222"/>
                <a:ext cx="1868541" cy="851115"/>
              </a:xfrm>
              <a:custGeom>
                <a:avLst/>
                <a:gdLst>
                  <a:gd name="connsiteX0" fmla="*/ 793168 w 1819275"/>
                  <a:gd name="connsiteY0" fmla="*/ 414825 h 828675"/>
                  <a:gd name="connsiteX1" fmla="*/ 1816153 w 1819275"/>
                  <a:gd name="connsiteY1" fmla="*/ 456735 h 828675"/>
                  <a:gd name="connsiteX2" fmla="*/ 1703758 w 1819275"/>
                  <a:gd name="connsiteY2" fmla="*/ 571035 h 828675"/>
                  <a:gd name="connsiteX3" fmla="*/ 1005576 w 1819275"/>
                  <a:gd name="connsiteY3" fmla="*/ 832020 h 828675"/>
                  <a:gd name="connsiteX4" fmla="*/ 442648 w 1819275"/>
                  <a:gd name="connsiteY4" fmla="*/ 658665 h 828675"/>
                  <a:gd name="connsiteX5" fmla="*/ 18786 w 1819275"/>
                  <a:gd name="connsiteY5" fmla="*/ 370058 h 828675"/>
                  <a:gd name="connsiteX6" fmla="*/ 14976 w 1819275"/>
                  <a:gd name="connsiteY6" fmla="*/ 320528 h 828675"/>
                  <a:gd name="connsiteX7" fmla="*/ 933186 w 1819275"/>
                  <a:gd name="connsiteY7" fmla="*/ 19538 h 828675"/>
                  <a:gd name="connsiteX8" fmla="*/ 1819963 w 1819275"/>
                  <a:gd name="connsiteY8" fmla="*/ 419588 h 828675"/>
                  <a:gd name="connsiteX9" fmla="*/ 793168 w 1819275"/>
                  <a:gd name="connsiteY9" fmla="*/ 41482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9275" h="828675">
                    <a:moveTo>
                      <a:pt x="793168" y="414825"/>
                    </a:moveTo>
                    <a:cubicBezTo>
                      <a:pt x="1129401" y="469118"/>
                      <a:pt x="1467538" y="482453"/>
                      <a:pt x="1816153" y="456735"/>
                    </a:cubicBezTo>
                    <a:cubicBezTo>
                      <a:pt x="1775196" y="498645"/>
                      <a:pt x="1741858" y="537698"/>
                      <a:pt x="1703758" y="571035"/>
                    </a:cubicBezTo>
                    <a:cubicBezTo>
                      <a:pt x="1504686" y="747248"/>
                      <a:pt x="1276086" y="846308"/>
                      <a:pt x="1005576" y="832020"/>
                    </a:cubicBezTo>
                    <a:cubicBezTo>
                      <a:pt x="803646" y="821543"/>
                      <a:pt x="618861" y="752963"/>
                      <a:pt x="442648" y="658665"/>
                    </a:cubicBezTo>
                    <a:cubicBezTo>
                      <a:pt x="291201" y="577703"/>
                      <a:pt x="152136" y="477690"/>
                      <a:pt x="18786" y="370058"/>
                    </a:cubicBezTo>
                    <a:cubicBezTo>
                      <a:pt x="-4074" y="351960"/>
                      <a:pt x="-6932" y="343388"/>
                      <a:pt x="14976" y="320528"/>
                    </a:cubicBezTo>
                    <a:cubicBezTo>
                      <a:pt x="265483" y="50018"/>
                      <a:pt x="573141" y="-45232"/>
                      <a:pt x="933186" y="19538"/>
                    </a:cubicBezTo>
                    <a:cubicBezTo>
                      <a:pt x="1257988" y="77640"/>
                      <a:pt x="1538023" y="235755"/>
                      <a:pt x="1819963" y="419588"/>
                    </a:cubicBezTo>
                    <a:cubicBezTo>
                      <a:pt x="1469443" y="451020"/>
                      <a:pt x="1131306" y="447210"/>
                      <a:pt x="793168" y="41482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04"/>
              <p:cNvSpPr/>
              <p:nvPr/>
            </p:nvSpPr>
            <p:spPr>
              <a:xfrm>
                <a:off x="6280897" y="3451054"/>
                <a:ext cx="1868541" cy="851115"/>
              </a:xfrm>
              <a:custGeom>
                <a:avLst/>
                <a:gdLst>
                  <a:gd name="connsiteX0" fmla="*/ 1072515 w 1819275"/>
                  <a:gd name="connsiteY0" fmla="*/ 424536 h 828675"/>
                  <a:gd name="connsiteX1" fmla="*/ 11430 w 1819275"/>
                  <a:gd name="connsiteY1" fmla="*/ 375958 h 828675"/>
                  <a:gd name="connsiteX2" fmla="*/ 29528 w 1819275"/>
                  <a:gd name="connsiteY2" fmla="*/ 345478 h 828675"/>
                  <a:gd name="connsiteX3" fmla="*/ 619125 w 1819275"/>
                  <a:gd name="connsiteY3" fmla="*/ 12103 h 828675"/>
                  <a:gd name="connsiteX4" fmla="*/ 1186815 w 1819275"/>
                  <a:gd name="connsiteY4" fmla="*/ 86398 h 828675"/>
                  <a:gd name="connsiteX5" fmla="*/ 1807845 w 1819275"/>
                  <a:gd name="connsiteY5" fmla="*/ 468351 h 828675"/>
                  <a:gd name="connsiteX6" fmla="*/ 1808798 w 1819275"/>
                  <a:gd name="connsiteY6" fmla="*/ 508356 h 828675"/>
                  <a:gd name="connsiteX7" fmla="*/ 929640 w 1819275"/>
                  <a:gd name="connsiteY7" fmla="*/ 821728 h 828675"/>
                  <a:gd name="connsiteX8" fmla="*/ 53340 w 1819275"/>
                  <a:gd name="connsiteY8" fmla="*/ 448348 h 828675"/>
                  <a:gd name="connsiteX9" fmla="*/ 0 w 1819275"/>
                  <a:gd name="connsiteY9" fmla="*/ 413106 h 828675"/>
                  <a:gd name="connsiteX10" fmla="*/ 1072515 w 1819275"/>
                  <a:gd name="connsiteY10" fmla="*/ 424536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19275" h="828675">
                    <a:moveTo>
                      <a:pt x="1072515" y="424536"/>
                    </a:moveTo>
                    <a:cubicBezTo>
                      <a:pt x="721043" y="365481"/>
                      <a:pt x="366713" y="350241"/>
                      <a:pt x="11430" y="375958"/>
                    </a:cubicBezTo>
                    <a:cubicBezTo>
                      <a:pt x="6668" y="358813"/>
                      <a:pt x="21908" y="353098"/>
                      <a:pt x="29528" y="345478"/>
                    </a:cubicBezTo>
                    <a:cubicBezTo>
                      <a:pt x="193358" y="175933"/>
                      <a:pt x="381953" y="51156"/>
                      <a:pt x="619125" y="12103"/>
                    </a:cubicBezTo>
                    <a:cubicBezTo>
                      <a:pt x="816293" y="-20282"/>
                      <a:pt x="1004888" y="14961"/>
                      <a:pt x="1186815" y="86398"/>
                    </a:cubicBezTo>
                    <a:cubicBezTo>
                      <a:pt x="1416368" y="175933"/>
                      <a:pt x="1617345" y="314998"/>
                      <a:pt x="1807845" y="468351"/>
                    </a:cubicBezTo>
                    <a:cubicBezTo>
                      <a:pt x="1827848" y="484543"/>
                      <a:pt x="1823085" y="493116"/>
                      <a:pt x="1808798" y="508356"/>
                    </a:cubicBezTo>
                    <a:cubicBezTo>
                      <a:pt x="1570673" y="766483"/>
                      <a:pt x="1278255" y="874116"/>
                      <a:pt x="929640" y="821728"/>
                    </a:cubicBezTo>
                    <a:cubicBezTo>
                      <a:pt x="605790" y="773151"/>
                      <a:pt x="323850" y="622656"/>
                      <a:pt x="53340" y="448348"/>
                    </a:cubicBezTo>
                    <a:cubicBezTo>
                      <a:pt x="39053" y="438823"/>
                      <a:pt x="24765" y="429298"/>
                      <a:pt x="0" y="413106"/>
                    </a:cubicBezTo>
                    <a:cubicBezTo>
                      <a:pt x="366713" y="382626"/>
                      <a:pt x="719138" y="386436"/>
                      <a:pt x="1072515" y="42453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05"/>
              <p:cNvSpPr/>
              <p:nvPr/>
            </p:nvSpPr>
            <p:spPr>
              <a:xfrm>
                <a:off x="6164426" y="4017487"/>
                <a:ext cx="919596" cy="1663099"/>
              </a:xfrm>
              <a:custGeom>
                <a:avLst/>
                <a:gdLst>
                  <a:gd name="connsiteX0" fmla="*/ 484876 w 895350"/>
                  <a:gd name="connsiteY0" fmla="*/ 817917 h 1619250"/>
                  <a:gd name="connsiteX1" fmla="*/ 74348 w 895350"/>
                  <a:gd name="connsiteY1" fmla="*/ 47345 h 1619250"/>
                  <a:gd name="connsiteX2" fmla="*/ 43868 w 895350"/>
                  <a:gd name="connsiteY2" fmla="*/ 672 h 1619250"/>
                  <a:gd name="connsiteX3" fmla="*/ 129593 w 895350"/>
                  <a:gd name="connsiteY3" fmla="*/ 16865 h 1619250"/>
                  <a:gd name="connsiteX4" fmla="*/ 885878 w 895350"/>
                  <a:gd name="connsiteY4" fmla="*/ 888402 h 1619250"/>
                  <a:gd name="connsiteX5" fmla="*/ 864923 w 895350"/>
                  <a:gd name="connsiteY5" fmla="*/ 1598967 h 1619250"/>
                  <a:gd name="connsiteX6" fmla="*/ 823966 w 895350"/>
                  <a:gd name="connsiteY6" fmla="*/ 1624685 h 1619250"/>
                  <a:gd name="connsiteX7" fmla="*/ 131498 w 895350"/>
                  <a:gd name="connsiteY7" fmla="*/ 1051280 h 1619250"/>
                  <a:gd name="connsiteX8" fmla="*/ 10531 w 895350"/>
                  <a:gd name="connsiteY8" fmla="*/ 23532 h 1619250"/>
                  <a:gd name="connsiteX9" fmla="*/ 476303 w 895350"/>
                  <a:gd name="connsiteY9" fmla="*/ 826490 h 1619250"/>
                  <a:gd name="connsiteX10" fmla="*/ 542026 w 895350"/>
                  <a:gd name="connsiteY10" fmla="*/ 968412 h 1619250"/>
                  <a:gd name="connsiteX11" fmla="*/ 484876 w 895350"/>
                  <a:gd name="connsiteY11" fmla="*/ 817917 h 1619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95350" h="1619250">
                    <a:moveTo>
                      <a:pt x="484876" y="817917"/>
                    </a:moveTo>
                    <a:cubicBezTo>
                      <a:pt x="375338" y="546455"/>
                      <a:pt x="235321" y="292137"/>
                      <a:pt x="74348" y="47345"/>
                    </a:cubicBezTo>
                    <a:cubicBezTo>
                      <a:pt x="64823" y="33057"/>
                      <a:pt x="55298" y="18770"/>
                      <a:pt x="43868" y="672"/>
                    </a:cubicBezTo>
                    <a:cubicBezTo>
                      <a:pt x="77206" y="-3138"/>
                      <a:pt x="102923" y="10197"/>
                      <a:pt x="129593" y="16865"/>
                    </a:cubicBezTo>
                    <a:cubicBezTo>
                      <a:pt x="564886" y="135927"/>
                      <a:pt x="826823" y="440727"/>
                      <a:pt x="885878" y="888402"/>
                    </a:cubicBezTo>
                    <a:cubicBezTo>
                      <a:pt x="917311" y="1127480"/>
                      <a:pt x="899213" y="1362747"/>
                      <a:pt x="864923" y="1598967"/>
                    </a:cubicBezTo>
                    <a:cubicBezTo>
                      <a:pt x="861113" y="1626590"/>
                      <a:pt x="850636" y="1630400"/>
                      <a:pt x="823966" y="1624685"/>
                    </a:cubicBezTo>
                    <a:cubicBezTo>
                      <a:pt x="496306" y="1549437"/>
                      <a:pt x="262943" y="1361795"/>
                      <a:pt x="131498" y="1051280"/>
                    </a:cubicBezTo>
                    <a:cubicBezTo>
                      <a:pt x="-8519" y="720762"/>
                      <a:pt x="-12329" y="374052"/>
                      <a:pt x="10531" y="23532"/>
                    </a:cubicBezTo>
                    <a:cubicBezTo>
                      <a:pt x="191506" y="276897"/>
                      <a:pt x="348668" y="543597"/>
                      <a:pt x="476303" y="826490"/>
                    </a:cubicBezTo>
                    <a:cubicBezTo>
                      <a:pt x="509641" y="872210"/>
                      <a:pt x="523928" y="925550"/>
                      <a:pt x="542026" y="968412"/>
                    </a:cubicBezTo>
                    <a:cubicBezTo>
                      <a:pt x="531548" y="921740"/>
                      <a:pt x="495353" y="874115"/>
                      <a:pt x="484876" y="8179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7564" y="234265"/>
              <a:ext cx="19802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Tiết 4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2016224" y="-172105"/>
            <a:ext cx="550810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pic>
        <p:nvPicPr>
          <p:cNvPr id="22" name="Picture 2" descr="C:\Users\Administrator\Desktop\GA ĐT TOAN\HD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0550"/>
            <a:ext cx="15240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Administrator\Desktop\2020-2021\TAILIEU\Toan1.1 bai 11-15 (FB Yen Nga)-20200808T151710Z-001\Toan1.1 bai 11-15 (FB Yen Nga)\file ảnh scan từ sách\bài 11\Phạm Duyên- trang 75.jpg"/>
          <p:cNvPicPr>
            <a:picLocks noChangeAspect="1" noChangeArrowheads="1"/>
          </p:cNvPicPr>
          <p:nvPr/>
        </p:nvPicPr>
        <p:blipFill>
          <a:blip r:embed="rId3" cstate="print"/>
          <a:srcRect l="14973" t="39954" r="12803" b="40639"/>
          <a:stretch>
            <a:fillRect/>
          </a:stretch>
        </p:blipFill>
        <p:spPr bwMode="auto">
          <a:xfrm>
            <a:off x="1752600" y="1962150"/>
            <a:ext cx="6248400" cy="2362200"/>
          </a:xfrm>
          <a:prstGeom prst="rect">
            <a:avLst/>
          </a:prstGeom>
          <a:noFill/>
        </p:spPr>
      </p:pic>
      <p:grpSp>
        <p:nvGrpSpPr>
          <p:cNvPr id="15" name="Group 10"/>
          <p:cNvGrpSpPr/>
          <p:nvPr/>
        </p:nvGrpSpPr>
        <p:grpSpPr>
          <a:xfrm>
            <a:off x="914400" y="1200150"/>
            <a:ext cx="6765132" cy="720080"/>
            <a:chOff x="827584" y="1491630"/>
            <a:chExt cx="4352654" cy="720080"/>
          </a:xfrm>
        </p:grpSpPr>
        <p:sp>
          <p:nvSpPr>
            <p:cNvPr id="16" name="Oval 15"/>
            <p:cNvSpPr/>
            <p:nvPr/>
          </p:nvSpPr>
          <p:spPr>
            <a:xfrm>
              <a:off x="827584" y="1491630"/>
              <a:ext cx="343187" cy="72008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2</a:t>
              </a:r>
              <a:endParaRPr lang="en-US" sz="28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19798" y="1567830"/>
              <a:ext cx="39604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Hai phép tính nào có cùng kết quả?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9" name="Straight Connector 18"/>
          <p:cNvCxnSpPr/>
          <p:nvPr/>
        </p:nvCxnSpPr>
        <p:spPr>
          <a:xfrm>
            <a:off x="2895600" y="2724150"/>
            <a:ext cx="685800" cy="64008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0800000" flipV="1">
            <a:off x="2819400" y="2800350"/>
            <a:ext cx="838200" cy="4572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248400" y="2724150"/>
            <a:ext cx="457200" cy="64008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0800000" flipV="1">
            <a:off x="5943600" y="2724150"/>
            <a:ext cx="685800" cy="6096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-23838" y="121577"/>
            <a:ext cx="2651622" cy="694809"/>
            <a:chOff x="-23838" y="121577"/>
            <a:chExt cx="2651622" cy="694809"/>
          </a:xfrm>
        </p:grpSpPr>
        <p:grpSp>
          <p:nvGrpSpPr>
            <p:cNvPr id="3" name="Group 5"/>
            <p:cNvGrpSpPr/>
            <p:nvPr/>
          </p:nvGrpSpPr>
          <p:grpSpPr>
            <a:xfrm>
              <a:off x="-23838" y="121577"/>
              <a:ext cx="818266" cy="694809"/>
              <a:chOff x="4035985" y="2025828"/>
              <a:chExt cx="4113453" cy="3654758"/>
            </a:xfrm>
          </p:grpSpPr>
          <p:sp>
            <p:nvSpPr>
              <p:cNvPr id="8" name="Freeform: Shape 100"/>
              <p:cNvSpPr/>
              <p:nvPr/>
            </p:nvSpPr>
            <p:spPr>
              <a:xfrm>
                <a:off x="6105685" y="2122042"/>
                <a:ext cx="1164169" cy="1565269"/>
              </a:xfrm>
              <a:custGeom>
                <a:avLst/>
                <a:gdLst>
                  <a:gd name="connsiteX0" fmla="*/ 567785 w 1133475"/>
                  <a:gd name="connsiteY0" fmla="*/ 714573 h 1524000"/>
                  <a:gd name="connsiteX1" fmla="*/ 64865 w 1133475"/>
                  <a:gd name="connsiteY1" fmla="*/ 1521340 h 1524000"/>
                  <a:gd name="connsiteX2" fmla="*/ 269653 w 1133475"/>
                  <a:gd name="connsiteY2" fmla="*/ 473590 h 1524000"/>
                  <a:gd name="connsiteX3" fmla="*/ 915448 w 1133475"/>
                  <a:gd name="connsiteY3" fmla="*/ 55443 h 1524000"/>
                  <a:gd name="connsiteX4" fmla="*/ 1029748 w 1133475"/>
                  <a:gd name="connsiteY4" fmla="*/ 8770 h 1524000"/>
                  <a:gd name="connsiteX5" fmla="*/ 1087851 w 1133475"/>
                  <a:gd name="connsiteY5" fmla="*/ 35440 h 1524000"/>
                  <a:gd name="connsiteX6" fmla="*/ 908780 w 1133475"/>
                  <a:gd name="connsiteY6" fmla="*/ 946983 h 1524000"/>
                  <a:gd name="connsiteX7" fmla="*/ 223933 w 1133475"/>
                  <a:gd name="connsiteY7" fmla="*/ 1474668 h 1524000"/>
                  <a:gd name="connsiteX8" fmla="*/ 113443 w 1133475"/>
                  <a:gd name="connsiteY8" fmla="*/ 1530865 h 1524000"/>
                  <a:gd name="connsiteX9" fmla="*/ 101060 w 1133475"/>
                  <a:gd name="connsiteY9" fmla="*/ 1528960 h 1524000"/>
                  <a:gd name="connsiteX10" fmla="*/ 567785 w 1133475"/>
                  <a:gd name="connsiteY10" fmla="*/ 714573 h 152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24000">
                    <a:moveTo>
                      <a:pt x="567785" y="714573"/>
                    </a:moveTo>
                    <a:cubicBezTo>
                      <a:pt x="370618" y="960318"/>
                      <a:pt x="207740" y="1228923"/>
                      <a:pt x="64865" y="1521340"/>
                    </a:cubicBezTo>
                    <a:cubicBezTo>
                      <a:pt x="-58007" y="1126053"/>
                      <a:pt x="-15145" y="775533"/>
                      <a:pt x="269653" y="473590"/>
                    </a:cubicBezTo>
                    <a:cubicBezTo>
                      <a:pt x="450628" y="282138"/>
                      <a:pt x="676370" y="158313"/>
                      <a:pt x="915448" y="55443"/>
                    </a:cubicBezTo>
                    <a:cubicBezTo>
                      <a:pt x="953548" y="39250"/>
                      <a:pt x="992601" y="25915"/>
                      <a:pt x="1029748" y="8770"/>
                    </a:cubicBezTo>
                    <a:cubicBezTo>
                      <a:pt x="1063086" y="-7422"/>
                      <a:pt x="1076420" y="-2660"/>
                      <a:pt x="1087851" y="35440"/>
                    </a:cubicBezTo>
                    <a:cubicBezTo>
                      <a:pt x="1187863" y="370720"/>
                      <a:pt x="1127855" y="674568"/>
                      <a:pt x="908780" y="946983"/>
                    </a:cubicBezTo>
                    <a:cubicBezTo>
                      <a:pt x="723043" y="1177488"/>
                      <a:pt x="481108" y="1336555"/>
                      <a:pt x="223933" y="1474668"/>
                    </a:cubicBezTo>
                    <a:cubicBezTo>
                      <a:pt x="187738" y="1493718"/>
                      <a:pt x="150590" y="1511815"/>
                      <a:pt x="113443" y="1530865"/>
                    </a:cubicBezTo>
                    <a:cubicBezTo>
                      <a:pt x="111538" y="1531818"/>
                      <a:pt x="107728" y="1529913"/>
                      <a:pt x="101060" y="1528960"/>
                    </a:cubicBezTo>
                    <a:cubicBezTo>
                      <a:pt x="234410" y="1243210"/>
                      <a:pt x="391573" y="973653"/>
                      <a:pt x="567785" y="71457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101"/>
              <p:cNvSpPr/>
              <p:nvPr/>
            </p:nvSpPr>
            <p:spPr>
              <a:xfrm>
                <a:off x="5093994" y="2025828"/>
                <a:ext cx="929379" cy="1672882"/>
              </a:xfrm>
              <a:custGeom>
                <a:avLst/>
                <a:gdLst>
                  <a:gd name="connsiteX0" fmla="*/ 894625 w 904875"/>
                  <a:gd name="connsiteY0" fmla="*/ 1601682 h 1628775"/>
                  <a:gd name="connsiteX1" fmla="*/ 413613 w 904875"/>
                  <a:gd name="connsiteY1" fmla="*/ 780627 h 1628775"/>
                  <a:gd name="connsiteX2" fmla="*/ 864145 w 904875"/>
                  <a:gd name="connsiteY2" fmla="*/ 1633114 h 1628775"/>
                  <a:gd name="connsiteX3" fmla="*/ 451713 w 904875"/>
                  <a:gd name="connsiteY3" fmla="*/ 1469284 h 1628775"/>
                  <a:gd name="connsiteX4" fmla="*/ 29755 w 904875"/>
                  <a:gd name="connsiteY4" fmla="*/ 807297 h 1628775"/>
                  <a:gd name="connsiteX5" fmla="*/ 39280 w 904875"/>
                  <a:gd name="connsiteY5" fmla="*/ 26247 h 1628775"/>
                  <a:gd name="connsiteX6" fmla="*/ 81190 w 904875"/>
                  <a:gd name="connsiteY6" fmla="*/ 3387 h 1628775"/>
                  <a:gd name="connsiteX7" fmla="*/ 810805 w 904875"/>
                  <a:gd name="connsiteY7" fmla="*/ 673947 h 1628775"/>
                  <a:gd name="connsiteX8" fmla="*/ 894625 w 904875"/>
                  <a:gd name="connsiteY8" fmla="*/ 1601682 h 162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4875" h="1628775">
                    <a:moveTo>
                      <a:pt x="894625" y="1601682"/>
                    </a:moveTo>
                    <a:cubicBezTo>
                      <a:pt x="707935" y="1342602"/>
                      <a:pt x="549820" y="1068282"/>
                      <a:pt x="413613" y="780627"/>
                    </a:cubicBezTo>
                    <a:cubicBezTo>
                      <a:pt x="527913" y="1080664"/>
                      <a:pt x="682218" y="1358794"/>
                      <a:pt x="864145" y="1633114"/>
                    </a:cubicBezTo>
                    <a:cubicBezTo>
                      <a:pt x="711745" y="1601682"/>
                      <a:pt x="576490" y="1550247"/>
                      <a:pt x="451713" y="1469284"/>
                    </a:cubicBezTo>
                    <a:cubicBezTo>
                      <a:pt x="209778" y="1313074"/>
                      <a:pt x="83095" y="1083522"/>
                      <a:pt x="29755" y="807297"/>
                    </a:cubicBezTo>
                    <a:cubicBezTo>
                      <a:pt x="-20727" y="546312"/>
                      <a:pt x="228" y="286279"/>
                      <a:pt x="39280" y="26247"/>
                    </a:cubicBezTo>
                    <a:cubicBezTo>
                      <a:pt x="44043" y="-4233"/>
                      <a:pt x="56425" y="-2328"/>
                      <a:pt x="81190" y="3387"/>
                    </a:cubicBezTo>
                    <a:cubicBezTo>
                      <a:pt x="452665" y="87207"/>
                      <a:pt x="690790" y="317712"/>
                      <a:pt x="810805" y="673947"/>
                    </a:cubicBezTo>
                    <a:cubicBezTo>
                      <a:pt x="912723" y="974937"/>
                      <a:pt x="917485" y="1286404"/>
                      <a:pt x="894625" y="160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02"/>
              <p:cNvSpPr/>
              <p:nvPr/>
            </p:nvSpPr>
            <p:spPr>
              <a:xfrm>
                <a:off x="4917602" y="4013286"/>
                <a:ext cx="1164169" cy="1575052"/>
              </a:xfrm>
              <a:custGeom>
                <a:avLst/>
                <a:gdLst>
                  <a:gd name="connsiteX0" fmla="*/ 1035886 w 1133475"/>
                  <a:gd name="connsiteY0" fmla="*/ 0 h 1533525"/>
                  <a:gd name="connsiteX1" fmla="*/ 546301 w 1133475"/>
                  <a:gd name="connsiteY1" fmla="*/ 848677 h 1533525"/>
                  <a:gd name="connsiteX2" fmla="*/ 1069224 w 1133475"/>
                  <a:gd name="connsiteY2" fmla="*/ 17145 h 1533525"/>
                  <a:gd name="connsiteX3" fmla="*/ 903489 w 1133475"/>
                  <a:gd name="connsiteY3" fmla="*/ 1021080 h 1533525"/>
                  <a:gd name="connsiteX4" fmla="*/ 289126 w 1133475"/>
                  <a:gd name="connsiteY4" fmla="*/ 1451610 h 1533525"/>
                  <a:gd name="connsiteX5" fmla="*/ 96721 w 1133475"/>
                  <a:gd name="connsiteY5" fmla="*/ 1531620 h 1533525"/>
                  <a:gd name="connsiteX6" fmla="*/ 49096 w 1133475"/>
                  <a:gd name="connsiteY6" fmla="*/ 1508760 h 1533525"/>
                  <a:gd name="connsiteX7" fmla="*/ 239596 w 1133475"/>
                  <a:gd name="connsiteY7" fmla="*/ 574358 h 1533525"/>
                  <a:gd name="connsiteX8" fmla="*/ 892059 w 1133475"/>
                  <a:gd name="connsiteY8" fmla="*/ 73342 h 1533525"/>
                  <a:gd name="connsiteX9" fmla="*/ 1014931 w 1133475"/>
                  <a:gd name="connsiteY9" fmla="*/ 10478 h 1533525"/>
                  <a:gd name="connsiteX10" fmla="*/ 1035886 w 1133475"/>
                  <a:gd name="connsiteY10" fmla="*/ 0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33525">
                    <a:moveTo>
                      <a:pt x="1035886" y="0"/>
                    </a:moveTo>
                    <a:cubicBezTo>
                      <a:pt x="893964" y="302895"/>
                      <a:pt x="731086" y="581977"/>
                      <a:pt x="546301" y="848677"/>
                    </a:cubicBezTo>
                    <a:cubicBezTo>
                      <a:pt x="752041" y="595313"/>
                      <a:pt x="920634" y="318135"/>
                      <a:pt x="1069224" y="17145"/>
                    </a:cubicBezTo>
                    <a:cubicBezTo>
                      <a:pt x="1183524" y="387667"/>
                      <a:pt x="1156854" y="723900"/>
                      <a:pt x="903489" y="1021080"/>
                    </a:cubicBezTo>
                    <a:cubicBezTo>
                      <a:pt x="735849" y="1217295"/>
                      <a:pt x="519631" y="1345883"/>
                      <a:pt x="289126" y="1451610"/>
                    </a:cubicBezTo>
                    <a:cubicBezTo>
                      <a:pt x="226261" y="1481138"/>
                      <a:pt x="159586" y="1503045"/>
                      <a:pt x="96721" y="1531620"/>
                    </a:cubicBezTo>
                    <a:cubicBezTo>
                      <a:pt x="68146" y="1544955"/>
                      <a:pt x="57669" y="1540193"/>
                      <a:pt x="49096" y="1508760"/>
                    </a:cubicBezTo>
                    <a:cubicBezTo>
                      <a:pt x="-56631" y="1162050"/>
                      <a:pt x="9091" y="851535"/>
                      <a:pt x="239596" y="574358"/>
                    </a:cubicBezTo>
                    <a:cubicBezTo>
                      <a:pt x="418666" y="358140"/>
                      <a:pt x="648219" y="206692"/>
                      <a:pt x="892059" y="73342"/>
                    </a:cubicBezTo>
                    <a:cubicBezTo>
                      <a:pt x="932064" y="51435"/>
                      <a:pt x="973974" y="31433"/>
                      <a:pt x="1014931" y="10478"/>
                    </a:cubicBezTo>
                    <a:cubicBezTo>
                      <a:pt x="1017789" y="7620"/>
                      <a:pt x="1021599" y="5715"/>
                      <a:pt x="10358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3"/>
              <p:cNvSpPr/>
              <p:nvPr/>
            </p:nvSpPr>
            <p:spPr>
              <a:xfrm>
                <a:off x="4035985" y="3407222"/>
                <a:ext cx="1868541" cy="851115"/>
              </a:xfrm>
              <a:custGeom>
                <a:avLst/>
                <a:gdLst>
                  <a:gd name="connsiteX0" fmla="*/ 793168 w 1819275"/>
                  <a:gd name="connsiteY0" fmla="*/ 414825 h 828675"/>
                  <a:gd name="connsiteX1" fmla="*/ 1816153 w 1819275"/>
                  <a:gd name="connsiteY1" fmla="*/ 456735 h 828675"/>
                  <a:gd name="connsiteX2" fmla="*/ 1703758 w 1819275"/>
                  <a:gd name="connsiteY2" fmla="*/ 571035 h 828675"/>
                  <a:gd name="connsiteX3" fmla="*/ 1005576 w 1819275"/>
                  <a:gd name="connsiteY3" fmla="*/ 832020 h 828675"/>
                  <a:gd name="connsiteX4" fmla="*/ 442648 w 1819275"/>
                  <a:gd name="connsiteY4" fmla="*/ 658665 h 828675"/>
                  <a:gd name="connsiteX5" fmla="*/ 18786 w 1819275"/>
                  <a:gd name="connsiteY5" fmla="*/ 370058 h 828675"/>
                  <a:gd name="connsiteX6" fmla="*/ 14976 w 1819275"/>
                  <a:gd name="connsiteY6" fmla="*/ 320528 h 828675"/>
                  <a:gd name="connsiteX7" fmla="*/ 933186 w 1819275"/>
                  <a:gd name="connsiteY7" fmla="*/ 19538 h 828675"/>
                  <a:gd name="connsiteX8" fmla="*/ 1819963 w 1819275"/>
                  <a:gd name="connsiteY8" fmla="*/ 419588 h 828675"/>
                  <a:gd name="connsiteX9" fmla="*/ 793168 w 1819275"/>
                  <a:gd name="connsiteY9" fmla="*/ 41482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9275" h="828675">
                    <a:moveTo>
                      <a:pt x="793168" y="414825"/>
                    </a:moveTo>
                    <a:cubicBezTo>
                      <a:pt x="1129401" y="469118"/>
                      <a:pt x="1467538" y="482453"/>
                      <a:pt x="1816153" y="456735"/>
                    </a:cubicBezTo>
                    <a:cubicBezTo>
                      <a:pt x="1775196" y="498645"/>
                      <a:pt x="1741858" y="537698"/>
                      <a:pt x="1703758" y="571035"/>
                    </a:cubicBezTo>
                    <a:cubicBezTo>
                      <a:pt x="1504686" y="747248"/>
                      <a:pt x="1276086" y="846308"/>
                      <a:pt x="1005576" y="832020"/>
                    </a:cubicBezTo>
                    <a:cubicBezTo>
                      <a:pt x="803646" y="821543"/>
                      <a:pt x="618861" y="752963"/>
                      <a:pt x="442648" y="658665"/>
                    </a:cubicBezTo>
                    <a:cubicBezTo>
                      <a:pt x="291201" y="577703"/>
                      <a:pt x="152136" y="477690"/>
                      <a:pt x="18786" y="370058"/>
                    </a:cubicBezTo>
                    <a:cubicBezTo>
                      <a:pt x="-4074" y="351960"/>
                      <a:pt x="-6932" y="343388"/>
                      <a:pt x="14976" y="320528"/>
                    </a:cubicBezTo>
                    <a:cubicBezTo>
                      <a:pt x="265483" y="50018"/>
                      <a:pt x="573141" y="-45232"/>
                      <a:pt x="933186" y="19538"/>
                    </a:cubicBezTo>
                    <a:cubicBezTo>
                      <a:pt x="1257988" y="77640"/>
                      <a:pt x="1538023" y="235755"/>
                      <a:pt x="1819963" y="419588"/>
                    </a:cubicBezTo>
                    <a:cubicBezTo>
                      <a:pt x="1469443" y="451020"/>
                      <a:pt x="1131306" y="447210"/>
                      <a:pt x="793168" y="41482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04"/>
              <p:cNvSpPr/>
              <p:nvPr/>
            </p:nvSpPr>
            <p:spPr>
              <a:xfrm>
                <a:off x="6280897" y="3451054"/>
                <a:ext cx="1868541" cy="851115"/>
              </a:xfrm>
              <a:custGeom>
                <a:avLst/>
                <a:gdLst>
                  <a:gd name="connsiteX0" fmla="*/ 1072515 w 1819275"/>
                  <a:gd name="connsiteY0" fmla="*/ 424536 h 828675"/>
                  <a:gd name="connsiteX1" fmla="*/ 11430 w 1819275"/>
                  <a:gd name="connsiteY1" fmla="*/ 375958 h 828675"/>
                  <a:gd name="connsiteX2" fmla="*/ 29528 w 1819275"/>
                  <a:gd name="connsiteY2" fmla="*/ 345478 h 828675"/>
                  <a:gd name="connsiteX3" fmla="*/ 619125 w 1819275"/>
                  <a:gd name="connsiteY3" fmla="*/ 12103 h 828675"/>
                  <a:gd name="connsiteX4" fmla="*/ 1186815 w 1819275"/>
                  <a:gd name="connsiteY4" fmla="*/ 86398 h 828675"/>
                  <a:gd name="connsiteX5" fmla="*/ 1807845 w 1819275"/>
                  <a:gd name="connsiteY5" fmla="*/ 468351 h 828675"/>
                  <a:gd name="connsiteX6" fmla="*/ 1808798 w 1819275"/>
                  <a:gd name="connsiteY6" fmla="*/ 508356 h 828675"/>
                  <a:gd name="connsiteX7" fmla="*/ 929640 w 1819275"/>
                  <a:gd name="connsiteY7" fmla="*/ 821728 h 828675"/>
                  <a:gd name="connsiteX8" fmla="*/ 53340 w 1819275"/>
                  <a:gd name="connsiteY8" fmla="*/ 448348 h 828675"/>
                  <a:gd name="connsiteX9" fmla="*/ 0 w 1819275"/>
                  <a:gd name="connsiteY9" fmla="*/ 413106 h 828675"/>
                  <a:gd name="connsiteX10" fmla="*/ 1072515 w 1819275"/>
                  <a:gd name="connsiteY10" fmla="*/ 424536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19275" h="828675">
                    <a:moveTo>
                      <a:pt x="1072515" y="424536"/>
                    </a:moveTo>
                    <a:cubicBezTo>
                      <a:pt x="721043" y="365481"/>
                      <a:pt x="366713" y="350241"/>
                      <a:pt x="11430" y="375958"/>
                    </a:cubicBezTo>
                    <a:cubicBezTo>
                      <a:pt x="6668" y="358813"/>
                      <a:pt x="21908" y="353098"/>
                      <a:pt x="29528" y="345478"/>
                    </a:cubicBezTo>
                    <a:cubicBezTo>
                      <a:pt x="193358" y="175933"/>
                      <a:pt x="381953" y="51156"/>
                      <a:pt x="619125" y="12103"/>
                    </a:cubicBezTo>
                    <a:cubicBezTo>
                      <a:pt x="816293" y="-20282"/>
                      <a:pt x="1004888" y="14961"/>
                      <a:pt x="1186815" y="86398"/>
                    </a:cubicBezTo>
                    <a:cubicBezTo>
                      <a:pt x="1416368" y="175933"/>
                      <a:pt x="1617345" y="314998"/>
                      <a:pt x="1807845" y="468351"/>
                    </a:cubicBezTo>
                    <a:cubicBezTo>
                      <a:pt x="1827848" y="484543"/>
                      <a:pt x="1823085" y="493116"/>
                      <a:pt x="1808798" y="508356"/>
                    </a:cubicBezTo>
                    <a:cubicBezTo>
                      <a:pt x="1570673" y="766483"/>
                      <a:pt x="1278255" y="874116"/>
                      <a:pt x="929640" y="821728"/>
                    </a:cubicBezTo>
                    <a:cubicBezTo>
                      <a:pt x="605790" y="773151"/>
                      <a:pt x="323850" y="622656"/>
                      <a:pt x="53340" y="448348"/>
                    </a:cubicBezTo>
                    <a:cubicBezTo>
                      <a:pt x="39053" y="438823"/>
                      <a:pt x="24765" y="429298"/>
                      <a:pt x="0" y="413106"/>
                    </a:cubicBezTo>
                    <a:cubicBezTo>
                      <a:pt x="366713" y="382626"/>
                      <a:pt x="719138" y="386436"/>
                      <a:pt x="1072515" y="42453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05"/>
              <p:cNvSpPr/>
              <p:nvPr/>
            </p:nvSpPr>
            <p:spPr>
              <a:xfrm>
                <a:off x="6164426" y="4017487"/>
                <a:ext cx="919596" cy="1663099"/>
              </a:xfrm>
              <a:custGeom>
                <a:avLst/>
                <a:gdLst>
                  <a:gd name="connsiteX0" fmla="*/ 484876 w 895350"/>
                  <a:gd name="connsiteY0" fmla="*/ 817917 h 1619250"/>
                  <a:gd name="connsiteX1" fmla="*/ 74348 w 895350"/>
                  <a:gd name="connsiteY1" fmla="*/ 47345 h 1619250"/>
                  <a:gd name="connsiteX2" fmla="*/ 43868 w 895350"/>
                  <a:gd name="connsiteY2" fmla="*/ 672 h 1619250"/>
                  <a:gd name="connsiteX3" fmla="*/ 129593 w 895350"/>
                  <a:gd name="connsiteY3" fmla="*/ 16865 h 1619250"/>
                  <a:gd name="connsiteX4" fmla="*/ 885878 w 895350"/>
                  <a:gd name="connsiteY4" fmla="*/ 888402 h 1619250"/>
                  <a:gd name="connsiteX5" fmla="*/ 864923 w 895350"/>
                  <a:gd name="connsiteY5" fmla="*/ 1598967 h 1619250"/>
                  <a:gd name="connsiteX6" fmla="*/ 823966 w 895350"/>
                  <a:gd name="connsiteY6" fmla="*/ 1624685 h 1619250"/>
                  <a:gd name="connsiteX7" fmla="*/ 131498 w 895350"/>
                  <a:gd name="connsiteY7" fmla="*/ 1051280 h 1619250"/>
                  <a:gd name="connsiteX8" fmla="*/ 10531 w 895350"/>
                  <a:gd name="connsiteY8" fmla="*/ 23532 h 1619250"/>
                  <a:gd name="connsiteX9" fmla="*/ 476303 w 895350"/>
                  <a:gd name="connsiteY9" fmla="*/ 826490 h 1619250"/>
                  <a:gd name="connsiteX10" fmla="*/ 542026 w 895350"/>
                  <a:gd name="connsiteY10" fmla="*/ 968412 h 1619250"/>
                  <a:gd name="connsiteX11" fmla="*/ 484876 w 895350"/>
                  <a:gd name="connsiteY11" fmla="*/ 817917 h 1619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95350" h="1619250">
                    <a:moveTo>
                      <a:pt x="484876" y="817917"/>
                    </a:moveTo>
                    <a:cubicBezTo>
                      <a:pt x="375338" y="546455"/>
                      <a:pt x="235321" y="292137"/>
                      <a:pt x="74348" y="47345"/>
                    </a:cubicBezTo>
                    <a:cubicBezTo>
                      <a:pt x="64823" y="33057"/>
                      <a:pt x="55298" y="18770"/>
                      <a:pt x="43868" y="672"/>
                    </a:cubicBezTo>
                    <a:cubicBezTo>
                      <a:pt x="77206" y="-3138"/>
                      <a:pt x="102923" y="10197"/>
                      <a:pt x="129593" y="16865"/>
                    </a:cubicBezTo>
                    <a:cubicBezTo>
                      <a:pt x="564886" y="135927"/>
                      <a:pt x="826823" y="440727"/>
                      <a:pt x="885878" y="888402"/>
                    </a:cubicBezTo>
                    <a:cubicBezTo>
                      <a:pt x="917311" y="1127480"/>
                      <a:pt x="899213" y="1362747"/>
                      <a:pt x="864923" y="1598967"/>
                    </a:cubicBezTo>
                    <a:cubicBezTo>
                      <a:pt x="861113" y="1626590"/>
                      <a:pt x="850636" y="1630400"/>
                      <a:pt x="823966" y="1624685"/>
                    </a:cubicBezTo>
                    <a:cubicBezTo>
                      <a:pt x="496306" y="1549437"/>
                      <a:pt x="262943" y="1361795"/>
                      <a:pt x="131498" y="1051280"/>
                    </a:cubicBezTo>
                    <a:cubicBezTo>
                      <a:pt x="-8519" y="720762"/>
                      <a:pt x="-12329" y="374052"/>
                      <a:pt x="10531" y="23532"/>
                    </a:cubicBezTo>
                    <a:cubicBezTo>
                      <a:pt x="191506" y="276897"/>
                      <a:pt x="348668" y="543597"/>
                      <a:pt x="476303" y="826490"/>
                    </a:cubicBezTo>
                    <a:cubicBezTo>
                      <a:pt x="509641" y="872210"/>
                      <a:pt x="523928" y="925550"/>
                      <a:pt x="542026" y="968412"/>
                    </a:cubicBezTo>
                    <a:cubicBezTo>
                      <a:pt x="531548" y="921740"/>
                      <a:pt x="495353" y="874115"/>
                      <a:pt x="484876" y="8179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7564" y="234265"/>
              <a:ext cx="19802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Tiết 4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2016224" y="-172105"/>
            <a:ext cx="550810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pic>
        <p:nvPicPr>
          <p:cNvPr id="22" name="Picture 2" descr="C:\Users\Administrator\Desktop\GA ĐT TOAN\HD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2950"/>
            <a:ext cx="15240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val 14"/>
          <p:cNvSpPr/>
          <p:nvPr/>
        </p:nvSpPr>
        <p:spPr>
          <a:xfrm>
            <a:off x="762000" y="1276350"/>
            <a:ext cx="720080" cy="72008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endParaRPr lang="en-US" sz="7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24000" y="1352550"/>
            <a:ext cx="6548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 descr="C:\Users\Administrator\Desktop\2020-2021\TAILIEU\Toan1.1 bai 11-15 (FB Yen Nga)-20200808T151710Z-001\Toan1.1 bai 11-15 (FB Yen Nga)\file ảnh scan từ sách\bài 11\Phạm Duyên- trang 75.jpg"/>
          <p:cNvPicPr>
            <a:picLocks noChangeAspect="1" noChangeArrowheads="1"/>
          </p:cNvPicPr>
          <p:nvPr/>
        </p:nvPicPr>
        <p:blipFill>
          <a:blip r:embed="rId3" cstate="print"/>
          <a:srcRect l="22019" t="64369" r="18088" b="12472"/>
          <a:stretch>
            <a:fillRect/>
          </a:stretch>
        </p:blipFill>
        <p:spPr bwMode="auto">
          <a:xfrm>
            <a:off x="2209800" y="1809750"/>
            <a:ext cx="5181600" cy="2819400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3886200" y="4171950"/>
            <a:ext cx="17526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/>
              <a:t>3 – 3 = 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-23838" y="121577"/>
            <a:ext cx="2651622" cy="694809"/>
            <a:chOff x="-23838" y="121577"/>
            <a:chExt cx="2651622" cy="694809"/>
          </a:xfrm>
        </p:grpSpPr>
        <p:grpSp>
          <p:nvGrpSpPr>
            <p:cNvPr id="3" name="Group 5"/>
            <p:cNvGrpSpPr/>
            <p:nvPr/>
          </p:nvGrpSpPr>
          <p:grpSpPr>
            <a:xfrm>
              <a:off x="-23838" y="121577"/>
              <a:ext cx="818266" cy="694809"/>
              <a:chOff x="4035985" y="2025828"/>
              <a:chExt cx="4113453" cy="3654758"/>
            </a:xfrm>
          </p:grpSpPr>
          <p:sp>
            <p:nvSpPr>
              <p:cNvPr id="8" name="Freeform: Shape 100"/>
              <p:cNvSpPr/>
              <p:nvPr/>
            </p:nvSpPr>
            <p:spPr>
              <a:xfrm>
                <a:off x="6105685" y="2122042"/>
                <a:ext cx="1164169" cy="1565269"/>
              </a:xfrm>
              <a:custGeom>
                <a:avLst/>
                <a:gdLst>
                  <a:gd name="connsiteX0" fmla="*/ 567785 w 1133475"/>
                  <a:gd name="connsiteY0" fmla="*/ 714573 h 1524000"/>
                  <a:gd name="connsiteX1" fmla="*/ 64865 w 1133475"/>
                  <a:gd name="connsiteY1" fmla="*/ 1521340 h 1524000"/>
                  <a:gd name="connsiteX2" fmla="*/ 269653 w 1133475"/>
                  <a:gd name="connsiteY2" fmla="*/ 473590 h 1524000"/>
                  <a:gd name="connsiteX3" fmla="*/ 915448 w 1133475"/>
                  <a:gd name="connsiteY3" fmla="*/ 55443 h 1524000"/>
                  <a:gd name="connsiteX4" fmla="*/ 1029748 w 1133475"/>
                  <a:gd name="connsiteY4" fmla="*/ 8770 h 1524000"/>
                  <a:gd name="connsiteX5" fmla="*/ 1087851 w 1133475"/>
                  <a:gd name="connsiteY5" fmla="*/ 35440 h 1524000"/>
                  <a:gd name="connsiteX6" fmla="*/ 908780 w 1133475"/>
                  <a:gd name="connsiteY6" fmla="*/ 946983 h 1524000"/>
                  <a:gd name="connsiteX7" fmla="*/ 223933 w 1133475"/>
                  <a:gd name="connsiteY7" fmla="*/ 1474668 h 1524000"/>
                  <a:gd name="connsiteX8" fmla="*/ 113443 w 1133475"/>
                  <a:gd name="connsiteY8" fmla="*/ 1530865 h 1524000"/>
                  <a:gd name="connsiteX9" fmla="*/ 101060 w 1133475"/>
                  <a:gd name="connsiteY9" fmla="*/ 1528960 h 1524000"/>
                  <a:gd name="connsiteX10" fmla="*/ 567785 w 1133475"/>
                  <a:gd name="connsiteY10" fmla="*/ 714573 h 152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24000">
                    <a:moveTo>
                      <a:pt x="567785" y="714573"/>
                    </a:moveTo>
                    <a:cubicBezTo>
                      <a:pt x="370618" y="960318"/>
                      <a:pt x="207740" y="1228923"/>
                      <a:pt x="64865" y="1521340"/>
                    </a:cubicBezTo>
                    <a:cubicBezTo>
                      <a:pt x="-58007" y="1126053"/>
                      <a:pt x="-15145" y="775533"/>
                      <a:pt x="269653" y="473590"/>
                    </a:cubicBezTo>
                    <a:cubicBezTo>
                      <a:pt x="450628" y="282138"/>
                      <a:pt x="676370" y="158313"/>
                      <a:pt x="915448" y="55443"/>
                    </a:cubicBezTo>
                    <a:cubicBezTo>
                      <a:pt x="953548" y="39250"/>
                      <a:pt x="992601" y="25915"/>
                      <a:pt x="1029748" y="8770"/>
                    </a:cubicBezTo>
                    <a:cubicBezTo>
                      <a:pt x="1063086" y="-7422"/>
                      <a:pt x="1076420" y="-2660"/>
                      <a:pt x="1087851" y="35440"/>
                    </a:cubicBezTo>
                    <a:cubicBezTo>
                      <a:pt x="1187863" y="370720"/>
                      <a:pt x="1127855" y="674568"/>
                      <a:pt x="908780" y="946983"/>
                    </a:cubicBezTo>
                    <a:cubicBezTo>
                      <a:pt x="723043" y="1177488"/>
                      <a:pt x="481108" y="1336555"/>
                      <a:pt x="223933" y="1474668"/>
                    </a:cubicBezTo>
                    <a:cubicBezTo>
                      <a:pt x="187738" y="1493718"/>
                      <a:pt x="150590" y="1511815"/>
                      <a:pt x="113443" y="1530865"/>
                    </a:cubicBezTo>
                    <a:cubicBezTo>
                      <a:pt x="111538" y="1531818"/>
                      <a:pt x="107728" y="1529913"/>
                      <a:pt x="101060" y="1528960"/>
                    </a:cubicBezTo>
                    <a:cubicBezTo>
                      <a:pt x="234410" y="1243210"/>
                      <a:pt x="391573" y="973653"/>
                      <a:pt x="567785" y="71457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101"/>
              <p:cNvSpPr/>
              <p:nvPr/>
            </p:nvSpPr>
            <p:spPr>
              <a:xfrm>
                <a:off x="5093994" y="2025828"/>
                <a:ext cx="929379" cy="1672882"/>
              </a:xfrm>
              <a:custGeom>
                <a:avLst/>
                <a:gdLst>
                  <a:gd name="connsiteX0" fmla="*/ 894625 w 904875"/>
                  <a:gd name="connsiteY0" fmla="*/ 1601682 h 1628775"/>
                  <a:gd name="connsiteX1" fmla="*/ 413613 w 904875"/>
                  <a:gd name="connsiteY1" fmla="*/ 780627 h 1628775"/>
                  <a:gd name="connsiteX2" fmla="*/ 864145 w 904875"/>
                  <a:gd name="connsiteY2" fmla="*/ 1633114 h 1628775"/>
                  <a:gd name="connsiteX3" fmla="*/ 451713 w 904875"/>
                  <a:gd name="connsiteY3" fmla="*/ 1469284 h 1628775"/>
                  <a:gd name="connsiteX4" fmla="*/ 29755 w 904875"/>
                  <a:gd name="connsiteY4" fmla="*/ 807297 h 1628775"/>
                  <a:gd name="connsiteX5" fmla="*/ 39280 w 904875"/>
                  <a:gd name="connsiteY5" fmla="*/ 26247 h 1628775"/>
                  <a:gd name="connsiteX6" fmla="*/ 81190 w 904875"/>
                  <a:gd name="connsiteY6" fmla="*/ 3387 h 1628775"/>
                  <a:gd name="connsiteX7" fmla="*/ 810805 w 904875"/>
                  <a:gd name="connsiteY7" fmla="*/ 673947 h 1628775"/>
                  <a:gd name="connsiteX8" fmla="*/ 894625 w 904875"/>
                  <a:gd name="connsiteY8" fmla="*/ 1601682 h 162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4875" h="1628775">
                    <a:moveTo>
                      <a:pt x="894625" y="1601682"/>
                    </a:moveTo>
                    <a:cubicBezTo>
                      <a:pt x="707935" y="1342602"/>
                      <a:pt x="549820" y="1068282"/>
                      <a:pt x="413613" y="780627"/>
                    </a:cubicBezTo>
                    <a:cubicBezTo>
                      <a:pt x="527913" y="1080664"/>
                      <a:pt x="682218" y="1358794"/>
                      <a:pt x="864145" y="1633114"/>
                    </a:cubicBezTo>
                    <a:cubicBezTo>
                      <a:pt x="711745" y="1601682"/>
                      <a:pt x="576490" y="1550247"/>
                      <a:pt x="451713" y="1469284"/>
                    </a:cubicBezTo>
                    <a:cubicBezTo>
                      <a:pt x="209778" y="1313074"/>
                      <a:pt x="83095" y="1083522"/>
                      <a:pt x="29755" y="807297"/>
                    </a:cubicBezTo>
                    <a:cubicBezTo>
                      <a:pt x="-20727" y="546312"/>
                      <a:pt x="228" y="286279"/>
                      <a:pt x="39280" y="26247"/>
                    </a:cubicBezTo>
                    <a:cubicBezTo>
                      <a:pt x="44043" y="-4233"/>
                      <a:pt x="56425" y="-2328"/>
                      <a:pt x="81190" y="3387"/>
                    </a:cubicBezTo>
                    <a:cubicBezTo>
                      <a:pt x="452665" y="87207"/>
                      <a:pt x="690790" y="317712"/>
                      <a:pt x="810805" y="673947"/>
                    </a:cubicBezTo>
                    <a:cubicBezTo>
                      <a:pt x="912723" y="974937"/>
                      <a:pt x="917485" y="1286404"/>
                      <a:pt x="894625" y="160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02"/>
              <p:cNvSpPr/>
              <p:nvPr/>
            </p:nvSpPr>
            <p:spPr>
              <a:xfrm>
                <a:off x="4917602" y="4013286"/>
                <a:ext cx="1164169" cy="1575052"/>
              </a:xfrm>
              <a:custGeom>
                <a:avLst/>
                <a:gdLst>
                  <a:gd name="connsiteX0" fmla="*/ 1035886 w 1133475"/>
                  <a:gd name="connsiteY0" fmla="*/ 0 h 1533525"/>
                  <a:gd name="connsiteX1" fmla="*/ 546301 w 1133475"/>
                  <a:gd name="connsiteY1" fmla="*/ 848677 h 1533525"/>
                  <a:gd name="connsiteX2" fmla="*/ 1069224 w 1133475"/>
                  <a:gd name="connsiteY2" fmla="*/ 17145 h 1533525"/>
                  <a:gd name="connsiteX3" fmla="*/ 903489 w 1133475"/>
                  <a:gd name="connsiteY3" fmla="*/ 1021080 h 1533525"/>
                  <a:gd name="connsiteX4" fmla="*/ 289126 w 1133475"/>
                  <a:gd name="connsiteY4" fmla="*/ 1451610 h 1533525"/>
                  <a:gd name="connsiteX5" fmla="*/ 96721 w 1133475"/>
                  <a:gd name="connsiteY5" fmla="*/ 1531620 h 1533525"/>
                  <a:gd name="connsiteX6" fmla="*/ 49096 w 1133475"/>
                  <a:gd name="connsiteY6" fmla="*/ 1508760 h 1533525"/>
                  <a:gd name="connsiteX7" fmla="*/ 239596 w 1133475"/>
                  <a:gd name="connsiteY7" fmla="*/ 574358 h 1533525"/>
                  <a:gd name="connsiteX8" fmla="*/ 892059 w 1133475"/>
                  <a:gd name="connsiteY8" fmla="*/ 73342 h 1533525"/>
                  <a:gd name="connsiteX9" fmla="*/ 1014931 w 1133475"/>
                  <a:gd name="connsiteY9" fmla="*/ 10478 h 1533525"/>
                  <a:gd name="connsiteX10" fmla="*/ 1035886 w 1133475"/>
                  <a:gd name="connsiteY10" fmla="*/ 0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33525">
                    <a:moveTo>
                      <a:pt x="1035886" y="0"/>
                    </a:moveTo>
                    <a:cubicBezTo>
                      <a:pt x="893964" y="302895"/>
                      <a:pt x="731086" y="581977"/>
                      <a:pt x="546301" y="848677"/>
                    </a:cubicBezTo>
                    <a:cubicBezTo>
                      <a:pt x="752041" y="595313"/>
                      <a:pt x="920634" y="318135"/>
                      <a:pt x="1069224" y="17145"/>
                    </a:cubicBezTo>
                    <a:cubicBezTo>
                      <a:pt x="1183524" y="387667"/>
                      <a:pt x="1156854" y="723900"/>
                      <a:pt x="903489" y="1021080"/>
                    </a:cubicBezTo>
                    <a:cubicBezTo>
                      <a:pt x="735849" y="1217295"/>
                      <a:pt x="519631" y="1345883"/>
                      <a:pt x="289126" y="1451610"/>
                    </a:cubicBezTo>
                    <a:cubicBezTo>
                      <a:pt x="226261" y="1481138"/>
                      <a:pt x="159586" y="1503045"/>
                      <a:pt x="96721" y="1531620"/>
                    </a:cubicBezTo>
                    <a:cubicBezTo>
                      <a:pt x="68146" y="1544955"/>
                      <a:pt x="57669" y="1540193"/>
                      <a:pt x="49096" y="1508760"/>
                    </a:cubicBezTo>
                    <a:cubicBezTo>
                      <a:pt x="-56631" y="1162050"/>
                      <a:pt x="9091" y="851535"/>
                      <a:pt x="239596" y="574358"/>
                    </a:cubicBezTo>
                    <a:cubicBezTo>
                      <a:pt x="418666" y="358140"/>
                      <a:pt x="648219" y="206692"/>
                      <a:pt x="892059" y="73342"/>
                    </a:cubicBezTo>
                    <a:cubicBezTo>
                      <a:pt x="932064" y="51435"/>
                      <a:pt x="973974" y="31433"/>
                      <a:pt x="1014931" y="10478"/>
                    </a:cubicBezTo>
                    <a:cubicBezTo>
                      <a:pt x="1017789" y="7620"/>
                      <a:pt x="1021599" y="5715"/>
                      <a:pt x="10358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3"/>
              <p:cNvSpPr/>
              <p:nvPr/>
            </p:nvSpPr>
            <p:spPr>
              <a:xfrm>
                <a:off x="4035985" y="3407222"/>
                <a:ext cx="1868541" cy="851115"/>
              </a:xfrm>
              <a:custGeom>
                <a:avLst/>
                <a:gdLst>
                  <a:gd name="connsiteX0" fmla="*/ 793168 w 1819275"/>
                  <a:gd name="connsiteY0" fmla="*/ 414825 h 828675"/>
                  <a:gd name="connsiteX1" fmla="*/ 1816153 w 1819275"/>
                  <a:gd name="connsiteY1" fmla="*/ 456735 h 828675"/>
                  <a:gd name="connsiteX2" fmla="*/ 1703758 w 1819275"/>
                  <a:gd name="connsiteY2" fmla="*/ 571035 h 828675"/>
                  <a:gd name="connsiteX3" fmla="*/ 1005576 w 1819275"/>
                  <a:gd name="connsiteY3" fmla="*/ 832020 h 828675"/>
                  <a:gd name="connsiteX4" fmla="*/ 442648 w 1819275"/>
                  <a:gd name="connsiteY4" fmla="*/ 658665 h 828675"/>
                  <a:gd name="connsiteX5" fmla="*/ 18786 w 1819275"/>
                  <a:gd name="connsiteY5" fmla="*/ 370058 h 828675"/>
                  <a:gd name="connsiteX6" fmla="*/ 14976 w 1819275"/>
                  <a:gd name="connsiteY6" fmla="*/ 320528 h 828675"/>
                  <a:gd name="connsiteX7" fmla="*/ 933186 w 1819275"/>
                  <a:gd name="connsiteY7" fmla="*/ 19538 h 828675"/>
                  <a:gd name="connsiteX8" fmla="*/ 1819963 w 1819275"/>
                  <a:gd name="connsiteY8" fmla="*/ 419588 h 828675"/>
                  <a:gd name="connsiteX9" fmla="*/ 793168 w 1819275"/>
                  <a:gd name="connsiteY9" fmla="*/ 41482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9275" h="828675">
                    <a:moveTo>
                      <a:pt x="793168" y="414825"/>
                    </a:moveTo>
                    <a:cubicBezTo>
                      <a:pt x="1129401" y="469118"/>
                      <a:pt x="1467538" y="482453"/>
                      <a:pt x="1816153" y="456735"/>
                    </a:cubicBezTo>
                    <a:cubicBezTo>
                      <a:pt x="1775196" y="498645"/>
                      <a:pt x="1741858" y="537698"/>
                      <a:pt x="1703758" y="571035"/>
                    </a:cubicBezTo>
                    <a:cubicBezTo>
                      <a:pt x="1504686" y="747248"/>
                      <a:pt x="1276086" y="846308"/>
                      <a:pt x="1005576" y="832020"/>
                    </a:cubicBezTo>
                    <a:cubicBezTo>
                      <a:pt x="803646" y="821543"/>
                      <a:pt x="618861" y="752963"/>
                      <a:pt x="442648" y="658665"/>
                    </a:cubicBezTo>
                    <a:cubicBezTo>
                      <a:pt x="291201" y="577703"/>
                      <a:pt x="152136" y="477690"/>
                      <a:pt x="18786" y="370058"/>
                    </a:cubicBezTo>
                    <a:cubicBezTo>
                      <a:pt x="-4074" y="351960"/>
                      <a:pt x="-6932" y="343388"/>
                      <a:pt x="14976" y="320528"/>
                    </a:cubicBezTo>
                    <a:cubicBezTo>
                      <a:pt x="265483" y="50018"/>
                      <a:pt x="573141" y="-45232"/>
                      <a:pt x="933186" y="19538"/>
                    </a:cubicBezTo>
                    <a:cubicBezTo>
                      <a:pt x="1257988" y="77640"/>
                      <a:pt x="1538023" y="235755"/>
                      <a:pt x="1819963" y="419588"/>
                    </a:cubicBezTo>
                    <a:cubicBezTo>
                      <a:pt x="1469443" y="451020"/>
                      <a:pt x="1131306" y="447210"/>
                      <a:pt x="793168" y="41482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04"/>
              <p:cNvSpPr/>
              <p:nvPr/>
            </p:nvSpPr>
            <p:spPr>
              <a:xfrm>
                <a:off x="6280897" y="3451054"/>
                <a:ext cx="1868541" cy="851115"/>
              </a:xfrm>
              <a:custGeom>
                <a:avLst/>
                <a:gdLst>
                  <a:gd name="connsiteX0" fmla="*/ 1072515 w 1819275"/>
                  <a:gd name="connsiteY0" fmla="*/ 424536 h 828675"/>
                  <a:gd name="connsiteX1" fmla="*/ 11430 w 1819275"/>
                  <a:gd name="connsiteY1" fmla="*/ 375958 h 828675"/>
                  <a:gd name="connsiteX2" fmla="*/ 29528 w 1819275"/>
                  <a:gd name="connsiteY2" fmla="*/ 345478 h 828675"/>
                  <a:gd name="connsiteX3" fmla="*/ 619125 w 1819275"/>
                  <a:gd name="connsiteY3" fmla="*/ 12103 h 828675"/>
                  <a:gd name="connsiteX4" fmla="*/ 1186815 w 1819275"/>
                  <a:gd name="connsiteY4" fmla="*/ 86398 h 828675"/>
                  <a:gd name="connsiteX5" fmla="*/ 1807845 w 1819275"/>
                  <a:gd name="connsiteY5" fmla="*/ 468351 h 828675"/>
                  <a:gd name="connsiteX6" fmla="*/ 1808798 w 1819275"/>
                  <a:gd name="connsiteY6" fmla="*/ 508356 h 828675"/>
                  <a:gd name="connsiteX7" fmla="*/ 929640 w 1819275"/>
                  <a:gd name="connsiteY7" fmla="*/ 821728 h 828675"/>
                  <a:gd name="connsiteX8" fmla="*/ 53340 w 1819275"/>
                  <a:gd name="connsiteY8" fmla="*/ 448348 h 828675"/>
                  <a:gd name="connsiteX9" fmla="*/ 0 w 1819275"/>
                  <a:gd name="connsiteY9" fmla="*/ 413106 h 828675"/>
                  <a:gd name="connsiteX10" fmla="*/ 1072515 w 1819275"/>
                  <a:gd name="connsiteY10" fmla="*/ 424536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19275" h="828675">
                    <a:moveTo>
                      <a:pt x="1072515" y="424536"/>
                    </a:moveTo>
                    <a:cubicBezTo>
                      <a:pt x="721043" y="365481"/>
                      <a:pt x="366713" y="350241"/>
                      <a:pt x="11430" y="375958"/>
                    </a:cubicBezTo>
                    <a:cubicBezTo>
                      <a:pt x="6668" y="358813"/>
                      <a:pt x="21908" y="353098"/>
                      <a:pt x="29528" y="345478"/>
                    </a:cubicBezTo>
                    <a:cubicBezTo>
                      <a:pt x="193358" y="175933"/>
                      <a:pt x="381953" y="51156"/>
                      <a:pt x="619125" y="12103"/>
                    </a:cubicBezTo>
                    <a:cubicBezTo>
                      <a:pt x="816293" y="-20282"/>
                      <a:pt x="1004888" y="14961"/>
                      <a:pt x="1186815" y="86398"/>
                    </a:cubicBezTo>
                    <a:cubicBezTo>
                      <a:pt x="1416368" y="175933"/>
                      <a:pt x="1617345" y="314998"/>
                      <a:pt x="1807845" y="468351"/>
                    </a:cubicBezTo>
                    <a:cubicBezTo>
                      <a:pt x="1827848" y="484543"/>
                      <a:pt x="1823085" y="493116"/>
                      <a:pt x="1808798" y="508356"/>
                    </a:cubicBezTo>
                    <a:cubicBezTo>
                      <a:pt x="1570673" y="766483"/>
                      <a:pt x="1278255" y="874116"/>
                      <a:pt x="929640" y="821728"/>
                    </a:cubicBezTo>
                    <a:cubicBezTo>
                      <a:pt x="605790" y="773151"/>
                      <a:pt x="323850" y="622656"/>
                      <a:pt x="53340" y="448348"/>
                    </a:cubicBezTo>
                    <a:cubicBezTo>
                      <a:pt x="39053" y="438823"/>
                      <a:pt x="24765" y="429298"/>
                      <a:pt x="0" y="413106"/>
                    </a:cubicBezTo>
                    <a:cubicBezTo>
                      <a:pt x="366713" y="382626"/>
                      <a:pt x="719138" y="386436"/>
                      <a:pt x="1072515" y="42453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05"/>
              <p:cNvSpPr/>
              <p:nvPr/>
            </p:nvSpPr>
            <p:spPr>
              <a:xfrm>
                <a:off x="6164426" y="4017487"/>
                <a:ext cx="919596" cy="1663099"/>
              </a:xfrm>
              <a:custGeom>
                <a:avLst/>
                <a:gdLst>
                  <a:gd name="connsiteX0" fmla="*/ 484876 w 895350"/>
                  <a:gd name="connsiteY0" fmla="*/ 817917 h 1619250"/>
                  <a:gd name="connsiteX1" fmla="*/ 74348 w 895350"/>
                  <a:gd name="connsiteY1" fmla="*/ 47345 h 1619250"/>
                  <a:gd name="connsiteX2" fmla="*/ 43868 w 895350"/>
                  <a:gd name="connsiteY2" fmla="*/ 672 h 1619250"/>
                  <a:gd name="connsiteX3" fmla="*/ 129593 w 895350"/>
                  <a:gd name="connsiteY3" fmla="*/ 16865 h 1619250"/>
                  <a:gd name="connsiteX4" fmla="*/ 885878 w 895350"/>
                  <a:gd name="connsiteY4" fmla="*/ 888402 h 1619250"/>
                  <a:gd name="connsiteX5" fmla="*/ 864923 w 895350"/>
                  <a:gd name="connsiteY5" fmla="*/ 1598967 h 1619250"/>
                  <a:gd name="connsiteX6" fmla="*/ 823966 w 895350"/>
                  <a:gd name="connsiteY6" fmla="*/ 1624685 h 1619250"/>
                  <a:gd name="connsiteX7" fmla="*/ 131498 w 895350"/>
                  <a:gd name="connsiteY7" fmla="*/ 1051280 h 1619250"/>
                  <a:gd name="connsiteX8" fmla="*/ 10531 w 895350"/>
                  <a:gd name="connsiteY8" fmla="*/ 23532 h 1619250"/>
                  <a:gd name="connsiteX9" fmla="*/ 476303 w 895350"/>
                  <a:gd name="connsiteY9" fmla="*/ 826490 h 1619250"/>
                  <a:gd name="connsiteX10" fmla="*/ 542026 w 895350"/>
                  <a:gd name="connsiteY10" fmla="*/ 968412 h 1619250"/>
                  <a:gd name="connsiteX11" fmla="*/ 484876 w 895350"/>
                  <a:gd name="connsiteY11" fmla="*/ 817917 h 1619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95350" h="1619250">
                    <a:moveTo>
                      <a:pt x="484876" y="817917"/>
                    </a:moveTo>
                    <a:cubicBezTo>
                      <a:pt x="375338" y="546455"/>
                      <a:pt x="235321" y="292137"/>
                      <a:pt x="74348" y="47345"/>
                    </a:cubicBezTo>
                    <a:cubicBezTo>
                      <a:pt x="64823" y="33057"/>
                      <a:pt x="55298" y="18770"/>
                      <a:pt x="43868" y="672"/>
                    </a:cubicBezTo>
                    <a:cubicBezTo>
                      <a:pt x="77206" y="-3138"/>
                      <a:pt x="102923" y="10197"/>
                      <a:pt x="129593" y="16865"/>
                    </a:cubicBezTo>
                    <a:cubicBezTo>
                      <a:pt x="564886" y="135927"/>
                      <a:pt x="826823" y="440727"/>
                      <a:pt x="885878" y="888402"/>
                    </a:cubicBezTo>
                    <a:cubicBezTo>
                      <a:pt x="917311" y="1127480"/>
                      <a:pt x="899213" y="1362747"/>
                      <a:pt x="864923" y="1598967"/>
                    </a:cubicBezTo>
                    <a:cubicBezTo>
                      <a:pt x="861113" y="1626590"/>
                      <a:pt x="850636" y="1630400"/>
                      <a:pt x="823966" y="1624685"/>
                    </a:cubicBezTo>
                    <a:cubicBezTo>
                      <a:pt x="496306" y="1549437"/>
                      <a:pt x="262943" y="1361795"/>
                      <a:pt x="131498" y="1051280"/>
                    </a:cubicBezTo>
                    <a:cubicBezTo>
                      <a:pt x="-8519" y="720762"/>
                      <a:pt x="-12329" y="374052"/>
                      <a:pt x="10531" y="23532"/>
                    </a:cubicBezTo>
                    <a:cubicBezTo>
                      <a:pt x="191506" y="276897"/>
                      <a:pt x="348668" y="543597"/>
                      <a:pt x="476303" y="826490"/>
                    </a:cubicBezTo>
                    <a:cubicBezTo>
                      <a:pt x="509641" y="872210"/>
                      <a:pt x="523928" y="925550"/>
                      <a:pt x="542026" y="968412"/>
                    </a:cubicBezTo>
                    <a:cubicBezTo>
                      <a:pt x="531548" y="921740"/>
                      <a:pt x="495353" y="874115"/>
                      <a:pt x="484876" y="8179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7564" y="234265"/>
              <a:ext cx="19802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Tiết 5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1600200" y="0"/>
            <a:ext cx="550810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grpSp>
        <p:nvGrpSpPr>
          <p:cNvPr id="4" name="Group 10"/>
          <p:cNvGrpSpPr/>
          <p:nvPr/>
        </p:nvGrpSpPr>
        <p:grpSpPr>
          <a:xfrm>
            <a:off x="761999" y="1200150"/>
            <a:ext cx="7234239" cy="533400"/>
            <a:chOff x="597159" y="1491630"/>
            <a:chExt cx="4375207" cy="533400"/>
          </a:xfrm>
        </p:grpSpPr>
        <p:sp>
          <p:nvSpPr>
            <p:cNvPr id="26" name="Oval 25"/>
            <p:cNvSpPr/>
            <p:nvPr/>
          </p:nvSpPr>
          <p:spPr>
            <a:xfrm>
              <a:off x="597159" y="1491630"/>
              <a:ext cx="414766" cy="533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1</a:t>
              </a:r>
              <a:endParaRPr lang="en-US" sz="28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011926" y="1491630"/>
              <a:ext cx="3960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a) Tính nhẩm.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52400" y="1809750"/>
            <a:ext cx="259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2 – 0 =</a:t>
            </a:r>
          </a:p>
          <a:p>
            <a:r>
              <a:rPr lang="en-US" sz="2800" b="1" dirty="0" smtClean="0"/>
              <a:t>4 – 1 =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981200" y="1809750"/>
            <a:ext cx="2590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3 – 2 =</a:t>
            </a:r>
          </a:p>
          <a:p>
            <a:r>
              <a:rPr lang="en-US" sz="2800" b="1" dirty="0" smtClean="0"/>
              <a:t>3 – 1 =</a:t>
            </a:r>
          </a:p>
          <a:p>
            <a:endParaRPr lang="en-US" sz="2800" b="1" dirty="0" smtClean="0"/>
          </a:p>
        </p:txBody>
      </p:sp>
      <p:sp>
        <p:nvSpPr>
          <p:cNvPr id="35" name="TextBox 34"/>
          <p:cNvSpPr txBox="1"/>
          <p:nvPr/>
        </p:nvSpPr>
        <p:spPr>
          <a:xfrm>
            <a:off x="3962400" y="1809750"/>
            <a:ext cx="259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4 – 3 =</a:t>
            </a:r>
          </a:p>
          <a:p>
            <a:r>
              <a:rPr lang="en-US" sz="2800" b="1" dirty="0" smtClean="0"/>
              <a:t>5 – 1 =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943600" y="1809750"/>
            <a:ext cx="259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4 – 4 =</a:t>
            </a:r>
          </a:p>
          <a:p>
            <a:r>
              <a:rPr lang="en-US" sz="2800" b="1" dirty="0" smtClean="0"/>
              <a:t>2 – 0 =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447800" y="1809750"/>
            <a:ext cx="129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2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200400" y="1809750"/>
            <a:ext cx="1295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1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2</a:t>
            </a:r>
          </a:p>
          <a:p>
            <a:endParaRPr lang="en-US" sz="2800" b="1" dirty="0" smtClean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257800" y="1809750"/>
            <a:ext cx="1295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1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4</a:t>
            </a:r>
          </a:p>
          <a:p>
            <a:endParaRPr lang="en-US" sz="2800" b="1" dirty="0" smtClean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239000" y="1809750"/>
            <a:ext cx="457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0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2</a:t>
            </a:r>
          </a:p>
          <a:p>
            <a:endParaRPr lang="en-US" sz="2800" b="1" dirty="0" smtClean="0">
              <a:solidFill>
                <a:srgbClr val="FF0000"/>
              </a:solidFill>
            </a:endParaRPr>
          </a:p>
        </p:txBody>
      </p:sp>
      <p:pic>
        <p:nvPicPr>
          <p:cNvPr id="24" name="Picture 2" descr="C:\Users\Administrator\Desktop\GA ĐT TOAN\LUYEN TẠ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33350"/>
            <a:ext cx="2016224" cy="87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1447800" y="3028950"/>
          <a:ext cx="6629400" cy="198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6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26866">
                <a:tc rowSpan="2"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-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7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smtClean="0"/>
                        <a:t>7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7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smtClean="0"/>
                        <a:t>7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smtClean="0"/>
                        <a:t>7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smtClean="0"/>
                        <a:t>7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smtClean="0"/>
                        <a:t>7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7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8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1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3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4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5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6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7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0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6468"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6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?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4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?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?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?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0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800" dirty="0" smtClean="0"/>
                        <a:t>?</a:t>
                      </a:r>
                    </a:p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1447800" y="2647950"/>
            <a:ext cx="6548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Số?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971800" y="4095750"/>
            <a:ext cx="533400" cy="5232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419600" y="4095750"/>
            <a:ext cx="685800" cy="5232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181600" y="4095750"/>
            <a:ext cx="533400" cy="5232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019800" y="4095750"/>
            <a:ext cx="533400" cy="5232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391400" y="4095750"/>
            <a:ext cx="457200" cy="5232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3" grpId="0"/>
      <p:bldP spid="35" grpId="0"/>
      <p:bldP spid="36" grpId="0"/>
      <p:bldP spid="29" grpId="0"/>
      <p:bldP spid="30" grpId="0" animBg="1"/>
      <p:bldP spid="31" grpId="0" animBg="1"/>
      <p:bldP spid="32" grpId="0" animBg="1"/>
      <p:bldP spid="34" grpId="0" animBg="1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3"/>
          <p:cNvSpPr/>
          <p:nvPr/>
        </p:nvSpPr>
        <p:spPr bwMode="auto">
          <a:xfrm>
            <a:off x="1817695" y="1718322"/>
            <a:ext cx="4544416" cy="2473608"/>
          </a:xfrm>
          <a:custGeom>
            <a:avLst/>
            <a:gdLst>
              <a:gd name="T0" fmla="*/ 365 w 2340"/>
              <a:gd name="T1" fmla="*/ 542 h 2348"/>
              <a:gd name="T2" fmla="*/ 805 w 2340"/>
              <a:gd name="T3" fmla="*/ 220 h 2348"/>
              <a:gd name="T4" fmla="*/ 1001 w 2340"/>
              <a:gd name="T5" fmla="*/ 167 h 2348"/>
              <a:gd name="T6" fmla="*/ 1122 w 2340"/>
              <a:gd name="T7" fmla="*/ 155 h 2348"/>
              <a:gd name="T8" fmla="*/ 1230 w 2340"/>
              <a:gd name="T9" fmla="*/ 156 h 2348"/>
              <a:gd name="T10" fmla="*/ 1341 w 2340"/>
              <a:gd name="T11" fmla="*/ 169 h 2348"/>
              <a:gd name="T12" fmla="*/ 1513 w 2340"/>
              <a:gd name="T13" fmla="*/ 215 h 2348"/>
              <a:gd name="T14" fmla="*/ 1590 w 2340"/>
              <a:gd name="T15" fmla="*/ 246 h 2348"/>
              <a:gd name="T16" fmla="*/ 1708 w 2340"/>
              <a:gd name="T17" fmla="*/ 310 h 2348"/>
              <a:gd name="T18" fmla="*/ 1818 w 2340"/>
              <a:gd name="T19" fmla="*/ 389 h 2348"/>
              <a:gd name="T20" fmla="*/ 1940 w 2340"/>
              <a:gd name="T21" fmla="*/ 510 h 2348"/>
              <a:gd name="T22" fmla="*/ 2014 w 2340"/>
              <a:gd name="T23" fmla="*/ 608 h 2348"/>
              <a:gd name="T24" fmla="*/ 2076 w 2340"/>
              <a:gd name="T25" fmla="*/ 714 h 2348"/>
              <a:gd name="T26" fmla="*/ 2137 w 2340"/>
              <a:gd name="T27" fmla="*/ 860 h 2348"/>
              <a:gd name="T28" fmla="*/ 2174 w 2340"/>
              <a:gd name="T29" fmla="*/ 1015 h 2348"/>
              <a:gd name="T30" fmla="*/ 2186 w 2340"/>
              <a:gd name="T31" fmla="*/ 1192 h 2348"/>
              <a:gd name="T32" fmla="*/ 2174 w 2340"/>
              <a:gd name="T33" fmla="*/ 1333 h 2348"/>
              <a:gd name="T34" fmla="*/ 2131 w 2340"/>
              <a:gd name="T35" fmla="*/ 1505 h 2348"/>
              <a:gd name="T36" fmla="*/ 2077 w 2340"/>
              <a:gd name="T37" fmla="*/ 1634 h 2348"/>
              <a:gd name="T38" fmla="*/ 1985 w 2340"/>
              <a:gd name="T39" fmla="*/ 1782 h 2348"/>
              <a:gd name="T40" fmla="*/ 1859 w 2340"/>
              <a:gd name="T41" fmla="*/ 1922 h 2348"/>
              <a:gd name="T42" fmla="*/ 1740 w 2340"/>
              <a:gd name="T43" fmla="*/ 2017 h 2348"/>
              <a:gd name="T44" fmla="*/ 1611 w 2340"/>
              <a:gd name="T45" fmla="*/ 2092 h 2348"/>
              <a:gd name="T46" fmla="*/ 1382 w 2340"/>
              <a:gd name="T47" fmla="*/ 2171 h 2348"/>
              <a:gd name="T48" fmla="*/ 1167 w 2340"/>
              <a:gd name="T49" fmla="*/ 2194 h 2348"/>
              <a:gd name="T50" fmla="*/ 1018 w 2340"/>
              <a:gd name="T51" fmla="*/ 2183 h 2348"/>
              <a:gd name="T52" fmla="*/ 906 w 2340"/>
              <a:gd name="T53" fmla="*/ 2161 h 2348"/>
              <a:gd name="T54" fmla="*/ 775 w 2340"/>
              <a:gd name="T55" fmla="*/ 2117 h 2348"/>
              <a:gd name="T56" fmla="*/ 669 w 2340"/>
              <a:gd name="T57" fmla="*/ 2065 h 2348"/>
              <a:gd name="T58" fmla="*/ 435 w 2340"/>
              <a:gd name="T59" fmla="*/ 1886 h 2348"/>
              <a:gd name="T60" fmla="*/ 486 w 2340"/>
              <a:gd name="T61" fmla="*/ 1739 h 2348"/>
              <a:gd name="T62" fmla="*/ 283 w 2340"/>
              <a:gd name="T63" fmla="*/ 1948 h 2348"/>
              <a:gd name="T64" fmla="*/ 532 w 2340"/>
              <a:gd name="T65" fmla="*/ 2162 h 2348"/>
              <a:gd name="T66" fmla="*/ 660 w 2340"/>
              <a:gd name="T67" fmla="*/ 2234 h 2348"/>
              <a:gd name="T68" fmla="*/ 836 w 2340"/>
              <a:gd name="T69" fmla="*/ 2301 h 2348"/>
              <a:gd name="T70" fmla="*/ 963 w 2340"/>
              <a:gd name="T71" fmla="*/ 2331 h 2348"/>
              <a:gd name="T72" fmla="*/ 1098 w 2340"/>
              <a:gd name="T73" fmla="*/ 2346 h 2348"/>
              <a:gd name="T74" fmla="*/ 1343 w 2340"/>
              <a:gd name="T75" fmla="*/ 2335 h 2348"/>
              <a:gd name="T76" fmla="*/ 1626 w 2340"/>
              <a:gd name="T77" fmla="*/ 2254 h 2348"/>
              <a:gd name="T78" fmla="*/ 1795 w 2340"/>
              <a:gd name="T79" fmla="*/ 2166 h 2348"/>
              <a:gd name="T80" fmla="*/ 1949 w 2340"/>
              <a:gd name="T81" fmla="*/ 2049 h 2348"/>
              <a:gd name="T82" fmla="*/ 2072 w 2340"/>
              <a:gd name="T83" fmla="*/ 1921 h 2348"/>
              <a:gd name="T84" fmla="*/ 2195 w 2340"/>
              <a:gd name="T85" fmla="*/ 1739 h 2348"/>
              <a:gd name="T86" fmla="*/ 2267 w 2340"/>
              <a:gd name="T87" fmla="*/ 1583 h 2348"/>
              <a:gd name="T88" fmla="*/ 2306 w 2340"/>
              <a:gd name="T89" fmla="*/ 1457 h 2348"/>
              <a:gd name="T90" fmla="*/ 2336 w 2340"/>
              <a:gd name="T91" fmla="*/ 1276 h 2348"/>
              <a:gd name="T92" fmla="*/ 2334 w 2340"/>
              <a:gd name="T93" fmla="*/ 1052 h 2348"/>
              <a:gd name="T94" fmla="*/ 2301 w 2340"/>
              <a:gd name="T95" fmla="*/ 871 h 2348"/>
              <a:gd name="T96" fmla="*/ 2231 w 2340"/>
              <a:gd name="T97" fmla="*/ 680 h 2348"/>
              <a:gd name="T98" fmla="*/ 2164 w 2340"/>
              <a:gd name="T99" fmla="*/ 556 h 2348"/>
              <a:gd name="T100" fmla="*/ 2083 w 2340"/>
              <a:gd name="T101" fmla="*/ 441 h 2348"/>
              <a:gd name="T102" fmla="*/ 1990 w 2340"/>
              <a:gd name="T103" fmla="*/ 337 h 2348"/>
              <a:gd name="T104" fmla="*/ 1854 w 2340"/>
              <a:gd name="T105" fmla="*/ 223 h 2348"/>
              <a:gd name="T106" fmla="*/ 1680 w 2340"/>
              <a:gd name="T107" fmla="*/ 118 h 2348"/>
              <a:gd name="T108" fmla="*/ 1583 w 2340"/>
              <a:gd name="T109" fmla="*/ 76 h 2348"/>
              <a:gd name="T110" fmla="*/ 1439 w 2340"/>
              <a:gd name="T111" fmla="*/ 32 h 2348"/>
              <a:gd name="T112" fmla="*/ 1276 w 2340"/>
              <a:gd name="T113" fmla="*/ 5 h 2348"/>
              <a:gd name="T114" fmla="*/ 1168 w 2340"/>
              <a:gd name="T115" fmla="*/ 0 h 2348"/>
              <a:gd name="T116" fmla="*/ 1045 w 2340"/>
              <a:gd name="T117" fmla="*/ 6 h 2348"/>
              <a:gd name="T118" fmla="*/ 844 w 2340"/>
              <a:gd name="T119" fmla="*/ 45 h 2348"/>
              <a:gd name="T120" fmla="*/ 579 w 2340"/>
              <a:gd name="T121" fmla="*/ 157 h 2348"/>
              <a:gd name="T122" fmla="*/ 3 w 2340"/>
              <a:gd name="T123" fmla="*/ 1014 h 2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340" h="2348">
                <a:moveTo>
                  <a:pt x="153" y="1052"/>
                </a:moveTo>
                <a:cubicBezTo>
                  <a:pt x="153" y="1052"/>
                  <a:pt x="154" y="1046"/>
                  <a:pt x="155" y="1035"/>
                </a:cubicBezTo>
                <a:cubicBezTo>
                  <a:pt x="157" y="1024"/>
                  <a:pt x="159" y="1007"/>
                  <a:pt x="164" y="985"/>
                </a:cubicBezTo>
                <a:cubicBezTo>
                  <a:pt x="172" y="941"/>
                  <a:pt x="186" y="878"/>
                  <a:pt x="217" y="801"/>
                </a:cubicBezTo>
                <a:cubicBezTo>
                  <a:pt x="224" y="781"/>
                  <a:pt x="233" y="761"/>
                  <a:pt x="242" y="740"/>
                </a:cubicBezTo>
                <a:cubicBezTo>
                  <a:pt x="253" y="720"/>
                  <a:pt x="263" y="698"/>
                  <a:pt x="275" y="677"/>
                </a:cubicBezTo>
                <a:cubicBezTo>
                  <a:pt x="300" y="633"/>
                  <a:pt x="329" y="588"/>
                  <a:pt x="365" y="542"/>
                </a:cubicBezTo>
                <a:cubicBezTo>
                  <a:pt x="401" y="497"/>
                  <a:pt x="443" y="452"/>
                  <a:pt x="491" y="409"/>
                </a:cubicBezTo>
                <a:cubicBezTo>
                  <a:pt x="540" y="366"/>
                  <a:pt x="595" y="326"/>
                  <a:pt x="656" y="290"/>
                </a:cubicBezTo>
                <a:cubicBezTo>
                  <a:pt x="672" y="281"/>
                  <a:pt x="688" y="273"/>
                  <a:pt x="704" y="265"/>
                </a:cubicBezTo>
                <a:cubicBezTo>
                  <a:pt x="712" y="260"/>
                  <a:pt x="720" y="256"/>
                  <a:pt x="728" y="253"/>
                </a:cubicBezTo>
                <a:cubicBezTo>
                  <a:pt x="737" y="249"/>
                  <a:pt x="745" y="245"/>
                  <a:pt x="753" y="241"/>
                </a:cubicBezTo>
                <a:cubicBezTo>
                  <a:pt x="762" y="237"/>
                  <a:pt x="770" y="234"/>
                  <a:pt x="779" y="230"/>
                </a:cubicBezTo>
                <a:cubicBezTo>
                  <a:pt x="787" y="227"/>
                  <a:pt x="796" y="223"/>
                  <a:pt x="805" y="220"/>
                </a:cubicBezTo>
                <a:cubicBezTo>
                  <a:pt x="823" y="213"/>
                  <a:pt x="840" y="207"/>
                  <a:pt x="859" y="201"/>
                </a:cubicBezTo>
                <a:cubicBezTo>
                  <a:pt x="868" y="198"/>
                  <a:pt x="877" y="195"/>
                  <a:pt x="886" y="193"/>
                </a:cubicBezTo>
                <a:cubicBezTo>
                  <a:pt x="896" y="190"/>
                  <a:pt x="905" y="188"/>
                  <a:pt x="914" y="185"/>
                </a:cubicBezTo>
                <a:cubicBezTo>
                  <a:pt x="919" y="184"/>
                  <a:pt x="924" y="183"/>
                  <a:pt x="929" y="182"/>
                </a:cubicBezTo>
                <a:cubicBezTo>
                  <a:pt x="933" y="181"/>
                  <a:pt x="938" y="180"/>
                  <a:pt x="943" y="179"/>
                </a:cubicBezTo>
                <a:cubicBezTo>
                  <a:pt x="952" y="177"/>
                  <a:pt x="962" y="174"/>
                  <a:pt x="972" y="172"/>
                </a:cubicBezTo>
                <a:cubicBezTo>
                  <a:pt x="981" y="170"/>
                  <a:pt x="991" y="169"/>
                  <a:pt x="1001" y="167"/>
                </a:cubicBezTo>
                <a:cubicBezTo>
                  <a:pt x="1011" y="166"/>
                  <a:pt x="1021" y="164"/>
                  <a:pt x="1031" y="163"/>
                </a:cubicBezTo>
                <a:cubicBezTo>
                  <a:pt x="1041" y="162"/>
                  <a:pt x="1051" y="161"/>
                  <a:pt x="1061" y="159"/>
                </a:cubicBezTo>
                <a:cubicBezTo>
                  <a:pt x="1068" y="159"/>
                  <a:pt x="1068" y="159"/>
                  <a:pt x="1068" y="159"/>
                </a:cubicBezTo>
                <a:cubicBezTo>
                  <a:pt x="1071" y="158"/>
                  <a:pt x="1073" y="158"/>
                  <a:pt x="1076" y="158"/>
                </a:cubicBezTo>
                <a:cubicBezTo>
                  <a:pt x="1081" y="158"/>
                  <a:pt x="1086" y="157"/>
                  <a:pt x="1091" y="157"/>
                </a:cubicBezTo>
                <a:cubicBezTo>
                  <a:pt x="1096" y="157"/>
                  <a:pt x="1101" y="156"/>
                  <a:pt x="1106" y="156"/>
                </a:cubicBezTo>
                <a:cubicBezTo>
                  <a:pt x="1111" y="156"/>
                  <a:pt x="1116" y="155"/>
                  <a:pt x="1122" y="155"/>
                </a:cubicBezTo>
                <a:cubicBezTo>
                  <a:pt x="1132" y="155"/>
                  <a:pt x="1142" y="154"/>
                  <a:pt x="1152" y="154"/>
                </a:cubicBezTo>
                <a:cubicBezTo>
                  <a:pt x="1158" y="154"/>
                  <a:pt x="1163" y="154"/>
                  <a:pt x="1168" y="154"/>
                </a:cubicBezTo>
                <a:cubicBezTo>
                  <a:pt x="1173" y="154"/>
                  <a:pt x="1178" y="154"/>
                  <a:pt x="1183" y="154"/>
                </a:cubicBezTo>
                <a:cubicBezTo>
                  <a:pt x="1194" y="155"/>
                  <a:pt x="1204" y="155"/>
                  <a:pt x="1215" y="155"/>
                </a:cubicBezTo>
                <a:cubicBezTo>
                  <a:pt x="1219" y="155"/>
                  <a:pt x="1219" y="155"/>
                  <a:pt x="1219" y="155"/>
                </a:cubicBezTo>
                <a:cubicBezTo>
                  <a:pt x="1223" y="156"/>
                  <a:pt x="1223" y="156"/>
                  <a:pt x="1223" y="156"/>
                </a:cubicBezTo>
                <a:cubicBezTo>
                  <a:pt x="1230" y="156"/>
                  <a:pt x="1230" y="156"/>
                  <a:pt x="1230" y="156"/>
                </a:cubicBezTo>
                <a:cubicBezTo>
                  <a:pt x="1236" y="157"/>
                  <a:pt x="1241" y="157"/>
                  <a:pt x="1246" y="157"/>
                </a:cubicBezTo>
                <a:cubicBezTo>
                  <a:pt x="1251" y="158"/>
                  <a:pt x="1257" y="158"/>
                  <a:pt x="1262" y="159"/>
                </a:cubicBezTo>
                <a:cubicBezTo>
                  <a:pt x="1270" y="159"/>
                  <a:pt x="1270" y="159"/>
                  <a:pt x="1270" y="159"/>
                </a:cubicBezTo>
                <a:cubicBezTo>
                  <a:pt x="1272" y="159"/>
                  <a:pt x="1275" y="160"/>
                  <a:pt x="1278" y="160"/>
                </a:cubicBezTo>
                <a:cubicBezTo>
                  <a:pt x="1288" y="161"/>
                  <a:pt x="1299" y="163"/>
                  <a:pt x="1309" y="164"/>
                </a:cubicBezTo>
                <a:cubicBezTo>
                  <a:pt x="1314" y="165"/>
                  <a:pt x="1320" y="165"/>
                  <a:pt x="1325" y="166"/>
                </a:cubicBezTo>
                <a:cubicBezTo>
                  <a:pt x="1330" y="167"/>
                  <a:pt x="1335" y="168"/>
                  <a:pt x="1341" y="169"/>
                </a:cubicBezTo>
                <a:cubicBezTo>
                  <a:pt x="1351" y="171"/>
                  <a:pt x="1362" y="173"/>
                  <a:pt x="1372" y="175"/>
                </a:cubicBezTo>
                <a:cubicBezTo>
                  <a:pt x="1383" y="177"/>
                  <a:pt x="1393" y="180"/>
                  <a:pt x="1404" y="182"/>
                </a:cubicBezTo>
                <a:cubicBezTo>
                  <a:pt x="1409" y="183"/>
                  <a:pt x="1414" y="184"/>
                  <a:pt x="1419" y="186"/>
                </a:cubicBezTo>
                <a:cubicBezTo>
                  <a:pt x="1425" y="187"/>
                  <a:pt x="1430" y="189"/>
                  <a:pt x="1435" y="190"/>
                </a:cubicBezTo>
                <a:cubicBezTo>
                  <a:pt x="1446" y="193"/>
                  <a:pt x="1456" y="196"/>
                  <a:pt x="1466" y="199"/>
                </a:cubicBezTo>
                <a:cubicBezTo>
                  <a:pt x="1477" y="202"/>
                  <a:pt x="1487" y="206"/>
                  <a:pt x="1498" y="209"/>
                </a:cubicBezTo>
                <a:cubicBezTo>
                  <a:pt x="1503" y="211"/>
                  <a:pt x="1508" y="213"/>
                  <a:pt x="1513" y="215"/>
                </a:cubicBezTo>
                <a:cubicBezTo>
                  <a:pt x="1516" y="215"/>
                  <a:pt x="1518" y="216"/>
                  <a:pt x="1521" y="217"/>
                </a:cubicBezTo>
                <a:cubicBezTo>
                  <a:pt x="1528" y="220"/>
                  <a:pt x="1528" y="220"/>
                  <a:pt x="1528" y="220"/>
                </a:cubicBezTo>
                <a:cubicBezTo>
                  <a:pt x="1539" y="224"/>
                  <a:pt x="1549" y="228"/>
                  <a:pt x="1559" y="233"/>
                </a:cubicBezTo>
                <a:cubicBezTo>
                  <a:pt x="1563" y="234"/>
                  <a:pt x="1563" y="234"/>
                  <a:pt x="1563" y="234"/>
                </a:cubicBezTo>
                <a:cubicBezTo>
                  <a:pt x="1567" y="236"/>
                  <a:pt x="1567" y="236"/>
                  <a:pt x="1567" y="236"/>
                </a:cubicBezTo>
                <a:cubicBezTo>
                  <a:pt x="1574" y="239"/>
                  <a:pt x="1574" y="239"/>
                  <a:pt x="1574" y="239"/>
                </a:cubicBezTo>
                <a:cubicBezTo>
                  <a:pt x="1590" y="246"/>
                  <a:pt x="1590" y="246"/>
                  <a:pt x="1590" y="246"/>
                </a:cubicBezTo>
                <a:cubicBezTo>
                  <a:pt x="1605" y="253"/>
                  <a:pt x="1605" y="253"/>
                  <a:pt x="1605" y="253"/>
                </a:cubicBezTo>
                <a:cubicBezTo>
                  <a:pt x="1607" y="254"/>
                  <a:pt x="1610" y="255"/>
                  <a:pt x="1612" y="257"/>
                </a:cubicBezTo>
                <a:cubicBezTo>
                  <a:pt x="1620" y="260"/>
                  <a:pt x="1620" y="260"/>
                  <a:pt x="1620" y="260"/>
                </a:cubicBezTo>
                <a:cubicBezTo>
                  <a:pt x="1630" y="265"/>
                  <a:pt x="1640" y="270"/>
                  <a:pt x="1649" y="276"/>
                </a:cubicBezTo>
                <a:cubicBezTo>
                  <a:pt x="1659" y="281"/>
                  <a:pt x="1669" y="287"/>
                  <a:pt x="1679" y="292"/>
                </a:cubicBezTo>
                <a:cubicBezTo>
                  <a:pt x="1693" y="301"/>
                  <a:pt x="1693" y="301"/>
                  <a:pt x="1693" y="301"/>
                </a:cubicBezTo>
                <a:cubicBezTo>
                  <a:pt x="1698" y="303"/>
                  <a:pt x="1703" y="307"/>
                  <a:pt x="1708" y="310"/>
                </a:cubicBezTo>
                <a:cubicBezTo>
                  <a:pt x="1717" y="316"/>
                  <a:pt x="1727" y="322"/>
                  <a:pt x="1736" y="328"/>
                </a:cubicBezTo>
                <a:cubicBezTo>
                  <a:pt x="1745" y="334"/>
                  <a:pt x="1755" y="341"/>
                  <a:pt x="1764" y="348"/>
                </a:cubicBezTo>
                <a:cubicBezTo>
                  <a:pt x="1768" y="351"/>
                  <a:pt x="1773" y="354"/>
                  <a:pt x="1778" y="358"/>
                </a:cubicBezTo>
                <a:cubicBezTo>
                  <a:pt x="1791" y="368"/>
                  <a:pt x="1791" y="368"/>
                  <a:pt x="1791" y="368"/>
                </a:cubicBezTo>
                <a:cubicBezTo>
                  <a:pt x="1804" y="379"/>
                  <a:pt x="1804" y="379"/>
                  <a:pt x="1804" y="379"/>
                </a:cubicBezTo>
                <a:cubicBezTo>
                  <a:pt x="1811" y="384"/>
                  <a:pt x="1811" y="384"/>
                  <a:pt x="1811" y="384"/>
                </a:cubicBezTo>
                <a:cubicBezTo>
                  <a:pt x="1813" y="386"/>
                  <a:pt x="1816" y="387"/>
                  <a:pt x="1818" y="389"/>
                </a:cubicBezTo>
                <a:cubicBezTo>
                  <a:pt x="1835" y="404"/>
                  <a:pt x="1853" y="419"/>
                  <a:pt x="1869" y="435"/>
                </a:cubicBezTo>
                <a:cubicBezTo>
                  <a:pt x="1882" y="447"/>
                  <a:pt x="1882" y="447"/>
                  <a:pt x="1882" y="447"/>
                </a:cubicBezTo>
                <a:cubicBezTo>
                  <a:pt x="1888" y="453"/>
                  <a:pt x="1888" y="453"/>
                  <a:pt x="1888" y="453"/>
                </a:cubicBezTo>
                <a:cubicBezTo>
                  <a:pt x="1894" y="459"/>
                  <a:pt x="1894" y="459"/>
                  <a:pt x="1894" y="459"/>
                </a:cubicBezTo>
                <a:cubicBezTo>
                  <a:pt x="1902" y="468"/>
                  <a:pt x="1910" y="476"/>
                  <a:pt x="1918" y="484"/>
                </a:cubicBezTo>
                <a:cubicBezTo>
                  <a:pt x="1922" y="489"/>
                  <a:pt x="1925" y="493"/>
                  <a:pt x="1929" y="497"/>
                </a:cubicBezTo>
                <a:cubicBezTo>
                  <a:pt x="1940" y="510"/>
                  <a:pt x="1940" y="510"/>
                  <a:pt x="1940" y="510"/>
                </a:cubicBezTo>
                <a:cubicBezTo>
                  <a:pt x="1952" y="524"/>
                  <a:pt x="1952" y="524"/>
                  <a:pt x="1952" y="524"/>
                </a:cubicBezTo>
                <a:cubicBezTo>
                  <a:pt x="1956" y="528"/>
                  <a:pt x="1959" y="533"/>
                  <a:pt x="1963" y="537"/>
                </a:cubicBezTo>
                <a:cubicBezTo>
                  <a:pt x="1970" y="546"/>
                  <a:pt x="1977" y="556"/>
                  <a:pt x="1984" y="565"/>
                </a:cubicBezTo>
                <a:cubicBezTo>
                  <a:pt x="1991" y="574"/>
                  <a:pt x="1998" y="584"/>
                  <a:pt x="2004" y="593"/>
                </a:cubicBezTo>
                <a:cubicBezTo>
                  <a:pt x="2010" y="600"/>
                  <a:pt x="2010" y="600"/>
                  <a:pt x="2010" y="600"/>
                </a:cubicBezTo>
                <a:cubicBezTo>
                  <a:pt x="2012" y="604"/>
                  <a:pt x="2012" y="604"/>
                  <a:pt x="2012" y="604"/>
                </a:cubicBezTo>
                <a:cubicBezTo>
                  <a:pt x="2014" y="608"/>
                  <a:pt x="2014" y="608"/>
                  <a:pt x="2014" y="608"/>
                </a:cubicBezTo>
                <a:cubicBezTo>
                  <a:pt x="2024" y="622"/>
                  <a:pt x="2024" y="622"/>
                  <a:pt x="2024" y="622"/>
                </a:cubicBezTo>
                <a:cubicBezTo>
                  <a:pt x="2033" y="637"/>
                  <a:pt x="2033" y="637"/>
                  <a:pt x="2033" y="637"/>
                </a:cubicBezTo>
                <a:cubicBezTo>
                  <a:pt x="2038" y="644"/>
                  <a:pt x="2038" y="644"/>
                  <a:pt x="2038" y="644"/>
                </a:cubicBezTo>
                <a:cubicBezTo>
                  <a:pt x="2040" y="647"/>
                  <a:pt x="2041" y="649"/>
                  <a:pt x="2042" y="652"/>
                </a:cubicBezTo>
                <a:cubicBezTo>
                  <a:pt x="2048" y="662"/>
                  <a:pt x="2054" y="672"/>
                  <a:pt x="2060" y="682"/>
                </a:cubicBezTo>
                <a:cubicBezTo>
                  <a:pt x="2063" y="687"/>
                  <a:pt x="2066" y="693"/>
                  <a:pt x="2068" y="698"/>
                </a:cubicBezTo>
                <a:cubicBezTo>
                  <a:pt x="2076" y="714"/>
                  <a:pt x="2076" y="714"/>
                  <a:pt x="2076" y="714"/>
                </a:cubicBezTo>
                <a:cubicBezTo>
                  <a:pt x="2084" y="729"/>
                  <a:pt x="2084" y="729"/>
                  <a:pt x="2084" y="729"/>
                </a:cubicBezTo>
                <a:cubicBezTo>
                  <a:pt x="2087" y="734"/>
                  <a:pt x="2089" y="740"/>
                  <a:pt x="2092" y="745"/>
                </a:cubicBezTo>
                <a:cubicBezTo>
                  <a:pt x="2096" y="756"/>
                  <a:pt x="2101" y="767"/>
                  <a:pt x="2106" y="777"/>
                </a:cubicBezTo>
                <a:cubicBezTo>
                  <a:pt x="2110" y="788"/>
                  <a:pt x="2115" y="799"/>
                  <a:pt x="2119" y="810"/>
                </a:cubicBezTo>
                <a:cubicBezTo>
                  <a:pt x="2121" y="816"/>
                  <a:pt x="2124" y="821"/>
                  <a:pt x="2125" y="827"/>
                </a:cubicBezTo>
                <a:cubicBezTo>
                  <a:pt x="2131" y="843"/>
                  <a:pt x="2131" y="843"/>
                  <a:pt x="2131" y="843"/>
                </a:cubicBezTo>
                <a:cubicBezTo>
                  <a:pt x="2137" y="860"/>
                  <a:pt x="2137" y="860"/>
                  <a:pt x="2137" y="860"/>
                </a:cubicBezTo>
                <a:cubicBezTo>
                  <a:pt x="2139" y="866"/>
                  <a:pt x="2141" y="871"/>
                  <a:pt x="2142" y="877"/>
                </a:cubicBezTo>
                <a:cubicBezTo>
                  <a:pt x="2152" y="911"/>
                  <a:pt x="2152" y="911"/>
                  <a:pt x="2152" y="911"/>
                </a:cubicBezTo>
                <a:cubicBezTo>
                  <a:pt x="2154" y="920"/>
                  <a:pt x="2154" y="920"/>
                  <a:pt x="2154" y="920"/>
                </a:cubicBezTo>
                <a:cubicBezTo>
                  <a:pt x="2156" y="928"/>
                  <a:pt x="2156" y="928"/>
                  <a:pt x="2156" y="928"/>
                </a:cubicBezTo>
                <a:cubicBezTo>
                  <a:pt x="2160" y="945"/>
                  <a:pt x="2160" y="945"/>
                  <a:pt x="2160" y="945"/>
                </a:cubicBezTo>
                <a:cubicBezTo>
                  <a:pt x="2163" y="957"/>
                  <a:pt x="2166" y="968"/>
                  <a:pt x="2167" y="980"/>
                </a:cubicBezTo>
                <a:cubicBezTo>
                  <a:pt x="2174" y="1015"/>
                  <a:pt x="2174" y="1015"/>
                  <a:pt x="2174" y="1015"/>
                </a:cubicBezTo>
                <a:cubicBezTo>
                  <a:pt x="2176" y="1027"/>
                  <a:pt x="2177" y="1038"/>
                  <a:pt x="2178" y="1050"/>
                </a:cubicBezTo>
                <a:cubicBezTo>
                  <a:pt x="2181" y="1068"/>
                  <a:pt x="2181" y="1068"/>
                  <a:pt x="2181" y="1068"/>
                </a:cubicBezTo>
                <a:cubicBezTo>
                  <a:pt x="2181" y="1074"/>
                  <a:pt x="2182" y="1080"/>
                  <a:pt x="2182" y="1086"/>
                </a:cubicBezTo>
                <a:cubicBezTo>
                  <a:pt x="2185" y="1121"/>
                  <a:pt x="2185" y="1121"/>
                  <a:pt x="2185" y="1121"/>
                </a:cubicBezTo>
                <a:cubicBezTo>
                  <a:pt x="2186" y="1156"/>
                  <a:pt x="2186" y="1156"/>
                  <a:pt x="2186" y="1156"/>
                </a:cubicBezTo>
                <a:cubicBezTo>
                  <a:pt x="2186" y="1174"/>
                  <a:pt x="2186" y="1174"/>
                  <a:pt x="2186" y="1174"/>
                </a:cubicBezTo>
                <a:cubicBezTo>
                  <a:pt x="2186" y="1192"/>
                  <a:pt x="2186" y="1192"/>
                  <a:pt x="2186" y="1192"/>
                </a:cubicBezTo>
                <a:cubicBezTo>
                  <a:pt x="2185" y="1228"/>
                  <a:pt x="2185" y="1228"/>
                  <a:pt x="2185" y="1228"/>
                </a:cubicBezTo>
                <a:cubicBezTo>
                  <a:pt x="2182" y="1263"/>
                  <a:pt x="2182" y="1263"/>
                  <a:pt x="2182" y="1263"/>
                </a:cubicBezTo>
                <a:cubicBezTo>
                  <a:pt x="2182" y="1269"/>
                  <a:pt x="2181" y="1275"/>
                  <a:pt x="2181" y="1281"/>
                </a:cubicBezTo>
                <a:cubicBezTo>
                  <a:pt x="2178" y="1298"/>
                  <a:pt x="2178" y="1298"/>
                  <a:pt x="2178" y="1298"/>
                </a:cubicBezTo>
                <a:cubicBezTo>
                  <a:pt x="2176" y="1316"/>
                  <a:pt x="2176" y="1316"/>
                  <a:pt x="2176" y="1316"/>
                </a:cubicBezTo>
                <a:cubicBezTo>
                  <a:pt x="2175" y="1325"/>
                  <a:pt x="2175" y="1325"/>
                  <a:pt x="2175" y="1325"/>
                </a:cubicBezTo>
                <a:cubicBezTo>
                  <a:pt x="2175" y="1327"/>
                  <a:pt x="2174" y="1330"/>
                  <a:pt x="2174" y="1333"/>
                </a:cubicBezTo>
                <a:cubicBezTo>
                  <a:pt x="2169" y="1357"/>
                  <a:pt x="2166" y="1380"/>
                  <a:pt x="2160" y="1403"/>
                </a:cubicBezTo>
                <a:cubicBezTo>
                  <a:pt x="2156" y="1420"/>
                  <a:pt x="2156" y="1420"/>
                  <a:pt x="2156" y="1420"/>
                </a:cubicBezTo>
                <a:cubicBezTo>
                  <a:pt x="2154" y="1429"/>
                  <a:pt x="2154" y="1429"/>
                  <a:pt x="2154" y="1429"/>
                </a:cubicBezTo>
                <a:cubicBezTo>
                  <a:pt x="2152" y="1437"/>
                  <a:pt x="2152" y="1437"/>
                  <a:pt x="2152" y="1437"/>
                </a:cubicBezTo>
                <a:cubicBezTo>
                  <a:pt x="2149" y="1448"/>
                  <a:pt x="2145" y="1460"/>
                  <a:pt x="2142" y="1471"/>
                </a:cubicBezTo>
                <a:cubicBezTo>
                  <a:pt x="2141" y="1477"/>
                  <a:pt x="2139" y="1482"/>
                  <a:pt x="2137" y="1488"/>
                </a:cubicBezTo>
                <a:cubicBezTo>
                  <a:pt x="2131" y="1505"/>
                  <a:pt x="2131" y="1505"/>
                  <a:pt x="2131" y="1505"/>
                </a:cubicBezTo>
                <a:cubicBezTo>
                  <a:pt x="2125" y="1521"/>
                  <a:pt x="2125" y="1521"/>
                  <a:pt x="2125" y="1521"/>
                </a:cubicBezTo>
                <a:cubicBezTo>
                  <a:pt x="2125" y="1524"/>
                  <a:pt x="2124" y="1527"/>
                  <a:pt x="2122" y="1529"/>
                </a:cubicBezTo>
                <a:cubicBezTo>
                  <a:pt x="2119" y="1538"/>
                  <a:pt x="2119" y="1538"/>
                  <a:pt x="2119" y="1538"/>
                </a:cubicBezTo>
                <a:cubicBezTo>
                  <a:pt x="2115" y="1549"/>
                  <a:pt x="2111" y="1559"/>
                  <a:pt x="2106" y="1570"/>
                </a:cubicBezTo>
                <a:cubicBezTo>
                  <a:pt x="2101" y="1581"/>
                  <a:pt x="2097" y="1592"/>
                  <a:pt x="2092" y="1602"/>
                </a:cubicBezTo>
                <a:cubicBezTo>
                  <a:pt x="2089" y="1608"/>
                  <a:pt x="2087" y="1613"/>
                  <a:pt x="2085" y="1618"/>
                </a:cubicBezTo>
                <a:cubicBezTo>
                  <a:pt x="2077" y="1634"/>
                  <a:pt x="2077" y="1634"/>
                  <a:pt x="2077" y="1634"/>
                </a:cubicBezTo>
                <a:cubicBezTo>
                  <a:pt x="2069" y="1649"/>
                  <a:pt x="2069" y="1649"/>
                  <a:pt x="2069" y="1649"/>
                </a:cubicBezTo>
                <a:cubicBezTo>
                  <a:pt x="2066" y="1655"/>
                  <a:pt x="2063" y="1660"/>
                  <a:pt x="2060" y="1665"/>
                </a:cubicBezTo>
                <a:cubicBezTo>
                  <a:pt x="2055" y="1675"/>
                  <a:pt x="2049" y="1685"/>
                  <a:pt x="2043" y="1695"/>
                </a:cubicBezTo>
                <a:cubicBezTo>
                  <a:pt x="2039" y="1703"/>
                  <a:pt x="2039" y="1703"/>
                  <a:pt x="2039" y="1703"/>
                </a:cubicBezTo>
                <a:cubicBezTo>
                  <a:pt x="2034" y="1710"/>
                  <a:pt x="2034" y="1710"/>
                  <a:pt x="2034" y="1710"/>
                </a:cubicBezTo>
                <a:cubicBezTo>
                  <a:pt x="2025" y="1725"/>
                  <a:pt x="2025" y="1725"/>
                  <a:pt x="2025" y="1725"/>
                </a:cubicBezTo>
                <a:cubicBezTo>
                  <a:pt x="2012" y="1744"/>
                  <a:pt x="1999" y="1763"/>
                  <a:pt x="1985" y="1782"/>
                </a:cubicBezTo>
                <a:cubicBezTo>
                  <a:pt x="1978" y="1791"/>
                  <a:pt x="1971" y="1800"/>
                  <a:pt x="1964" y="1809"/>
                </a:cubicBezTo>
                <a:cubicBezTo>
                  <a:pt x="1953" y="1823"/>
                  <a:pt x="1953" y="1823"/>
                  <a:pt x="1953" y="1823"/>
                </a:cubicBezTo>
                <a:cubicBezTo>
                  <a:pt x="1942" y="1836"/>
                  <a:pt x="1942" y="1836"/>
                  <a:pt x="1942" y="1836"/>
                </a:cubicBezTo>
                <a:cubicBezTo>
                  <a:pt x="1934" y="1844"/>
                  <a:pt x="1927" y="1853"/>
                  <a:pt x="1919" y="1862"/>
                </a:cubicBezTo>
                <a:cubicBezTo>
                  <a:pt x="1911" y="1870"/>
                  <a:pt x="1904" y="1878"/>
                  <a:pt x="1896" y="1887"/>
                </a:cubicBezTo>
                <a:cubicBezTo>
                  <a:pt x="1888" y="1895"/>
                  <a:pt x="1880" y="1903"/>
                  <a:pt x="1871" y="1911"/>
                </a:cubicBezTo>
                <a:cubicBezTo>
                  <a:pt x="1859" y="1922"/>
                  <a:pt x="1859" y="1922"/>
                  <a:pt x="1859" y="1922"/>
                </a:cubicBezTo>
                <a:cubicBezTo>
                  <a:pt x="1853" y="1928"/>
                  <a:pt x="1853" y="1928"/>
                  <a:pt x="1853" y="1928"/>
                </a:cubicBezTo>
                <a:cubicBezTo>
                  <a:pt x="1851" y="1930"/>
                  <a:pt x="1849" y="1932"/>
                  <a:pt x="1846" y="1934"/>
                </a:cubicBezTo>
                <a:cubicBezTo>
                  <a:pt x="1838" y="1941"/>
                  <a:pt x="1829" y="1949"/>
                  <a:pt x="1821" y="1956"/>
                </a:cubicBezTo>
                <a:cubicBezTo>
                  <a:pt x="1819" y="1958"/>
                  <a:pt x="1816" y="1960"/>
                  <a:pt x="1814" y="1962"/>
                </a:cubicBezTo>
                <a:cubicBezTo>
                  <a:pt x="1808" y="1967"/>
                  <a:pt x="1808" y="1967"/>
                  <a:pt x="1808" y="1967"/>
                </a:cubicBezTo>
                <a:cubicBezTo>
                  <a:pt x="1794" y="1977"/>
                  <a:pt x="1794" y="1977"/>
                  <a:pt x="1794" y="1977"/>
                </a:cubicBezTo>
                <a:cubicBezTo>
                  <a:pt x="1777" y="1992"/>
                  <a:pt x="1758" y="2004"/>
                  <a:pt x="1740" y="2017"/>
                </a:cubicBezTo>
                <a:cubicBezTo>
                  <a:pt x="1736" y="2021"/>
                  <a:pt x="1731" y="2023"/>
                  <a:pt x="1726" y="2027"/>
                </a:cubicBezTo>
                <a:cubicBezTo>
                  <a:pt x="1712" y="2036"/>
                  <a:pt x="1712" y="2036"/>
                  <a:pt x="1712" y="2036"/>
                </a:cubicBezTo>
                <a:cubicBezTo>
                  <a:pt x="1698" y="2045"/>
                  <a:pt x="1698" y="2045"/>
                  <a:pt x="1698" y="2045"/>
                </a:cubicBezTo>
                <a:cubicBezTo>
                  <a:pt x="1693" y="2048"/>
                  <a:pt x="1688" y="2050"/>
                  <a:pt x="1684" y="2053"/>
                </a:cubicBezTo>
                <a:cubicBezTo>
                  <a:pt x="1674" y="2059"/>
                  <a:pt x="1664" y="2064"/>
                  <a:pt x="1655" y="2070"/>
                </a:cubicBezTo>
                <a:cubicBezTo>
                  <a:pt x="1645" y="2075"/>
                  <a:pt x="1635" y="2080"/>
                  <a:pt x="1625" y="2085"/>
                </a:cubicBezTo>
                <a:cubicBezTo>
                  <a:pt x="1621" y="2087"/>
                  <a:pt x="1616" y="2090"/>
                  <a:pt x="1611" y="2092"/>
                </a:cubicBezTo>
                <a:cubicBezTo>
                  <a:pt x="1606" y="2095"/>
                  <a:pt x="1601" y="2097"/>
                  <a:pt x="1596" y="2099"/>
                </a:cubicBezTo>
                <a:cubicBezTo>
                  <a:pt x="1586" y="2104"/>
                  <a:pt x="1576" y="2108"/>
                  <a:pt x="1566" y="2113"/>
                </a:cubicBezTo>
                <a:cubicBezTo>
                  <a:pt x="1526" y="2129"/>
                  <a:pt x="1485" y="2145"/>
                  <a:pt x="1444" y="2156"/>
                </a:cubicBezTo>
                <a:cubicBezTo>
                  <a:pt x="1439" y="2157"/>
                  <a:pt x="1434" y="2158"/>
                  <a:pt x="1429" y="2160"/>
                </a:cubicBezTo>
                <a:cubicBezTo>
                  <a:pt x="1421" y="2162"/>
                  <a:pt x="1421" y="2162"/>
                  <a:pt x="1421" y="2162"/>
                </a:cubicBezTo>
                <a:cubicBezTo>
                  <a:pt x="1413" y="2164"/>
                  <a:pt x="1413" y="2164"/>
                  <a:pt x="1413" y="2164"/>
                </a:cubicBezTo>
                <a:cubicBezTo>
                  <a:pt x="1403" y="2166"/>
                  <a:pt x="1392" y="2169"/>
                  <a:pt x="1382" y="2171"/>
                </a:cubicBezTo>
                <a:cubicBezTo>
                  <a:pt x="1372" y="2174"/>
                  <a:pt x="1362" y="2175"/>
                  <a:pt x="1351" y="2177"/>
                </a:cubicBezTo>
                <a:cubicBezTo>
                  <a:pt x="1341" y="2179"/>
                  <a:pt x="1331" y="2181"/>
                  <a:pt x="1320" y="2183"/>
                </a:cubicBezTo>
                <a:cubicBezTo>
                  <a:pt x="1310" y="2184"/>
                  <a:pt x="1300" y="2185"/>
                  <a:pt x="1289" y="2186"/>
                </a:cubicBezTo>
                <a:cubicBezTo>
                  <a:pt x="1284" y="2187"/>
                  <a:pt x="1279" y="2188"/>
                  <a:pt x="1274" y="2188"/>
                </a:cubicBezTo>
                <a:cubicBezTo>
                  <a:pt x="1269" y="2189"/>
                  <a:pt x="1264" y="2189"/>
                  <a:pt x="1258" y="2190"/>
                </a:cubicBezTo>
                <a:cubicBezTo>
                  <a:pt x="1238" y="2191"/>
                  <a:pt x="1218" y="2193"/>
                  <a:pt x="1197" y="2193"/>
                </a:cubicBezTo>
                <a:cubicBezTo>
                  <a:pt x="1187" y="2194"/>
                  <a:pt x="1177" y="2194"/>
                  <a:pt x="1167" y="2194"/>
                </a:cubicBezTo>
                <a:cubicBezTo>
                  <a:pt x="1157" y="2194"/>
                  <a:pt x="1146" y="2194"/>
                  <a:pt x="1136" y="2194"/>
                </a:cubicBezTo>
                <a:cubicBezTo>
                  <a:pt x="1126" y="2194"/>
                  <a:pt x="1116" y="2193"/>
                  <a:pt x="1106" y="2192"/>
                </a:cubicBezTo>
                <a:cubicBezTo>
                  <a:pt x="1102" y="2192"/>
                  <a:pt x="1097" y="2192"/>
                  <a:pt x="1092" y="2191"/>
                </a:cubicBezTo>
                <a:cubicBezTo>
                  <a:pt x="1084" y="2191"/>
                  <a:pt x="1084" y="2191"/>
                  <a:pt x="1084" y="2191"/>
                </a:cubicBezTo>
                <a:cubicBezTo>
                  <a:pt x="1077" y="2190"/>
                  <a:pt x="1077" y="2190"/>
                  <a:pt x="1077" y="2190"/>
                </a:cubicBezTo>
                <a:cubicBezTo>
                  <a:pt x="1067" y="2189"/>
                  <a:pt x="1057" y="2188"/>
                  <a:pt x="1047" y="2187"/>
                </a:cubicBezTo>
                <a:cubicBezTo>
                  <a:pt x="1038" y="2186"/>
                  <a:pt x="1028" y="2185"/>
                  <a:pt x="1018" y="2183"/>
                </a:cubicBezTo>
                <a:cubicBezTo>
                  <a:pt x="1014" y="2183"/>
                  <a:pt x="1009" y="2182"/>
                  <a:pt x="1004" y="2181"/>
                </a:cubicBezTo>
                <a:cubicBezTo>
                  <a:pt x="999" y="2181"/>
                  <a:pt x="994" y="2180"/>
                  <a:pt x="990" y="2179"/>
                </a:cubicBezTo>
                <a:cubicBezTo>
                  <a:pt x="985" y="2178"/>
                  <a:pt x="980" y="2177"/>
                  <a:pt x="975" y="2176"/>
                </a:cubicBezTo>
                <a:cubicBezTo>
                  <a:pt x="971" y="2175"/>
                  <a:pt x="966" y="2175"/>
                  <a:pt x="961" y="2174"/>
                </a:cubicBezTo>
                <a:cubicBezTo>
                  <a:pt x="952" y="2172"/>
                  <a:pt x="943" y="2170"/>
                  <a:pt x="933" y="2167"/>
                </a:cubicBezTo>
                <a:cubicBezTo>
                  <a:pt x="929" y="2167"/>
                  <a:pt x="924" y="2165"/>
                  <a:pt x="920" y="2164"/>
                </a:cubicBezTo>
                <a:cubicBezTo>
                  <a:pt x="915" y="2163"/>
                  <a:pt x="910" y="2162"/>
                  <a:pt x="906" y="2161"/>
                </a:cubicBezTo>
                <a:cubicBezTo>
                  <a:pt x="901" y="2159"/>
                  <a:pt x="897" y="2158"/>
                  <a:pt x="892" y="2157"/>
                </a:cubicBezTo>
                <a:cubicBezTo>
                  <a:pt x="888" y="2156"/>
                  <a:pt x="883" y="2154"/>
                  <a:pt x="879" y="2153"/>
                </a:cubicBezTo>
                <a:cubicBezTo>
                  <a:pt x="870" y="2150"/>
                  <a:pt x="861" y="2148"/>
                  <a:pt x="852" y="2145"/>
                </a:cubicBezTo>
                <a:cubicBezTo>
                  <a:pt x="844" y="2142"/>
                  <a:pt x="835" y="2139"/>
                  <a:pt x="826" y="2136"/>
                </a:cubicBezTo>
                <a:cubicBezTo>
                  <a:pt x="822" y="2135"/>
                  <a:pt x="818" y="2133"/>
                  <a:pt x="813" y="2132"/>
                </a:cubicBezTo>
                <a:cubicBezTo>
                  <a:pt x="809" y="2130"/>
                  <a:pt x="805" y="2128"/>
                  <a:pt x="801" y="2127"/>
                </a:cubicBezTo>
                <a:cubicBezTo>
                  <a:pt x="792" y="2123"/>
                  <a:pt x="784" y="2120"/>
                  <a:pt x="775" y="2117"/>
                </a:cubicBezTo>
                <a:cubicBezTo>
                  <a:pt x="767" y="2113"/>
                  <a:pt x="759" y="2110"/>
                  <a:pt x="751" y="2106"/>
                </a:cubicBezTo>
                <a:cubicBezTo>
                  <a:pt x="743" y="2103"/>
                  <a:pt x="735" y="2099"/>
                  <a:pt x="727" y="2095"/>
                </a:cubicBezTo>
                <a:cubicBezTo>
                  <a:pt x="723" y="2093"/>
                  <a:pt x="719" y="2091"/>
                  <a:pt x="715" y="2089"/>
                </a:cubicBezTo>
                <a:cubicBezTo>
                  <a:pt x="709" y="2086"/>
                  <a:pt x="709" y="2086"/>
                  <a:pt x="709" y="2086"/>
                </a:cubicBezTo>
                <a:cubicBezTo>
                  <a:pt x="703" y="2083"/>
                  <a:pt x="703" y="2083"/>
                  <a:pt x="703" y="2083"/>
                </a:cubicBezTo>
                <a:cubicBezTo>
                  <a:pt x="696" y="2079"/>
                  <a:pt x="688" y="2075"/>
                  <a:pt x="680" y="2071"/>
                </a:cubicBezTo>
                <a:cubicBezTo>
                  <a:pt x="677" y="2069"/>
                  <a:pt x="673" y="2067"/>
                  <a:pt x="669" y="2065"/>
                </a:cubicBezTo>
                <a:cubicBezTo>
                  <a:pt x="665" y="2063"/>
                  <a:pt x="662" y="2061"/>
                  <a:pt x="658" y="2059"/>
                </a:cubicBezTo>
                <a:cubicBezTo>
                  <a:pt x="643" y="2051"/>
                  <a:pt x="629" y="2041"/>
                  <a:pt x="615" y="2033"/>
                </a:cubicBezTo>
                <a:cubicBezTo>
                  <a:pt x="610" y="2029"/>
                  <a:pt x="610" y="2029"/>
                  <a:pt x="610" y="2029"/>
                </a:cubicBezTo>
                <a:cubicBezTo>
                  <a:pt x="605" y="2026"/>
                  <a:pt x="605" y="2026"/>
                  <a:pt x="605" y="2026"/>
                </a:cubicBezTo>
                <a:cubicBezTo>
                  <a:pt x="601" y="2024"/>
                  <a:pt x="598" y="2021"/>
                  <a:pt x="594" y="2019"/>
                </a:cubicBezTo>
                <a:cubicBezTo>
                  <a:pt x="588" y="2014"/>
                  <a:pt x="581" y="2010"/>
                  <a:pt x="574" y="2005"/>
                </a:cubicBezTo>
                <a:cubicBezTo>
                  <a:pt x="522" y="1967"/>
                  <a:pt x="475" y="1927"/>
                  <a:pt x="435" y="1886"/>
                </a:cubicBezTo>
                <a:cubicBezTo>
                  <a:pt x="425" y="1875"/>
                  <a:pt x="415" y="1865"/>
                  <a:pt x="406" y="1854"/>
                </a:cubicBezTo>
                <a:cubicBezTo>
                  <a:pt x="403" y="1852"/>
                  <a:pt x="401" y="1849"/>
                  <a:pt x="399" y="1846"/>
                </a:cubicBezTo>
                <a:cubicBezTo>
                  <a:pt x="398" y="1845"/>
                  <a:pt x="397" y="1844"/>
                  <a:pt x="396" y="1843"/>
                </a:cubicBezTo>
                <a:cubicBezTo>
                  <a:pt x="394" y="1841"/>
                  <a:pt x="392" y="1839"/>
                  <a:pt x="391" y="1837"/>
                </a:cubicBezTo>
                <a:cubicBezTo>
                  <a:pt x="388" y="1833"/>
                  <a:pt x="385" y="1831"/>
                  <a:pt x="384" y="1829"/>
                </a:cubicBezTo>
                <a:cubicBezTo>
                  <a:pt x="382" y="1827"/>
                  <a:pt x="381" y="1826"/>
                  <a:pt x="381" y="1826"/>
                </a:cubicBezTo>
                <a:cubicBezTo>
                  <a:pt x="486" y="1739"/>
                  <a:pt x="486" y="1739"/>
                  <a:pt x="486" y="1739"/>
                </a:cubicBezTo>
                <a:cubicBezTo>
                  <a:pt x="368" y="1708"/>
                  <a:pt x="247" y="1648"/>
                  <a:pt x="138" y="1558"/>
                </a:cubicBezTo>
                <a:cubicBezTo>
                  <a:pt x="114" y="1697"/>
                  <a:pt x="119" y="1853"/>
                  <a:pt x="158" y="2011"/>
                </a:cubicBezTo>
                <a:cubicBezTo>
                  <a:pt x="263" y="1924"/>
                  <a:pt x="263" y="1924"/>
                  <a:pt x="263" y="1924"/>
                </a:cubicBezTo>
                <a:cubicBezTo>
                  <a:pt x="263" y="1924"/>
                  <a:pt x="264" y="1925"/>
                  <a:pt x="265" y="1928"/>
                </a:cubicBezTo>
                <a:cubicBezTo>
                  <a:pt x="267" y="1930"/>
                  <a:pt x="270" y="1933"/>
                  <a:pt x="274" y="1937"/>
                </a:cubicBezTo>
                <a:cubicBezTo>
                  <a:pt x="275" y="1939"/>
                  <a:pt x="277" y="1941"/>
                  <a:pt x="280" y="1944"/>
                </a:cubicBezTo>
                <a:cubicBezTo>
                  <a:pt x="281" y="1945"/>
                  <a:pt x="282" y="1946"/>
                  <a:pt x="283" y="1948"/>
                </a:cubicBezTo>
                <a:cubicBezTo>
                  <a:pt x="286" y="1951"/>
                  <a:pt x="288" y="1954"/>
                  <a:pt x="291" y="1957"/>
                </a:cubicBezTo>
                <a:cubicBezTo>
                  <a:pt x="302" y="1969"/>
                  <a:pt x="313" y="1981"/>
                  <a:pt x="325" y="1993"/>
                </a:cubicBezTo>
                <a:cubicBezTo>
                  <a:pt x="371" y="2040"/>
                  <a:pt x="424" y="2087"/>
                  <a:pt x="485" y="2131"/>
                </a:cubicBezTo>
                <a:cubicBezTo>
                  <a:pt x="492" y="2136"/>
                  <a:pt x="500" y="2141"/>
                  <a:pt x="508" y="2146"/>
                </a:cubicBezTo>
                <a:cubicBezTo>
                  <a:pt x="512" y="2149"/>
                  <a:pt x="516" y="2152"/>
                  <a:pt x="520" y="2154"/>
                </a:cubicBezTo>
                <a:cubicBezTo>
                  <a:pt x="526" y="2158"/>
                  <a:pt x="526" y="2158"/>
                  <a:pt x="526" y="2158"/>
                </a:cubicBezTo>
                <a:cubicBezTo>
                  <a:pt x="532" y="2162"/>
                  <a:pt x="532" y="2162"/>
                  <a:pt x="532" y="2162"/>
                </a:cubicBezTo>
                <a:cubicBezTo>
                  <a:pt x="548" y="2172"/>
                  <a:pt x="564" y="2183"/>
                  <a:pt x="581" y="2192"/>
                </a:cubicBezTo>
                <a:cubicBezTo>
                  <a:pt x="585" y="2195"/>
                  <a:pt x="590" y="2197"/>
                  <a:pt x="594" y="2200"/>
                </a:cubicBezTo>
                <a:cubicBezTo>
                  <a:pt x="598" y="2202"/>
                  <a:pt x="603" y="2205"/>
                  <a:pt x="607" y="2207"/>
                </a:cubicBezTo>
                <a:cubicBezTo>
                  <a:pt x="616" y="2211"/>
                  <a:pt x="625" y="2216"/>
                  <a:pt x="633" y="2221"/>
                </a:cubicBezTo>
                <a:cubicBezTo>
                  <a:pt x="640" y="2224"/>
                  <a:pt x="640" y="2224"/>
                  <a:pt x="640" y="2224"/>
                </a:cubicBezTo>
                <a:cubicBezTo>
                  <a:pt x="647" y="2227"/>
                  <a:pt x="647" y="2227"/>
                  <a:pt x="647" y="2227"/>
                </a:cubicBezTo>
                <a:cubicBezTo>
                  <a:pt x="651" y="2230"/>
                  <a:pt x="656" y="2232"/>
                  <a:pt x="660" y="2234"/>
                </a:cubicBezTo>
                <a:cubicBezTo>
                  <a:pt x="670" y="2238"/>
                  <a:pt x="679" y="2243"/>
                  <a:pt x="688" y="2247"/>
                </a:cubicBezTo>
                <a:cubicBezTo>
                  <a:pt x="698" y="2251"/>
                  <a:pt x="707" y="2255"/>
                  <a:pt x="716" y="2259"/>
                </a:cubicBezTo>
                <a:cubicBezTo>
                  <a:pt x="726" y="2263"/>
                  <a:pt x="736" y="2267"/>
                  <a:pt x="745" y="2270"/>
                </a:cubicBezTo>
                <a:cubicBezTo>
                  <a:pt x="750" y="2272"/>
                  <a:pt x="755" y="2274"/>
                  <a:pt x="760" y="2276"/>
                </a:cubicBezTo>
                <a:cubicBezTo>
                  <a:pt x="765" y="2278"/>
                  <a:pt x="770" y="2280"/>
                  <a:pt x="775" y="2281"/>
                </a:cubicBezTo>
                <a:cubicBezTo>
                  <a:pt x="785" y="2285"/>
                  <a:pt x="795" y="2288"/>
                  <a:pt x="805" y="2292"/>
                </a:cubicBezTo>
                <a:cubicBezTo>
                  <a:pt x="815" y="2295"/>
                  <a:pt x="825" y="2298"/>
                  <a:pt x="836" y="2301"/>
                </a:cubicBezTo>
                <a:cubicBezTo>
                  <a:pt x="841" y="2302"/>
                  <a:pt x="846" y="2304"/>
                  <a:pt x="851" y="2305"/>
                </a:cubicBezTo>
                <a:cubicBezTo>
                  <a:pt x="856" y="2307"/>
                  <a:pt x="862" y="2308"/>
                  <a:pt x="867" y="2310"/>
                </a:cubicBezTo>
                <a:cubicBezTo>
                  <a:pt x="872" y="2311"/>
                  <a:pt x="877" y="2312"/>
                  <a:pt x="883" y="2314"/>
                </a:cubicBezTo>
                <a:cubicBezTo>
                  <a:pt x="888" y="2315"/>
                  <a:pt x="893" y="2316"/>
                  <a:pt x="898" y="2318"/>
                </a:cubicBezTo>
                <a:cubicBezTo>
                  <a:pt x="909" y="2320"/>
                  <a:pt x="920" y="2322"/>
                  <a:pt x="931" y="2325"/>
                </a:cubicBezTo>
                <a:cubicBezTo>
                  <a:pt x="936" y="2326"/>
                  <a:pt x="941" y="2327"/>
                  <a:pt x="947" y="2328"/>
                </a:cubicBezTo>
                <a:cubicBezTo>
                  <a:pt x="952" y="2329"/>
                  <a:pt x="958" y="2330"/>
                  <a:pt x="963" y="2331"/>
                </a:cubicBezTo>
                <a:cubicBezTo>
                  <a:pt x="969" y="2332"/>
                  <a:pt x="974" y="2333"/>
                  <a:pt x="980" y="2334"/>
                </a:cubicBezTo>
                <a:cubicBezTo>
                  <a:pt x="985" y="2334"/>
                  <a:pt x="991" y="2335"/>
                  <a:pt x="996" y="2336"/>
                </a:cubicBezTo>
                <a:cubicBezTo>
                  <a:pt x="1007" y="2337"/>
                  <a:pt x="1018" y="2339"/>
                  <a:pt x="1030" y="2340"/>
                </a:cubicBezTo>
                <a:cubicBezTo>
                  <a:pt x="1041" y="2341"/>
                  <a:pt x="1052" y="2343"/>
                  <a:pt x="1063" y="2344"/>
                </a:cubicBezTo>
                <a:cubicBezTo>
                  <a:pt x="1072" y="2345"/>
                  <a:pt x="1072" y="2345"/>
                  <a:pt x="1072" y="2345"/>
                </a:cubicBezTo>
                <a:cubicBezTo>
                  <a:pt x="1081" y="2345"/>
                  <a:pt x="1081" y="2345"/>
                  <a:pt x="1081" y="2345"/>
                </a:cubicBezTo>
                <a:cubicBezTo>
                  <a:pt x="1086" y="2345"/>
                  <a:pt x="1092" y="2346"/>
                  <a:pt x="1098" y="2346"/>
                </a:cubicBezTo>
                <a:cubicBezTo>
                  <a:pt x="1109" y="2347"/>
                  <a:pt x="1121" y="2348"/>
                  <a:pt x="1132" y="2348"/>
                </a:cubicBezTo>
                <a:cubicBezTo>
                  <a:pt x="1144" y="2348"/>
                  <a:pt x="1155" y="2348"/>
                  <a:pt x="1167" y="2348"/>
                </a:cubicBezTo>
                <a:cubicBezTo>
                  <a:pt x="1178" y="2348"/>
                  <a:pt x="1190" y="2348"/>
                  <a:pt x="1202" y="2347"/>
                </a:cubicBezTo>
                <a:cubicBezTo>
                  <a:pt x="1225" y="2347"/>
                  <a:pt x="1249" y="2345"/>
                  <a:pt x="1272" y="2343"/>
                </a:cubicBezTo>
                <a:cubicBezTo>
                  <a:pt x="1278" y="2343"/>
                  <a:pt x="1284" y="2343"/>
                  <a:pt x="1290" y="2342"/>
                </a:cubicBezTo>
                <a:cubicBezTo>
                  <a:pt x="1296" y="2341"/>
                  <a:pt x="1302" y="2340"/>
                  <a:pt x="1308" y="2339"/>
                </a:cubicBezTo>
                <a:cubicBezTo>
                  <a:pt x="1320" y="2338"/>
                  <a:pt x="1331" y="2336"/>
                  <a:pt x="1343" y="2335"/>
                </a:cubicBezTo>
                <a:cubicBezTo>
                  <a:pt x="1355" y="2333"/>
                  <a:pt x="1367" y="2331"/>
                  <a:pt x="1379" y="2329"/>
                </a:cubicBezTo>
                <a:cubicBezTo>
                  <a:pt x="1391" y="2326"/>
                  <a:pt x="1403" y="2325"/>
                  <a:pt x="1415" y="2322"/>
                </a:cubicBezTo>
                <a:cubicBezTo>
                  <a:pt x="1427" y="2319"/>
                  <a:pt x="1438" y="2316"/>
                  <a:pt x="1450" y="2313"/>
                </a:cubicBezTo>
                <a:cubicBezTo>
                  <a:pt x="1459" y="2311"/>
                  <a:pt x="1459" y="2311"/>
                  <a:pt x="1459" y="2311"/>
                </a:cubicBezTo>
                <a:cubicBezTo>
                  <a:pt x="1468" y="2309"/>
                  <a:pt x="1468" y="2309"/>
                  <a:pt x="1468" y="2309"/>
                </a:cubicBezTo>
                <a:cubicBezTo>
                  <a:pt x="1474" y="2307"/>
                  <a:pt x="1480" y="2305"/>
                  <a:pt x="1486" y="2304"/>
                </a:cubicBezTo>
                <a:cubicBezTo>
                  <a:pt x="1533" y="2291"/>
                  <a:pt x="1580" y="2273"/>
                  <a:pt x="1626" y="2254"/>
                </a:cubicBezTo>
                <a:cubicBezTo>
                  <a:pt x="1638" y="2249"/>
                  <a:pt x="1649" y="2244"/>
                  <a:pt x="1661" y="2239"/>
                </a:cubicBezTo>
                <a:cubicBezTo>
                  <a:pt x="1667" y="2236"/>
                  <a:pt x="1672" y="2234"/>
                  <a:pt x="1678" y="2231"/>
                </a:cubicBezTo>
                <a:cubicBezTo>
                  <a:pt x="1684" y="2228"/>
                  <a:pt x="1689" y="2225"/>
                  <a:pt x="1695" y="2222"/>
                </a:cubicBezTo>
                <a:cubicBezTo>
                  <a:pt x="1706" y="2216"/>
                  <a:pt x="1718" y="2211"/>
                  <a:pt x="1729" y="2205"/>
                </a:cubicBezTo>
                <a:cubicBezTo>
                  <a:pt x="1740" y="2198"/>
                  <a:pt x="1751" y="2192"/>
                  <a:pt x="1762" y="2186"/>
                </a:cubicBezTo>
                <a:cubicBezTo>
                  <a:pt x="1767" y="2182"/>
                  <a:pt x="1773" y="2180"/>
                  <a:pt x="1778" y="2176"/>
                </a:cubicBezTo>
                <a:cubicBezTo>
                  <a:pt x="1784" y="2173"/>
                  <a:pt x="1789" y="2169"/>
                  <a:pt x="1795" y="2166"/>
                </a:cubicBezTo>
                <a:cubicBezTo>
                  <a:pt x="1800" y="2162"/>
                  <a:pt x="1805" y="2159"/>
                  <a:pt x="1811" y="2155"/>
                </a:cubicBezTo>
                <a:cubicBezTo>
                  <a:pt x="1816" y="2152"/>
                  <a:pt x="1822" y="2148"/>
                  <a:pt x="1827" y="2145"/>
                </a:cubicBezTo>
                <a:cubicBezTo>
                  <a:pt x="1848" y="2130"/>
                  <a:pt x="1869" y="2115"/>
                  <a:pt x="1889" y="2099"/>
                </a:cubicBezTo>
                <a:cubicBezTo>
                  <a:pt x="1905" y="2087"/>
                  <a:pt x="1905" y="2087"/>
                  <a:pt x="1905" y="2087"/>
                </a:cubicBezTo>
                <a:cubicBezTo>
                  <a:pt x="1912" y="2081"/>
                  <a:pt x="1912" y="2081"/>
                  <a:pt x="1912" y="2081"/>
                </a:cubicBezTo>
                <a:cubicBezTo>
                  <a:pt x="1915" y="2079"/>
                  <a:pt x="1917" y="2076"/>
                  <a:pt x="1920" y="2074"/>
                </a:cubicBezTo>
                <a:cubicBezTo>
                  <a:pt x="1930" y="2066"/>
                  <a:pt x="1939" y="2057"/>
                  <a:pt x="1949" y="2049"/>
                </a:cubicBezTo>
                <a:cubicBezTo>
                  <a:pt x="1952" y="2046"/>
                  <a:pt x="1954" y="2044"/>
                  <a:pt x="1957" y="2042"/>
                </a:cubicBezTo>
                <a:cubicBezTo>
                  <a:pt x="1964" y="2035"/>
                  <a:pt x="1964" y="2035"/>
                  <a:pt x="1964" y="2035"/>
                </a:cubicBezTo>
                <a:cubicBezTo>
                  <a:pt x="1978" y="2022"/>
                  <a:pt x="1978" y="2022"/>
                  <a:pt x="1978" y="2022"/>
                </a:cubicBezTo>
                <a:cubicBezTo>
                  <a:pt x="1987" y="2013"/>
                  <a:pt x="1997" y="2004"/>
                  <a:pt x="2006" y="1994"/>
                </a:cubicBezTo>
                <a:cubicBezTo>
                  <a:pt x="2015" y="1985"/>
                  <a:pt x="2024" y="1975"/>
                  <a:pt x="2033" y="1966"/>
                </a:cubicBezTo>
                <a:cubicBezTo>
                  <a:pt x="2042" y="1956"/>
                  <a:pt x="2050" y="1946"/>
                  <a:pt x="2059" y="1936"/>
                </a:cubicBezTo>
                <a:cubicBezTo>
                  <a:pt x="2072" y="1921"/>
                  <a:pt x="2072" y="1921"/>
                  <a:pt x="2072" y="1921"/>
                </a:cubicBezTo>
                <a:cubicBezTo>
                  <a:pt x="2084" y="1905"/>
                  <a:pt x="2084" y="1905"/>
                  <a:pt x="2084" y="1905"/>
                </a:cubicBezTo>
                <a:cubicBezTo>
                  <a:pt x="2093" y="1895"/>
                  <a:pt x="2101" y="1884"/>
                  <a:pt x="2109" y="1874"/>
                </a:cubicBezTo>
                <a:cubicBezTo>
                  <a:pt x="2124" y="1852"/>
                  <a:pt x="2140" y="1831"/>
                  <a:pt x="2154" y="1808"/>
                </a:cubicBezTo>
                <a:cubicBezTo>
                  <a:pt x="2165" y="1791"/>
                  <a:pt x="2165" y="1791"/>
                  <a:pt x="2165" y="1791"/>
                </a:cubicBezTo>
                <a:cubicBezTo>
                  <a:pt x="2170" y="1783"/>
                  <a:pt x="2170" y="1783"/>
                  <a:pt x="2170" y="1783"/>
                </a:cubicBezTo>
                <a:cubicBezTo>
                  <a:pt x="2175" y="1774"/>
                  <a:pt x="2175" y="1774"/>
                  <a:pt x="2175" y="1774"/>
                </a:cubicBezTo>
                <a:cubicBezTo>
                  <a:pt x="2182" y="1762"/>
                  <a:pt x="2189" y="1751"/>
                  <a:pt x="2195" y="1739"/>
                </a:cubicBezTo>
                <a:cubicBezTo>
                  <a:pt x="2199" y="1733"/>
                  <a:pt x="2202" y="1727"/>
                  <a:pt x="2205" y="1721"/>
                </a:cubicBezTo>
                <a:cubicBezTo>
                  <a:pt x="2214" y="1703"/>
                  <a:pt x="2214" y="1703"/>
                  <a:pt x="2214" y="1703"/>
                </a:cubicBezTo>
                <a:cubicBezTo>
                  <a:pt x="2223" y="1685"/>
                  <a:pt x="2223" y="1685"/>
                  <a:pt x="2223" y="1685"/>
                </a:cubicBezTo>
                <a:cubicBezTo>
                  <a:pt x="2226" y="1679"/>
                  <a:pt x="2229" y="1673"/>
                  <a:pt x="2232" y="1667"/>
                </a:cubicBezTo>
                <a:cubicBezTo>
                  <a:pt x="2237" y="1655"/>
                  <a:pt x="2243" y="1643"/>
                  <a:pt x="2248" y="1630"/>
                </a:cubicBezTo>
                <a:cubicBezTo>
                  <a:pt x="2253" y="1618"/>
                  <a:pt x="2258" y="1605"/>
                  <a:pt x="2263" y="1593"/>
                </a:cubicBezTo>
                <a:cubicBezTo>
                  <a:pt x="2267" y="1583"/>
                  <a:pt x="2267" y="1583"/>
                  <a:pt x="2267" y="1583"/>
                </a:cubicBezTo>
                <a:cubicBezTo>
                  <a:pt x="2268" y="1580"/>
                  <a:pt x="2269" y="1577"/>
                  <a:pt x="2270" y="1574"/>
                </a:cubicBezTo>
                <a:cubicBezTo>
                  <a:pt x="2277" y="1554"/>
                  <a:pt x="2277" y="1554"/>
                  <a:pt x="2277" y="1554"/>
                </a:cubicBezTo>
                <a:cubicBezTo>
                  <a:pt x="2283" y="1535"/>
                  <a:pt x="2283" y="1535"/>
                  <a:pt x="2283" y="1535"/>
                </a:cubicBezTo>
                <a:cubicBezTo>
                  <a:pt x="2286" y="1529"/>
                  <a:pt x="2288" y="1522"/>
                  <a:pt x="2289" y="1516"/>
                </a:cubicBezTo>
                <a:cubicBezTo>
                  <a:pt x="2293" y="1503"/>
                  <a:pt x="2297" y="1490"/>
                  <a:pt x="2301" y="1477"/>
                </a:cubicBezTo>
                <a:cubicBezTo>
                  <a:pt x="2303" y="1467"/>
                  <a:pt x="2303" y="1467"/>
                  <a:pt x="2303" y="1467"/>
                </a:cubicBezTo>
                <a:cubicBezTo>
                  <a:pt x="2306" y="1457"/>
                  <a:pt x="2306" y="1457"/>
                  <a:pt x="2306" y="1457"/>
                </a:cubicBezTo>
                <a:cubicBezTo>
                  <a:pt x="2310" y="1437"/>
                  <a:pt x="2310" y="1437"/>
                  <a:pt x="2310" y="1437"/>
                </a:cubicBezTo>
                <a:cubicBezTo>
                  <a:pt x="2317" y="1411"/>
                  <a:pt x="2321" y="1384"/>
                  <a:pt x="2326" y="1357"/>
                </a:cubicBezTo>
                <a:cubicBezTo>
                  <a:pt x="2327" y="1354"/>
                  <a:pt x="2327" y="1350"/>
                  <a:pt x="2327" y="1347"/>
                </a:cubicBezTo>
                <a:cubicBezTo>
                  <a:pt x="2329" y="1337"/>
                  <a:pt x="2329" y="1337"/>
                  <a:pt x="2329" y="1337"/>
                </a:cubicBezTo>
                <a:cubicBezTo>
                  <a:pt x="2331" y="1317"/>
                  <a:pt x="2331" y="1317"/>
                  <a:pt x="2331" y="1317"/>
                </a:cubicBezTo>
                <a:cubicBezTo>
                  <a:pt x="2334" y="1296"/>
                  <a:pt x="2334" y="1296"/>
                  <a:pt x="2334" y="1296"/>
                </a:cubicBezTo>
                <a:cubicBezTo>
                  <a:pt x="2335" y="1290"/>
                  <a:pt x="2335" y="1283"/>
                  <a:pt x="2336" y="1276"/>
                </a:cubicBezTo>
                <a:cubicBezTo>
                  <a:pt x="2339" y="1235"/>
                  <a:pt x="2339" y="1235"/>
                  <a:pt x="2339" y="1235"/>
                </a:cubicBezTo>
                <a:cubicBezTo>
                  <a:pt x="2340" y="1195"/>
                  <a:pt x="2340" y="1195"/>
                  <a:pt x="2340" y="1195"/>
                </a:cubicBezTo>
                <a:cubicBezTo>
                  <a:pt x="2340" y="1174"/>
                  <a:pt x="2340" y="1174"/>
                  <a:pt x="2340" y="1174"/>
                </a:cubicBezTo>
                <a:cubicBezTo>
                  <a:pt x="2340" y="1154"/>
                  <a:pt x="2340" y="1154"/>
                  <a:pt x="2340" y="1154"/>
                </a:cubicBezTo>
                <a:cubicBezTo>
                  <a:pt x="2339" y="1113"/>
                  <a:pt x="2339" y="1113"/>
                  <a:pt x="2339" y="1113"/>
                </a:cubicBezTo>
                <a:cubicBezTo>
                  <a:pt x="2336" y="1072"/>
                  <a:pt x="2336" y="1072"/>
                  <a:pt x="2336" y="1072"/>
                </a:cubicBezTo>
                <a:cubicBezTo>
                  <a:pt x="2335" y="1066"/>
                  <a:pt x="2335" y="1059"/>
                  <a:pt x="2334" y="1052"/>
                </a:cubicBezTo>
                <a:cubicBezTo>
                  <a:pt x="2331" y="1032"/>
                  <a:pt x="2331" y="1032"/>
                  <a:pt x="2331" y="1032"/>
                </a:cubicBezTo>
                <a:cubicBezTo>
                  <a:pt x="2330" y="1018"/>
                  <a:pt x="2328" y="1005"/>
                  <a:pt x="2326" y="991"/>
                </a:cubicBezTo>
                <a:cubicBezTo>
                  <a:pt x="2319" y="951"/>
                  <a:pt x="2319" y="951"/>
                  <a:pt x="2319" y="951"/>
                </a:cubicBezTo>
                <a:cubicBezTo>
                  <a:pt x="2317" y="938"/>
                  <a:pt x="2313" y="924"/>
                  <a:pt x="2310" y="911"/>
                </a:cubicBezTo>
                <a:cubicBezTo>
                  <a:pt x="2306" y="891"/>
                  <a:pt x="2306" y="891"/>
                  <a:pt x="2306" y="891"/>
                </a:cubicBezTo>
                <a:cubicBezTo>
                  <a:pt x="2303" y="881"/>
                  <a:pt x="2303" y="881"/>
                  <a:pt x="2303" y="881"/>
                </a:cubicBezTo>
                <a:cubicBezTo>
                  <a:pt x="2301" y="871"/>
                  <a:pt x="2301" y="871"/>
                  <a:pt x="2301" y="871"/>
                </a:cubicBezTo>
                <a:cubicBezTo>
                  <a:pt x="2289" y="832"/>
                  <a:pt x="2289" y="832"/>
                  <a:pt x="2289" y="832"/>
                </a:cubicBezTo>
                <a:cubicBezTo>
                  <a:pt x="2288" y="826"/>
                  <a:pt x="2285" y="819"/>
                  <a:pt x="2283" y="813"/>
                </a:cubicBezTo>
                <a:cubicBezTo>
                  <a:pt x="2277" y="793"/>
                  <a:pt x="2277" y="793"/>
                  <a:pt x="2277" y="793"/>
                </a:cubicBezTo>
                <a:cubicBezTo>
                  <a:pt x="2270" y="774"/>
                  <a:pt x="2270" y="774"/>
                  <a:pt x="2270" y="774"/>
                </a:cubicBezTo>
                <a:cubicBezTo>
                  <a:pt x="2268" y="768"/>
                  <a:pt x="2265" y="762"/>
                  <a:pt x="2263" y="755"/>
                </a:cubicBezTo>
                <a:cubicBezTo>
                  <a:pt x="2258" y="743"/>
                  <a:pt x="2253" y="730"/>
                  <a:pt x="2248" y="717"/>
                </a:cubicBezTo>
                <a:cubicBezTo>
                  <a:pt x="2242" y="705"/>
                  <a:pt x="2237" y="693"/>
                  <a:pt x="2231" y="680"/>
                </a:cubicBezTo>
                <a:cubicBezTo>
                  <a:pt x="2229" y="674"/>
                  <a:pt x="2226" y="668"/>
                  <a:pt x="2223" y="662"/>
                </a:cubicBezTo>
                <a:cubicBezTo>
                  <a:pt x="2214" y="644"/>
                  <a:pt x="2214" y="644"/>
                  <a:pt x="2214" y="644"/>
                </a:cubicBezTo>
                <a:cubicBezTo>
                  <a:pt x="2204" y="626"/>
                  <a:pt x="2204" y="626"/>
                  <a:pt x="2204" y="626"/>
                </a:cubicBezTo>
                <a:cubicBezTo>
                  <a:pt x="2201" y="620"/>
                  <a:pt x="2198" y="614"/>
                  <a:pt x="2195" y="608"/>
                </a:cubicBezTo>
                <a:cubicBezTo>
                  <a:pt x="2188" y="596"/>
                  <a:pt x="2181" y="585"/>
                  <a:pt x="2175" y="573"/>
                </a:cubicBezTo>
                <a:cubicBezTo>
                  <a:pt x="2173" y="570"/>
                  <a:pt x="2171" y="567"/>
                  <a:pt x="2170" y="564"/>
                </a:cubicBezTo>
                <a:cubicBezTo>
                  <a:pt x="2164" y="556"/>
                  <a:pt x="2164" y="556"/>
                  <a:pt x="2164" y="556"/>
                </a:cubicBezTo>
                <a:cubicBezTo>
                  <a:pt x="2153" y="539"/>
                  <a:pt x="2153" y="539"/>
                  <a:pt x="2153" y="539"/>
                </a:cubicBezTo>
                <a:cubicBezTo>
                  <a:pt x="2142" y="522"/>
                  <a:pt x="2142" y="522"/>
                  <a:pt x="2142" y="522"/>
                </a:cubicBezTo>
                <a:cubicBezTo>
                  <a:pt x="2140" y="518"/>
                  <a:pt x="2140" y="518"/>
                  <a:pt x="2140" y="518"/>
                </a:cubicBezTo>
                <a:cubicBezTo>
                  <a:pt x="2137" y="513"/>
                  <a:pt x="2137" y="513"/>
                  <a:pt x="2137" y="513"/>
                </a:cubicBezTo>
                <a:cubicBezTo>
                  <a:pt x="2131" y="505"/>
                  <a:pt x="2131" y="505"/>
                  <a:pt x="2131" y="505"/>
                </a:cubicBezTo>
                <a:cubicBezTo>
                  <a:pt x="2123" y="494"/>
                  <a:pt x="2115" y="483"/>
                  <a:pt x="2108" y="473"/>
                </a:cubicBezTo>
                <a:cubicBezTo>
                  <a:pt x="2100" y="462"/>
                  <a:pt x="2091" y="451"/>
                  <a:pt x="2083" y="441"/>
                </a:cubicBezTo>
                <a:cubicBezTo>
                  <a:pt x="2079" y="436"/>
                  <a:pt x="2075" y="430"/>
                  <a:pt x="2071" y="425"/>
                </a:cubicBezTo>
                <a:cubicBezTo>
                  <a:pt x="2057" y="410"/>
                  <a:pt x="2057" y="410"/>
                  <a:pt x="2057" y="410"/>
                </a:cubicBezTo>
                <a:cubicBezTo>
                  <a:pt x="2044" y="395"/>
                  <a:pt x="2044" y="395"/>
                  <a:pt x="2044" y="395"/>
                </a:cubicBezTo>
                <a:cubicBezTo>
                  <a:pt x="2040" y="390"/>
                  <a:pt x="2036" y="385"/>
                  <a:pt x="2031" y="380"/>
                </a:cubicBezTo>
                <a:cubicBezTo>
                  <a:pt x="2022" y="371"/>
                  <a:pt x="2013" y="361"/>
                  <a:pt x="2004" y="351"/>
                </a:cubicBezTo>
                <a:cubicBezTo>
                  <a:pt x="1997" y="344"/>
                  <a:pt x="1997" y="344"/>
                  <a:pt x="1997" y="344"/>
                </a:cubicBezTo>
                <a:cubicBezTo>
                  <a:pt x="1990" y="337"/>
                  <a:pt x="1990" y="337"/>
                  <a:pt x="1990" y="337"/>
                </a:cubicBezTo>
                <a:cubicBezTo>
                  <a:pt x="1975" y="324"/>
                  <a:pt x="1975" y="324"/>
                  <a:pt x="1975" y="324"/>
                </a:cubicBezTo>
                <a:cubicBezTo>
                  <a:pt x="1956" y="305"/>
                  <a:pt x="1936" y="288"/>
                  <a:pt x="1916" y="271"/>
                </a:cubicBezTo>
                <a:cubicBezTo>
                  <a:pt x="1914" y="269"/>
                  <a:pt x="1911" y="267"/>
                  <a:pt x="1909" y="265"/>
                </a:cubicBezTo>
                <a:cubicBezTo>
                  <a:pt x="1901" y="259"/>
                  <a:pt x="1901" y="259"/>
                  <a:pt x="1901" y="259"/>
                </a:cubicBezTo>
                <a:cubicBezTo>
                  <a:pt x="1886" y="246"/>
                  <a:pt x="1886" y="246"/>
                  <a:pt x="1886" y="246"/>
                </a:cubicBezTo>
                <a:cubicBezTo>
                  <a:pt x="1870" y="234"/>
                  <a:pt x="1870" y="234"/>
                  <a:pt x="1870" y="234"/>
                </a:cubicBezTo>
                <a:cubicBezTo>
                  <a:pt x="1865" y="230"/>
                  <a:pt x="1859" y="227"/>
                  <a:pt x="1854" y="223"/>
                </a:cubicBezTo>
                <a:cubicBezTo>
                  <a:pt x="1844" y="215"/>
                  <a:pt x="1833" y="208"/>
                  <a:pt x="1822" y="200"/>
                </a:cubicBezTo>
                <a:cubicBezTo>
                  <a:pt x="1811" y="193"/>
                  <a:pt x="1800" y="186"/>
                  <a:pt x="1789" y="179"/>
                </a:cubicBezTo>
                <a:cubicBezTo>
                  <a:pt x="1784" y="176"/>
                  <a:pt x="1779" y="172"/>
                  <a:pt x="1773" y="169"/>
                </a:cubicBezTo>
                <a:cubicBezTo>
                  <a:pt x="1756" y="159"/>
                  <a:pt x="1756" y="159"/>
                  <a:pt x="1756" y="159"/>
                </a:cubicBezTo>
                <a:cubicBezTo>
                  <a:pt x="1745" y="153"/>
                  <a:pt x="1734" y="146"/>
                  <a:pt x="1723" y="140"/>
                </a:cubicBezTo>
                <a:cubicBezTo>
                  <a:pt x="1711" y="134"/>
                  <a:pt x="1700" y="128"/>
                  <a:pt x="1688" y="122"/>
                </a:cubicBezTo>
                <a:cubicBezTo>
                  <a:pt x="1680" y="118"/>
                  <a:pt x="1680" y="118"/>
                  <a:pt x="1680" y="118"/>
                </a:cubicBezTo>
                <a:cubicBezTo>
                  <a:pt x="1677" y="117"/>
                  <a:pt x="1674" y="115"/>
                  <a:pt x="1671" y="114"/>
                </a:cubicBezTo>
                <a:cubicBezTo>
                  <a:pt x="1665" y="111"/>
                  <a:pt x="1659" y="109"/>
                  <a:pt x="1654" y="106"/>
                </a:cubicBezTo>
                <a:cubicBezTo>
                  <a:pt x="1648" y="103"/>
                  <a:pt x="1642" y="101"/>
                  <a:pt x="1636" y="98"/>
                </a:cubicBezTo>
                <a:cubicBezTo>
                  <a:pt x="1627" y="94"/>
                  <a:pt x="1627" y="94"/>
                  <a:pt x="1627" y="94"/>
                </a:cubicBezTo>
                <a:cubicBezTo>
                  <a:pt x="1623" y="92"/>
                  <a:pt x="1623" y="92"/>
                  <a:pt x="1623" y="92"/>
                </a:cubicBezTo>
                <a:cubicBezTo>
                  <a:pt x="1619" y="90"/>
                  <a:pt x="1619" y="90"/>
                  <a:pt x="1619" y="90"/>
                </a:cubicBezTo>
                <a:cubicBezTo>
                  <a:pt x="1607" y="86"/>
                  <a:pt x="1595" y="81"/>
                  <a:pt x="1583" y="76"/>
                </a:cubicBezTo>
                <a:cubicBezTo>
                  <a:pt x="1574" y="73"/>
                  <a:pt x="1574" y="73"/>
                  <a:pt x="1574" y="73"/>
                </a:cubicBezTo>
                <a:cubicBezTo>
                  <a:pt x="1571" y="72"/>
                  <a:pt x="1569" y="71"/>
                  <a:pt x="1566" y="70"/>
                </a:cubicBezTo>
                <a:cubicBezTo>
                  <a:pt x="1560" y="68"/>
                  <a:pt x="1554" y="66"/>
                  <a:pt x="1548" y="64"/>
                </a:cubicBezTo>
                <a:cubicBezTo>
                  <a:pt x="1536" y="60"/>
                  <a:pt x="1524" y="55"/>
                  <a:pt x="1512" y="52"/>
                </a:cubicBezTo>
                <a:cubicBezTo>
                  <a:pt x="1500" y="48"/>
                  <a:pt x="1488" y="45"/>
                  <a:pt x="1476" y="41"/>
                </a:cubicBezTo>
                <a:cubicBezTo>
                  <a:pt x="1470" y="40"/>
                  <a:pt x="1464" y="38"/>
                  <a:pt x="1458" y="36"/>
                </a:cubicBezTo>
                <a:cubicBezTo>
                  <a:pt x="1452" y="35"/>
                  <a:pt x="1445" y="34"/>
                  <a:pt x="1439" y="32"/>
                </a:cubicBezTo>
                <a:cubicBezTo>
                  <a:pt x="1427" y="29"/>
                  <a:pt x="1415" y="27"/>
                  <a:pt x="1403" y="24"/>
                </a:cubicBezTo>
                <a:cubicBezTo>
                  <a:pt x="1391" y="22"/>
                  <a:pt x="1379" y="19"/>
                  <a:pt x="1367" y="17"/>
                </a:cubicBezTo>
                <a:cubicBezTo>
                  <a:pt x="1361" y="16"/>
                  <a:pt x="1355" y="15"/>
                  <a:pt x="1349" y="14"/>
                </a:cubicBezTo>
                <a:cubicBezTo>
                  <a:pt x="1343" y="13"/>
                  <a:pt x="1337" y="12"/>
                  <a:pt x="1330" y="12"/>
                </a:cubicBezTo>
                <a:cubicBezTo>
                  <a:pt x="1318" y="10"/>
                  <a:pt x="1306" y="8"/>
                  <a:pt x="1294" y="7"/>
                </a:cubicBezTo>
                <a:cubicBezTo>
                  <a:pt x="1291" y="7"/>
                  <a:pt x="1288" y="6"/>
                  <a:pt x="1285" y="6"/>
                </a:cubicBezTo>
                <a:cubicBezTo>
                  <a:pt x="1276" y="5"/>
                  <a:pt x="1276" y="5"/>
                  <a:pt x="1276" y="5"/>
                </a:cubicBezTo>
                <a:cubicBezTo>
                  <a:pt x="1270" y="5"/>
                  <a:pt x="1264" y="4"/>
                  <a:pt x="1258" y="4"/>
                </a:cubicBezTo>
                <a:cubicBezTo>
                  <a:pt x="1252" y="3"/>
                  <a:pt x="1246" y="3"/>
                  <a:pt x="1240" y="2"/>
                </a:cubicBezTo>
                <a:cubicBezTo>
                  <a:pt x="1231" y="2"/>
                  <a:pt x="1231" y="2"/>
                  <a:pt x="1231" y="2"/>
                </a:cubicBezTo>
                <a:cubicBezTo>
                  <a:pt x="1226" y="1"/>
                  <a:pt x="1226" y="1"/>
                  <a:pt x="1226" y="1"/>
                </a:cubicBezTo>
                <a:cubicBezTo>
                  <a:pt x="1222" y="1"/>
                  <a:pt x="1222" y="1"/>
                  <a:pt x="1222" y="1"/>
                </a:cubicBezTo>
                <a:cubicBezTo>
                  <a:pt x="1210" y="1"/>
                  <a:pt x="1198" y="1"/>
                  <a:pt x="1186" y="0"/>
                </a:cubicBezTo>
                <a:cubicBezTo>
                  <a:pt x="1180" y="0"/>
                  <a:pt x="1174" y="0"/>
                  <a:pt x="1168" y="0"/>
                </a:cubicBezTo>
                <a:cubicBezTo>
                  <a:pt x="1162" y="0"/>
                  <a:pt x="1156" y="0"/>
                  <a:pt x="1150" y="0"/>
                </a:cubicBezTo>
                <a:cubicBezTo>
                  <a:pt x="1139" y="0"/>
                  <a:pt x="1127" y="1"/>
                  <a:pt x="1115" y="1"/>
                </a:cubicBezTo>
                <a:cubicBezTo>
                  <a:pt x="1109" y="1"/>
                  <a:pt x="1103" y="2"/>
                  <a:pt x="1097" y="2"/>
                </a:cubicBezTo>
                <a:cubicBezTo>
                  <a:pt x="1092" y="2"/>
                  <a:pt x="1086" y="3"/>
                  <a:pt x="1080" y="3"/>
                </a:cubicBezTo>
                <a:cubicBezTo>
                  <a:pt x="1074" y="4"/>
                  <a:pt x="1068" y="4"/>
                  <a:pt x="1062" y="4"/>
                </a:cubicBezTo>
                <a:cubicBezTo>
                  <a:pt x="1059" y="5"/>
                  <a:pt x="1057" y="5"/>
                  <a:pt x="1054" y="5"/>
                </a:cubicBezTo>
                <a:cubicBezTo>
                  <a:pt x="1045" y="6"/>
                  <a:pt x="1045" y="6"/>
                  <a:pt x="1045" y="6"/>
                </a:cubicBezTo>
                <a:cubicBezTo>
                  <a:pt x="1033" y="8"/>
                  <a:pt x="1022" y="9"/>
                  <a:pt x="1010" y="10"/>
                </a:cubicBezTo>
                <a:cubicBezTo>
                  <a:pt x="999" y="11"/>
                  <a:pt x="988" y="14"/>
                  <a:pt x="976" y="15"/>
                </a:cubicBezTo>
                <a:cubicBezTo>
                  <a:pt x="965" y="17"/>
                  <a:pt x="954" y="19"/>
                  <a:pt x="943" y="21"/>
                </a:cubicBezTo>
                <a:cubicBezTo>
                  <a:pt x="931" y="24"/>
                  <a:pt x="920" y="26"/>
                  <a:pt x="909" y="28"/>
                </a:cubicBezTo>
                <a:cubicBezTo>
                  <a:pt x="904" y="29"/>
                  <a:pt x="898" y="31"/>
                  <a:pt x="893" y="32"/>
                </a:cubicBezTo>
                <a:cubicBezTo>
                  <a:pt x="887" y="33"/>
                  <a:pt x="882" y="35"/>
                  <a:pt x="876" y="36"/>
                </a:cubicBezTo>
                <a:cubicBezTo>
                  <a:pt x="866" y="39"/>
                  <a:pt x="855" y="42"/>
                  <a:pt x="844" y="45"/>
                </a:cubicBezTo>
                <a:cubicBezTo>
                  <a:pt x="833" y="48"/>
                  <a:pt x="823" y="51"/>
                  <a:pt x="812" y="54"/>
                </a:cubicBezTo>
                <a:cubicBezTo>
                  <a:pt x="791" y="60"/>
                  <a:pt x="771" y="68"/>
                  <a:pt x="750" y="76"/>
                </a:cubicBezTo>
                <a:cubicBezTo>
                  <a:pt x="740" y="79"/>
                  <a:pt x="730" y="84"/>
                  <a:pt x="720" y="88"/>
                </a:cubicBezTo>
                <a:cubicBezTo>
                  <a:pt x="710" y="92"/>
                  <a:pt x="701" y="96"/>
                  <a:pt x="691" y="100"/>
                </a:cubicBezTo>
                <a:cubicBezTo>
                  <a:pt x="681" y="104"/>
                  <a:pt x="672" y="109"/>
                  <a:pt x="662" y="113"/>
                </a:cubicBezTo>
                <a:cubicBezTo>
                  <a:pt x="653" y="118"/>
                  <a:pt x="643" y="122"/>
                  <a:pt x="634" y="127"/>
                </a:cubicBezTo>
                <a:cubicBezTo>
                  <a:pt x="615" y="137"/>
                  <a:pt x="597" y="146"/>
                  <a:pt x="579" y="157"/>
                </a:cubicBezTo>
                <a:cubicBezTo>
                  <a:pt x="509" y="198"/>
                  <a:pt x="445" y="244"/>
                  <a:pt x="389" y="294"/>
                </a:cubicBezTo>
                <a:cubicBezTo>
                  <a:pt x="333" y="343"/>
                  <a:pt x="285" y="395"/>
                  <a:pt x="244" y="447"/>
                </a:cubicBezTo>
                <a:cubicBezTo>
                  <a:pt x="203" y="499"/>
                  <a:pt x="169" y="551"/>
                  <a:pt x="141" y="601"/>
                </a:cubicBezTo>
                <a:cubicBezTo>
                  <a:pt x="126" y="626"/>
                  <a:pt x="115" y="651"/>
                  <a:pt x="103" y="675"/>
                </a:cubicBezTo>
                <a:cubicBezTo>
                  <a:pt x="92" y="699"/>
                  <a:pt x="82" y="722"/>
                  <a:pt x="73" y="744"/>
                </a:cubicBezTo>
                <a:cubicBezTo>
                  <a:pt x="38" y="833"/>
                  <a:pt x="21" y="906"/>
                  <a:pt x="12" y="957"/>
                </a:cubicBezTo>
                <a:cubicBezTo>
                  <a:pt x="7" y="982"/>
                  <a:pt x="5" y="1001"/>
                  <a:pt x="3" y="1014"/>
                </a:cubicBezTo>
                <a:cubicBezTo>
                  <a:pt x="1" y="1027"/>
                  <a:pt x="0" y="1034"/>
                  <a:pt x="0" y="1034"/>
                </a:cubicBezTo>
                <a:lnTo>
                  <a:pt x="153" y="1052"/>
                </a:lnTo>
                <a:close/>
              </a:path>
            </a:pathLst>
          </a:custGeom>
          <a:solidFill>
            <a:srgbClr val="44546A">
              <a:lumMod val="60000"/>
              <a:lumOff val="40000"/>
            </a:srgbClr>
          </a:solidFill>
          <a:ln>
            <a:noFill/>
          </a:ln>
        </p:spPr>
        <p:txBody>
          <a:bodyPr vert="horz" wrap="square" lIns="51441" tIns="25721" rIns="51441" bIns="25721" numCol="1" anchor="t" anchorCtr="0" compatLnSpc="1"/>
          <a:lstStyle/>
          <a:p>
            <a:pPr>
              <a:defRPr/>
            </a:pPr>
            <a:endParaRPr lang="id-ID" sz="1350" kern="0">
              <a:solidFill>
                <a:sysClr val="windowText" lastClr="000000"/>
              </a:solidFill>
            </a:endParaRPr>
          </a:p>
        </p:txBody>
      </p:sp>
      <p:sp>
        <p:nvSpPr>
          <p:cNvPr id="30" name="TextBox 4"/>
          <p:cNvSpPr txBox="1"/>
          <p:nvPr/>
        </p:nvSpPr>
        <p:spPr>
          <a:xfrm>
            <a:off x="2959946" y="2590361"/>
            <a:ext cx="2313978" cy="466090"/>
          </a:xfrm>
          <a:prstGeom prst="rect">
            <a:avLst/>
          </a:prstGeom>
          <a:noFill/>
        </p:spPr>
        <p:txBody>
          <a:bodyPr wrap="square" lIns="51441" tIns="25721" rIns="51441" bIns="25721" rtlCol="0">
            <a:spAutoFit/>
          </a:bodyPr>
          <a:lstStyle/>
          <a:p>
            <a:pPr algn="ctr">
              <a:defRPr/>
            </a:pPr>
            <a:r>
              <a:rPr lang="en-US" altLang="zh-CN" sz="2700" b="1" kern="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GIẢI LAO</a:t>
            </a:r>
            <a:endParaRPr lang="id-ID" sz="2700" b="1" kern="0" dirty="0"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1" name="Oval 5"/>
          <p:cNvSpPr/>
          <p:nvPr/>
        </p:nvSpPr>
        <p:spPr>
          <a:xfrm>
            <a:off x="1277635" y="2402660"/>
            <a:ext cx="1528049" cy="828983"/>
          </a:xfrm>
          <a:prstGeom prst="ellipse">
            <a:avLst/>
          </a:prstGeom>
          <a:solidFill>
            <a:srgbClr val="EE482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51441" tIns="25721" rIns="51441" bIns="25721" rtlCol="0" anchor="ctr"/>
          <a:lstStyle/>
          <a:p>
            <a:pPr algn="ctr">
              <a:defRPr/>
            </a:pPr>
            <a:endParaRPr lang="id-ID" sz="1350" kern="0">
              <a:solidFill>
                <a:sysClr val="window" lastClr="FFFF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2" name="Oval 6"/>
          <p:cNvSpPr/>
          <p:nvPr/>
        </p:nvSpPr>
        <p:spPr>
          <a:xfrm>
            <a:off x="3437875" y="1437623"/>
            <a:ext cx="1528049" cy="828983"/>
          </a:xfrm>
          <a:prstGeom prst="ellipse">
            <a:avLst/>
          </a:prstGeom>
          <a:solidFill>
            <a:srgbClr val="A45BB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51441" tIns="25721" rIns="51441" bIns="25721" rtlCol="0" anchor="ctr"/>
          <a:lstStyle/>
          <a:p>
            <a:pPr algn="ctr">
              <a:defRPr/>
            </a:pPr>
            <a:endParaRPr lang="id-ID" sz="1350" kern="0">
              <a:solidFill>
                <a:sysClr val="window" lastClr="FFFF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3" name="Oval 7"/>
          <p:cNvSpPr/>
          <p:nvPr/>
        </p:nvSpPr>
        <p:spPr>
          <a:xfrm>
            <a:off x="3530006" y="3422882"/>
            <a:ext cx="1528049" cy="828983"/>
          </a:xfrm>
          <a:prstGeom prst="ellipse">
            <a:avLst/>
          </a:prstGeom>
          <a:solidFill>
            <a:srgbClr val="02987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51441" tIns="25721" rIns="51441" bIns="25721" rtlCol="0" anchor="ctr"/>
          <a:lstStyle/>
          <a:p>
            <a:pPr algn="ctr">
              <a:defRPr/>
            </a:pPr>
            <a:endParaRPr lang="id-ID" sz="1350" kern="0">
              <a:solidFill>
                <a:sysClr val="window" lastClr="FFFF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4" name="Oval 8"/>
          <p:cNvSpPr/>
          <p:nvPr/>
        </p:nvSpPr>
        <p:spPr>
          <a:xfrm>
            <a:off x="5258198" y="2402660"/>
            <a:ext cx="1528049" cy="828983"/>
          </a:xfrm>
          <a:prstGeom prst="ellipse">
            <a:avLst/>
          </a:prstGeom>
          <a:solidFill>
            <a:srgbClr val="EFA73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51441" tIns="25721" rIns="51441" bIns="25721" rtlCol="0" anchor="ctr"/>
          <a:lstStyle/>
          <a:p>
            <a:pPr algn="ctr">
              <a:defRPr/>
            </a:pPr>
            <a:endParaRPr lang="id-ID" sz="1350" kern="0">
              <a:solidFill>
                <a:sysClr val="window" lastClr="FFFF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45" name="Group 29"/>
          <p:cNvGrpSpPr/>
          <p:nvPr/>
        </p:nvGrpSpPr>
        <p:grpSpPr>
          <a:xfrm>
            <a:off x="4232440" y="1589918"/>
            <a:ext cx="493183" cy="252413"/>
            <a:chOff x="3498850" y="1541463"/>
            <a:chExt cx="504825" cy="476250"/>
          </a:xfrm>
          <a:solidFill>
            <a:sysClr val="window" lastClr="FFFFFF"/>
          </a:solidFill>
        </p:grpSpPr>
        <p:sp>
          <p:nvSpPr>
            <p:cNvPr id="46" name="Oval 5"/>
            <p:cNvSpPr>
              <a:spLocks noChangeArrowheads="1"/>
            </p:cNvSpPr>
            <p:nvPr/>
          </p:nvSpPr>
          <p:spPr bwMode="auto">
            <a:xfrm>
              <a:off x="3743325" y="1801813"/>
              <a:ext cx="61913" cy="619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>
                <a:defRPr/>
              </a:pPr>
              <a:endParaRPr lang="id-ID"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Freeform 6"/>
            <p:cNvSpPr>
              <a:spLocks noEditPoints="1"/>
            </p:cNvSpPr>
            <p:nvPr/>
          </p:nvSpPr>
          <p:spPr bwMode="auto">
            <a:xfrm>
              <a:off x="3498850" y="1541463"/>
              <a:ext cx="504825" cy="476250"/>
            </a:xfrm>
            <a:custGeom>
              <a:avLst/>
              <a:gdLst>
                <a:gd name="T0" fmla="*/ 116 w 132"/>
                <a:gd name="T1" fmla="*/ 48 h 124"/>
                <a:gd name="T2" fmla="*/ 116 w 132"/>
                <a:gd name="T3" fmla="*/ 22 h 124"/>
                <a:gd name="T4" fmla="*/ 104 w 132"/>
                <a:gd name="T5" fmla="*/ 0 h 124"/>
                <a:gd name="T6" fmla="*/ 22 w 132"/>
                <a:gd name="T7" fmla="*/ 0 h 124"/>
                <a:gd name="T8" fmla="*/ 0 w 132"/>
                <a:gd name="T9" fmla="*/ 102 h 124"/>
                <a:gd name="T10" fmla="*/ 94 w 132"/>
                <a:gd name="T11" fmla="*/ 124 h 124"/>
                <a:gd name="T12" fmla="*/ 116 w 132"/>
                <a:gd name="T13" fmla="*/ 96 h 124"/>
                <a:gd name="T14" fmla="*/ 116 w 132"/>
                <a:gd name="T15" fmla="*/ 48 h 124"/>
                <a:gd name="T16" fmla="*/ 88 w 132"/>
                <a:gd name="T17" fmla="*/ 8 h 124"/>
                <a:gd name="T18" fmla="*/ 108 w 132"/>
                <a:gd name="T19" fmla="*/ 12 h 124"/>
                <a:gd name="T20" fmla="*/ 108 w 132"/>
                <a:gd name="T21" fmla="*/ 24 h 124"/>
                <a:gd name="T22" fmla="*/ 104 w 132"/>
                <a:gd name="T23" fmla="*/ 36 h 124"/>
                <a:gd name="T24" fmla="*/ 104 w 132"/>
                <a:gd name="T25" fmla="*/ 32 h 124"/>
                <a:gd name="T26" fmla="*/ 104 w 132"/>
                <a:gd name="T27" fmla="*/ 16 h 124"/>
                <a:gd name="T28" fmla="*/ 16 w 132"/>
                <a:gd name="T29" fmla="*/ 12 h 124"/>
                <a:gd name="T30" fmla="*/ 12 w 132"/>
                <a:gd name="T31" fmla="*/ 24 h 124"/>
                <a:gd name="T32" fmla="*/ 8 w 132"/>
                <a:gd name="T33" fmla="*/ 22 h 124"/>
                <a:gd name="T34" fmla="*/ 100 w 132"/>
                <a:gd name="T35" fmla="*/ 20 h 124"/>
                <a:gd name="T36" fmla="*/ 16 w 132"/>
                <a:gd name="T37" fmla="*/ 16 h 124"/>
                <a:gd name="T38" fmla="*/ 100 w 132"/>
                <a:gd name="T39" fmla="*/ 20 h 124"/>
                <a:gd name="T40" fmla="*/ 100 w 132"/>
                <a:gd name="T41" fmla="*/ 28 h 124"/>
                <a:gd name="T42" fmla="*/ 16 w 132"/>
                <a:gd name="T43" fmla="*/ 24 h 124"/>
                <a:gd name="T44" fmla="*/ 100 w 132"/>
                <a:gd name="T45" fmla="*/ 32 h 124"/>
                <a:gd name="T46" fmla="*/ 88 w 132"/>
                <a:gd name="T47" fmla="*/ 36 h 124"/>
                <a:gd name="T48" fmla="*/ 16 w 132"/>
                <a:gd name="T49" fmla="*/ 35 h 124"/>
                <a:gd name="T50" fmla="*/ 100 w 132"/>
                <a:gd name="T51" fmla="*/ 32 h 124"/>
                <a:gd name="T52" fmla="*/ 94 w 132"/>
                <a:gd name="T53" fmla="*/ 116 h 124"/>
                <a:gd name="T54" fmla="*/ 8 w 132"/>
                <a:gd name="T55" fmla="*/ 102 h 124"/>
                <a:gd name="T56" fmla="*/ 22 w 132"/>
                <a:gd name="T57" fmla="*/ 44 h 124"/>
                <a:gd name="T58" fmla="*/ 104 w 132"/>
                <a:gd name="T59" fmla="*/ 44 h 124"/>
                <a:gd name="T60" fmla="*/ 108 w 132"/>
                <a:gd name="T61" fmla="*/ 56 h 124"/>
                <a:gd name="T62" fmla="*/ 52 w 132"/>
                <a:gd name="T63" fmla="*/ 76 h 124"/>
                <a:gd name="T64" fmla="*/ 108 w 132"/>
                <a:gd name="T65" fmla="*/ 96 h 124"/>
                <a:gd name="T66" fmla="*/ 113 w 132"/>
                <a:gd name="T67" fmla="*/ 88 h 124"/>
                <a:gd name="T68" fmla="*/ 60 w 132"/>
                <a:gd name="T69" fmla="*/ 76 h 124"/>
                <a:gd name="T70" fmla="*/ 108 w 132"/>
                <a:gd name="T71" fmla="*/ 64 h 124"/>
                <a:gd name="T72" fmla="*/ 115 w 132"/>
                <a:gd name="T73" fmla="*/ 59 h 124"/>
                <a:gd name="T74" fmla="*/ 120 w 132"/>
                <a:gd name="T75" fmla="*/ 7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2" h="124"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16" y="12"/>
                    <a:pt x="116" y="12"/>
                    <a:pt x="116" y="12"/>
                  </a:cubicBezTo>
                  <a:cubicBezTo>
                    <a:pt x="116" y="5"/>
                    <a:pt x="111" y="0"/>
                    <a:pt x="104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14"/>
                    <a:pt x="10" y="124"/>
                    <a:pt x="22" y="124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106" y="124"/>
                    <a:pt x="116" y="114"/>
                    <a:pt x="116" y="102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32" y="84"/>
                    <a:pt x="132" y="60"/>
                    <a:pt x="116" y="48"/>
                  </a:cubicBezTo>
                  <a:close/>
                  <a:moveTo>
                    <a:pt x="22" y="8"/>
                  </a:moveTo>
                  <a:cubicBezTo>
                    <a:pt x="88" y="8"/>
                    <a:pt x="88" y="8"/>
                    <a:pt x="88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6" y="8"/>
                    <a:pt x="108" y="10"/>
                    <a:pt x="108" y="1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7" y="36"/>
                    <a:pt x="105" y="36"/>
                    <a:pt x="104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16"/>
                    <a:pt x="104" y="16"/>
                    <a:pt x="104" y="16"/>
                  </a:cubicBezTo>
                  <a:cubicBezTo>
                    <a:pt x="104" y="14"/>
                    <a:pt x="102" y="12"/>
                    <a:pt x="100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4" y="12"/>
                    <a:pt x="12" y="14"/>
                    <a:pt x="12" y="16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0" y="29"/>
                    <a:pt x="8" y="26"/>
                    <a:pt x="8" y="22"/>
                  </a:cubicBezTo>
                  <a:cubicBezTo>
                    <a:pt x="8" y="14"/>
                    <a:pt x="14" y="8"/>
                    <a:pt x="22" y="8"/>
                  </a:cubicBezTo>
                  <a:close/>
                  <a:moveTo>
                    <a:pt x="100" y="20"/>
                  </a:move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00" y="16"/>
                    <a:pt x="100" y="16"/>
                    <a:pt x="100" y="16"/>
                  </a:cubicBezTo>
                  <a:lnTo>
                    <a:pt x="100" y="20"/>
                  </a:lnTo>
                  <a:close/>
                  <a:moveTo>
                    <a:pt x="100" y="24"/>
                  </a:moveTo>
                  <a:cubicBezTo>
                    <a:pt x="100" y="28"/>
                    <a:pt x="100" y="28"/>
                    <a:pt x="100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4"/>
                    <a:pt x="16" y="24"/>
                    <a:pt x="16" y="24"/>
                  </a:cubicBezTo>
                  <a:lnTo>
                    <a:pt x="100" y="24"/>
                  </a:lnTo>
                  <a:close/>
                  <a:moveTo>
                    <a:pt x="100" y="32"/>
                  </a:moveTo>
                  <a:cubicBezTo>
                    <a:pt x="100" y="36"/>
                    <a:pt x="100" y="36"/>
                    <a:pt x="100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0" y="36"/>
                    <a:pt x="18" y="35"/>
                    <a:pt x="16" y="35"/>
                  </a:cubicBezTo>
                  <a:cubicBezTo>
                    <a:pt x="16" y="32"/>
                    <a:pt x="16" y="32"/>
                    <a:pt x="16" y="32"/>
                  </a:cubicBezTo>
                  <a:lnTo>
                    <a:pt x="100" y="32"/>
                  </a:lnTo>
                  <a:close/>
                  <a:moveTo>
                    <a:pt x="108" y="102"/>
                  </a:moveTo>
                  <a:cubicBezTo>
                    <a:pt x="108" y="110"/>
                    <a:pt x="102" y="116"/>
                    <a:pt x="94" y="116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14" y="116"/>
                    <a:pt x="8" y="110"/>
                    <a:pt x="8" y="102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12" y="42"/>
                    <a:pt x="17" y="44"/>
                    <a:pt x="22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6" y="44"/>
                    <a:pt x="108" y="46"/>
                    <a:pt x="108" y="48"/>
                  </a:cubicBezTo>
                  <a:cubicBezTo>
                    <a:pt x="108" y="56"/>
                    <a:pt x="108" y="56"/>
                    <a:pt x="108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61" y="56"/>
                    <a:pt x="52" y="65"/>
                    <a:pt x="52" y="76"/>
                  </a:cubicBezTo>
                  <a:cubicBezTo>
                    <a:pt x="52" y="87"/>
                    <a:pt x="61" y="96"/>
                    <a:pt x="72" y="96"/>
                  </a:cubicBezTo>
                  <a:cubicBezTo>
                    <a:pt x="108" y="96"/>
                    <a:pt x="108" y="96"/>
                    <a:pt x="108" y="96"/>
                  </a:cubicBezTo>
                  <a:lnTo>
                    <a:pt x="108" y="102"/>
                  </a:lnTo>
                  <a:close/>
                  <a:moveTo>
                    <a:pt x="113" y="88"/>
                  </a:moveTo>
                  <a:cubicBezTo>
                    <a:pt x="72" y="88"/>
                    <a:pt x="72" y="88"/>
                    <a:pt x="72" y="88"/>
                  </a:cubicBezTo>
                  <a:cubicBezTo>
                    <a:pt x="65" y="88"/>
                    <a:pt x="60" y="83"/>
                    <a:pt x="60" y="76"/>
                  </a:cubicBezTo>
                  <a:cubicBezTo>
                    <a:pt x="60" y="69"/>
                    <a:pt x="65" y="64"/>
                    <a:pt x="72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10" y="64"/>
                    <a:pt x="113" y="63"/>
                    <a:pt x="114" y="61"/>
                  </a:cubicBezTo>
                  <a:cubicBezTo>
                    <a:pt x="115" y="60"/>
                    <a:pt x="115" y="60"/>
                    <a:pt x="115" y="59"/>
                  </a:cubicBezTo>
                  <a:cubicBezTo>
                    <a:pt x="115" y="59"/>
                    <a:pt x="116" y="59"/>
                    <a:pt x="116" y="59"/>
                  </a:cubicBezTo>
                  <a:cubicBezTo>
                    <a:pt x="118" y="62"/>
                    <a:pt x="120" y="67"/>
                    <a:pt x="120" y="72"/>
                  </a:cubicBezTo>
                  <a:cubicBezTo>
                    <a:pt x="120" y="78"/>
                    <a:pt x="118" y="84"/>
                    <a:pt x="113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>
                <a:defRPr/>
              </a:pPr>
              <a:endParaRPr lang="id-ID" sz="135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48" name="Group 32"/>
          <p:cNvGrpSpPr/>
          <p:nvPr/>
        </p:nvGrpSpPr>
        <p:grpSpPr>
          <a:xfrm>
            <a:off x="2067278" y="2551349"/>
            <a:ext cx="461812" cy="249711"/>
            <a:chOff x="2437300" y="1144829"/>
            <a:chExt cx="400024" cy="398703"/>
          </a:xfrm>
          <a:solidFill>
            <a:sysClr val="window" lastClr="FFFFFF"/>
          </a:solidFill>
        </p:grpSpPr>
        <p:sp>
          <p:nvSpPr>
            <p:cNvPr id="49" name="Freeform 129"/>
            <p:cNvSpPr>
              <a:spLocks noEditPoints="1"/>
            </p:cNvSpPr>
            <p:nvPr/>
          </p:nvSpPr>
          <p:spPr bwMode="auto">
            <a:xfrm>
              <a:off x="2437300" y="1144829"/>
              <a:ext cx="400024" cy="398703"/>
            </a:xfrm>
            <a:custGeom>
              <a:avLst/>
              <a:gdLst>
                <a:gd name="T0" fmla="*/ 88 w 128"/>
                <a:gd name="T1" fmla="*/ 0 h 128"/>
                <a:gd name="T2" fmla="*/ 48 w 128"/>
                <a:gd name="T3" fmla="*/ 40 h 128"/>
                <a:gd name="T4" fmla="*/ 51 w 128"/>
                <a:gd name="T5" fmla="*/ 55 h 128"/>
                <a:gd name="T6" fmla="*/ 2 w 128"/>
                <a:gd name="T7" fmla="*/ 103 h 128"/>
                <a:gd name="T8" fmla="*/ 0 w 128"/>
                <a:gd name="T9" fmla="*/ 108 h 128"/>
                <a:gd name="T10" fmla="*/ 0 w 128"/>
                <a:gd name="T11" fmla="*/ 120 h 128"/>
                <a:gd name="T12" fmla="*/ 8 w 128"/>
                <a:gd name="T13" fmla="*/ 128 h 128"/>
                <a:gd name="T14" fmla="*/ 20 w 128"/>
                <a:gd name="T15" fmla="*/ 128 h 128"/>
                <a:gd name="T16" fmla="*/ 25 w 128"/>
                <a:gd name="T17" fmla="*/ 126 h 128"/>
                <a:gd name="T18" fmla="*/ 31 w 128"/>
                <a:gd name="T19" fmla="*/ 120 h 128"/>
                <a:gd name="T20" fmla="*/ 40 w 128"/>
                <a:gd name="T21" fmla="*/ 120 h 128"/>
                <a:gd name="T22" fmla="*/ 48 w 128"/>
                <a:gd name="T23" fmla="*/ 112 h 128"/>
                <a:gd name="T24" fmla="*/ 48 w 128"/>
                <a:gd name="T25" fmla="*/ 104 h 128"/>
                <a:gd name="T26" fmla="*/ 56 w 128"/>
                <a:gd name="T27" fmla="*/ 104 h 128"/>
                <a:gd name="T28" fmla="*/ 64 w 128"/>
                <a:gd name="T29" fmla="*/ 96 h 128"/>
                <a:gd name="T30" fmla="*/ 64 w 128"/>
                <a:gd name="T31" fmla="*/ 87 h 128"/>
                <a:gd name="T32" fmla="*/ 73 w 128"/>
                <a:gd name="T33" fmla="*/ 77 h 128"/>
                <a:gd name="T34" fmla="*/ 88 w 128"/>
                <a:gd name="T35" fmla="*/ 80 h 128"/>
                <a:gd name="T36" fmla="*/ 128 w 128"/>
                <a:gd name="T37" fmla="*/ 40 h 128"/>
                <a:gd name="T38" fmla="*/ 88 w 128"/>
                <a:gd name="T39" fmla="*/ 0 h 128"/>
                <a:gd name="T40" fmla="*/ 88 w 128"/>
                <a:gd name="T41" fmla="*/ 72 h 128"/>
                <a:gd name="T42" fmla="*/ 72 w 128"/>
                <a:gd name="T43" fmla="*/ 67 h 128"/>
                <a:gd name="T44" fmla="*/ 70 w 128"/>
                <a:gd name="T45" fmla="*/ 69 h 128"/>
                <a:gd name="T46" fmla="*/ 66 w 128"/>
                <a:gd name="T47" fmla="*/ 73 h 128"/>
                <a:gd name="T48" fmla="*/ 58 w 128"/>
                <a:gd name="T49" fmla="*/ 81 h 128"/>
                <a:gd name="T50" fmla="*/ 56 w 128"/>
                <a:gd name="T51" fmla="*/ 87 h 128"/>
                <a:gd name="T52" fmla="*/ 56 w 128"/>
                <a:gd name="T53" fmla="*/ 96 h 128"/>
                <a:gd name="T54" fmla="*/ 48 w 128"/>
                <a:gd name="T55" fmla="*/ 96 h 128"/>
                <a:gd name="T56" fmla="*/ 40 w 128"/>
                <a:gd name="T57" fmla="*/ 104 h 128"/>
                <a:gd name="T58" fmla="*/ 40 w 128"/>
                <a:gd name="T59" fmla="*/ 112 h 128"/>
                <a:gd name="T60" fmla="*/ 31 w 128"/>
                <a:gd name="T61" fmla="*/ 112 h 128"/>
                <a:gd name="T62" fmla="*/ 25 w 128"/>
                <a:gd name="T63" fmla="*/ 114 h 128"/>
                <a:gd name="T64" fmla="*/ 19 w 128"/>
                <a:gd name="T65" fmla="*/ 120 h 128"/>
                <a:gd name="T66" fmla="*/ 8 w 128"/>
                <a:gd name="T67" fmla="*/ 120 h 128"/>
                <a:gd name="T68" fmla="*/ 8 w 128"/>
                <a:gd name="T69" fmla="*/ 109 h 128"/>
                <a:gd name="T70" fmla="*/ 55 w 128"/>
                <a:gd name="T71" fmla="*/ 62 h 128"/>
                <a:gd name="T72" fmla="*/ 55 w 128"/>
                <a:gd name="T73" fmla="*/ 62 h 128"/>
                <a:gd name="T74" fmla="*/ 61 w 128"/>
                <a:gd name="T75" fmla="*/ 56 h 128"/>
                <a:gd name="T76" fmla="*/ 56 w 128"/>
                <a:gd name="T77" fmla="*/ 40 h 128"/>
                <a:gd name="T78" fmla="*/ 88 w 128"/>
                <a:gd name="T79" fmla="*/ 8 h 128"/>
                <a:gd name="T80" fmla="*/ 120 w 128"/>
                <a:gd name="T81" fmla="*/ 40 h 128"/>
                <a:gd name="T82" fmla="*/ 88 w 128"/>
                <a:gd name="T83" fmla="*/ 7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8" h="128">
                  <a:moveTo>
                    <a:pt x="88" y="0"/>
                  </a:moveTo>
                  <a:cubicBezTo>
                    <a:pt x="66" y="0"/>
                    <a:pt x="48" y="18"/>
                    <a:pt x="48" y="40"/>
                  </a:cubicBezTo>
                  <a:cubicBezTo>
                    <a:pt x="48" y="45"/>
                    <a:pt x="49" y="50"/>
                    <a:pt x="51" y="55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1" y="105"/>
                    <a:pt x="0" y="106"/>
                    <a:pt x="0" y="108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124"/>
                    <a:pt x="4" y="128"/>
                    <a:pt x="8" y="128"/>
                  </a:cubicBezTo>
                  <a:cubicBezTo>
                    <a:pt x="20" y="128"/>
                    <a:pt x="20" y="128"/>
                    <a:pt x="20" y="128"/>
                  </a:cubicBezTo>
                  <a:cubicBezTo>
                    <a:pt x="22" y="128"/>
                    <a:pt x="23" y="127"/>
                    <a:pt x="25" y="126"/>
                  </a:cubicBezTo>
                  <a:cubicBezTo>
                    <a:pt x="31" y="120"/>
                    <a:pt x="31" y="120"/>
                    <a:pt x="31" y="120"/>
                  </a:cubicBezTo>
                  <a:cubicBezTo>
                    <a:pt x="40" y="120"/>
                    <a:pt x="40" y="120"/>
                    <a:pt x="40" y="120"/>
                  </a:cubicBezTo>
                  <a:cubicBezTo>
                    <a:pt x="44" y="120"/>
                    <a:pt x="48" y="116"/>
                    <a:pt x="48" y="112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56" y="104"/>
                    <a:pt x="56" y="104"/>
                    <a:pt x="56" y="104"/>
                  </a:cubicBezTo>
                  <a:cubicBezTo>
                    <a:pt x="60" y="104"/>
                    <a:pt x="64" y="100"/>
                    <a:pt x="64" y="96"/>
                  </a:cubicBezTo>
                  <a:cubicBezTo>
                    <a:pt x="64" y="87"/>
                    <a:pt x="64" y="87"/>
                    <a:pt x="64" y="8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8" y="79"/>
                    <a:pt x="83" y="80"/>
                    <a:pt x="88" y="80"/>
                  </a:cubicBezTo>
                  <a:cubicBezTo>
                    <a:pt x="110" y="80"/>
                    <a:pt x="128" y="62"/>
                    <a:pt x="128" y="40"/>
                  </a:cubicBezTo>
                  <a:cubicBezTo>
                    <a:pt x="128" y="18"/>
                    <a:pt x="110" y="0"/>
                    <a:pt x="88" y="0"/>
                  </a:cubicBezTo>
                  <a:close/>
                  <a:moveTo>
                    <a:pt x="88" y="72"/>
                  </a:moveTo>
                  <a:cubicBezTo>
                    <a:pt x="82" y="72"/>
                    <a:pt x="77" y="70"/>
                    <a:pt x="72" y="67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58" y="81"/>
                    <a:pt x="58" y="81"/>
                    <a:pt x="58" y="81"/>
                  </a:cubicBezTo>
                  <a:cubicBezTo>
                    <a:pt x="57" y="82"/>
                    <a:pt x="56" y="85"/>
                    <a:pt x="56" y="87"/>
                  </a:cubicBezTo>
                  <a:cubicBezTo>
                    <a:pt x="56" y="96"/>
                    <a:pt x="56" y="96"/>
                    <a:pt x="56" y="96"/>
                  </a:cubicBezTo>
                  <a:cubicBezTo>
                    <a:pt x="48" y="96"/>
                    <a:pt x="48" y="96"/>
                    <a:pt x="48" y="96"/>
                  </a:cubicBezTo>
                  <a:cubicBezTo>
                    <a:pt x="44" y="96"/>
                    <a:pt x="40" y="100"/>
                    <a:pt x="40" y="104"/>
                  </a:cubicBezTo>
                  <a:cubicBezTo>
                    <a:pt x="40" y="112"/>
                    <a:pt x="40" y="112"/>
                    <a:pt x="40" y="112"/>
                  </a:cubicBezTo>
                  <a:cubicBezTo>
                    <a:pt x="31" y="112"/>
                    <a:pt x="31" y="112"/>
                    <a:pt x="31" y="112"/>
                  </a:cubicBezTo>
                  <a:cubicBezTo>
                    <a:pt x="29" y="112"/>
                    <a:pt x="26" y="113"/>
                    <a:pt x="25" y="114"/>
                  </a:cubicBezTo>
                  <a:cubicBezTo>
                    <a:pt x="19" y="120"/>
                    <a:pt x="19" y="120"/>
                    <a:pt x="19" y="120"/>
                  </a:cubicBezTo>
                  <a:cubicBezTo>
                    <a:pt x="8" y="120"/>
                    <a:pt x="8" y="120"/>
                    <a:pt x="8" y="120"/>
                  </a:cubicBezTo>
                  <a:cubicBezTo>
                    <a:pt x="8" y="109"/>
                    <a:pt x="8" y="109"/>
                    <a:pt x="8" y="109"/>
                  </a:cubicBezTo>
                  <a:cubicBezTo>
                    <a:pt x="55" y="62"/>
                    <a:pt x="55" y="62"/>
                    <a:pt x="55" y="62"/>
                  </a:cubicBezTo>
                  <a:cubicBezTo>
                    <a:pt x="55" y="62"/>
                    <a:pt x="55" y="62"/>
                    <a:pt x="55" y="62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58" y="51"/>
                    <a:pt x="56" y="46"/>
                    <a:pt x="56" y="40"/>
                  </a:cubicBezTo>
                  <a:cubicBezTo>
                    <a:pt x="56" y="22"/>
                    <a:pt x="70" y="8"/>
                    <a:pt x="88" y="8"/>
                  </a:cubicBezTo>
                  <a:cubicBezTo>
                    <a:pt x="106" y="8"/>
                    <a:pt x="120" y="22"/>
                    <a:pt x="120" y="40"/>
                  </a:cubicBezTo>
                  <a:cubicBezTo>
                    <a:pt x="120" y="58"/>
                    <a:pt x="106" y="72"/>
                    <a:pt x="88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>
                <a:defRPr/>
              </a:pPr>
              <a:endParaRPr lang="id-ID"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Freeform 130"/>
            <p:cNvSpPr>
              <a:spLocks noEditPoints="1"/>
            </p:cNvSpPr>
            <p:nvPr/>
          </p:nvSpPr>
          <p:spPr bwMode="auto">
            <a:xfrm>
              <a:off x="2686820" y="1193678"/>
              <a:ext cx="100336" cy="100336"/>
            </a:xfrm>
            <a:custGeom>
              <a:avLst/>
              <a:gdLst>
                <a:gd name="T0" fmla="*/ 31 w 32"/>
                <a:gd name="T1" fmla="*/ 17 h 32"/>
                <a:gd name="T2" fmla="*/ 15 w 32"/>
                <a:gd name="T3" fmla="*/ 1 h 32"/>
                <a:gd name="T4" fmla="*/ 12 w 32"/>
                <a:gd name="T5" fmla="*/ 0 h 32"/>
                <a:gd name="T6" fmla="*/ 0 w 32"/>
                <a:gd name="T7" fmla="*/ 12 h 32"/>
                <a:gd name="T8" fmla="*/ 0 w 32"/>
                <a:gd name="T9" fmla="*/ 13 h 32"/>
                <a:gd name="T10" fmla="*/ 1 w 32"/>
                <a:gd name="T11" fmla="*/ 15 h 32"/>
                <a:gd name="T12" fmla="*/ 17 w 32"/>
                <a:gd name="T13" fmla="*/ 31 h 32"/>
                <a:gd name="T14" fmla="*/ 20 w 32"/>
                <a:gd name="T15" fmla="*/ 32 h 32"/>
                <a:gd name="T16" fmla="*/ 32 w 32"/>
                <a:gd name="T17" fmla="*/ 20 h 32"/>
                <a:gd name="T18" fmla="*/ 32 w 32"/>
                <a:gd name="T19" fmla="*/ 19 h 32"/>
                <a:gd name="T20" fmla="*/ 31 w 32"/>
                <a:gd name="T21" fmla="*/ 17 h 32"/>
                <a:gd name="T22" fmla="*/ 19 w 32"/>
                <a:gd name="T23" fmla="*/ 28 h 32"/>
                <a:gd name="T24" fmla="*/ 4 w 32"/>
                <a:gd name="T25" fmla="*/ 13 h 32"/>
                <a:gd name="T26" fmla="*/ 13 w 32"/>
                <a:gd name="T27" fmla="*/ 4 h 32"/>
                <a:gd name="T28" fmla="*/ 28 w 32"/>
                <a:gd name="T29" fmla="*/ 19 h 32"/>
                <a:gd name="T30" fmla="*/ 19 w 32"/>
                <a:gd name="T31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32">
                  <a:moveTo>
                    <a:pt x="31" y="17"/>
                  </a:moveTo>
                  <a:cubicBezTo>
                    <a:pt x="27" y="11"/>
                    <a:pt x="21" y="5"/>
                    <a:pt x="15" y="1"/>
                  </a:cubicBezTo>
                  <a:cubicBezTo>
                    <a:pt x="14" y="0"/>
                    <a:pt x="13" y="0"/>
                    <a:pt x="12" y="0"/>
                  </a:cubicBezTo>
                  <a:cubicBezTo>
                    <a:pt x="6" y="2"/>
                    <a:pt x="2" y="6"/>
                    <a:pt x="0" y="12"/>
                  </a:cubicBezTo>
                  <a:cubicBezTo>
                    <a:pt x="0" y="12"/>
                    <a:pt x="0" y="12"/>
                    <a:pt x="0" y="13"/>
                  </a:cubicBezTo>
                  <a:cubicBezTo>
                    <a:pt x="0" y="14"/>
                    <a:pt x="0" y="14"/>
                    <a:pt x="1" y="15"/>
                  </a:cubicBezTo>
                  <a:cubicBezTo>
                    <a:pt x="5" y="21"/>
                    <a:pt x="11" y="27"/>
                    <a:pt x="17" y="31"/>
                  </a:cubicBezTo>
                  <a:cubicBezTo>
                    <a:pt x="18" y="32"/>
                    <a:pt x="19" y="32"/>
                    <a:pt x="20" y="32"/>
                  </a:cubicBezTo>
                  <a:cubicBezTo>
                    <a:pt x="26" y="30"/>
                    <a:pt x="30" y="26"/>
                    <a:pt x="32" y="20"/>
                  </a:cubicBezTo>
                  <a:cubicBezTo>
                    <a:pt x="32" y="20"/>
                    <a:pt x="32" y="20"/>
                    <a:pt x="32" y="19"/>
                  </a:cubicBezTo>
                  <a:cubicBezTo>
                    <a:pt x="32" y="18"/>
                    <a:pt x="32" y="18"/>
                    <a:pt x="31" y="17"/>
                  </a:cubicBezTo>
                  <a:close/>
                  <a:moveTo>
                    <a:pt x="19" y="28"/>
                  </a:moveTo>
                  <a:cubicBezTo>
                    <a:pt x="13" y="24"/>
                    <a:pt x="8" y="19"/>
                    <a:pt x="4" y="13"/>
                  </a:cubicBezTo>
                  <a:cubicBezTo>
                    <a:pt x="6" y="8"/>
                    <a:pt x="8" y="6"/>
                    <a:pt x="13" y="4"/>
                  </a:cubicBezTo>
                  <a:cubicBezTo>
                    <a:pt x="19" y="8"/>
                    <a:pt x="24" y="13"/>
                    <a:pt x="28" y="19"/>
                  </a:cubicBezTo>
                  <a:cubicBezTo>
                    <a:pt x="26" y="24"/>
                    <a:pt x="24" y="26"/>
                    <a:pt x="19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>
                <a:defRPr/>
              </a:pPr>
              <a:endParaRPr lang="id-ID"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1" name="Freeform 60"/>
          <p:cNvSpPr>
            <a:spLocks noEditPoints="1"/>
          </p:cNvSpPr>
          <p:nvPr/>
        </p:nvSpPr>
        <p:spPr bwMode="auto">
          <a:xfrm>
            <a:off x="6058192" y="2589228"/>
            <a:ext cx="461812" cy="250539"/>
          </a:xfrm>
          <a:custGeom>
            <a:avLst/>
            <a:gdLst>
              <a:gd name="T0" fmla="*/ 126 w 128"/>
              <a:gd name="T1" fmla="*/ 1 h 128"/>
              <a:gd name="T2" fmla="*/ 124 w 128"/>
              <a:gd name="T3" fmla="*/ 0 h 128"/>
              <a:gd name="T4" fmla="*/ 122 w 128"/>
              <a:gd name="T5" fmla="*/ 1 h 128"/>
              <a:gd name="T6" fmla="*/ 2 w 128"/>
              <a:gd name="T7" fmla="*/ 81 h 128"/>
              <a:gd name="T8" fmla="*/ 0 w 128"/>
              <a:gd name="T9" fmla="*/ 84 h 128"/>
              <a:gd name="T10" fmla="*/ 3 w 128"/>
              <a:gd name="T11" fmla="*/ 88 h 128"/>
              <a:gd name="T12" fmla="*/ 34 w 128"/>
              <a:gd name="T13" fmla="*/ 100 h 128"/>
              <a:gd name="T14" fmla="*/ 49 w 128"/>
              <a:gd name="T15" fmla="*/ 126 h 128"/>
              <a:gd name="T16" fmla="*/ 52 w 128"/>
              <a:gd name="T17" fmla="*/ 128 h 128"/>
              <a:gd name="T18" fmla="*/ 52 w 128"/>
              <a:gd name="T19" fmla="*/ 128 h 128"/>
              <a:gd name="T20" fmla="*/ 55 w 128"/>
              <a:gd name="T21" fmla="*/ 126 h 128"/>
              <a:gd name="T22" fmla="*/ 64 w 128"/>
              <a:gd name="T23" fmla="*/ 112 h 128"/>
              <a:gd name="T24" fmla="*/ 103 w 128"/>
              <a:gd name="T25" fmla="*/ 128 h 128"/>
              <a:gd name="T26" fmla="*/ 104 w 128"/>
              <a:gd name="T27" fmla="*/ 128 h 128"/>
              <a:gd name="T28" fmla="*/ 106 w 128"/>
              <a:gd name="T29" fmla="*/ 127 h 128"/>
              <a:gd name="T30" fmla="*/ 108 w 128"/>
              <a:gd name="T31" fmla="*/ 125 h 128"/>
              <a:gd name="T32" fmla="*/ 128 w 128"/>
              <a:gd name="T33" fmla="*/ 5 h 128"/>
              <a:gd name="T34" fmla="*/ 126 w 128"/>
              <a:gd name="T35" fmla="*/ 1 h 128"/>
              <a:gd name="T36" fmla="*/ 13 w 128"/>
              <a:gd name="T37" fmla="*/ 83 h 128"/>
              <a:gd name="T38" fmla="*/ 105 w 128"/>
              <a:gd name="T39" fmla="*/ 21 h 128"/>
              <a:gd name="T40" fmla="*/ 38 w 128"/>
              <a:gd name="T41" fmla="*/ 93 h 128"/>
              <a:gd name="T42" fmla="*/ 37 w 128"/>
              <a:gd name="T43" fmla="*/ 93 h 128"/>
              <a:gd name="T44" fmla="*/ 13 w 128"/>
              <a:gd name="T45" fmla="*/ 83 h 128"/>
              <a:gd name="T46" fmla="*/ 41 w 128"/>
              <a:gd name="T47" fmla="*/ 96 h 128"/>
              <a:gd name="T48" fmla="*/ 41 w 128"/>
              <a:gd name="T49" fmla="*/ 96 h 128"/>
              <a:gd name="T50" fmla="*/ 117 w 128"/>
              <a:gd name="T51" fmla="*/ 15 h 128"/>
              <a:gd name="T52" fmla="*/ 52 w 128"/>
              <a:gd name="T53" fmla="*/ 116 h 128"/>
              <a:gd name="T54" fmla="*/ 41 w 128"/>
              <a:gd name="T55" fmla="*/ 96 h 128"/>
              <a:gd name="T56" fmla="*/ 101 w 128"/>
              <a:gd name="T57" fmla="*/ 118 h 128"/>
              <a:gd name="T58" fmla="*/ 67 w 128"/>
              <a:gd name="T59" fmla="*/ 105 h 128"/>
              <a:gd name="T60" fmla="*/ 64 w 128"/>
              <a:gd name="T61" fmla="*/ 104 h 128"/>
              <a:gd name="T62" fmla="*/ 117 w 128"/>
              <a:gd name="T63" fmla="*/ 23 h 128"/>
              <a:gd name="T64" fmla="*/ 101 w 128"/>
              <a:gd name="T65" fmla="*/ 11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8" h="128">
                <a:moveTo>
                  <a:pt x="126" y="1"/>
                </a:moveTo>
                <a:cubicBezTo>
                  <a:pt x="126" y="0"/>
                  <a:pt x="125" y="0"/>
                  <a:pt x="124" y="0"/>
                </a:cubicBezTo>
                <a:cubicBezTo>
                  <a:pt x="123" y="0"/>
                  <a:pt x="122" y="0"/>
                  <a:pt x="122" y="1"/>
                </a:cubicBezTo>
                <a:cubicBezTo>
                  <a:pt x="2" y="81"/>
                  <a:pt x="2" y="81"/>
                  <a:pt x="2" y="81"/>
                </a:cubicBezTo>
                <a:cubicBezTo>
                  <a:pt x="1" y="81"/>
                  <a:pt x="0" y="83"/>
                  <a:pt x="0" y="84"/>
                </a:cubicBezTo>
                <a:cubicBezTo>
                  <a:pt x="0" y="86"/>
                  <a:pt x="1" y="87"/>
                  <a:pt x="3" y="88"/>
                </a:cubicBezTo>
                <a:cubicBezTo>
                  <a:pt x="34" y="100"/>
                  <a:pt x="34" y="100"/>
                  <a:pt x="34" y="100"/>
                </a:cubicBezTo>
                <a:cubicBezTo>
                  <a:pt x="49" y="126"/>
                  <a:pt x="49" y="126"/>
                  <a:pt x="49" y="126"/>
                </a:cubicBezTo>
                <a:cubicBezTo>
                  <a:pt x="49" y="127"/>
                  <a:pt x="51" y="128"/>
                  <a:pt x="52" y="128"/>
                </a:cubicBezTo>
                <a:cubicBezTo>
                  <a:pt x="52" y="128"/>
                  <a:pt x="52" y="128"/>
                  <a:pt x="52" y="128"/>
                </a:cubicBezTo>
                <a:cubicBezTo>
                  <a:pt x="53" y="128"/>
                  <a:pt x="55" y="127"/>
                  <a:pt x="55" y="126"/>
                </a:cubicBezTo>
                <a:cubicBezTo>
                  <a:pt x="64" y="112"/>
                  <a:pt x="64" y="112"/>
                  <a:pt x="64" y="112"/>
                </a:cubicBezTo>
                <a:cubicBezTo>
                  <a:pt x="103" y="128"/>
                  <a:pt x="103" y="128"/>
                  <a:pt x="103" y="128"/>
                </a:cubicBezTo>
                <a:cubicBezTo>
                  <a:pt x="103" y="128"/>
                  <a:pt x="103" y="128"/>
                  <a:pt x="104" y="128"/>
                </a:cubicBezTo>
                <a:cubicBezTo>
                  <a:pt x="105" y="128"/>
                  <a:pt x="105" y="128"/>
                  <a:pt x="106" y="127"/>
                </a:cubicBezTo>
                <a:cubicBezTo>
                  <a:pt x="107" y="127"/>
                  <a:pt x="108" y="126"/>
                  <a:pt x="108" y="125"/>
                </a:cubicBezTo>
                <a:cubicBezTo>
                  <a:pt x="128" y="5"/>
                  <a:pt x="128" y="5"/>
                  <a:pt x="128" y="5"/>
                </a:cubicBezTo>
                <a:cubicBezTo>
                  <a:pt x="128" y="3"/>
                  <a:pt x="128" y="2"/>
                  <a:pt x="126" y="1"/>
                </a:cubicBezTo>
                <a:close/>
                <a:moveTo>
                  <a:pt x="13" y="83"/>
                </a:moveTo>
                <a:cubicBezTo>
                  <a:pt x="105" y="21"/>
                  <a:pt x="105" y="21"/>
                  <a:pt x="105" y="21"/>
                </a:cubicBezTo>
                <a:cubicBezTo>
                  <a:pt x="38" y="93"/>
                  <a:pt x="38" y="93"/>
                  <a:pt x="38" y="93"/>
                </a:cubicBezTo>
                <a:cubicBezTo>
                  <a:pt x="37" y="93"/>
                  <a:pt x="37" y="93"/>
                  <a:pt x="37" y="93"/>
                </a:cubicBezTo>
                <a:lnTo>
                  <a:pt x="13" y="83"/>
                </a:lnTo>
                <a:close/>
                <a:moveTo>
                  <a:pt x="41" y="96"/>
                </a:moveTo>
                <a:cubicBezTo>
                  <a:pt x="41" y="96"/>
                  <a:pt x="41" y="96"/>
                  <a:pt x="41" y="96"/>
                </a:cubicBezTo>
                <a:cubicBezTo>
                  <a:pt x="117" y="15"/>
                  <a:pt x="117" y="15"/>
                  <a:pt x="117" y="15"/>
                </a:cubicBezTo>
                <a:cubicBezTo>
                  <a:pt x="52" y="116"/>
                  <a:pt x="52" y="116"/>
                  <a:pt x="52" y="116"/>
                </a:cubicBezTo>
                <a:lnTo>
                  <a:pt x="41" y="96"/>
                </a:lnTo>
                <a:close/>
                <a:moveTo>
                  <a:pt x="101" y="118"/>
                </a:moveTo>
                <a:cubicBezTo>
                  <a:pt x="67" y="105"/>
                  <a:pt x="67" y="105"/>
                  <a:pt x="67" y="105"/>
                </a:cubicBezTo>
                <a:cubicBezTo>
                  <a:pt x="66" y="104"/>
                  <a:pt x="65" y="104"/>
                  <a:pt x="64" y="104"/>
                </a:cubicBezTo>
                <a:cubicBezTo>
                  <a:pt x="117" y="23"/>
                  <a:pt x="117" y="23"/>
                  <a:pt x="117" y="23"/>
                </a:cubicBezTo>
                <a:lnTo>
                  <a:pt x="101" y="118"/>
                </a:ln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51441" tIns="25721" rIns="51441" bIns="25721" numCol="1" anchor="t" anchorCtr="0" compatLnSpc="1"/>
          <a:lstStyle/>
          <a:p>
            <a:pPr>
              <a:defRPr/>
            </a:pPr>
            <a:endParaRPr lang="id-ID"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52" name="Group 36"/>
          <p:cNvGrpSpPr/>
          <p:nvPr/>
        </p:nvGrpSpPr>
        <p:grpSpPr>
          <a:xfrm>
            <a:off x="4336440" y="3626340"/>
            <a:ext cx="461812" cy="218291"/>
            <a:chOff x="837205" y="5167510"/>
            <a:chExt cx="400024" cy="348536"/>
          </a:xfrm>
          <a:solidFill>
            <a:sysClr val="window" lastClr="FFFFFF"/>
          </a:solidFill>
        </p:grpSpPr>
        <p:sp>
          <p:nvSpPr>
            <p:cNvPr id="53" name="Freeform 44"/>
            <p:cNvSpPr>
              <a:spLocks noEditPoints="1"/>
            </p:cNvSpPr>
            <p:nvPr/>
          </p:nvSpPr>
          <p:spPr bwMode="auto">
            <a:xfrm>
              <a:off x="837205" y="5167510"/>
              <a:ext cx="400024" cy="286486"/>
            </a:xfrm>
            <a:custGeom>
              <a:avLst/>
              <a:gdLst>
                <a:gd name="T0" fmla="*/ 128 w 128"/>
                <a:gd name="T1" fmla="*/ 24 h 92"/>
                <a:gd name="T2" fmla="*/ 119 w 128"/>
                <a:gd name="T3" fmla="*/ 12 h 92"/>
                <a:gd name="T4" fmla="*/ 67 w 128"/>
                <a:gd name="T5" fmla="*/ 0 h 92"/>
                <a:gd name="T6" fmla="*/ 64 w 128"/>
                <a:gd name="T7" fmla="*/ 0 h 92"/>
                <a:gd name="T8" fmla="*/ 61 w 128"/>
                <a:gd name="T9" fmla="*/ 0 h 92"/>
                <a:gd name="T10" fmla="*/ 9 w 128"/>
                <a:gd name="T11" fmla="*/ 12 h 92"/>
                <a:gd name="T12" fmla="*/ 0 w 128"/>
                <a:gd name="T13" fmla="*/ 24 h 92"/>
                <a:gd name="T14" fmla="*/ 9 w 128"/>
                <a:gd name="T15" fmla="*/ 36 h 92"/>
                <a:gd name="T16" fmla="*/ 20 w 128"/>
                <a:gd name="T17" fmla="*/ 38 h 92"/>
                <a:gd name="T18" fmla="*/ 20 w 128"/>
                <a:gd name="T19" fmla="*/ 72 h 92"/>
                <a:gd name="T20" fmla="*/ 64 w 128"/>
                <a:gd name="T21" fmla="*/ 92 h 92"/>
                <a:gd name="T22" fmla="*/ 108 w 128"/>
                <a:gd name="T23" fmla="*/ 72 h 92"/>
                <a:gd name="T24" fmla="*/ 108 w 128"/>
                <a:gd name="T25" fmla="*/ 38 h 92"/>
                <a:gd name="T26" fmla="*/ 119 w 128"/>
                <a:gd name="T27" fmla="*/ 36 h 92"/>
                <a:gd name="T28" fmla="*/ 128 w 128"/>
                <a:gd name="T29" fmla="*/ 24 h 92"/>
                <a:gd name="T30" fmla="*/ 100 w 128"/>
                <a:gd name="T31" fmla="*/ 72 h 92"/>
                <a:gd name="T32" fmla="*/ 64 w 128"/>
                <a:gd name="T33" fmla="*/ 84 h 92"/>
                <a:gd name="T34" fmla="*/ 28 w 128"/>
                <a:gd name="T35" fmla="*/ 72 h 92"/>
                <a:gd name="T36" fmla="*/ 28 w 128"/>
                <a:gd name="T37" fmla="*/ 40 h 92"/>
                <a:gd name="T38" fmla="*/ 61 w 128"/>
                <a:gd name="T39" fmla="*/ 48 h 92"/>
                <a:gd name="T40" fmla="*/ 64 w 128"/>
                <a:gd name="T41" fmla="*/ 48 h 92"/>
                <a:gd name="T42" fmla="*/ 67 w 128"/>
                <a:gd name="T43" fmla="*/ 48 h 92"/>
                <a:gd name="T44" fmla="*/ 100 w 128"/>
                <a:gd name="T45" fmla="*/ 40 h 92"/>
                <a:gd name="T46" fmla="*/ 100 w 128"/>
                <a:gd name="T47" fmla="*/ 72 h 92"/>
                <a:gd name="T48" fmla="*/ 65 w 128"/>
                <a:gd name="T49" fmla="*/ 40 h 92"/>
                <a:gd name="T50" fmla="*/ 64 w 128"/>
                <a:gd name="T51" fmla="*/ 40 h 92"/>
                <a:gd name="T52" fmla="*/ 63 w 128"/>
                <a:gd name="T53" fmla="*/ 40 h 92"/>
                <a:gd name="T54" fmla="*/ 11 w 128"/>
                <a:gd name="T55" fmla="*/ 28 h 92"/>
                <a:gd name="T56" fmla="*/ 8 w 128"/>
                <a:gd name="T57" fmla="*/ 24 h 92"/>
                <a:gd name="T58" fmla="*/ 11 w 128"/>
                <a:gd name="T59" fmla="*/ 20 h 92"/>
                <a:gd name="T60" fmla="*/ 63 w 128"/>
                <a:gd name="T61" fmla="*/ 8 h 92"/>
                <a:gd name="T62" fmla="*/ 64 w 128"/>
                <a:gd name="T63" fmla="*/ 8 h 92"/>
                <a:gd name="T64" fmla="*/ 65 w 128"/>
                <a:gd name="T65" fmla="*/ 8 h 92"/>
                <a:gd name="T66" fmla="*/ 117 w 128"/>
                <a:gd name="T67" fmla="*/ 20 h 92"/>
                <a:gd name="T68" fmla="*/ 120 w 128"/>
                <a:gd name="T69" fmla="*/ 24 h 92"/>
                <a:gd name="T70" fmla="*/ 117 w 128"/>
                <a:gd name="T71" fmla="*/ 28 h 92"/>
                <a:gd name="T72" fmla="*/ 65 w 128"/>
                <a:gd name="T73" fmla="*/ 4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8" h="92">
                  <a:moveTo>
                    <a:pt x="128" y="24"/>
                  </a:moveTo>
                  <a:cubicBezTo>
                    <a:pt x="128" y="18"/>
                    <a:pt x="124" y="14"/>
                    <a:pt x="119" y="12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0"/>
                    <a:pt x="65" y="0"/>
                    <a:pt x="64" y="0"/>
                  </a:cubicBezTo>
                  <a:cubicBezTo>
                    <a:pt x="63" y="0"/>
                    <a:pt x="62" y="0"/>
                    <a:pt x="61" y="0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4" y="14"/>
                    <a:pt x="0" y="18"/>
                    <a:pt x="0" y="24"/>
                  </a:cubicBezTo>
                  <a:cubicBezTo>
                    <a:pt x="0" y="30"/>
                    <a:pt x="4" y="34"/>
                    <a:pt x="9" y="36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83"/>
                    <a:pt x="32" y="92"/>
                    <a:pt x="64" y="92"/>
                  </a:cubicBezTo>
                  <a:cubicBezTo>
                    <a:pt x="96" y="92"/>
                    <a:pt x="108" y="83"/>
                    <a:pt x="108" y="72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24" y="34"/>
                    <a:pt x="128" y="30"/>
                    <a:pt x="128" y="24"/>
                  </a:cubicBezTo>
                  <a:close/>
                  <a:moveTo>
                    <a:pt x="100" y="72"/>
                  </a:moveTo>
                  <a:cubicBezTo>
                    <a:pt x="100" y="76"/>
                    <a:pt x="88" y="84"/>
                    <a:pt x="64" y="84"/>
                  </a:cubicBezTo>
                  <a:cubicBezTo>
                    <a:pt x="40" y="84"/>
                    <a:pt x="28" y="76"/>
                    <a:pt x="28" y="72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2" y="48"/>
                    <a:pt x="63" y="48"/>
                    <a:pt x="64" y="48"/>
                  </a:cubicBezTo>
                  <a:cubicBezTo>
                    <a:pt x="65" y="48"/>
                    <a:pt x="66" y="48"/>
                    <a:pt x="67" y="48"/>
                  </a:cubicBezTo>
                  <a:cubicBezTo>
                    <a:pt x="100" y="40"/>
                    <a:pt x="100" y="40"/>
                    <a:pt x="100" y="40"/>
                  </a:cubicBezTo>
                  <a:lnTo>
                    <a:pt x="100" y="72"/>
                  </a:lnTo>
                  <a:close/>
                  <a:moveTo>
                    <a:pt x="65" y="40"/>
                  </a:moveTo>
                  <a:cubicBezTo>
                    <a:pt x="65" y="40"/>
                    <a:pt x="64" y="40"/>
                    <a:pt x="64" y="40"/>
                  </a:cubicBezTo>
                  <a:cubicBezTo>
                    <a:pt x="64" y="40"/>
                    <a:pt x="63" y="40"/>
                    <a:pt x="63" y="40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9" y="27"/>
                    <a:pt x="8" y="26"/>
                    <a:pt x="8" y="24"/>
                  </a:cubicBezTo>
                  <a:cubicBezTo>
                    <a:pt x="8" y="22"/>
                    <a:pt x="9" y="21"/>
                    <a:pt x="11" y="2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3" y="8"/>
                    <a:pt x="64" y="8"/>
                    <a:pt x="64" y="8"/>
                  </a:cubicBezTo>
                  <a:cubicBezTo>
                    <a:pt x="64" y="8"/>
                    <a:pt x="65" y="8"/>
                    <a:pt x="65" y="8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9" y="21"/>
                    <a:pt x="120" y="22"/>
                    <a:pt x="120" y="24"/>
                  </a:cubicBezTo>
                  <a:cubicBezTo>
                    <a:pt x="120" y="26"/>
                    <a:pt x="119" y="27"/>
                    <a:pt x="117" y="28"/>
                  </a:cubicBezTo>
                  <a:lnTo>
                    <a:pt x="65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>
                <a:defRPr/>
              </a:pPr>
              <a:endParaRPr lang="id-ID"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Freeform 45"/>
            <p:cNvSpPr/>
            <p:nvPr/>
          </p:nvSpPr>
          <p:spPr bwMode="auto">
            <a:xfrm>
              <a:off x="1200263" y="5291610"/>
              <a:ext cx="23764" cy="137302"/>
            </a:xfrm>
            <a:custGeom>
              <a:avLst/>
              <a:gdLst>
                <a:gd name="T0" fmla="*/ 0 w 8"/>
                <a:gd name="T1" fmla="*/ 4 h 44"/>
                <a:gd name="T2" fmla="*/ 0 w 8"/>
                <a:gd name="T3" fmla="*/ 40 h 44"/>
                <a:gd name="T4" fmla="*/ 4 w 8"/>
                <a:gd name="T5" fmla="*/ 44 h 44"/>
                <a:gd name="T6" fmla="*/ 8 w 8"/>
                <a:gd name="T7" fmla="*/ 40 h 44"/>
                <a:gd name="T8" fmla="*/ 8 w 8"/>
                <a:gd name="T9" fmla="*/ 4 h 44"/>
                <a:gd name="T10" fmla="*/ 4 w 8"/>
                <a:gd name="T11" fmla="*/ 0 h 44"/>
                <a:gd name="T12" fmla="*/ 0 w 8"/>
                <a:gd name="T13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4">
                  <a:moveTo>
                    <a:pt x="0" y="4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2"/>
                    <a:pt x="2" y="44"/>
                    <a:pt x="4" y="44"/>
                  </a:cubicBezTo>
                  <a:cubicBezTo>
                    <a:pt x="6" y="44"/>
                    <a:pt x="8" y="42"/>
                    <a:pt x="8" y="4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>
                <a:defRPr/>
              </a:pPr>
              <a:endParaRPr lang="id-ID"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Oval 46"/>
            <p:cNvSpPr>
              <a:spLocks noChangeArrowheads="1"/>
            </p:cNvSpPr>
            <p:nvPr/>
          </p:nvSpPr>
          <p:spPr bwMode="auto">
            <a:xfrm>
              <a:off x="1187061" y="5442114"/>
              <a:ext cx="50168" cy="7393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>
                <a:defRPr/>
              </a:pPr>
              <a:endParaRPr lang="id-ID" sz="1350" kern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8194" name="Picture 2" descr="E:\0000000我图PPT\00001PNG素材\儿童卡通\f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99715" y="1728626"/>
            <a:ext cx="1690688" cy="2694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10" y="673130"/>
            <a:ext cx="2765734" cy="462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ldLvl="0" animBg="1"/>
      <p:bldP spid="30" grpId="0"/>
      <p:bldP spid="31" grpId="0" bldLvl="0" animBg="1"/>
      <p:bldP spid="32" grpId="0" bldLvl="0" animBg="1"/>
      <p:bldP spid="33" grpId="0" bldLvl="0" animBg="1"/>
      <p:bldP spid="34" grpId="0" bldLvl="0" animBg="1"/>
      <p:bldP spid="51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-23838" y="121577"/>
            <a:ext cx="2651622" cy="694809"/>
            <a:chOff x="-23838" y="121577"/>
            <a:chExt cx="2651622" cy="694809"/>
          </a:xfrm>
        </p:grpSpPr>
        <p:grpSp>
          <p:nvGrpSpPr>
            <p:cNvPr id="3" name="Group 5"/>
            <p:cNvGrpSpPr/>
            <p:nvPr/>
          </p:nvGrpSpPr>
          <p:grpSpPr>
            <a:xfrm>
              <a:off x="-23838" y="121577"/>
              <a:ext cx="818266" cy="694809"/>
              <a:chOff x="4035985" y="2025828"/>
              <a:chExt cx="4113453" cy="3654758"/>
            </a:xfrm>
          </p:grpSpPr>
          <p:sp>
            <p:nvSpPr>
              <p:cNvPr id="8" name="Freeform: Shape 100"/>
              <p:cNvSpPr/>
              <p:nvPr/>
            </p:nvSpPr>
            <p:spPr>
              <a:xfrm>
                <a:off x="6105685" y="2122042"/>
                <a:ext cx="1164169" cy="1565269"/>
              </a:xfrm>
              <a:custGeom>
                <a:avLst/>
                <a:gdLst>
                  <a:gd name="connsiteX0" fmla="*/ 567785 w 1133475"/>
                  <a:gd name="connsiteY0" fmla="*/ 714573 h 1524000"/>
                  <a:gd name="connsiteX1" fmla="*/ 64865 w 1133475"/>
                  <a:gd name="connsiteY1" fmla="*/ 1521340 h 1524000"/>
                  <a:gd name="connsiteX2" fmla="*/ 269653 w 1133475"/>
                  <a:gd name="connsiteY2" fmla="*/ 473590 h 1524000"/>
                  <a:gd name="connsiteX3" fmla="*/ 915448 w 1133475"/>
                  <a:gd name="connsiteY3" fmla="*/ 55443 h 1524000"/>
                  <a:gd name="connsiteX4" fmla="*/ 1029748 w 1133475"/>
                  <a:gd name="connsiteY4" fmla="*/ 8770 h 1524000"/>
                  <a:gd name="connsiteX5" fmla="*/ 1087851 w 1133475"/>
                  <a:gd name="connsiteY5" fmla="*/ 35440 h 1524000"/>
                  <a:gd name="connsiteX6" fmla="*/ 908780 w 1133475"/>
                  <a:gd name="connsiteY6" fmla="*/ 946983 h 1524000"/>
                  <a:gd name="connsiteX7" fmla="*/ 223933 w 1133475"/>
                  <a:gd name="connsiteY7" fmla="*/ 1474668 h 1524000"/>
                  <a:gd name="connsiteX8" fmla="*/ 113443 w 1133475"/>
                  <a:gd name="connsiteY8" fmla="*/ 1530865 h 1524000"/>
                  <a:gd name="connsiteX9" fmla="*/ 101060 w 1133475"/>
                  <a:gd name="connsiteY9" fmla="*/ 1528960 h 1524000"/>
                  <a:gd name="connsiteX10" fmla="*/ 567785 w 1133475"/>
                  <a:gd name="connsiteY10" fmla="*/ 714573 h 152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24000">
                    <a:moveTo>
                      <a:pt x="567785" y="714573"/>
                    </a:moveTo>
                    <a:cubicBezTo>
                      <a:pt x="370618" y="960318"/>
                      <a:pt x="207740" y="1228923"/>
                      <a:pt x="64865" y="1521340"/>
                    </a:cubicBezTo>
                    <a:cubicBezTo>
                      <a:pt x="-58007" y="1126053"/>
                      <a:pt x="-15145" y="775533"/>
                      <a:pt x="269653" y="473590"/>
                    </a:cubicBezTo>
                    <a:cubicBezTo>
                      <a:pt x="450628" y="282138"/>
                      <a:pt x="676370" y="158313"/>
                      <a:pt x="915448" y="55443"/>
                    </a:cubicBezTo>
                    <a:cubicBezTo>
                      <a:pt x="953548" y="39250"/>
                      <a:pt x="992601" y="25915"/>
                      <a:pt x="1029748" y="8770"/>
                    </a:cubicBezTo>
                    <a:cubicBezTo>
                      <a:pt x="1063086" y="-7422"/>
                      <a:pt x="1076420" y="-2660"/>
                      <a:pt x="1087851" y="35440"/>
                    </a:cubicBezTo>
                    <a:cubicBezTo>
                      <a:pt x="1187863" y="370720"/>
                      <a:pt x="1127855" y="674568"/>
                      <a:pt x="908780" y="946983"/>
                    </a:cubicBezTo>
                    <a:cubicBezTo>
                      <a:pt x="723043" y="1177488"/>
                      <a:pt x="481108" y="1336555"/>
                      <a:pt x="223933" y="1474668"/>
                    </a:cubicBezTo>
                    <a:cubicBezTo>
                      <a:pt x="187738" y="1493718"/>
                      <a:pt x="150590" y="1511815"/>
                      <a:pt x="113443" y="1530865"/>
                    </a:cubicBezTo>
                    <a:cubicBezTo>
                      <a:pt x="111538" y="1531818"/>
                      <a:pt x="107728" y="1529913"/>
                      <a:pt x="101060" y="1528960"/>
                    </a:cubicBezTo>
                    <a:cubicBezTo>
                      <a:pt x="234410" y="1243210"/>
                      <a:pt x="391573" y="973653"/>
                      <a:pt x="567785" y="71457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101"/>
              <p:cNvSpPr/>
              <p:nvPr/>
            </p:nvSpPr>
            <p:spPr>
              <a:xfrm>
                <a:off x="5093994" y="2025828"/>
                <a:ext cx="929379" cy="1672882"/>
              </a:xfrm>
              <a:custGeom>
                <a:avLst/>
                <a:gdLst>
                  <a:gd name="connsiteX0" fmla="*/ 894625 w 904875"/>
                  <a:gd name="connsiteY0" fmla="*/ 1601682 h 1628775"/>
                  <a:gd name="connsiteX1" fmla="*/ 413613 w 904875"/>
                  <a:gd name="connsiteY1" fmla="*/ 780627 h 1628775"/>
                  <a:gd name="connsiteX2" fmla="*/ 864145 w 904875"/>
                  <a:gd name="connsiteY2" fmla="*/ 1633114 h 1628775"/>
                  <a:gd name="connsiteX3" fmla="*/ 451713 w 904875"/>
                  <a:gd name="connsiteY3" fmla="*/ 1469284 h 1628775"/>
                  <a:gd name="connsiteX4" fmla="*/ 29755 w 904875"/>
                  <a:gd name="connsiteY4" fmla="*/ 807297 h 1628775"/>
                  <a:gd name="connsiteX5" fmla="*/ 39280 w 904875"/>
                  <a:gd name="connsiteY5" fmla="*/ 26247 h 1628775"/>
                  <a:gd name="connsiteX6" fmla="*/ 81190 w 904875"/>
                  <a:gd name="connsiteY6" fmla="*/ 3387 h 1628775"/>
                  <a:gd name="connsiteX7" fmla="*/ 810805 w 904875"/>
                  <a:gd name="connsiteY7" fmla="*/ 673947 h 1628775"/>
                  <a:gd name="connsiteX8" fmla="*/ 894625 w 904875"/>
                  <a:gd name="connsiteY8" fmla="*/ 1601682 h 162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4875" h="1628775">
                    <a:moveTo>
                      <a:pt x="894625" y="1601682"/>
                    </a:moveTo>
                    <a:cubicBezTo>
                      <a:pt x="707935" y="1342602"/>
                      <a:pt x="549820" y="1068282"/>
                      <a:pt x="413613" y="780627"/>
                    </a:cubicBezTo>
                    <a:cubicBezTo>
                      <a:pt x="527913" y="1080664"/>
                      <a:pt x="682218" y="1358794"/>
                      <a:pt x="864145" y="1633114"/>
                    </a:cubicBezTo>
                    <a:cubicBezTo>
                      <a:pt x="711745" y="1601682"/>
                      <a:pt x="576490" y="1550247"/>
                      <a:pt x="451713" y="1469284"/>
                    </a:cubicBezTo>
                    <a:cubicBezTo>
                      <a:pt x="209778" y="1313074"/>
                      <a:pt x="83095" y="1083522"/>
                      <a:pt x="29755" y="807297"/>
                    </a:cubicBezTo>
                    <a:cubicBezTo>
                      <a:pt x="-20727" y="546312"/>
                      <a:pt x="228" y="286279"/>
                      <a:pt x="39280" y="26247"/>
                    </a:cubicBezTo>
                    <a:cubicBezTo>
                      <a:pt x="44043" y="-4233"/>
                      <a:pt x="56425" y="-2328"/>
                      <a:pt x="81190" y="3387"/>
                    </a:cubicBezTo>
                    <a:cubicBezTo>
                      <a:pt x="452665" y="87207"/>
                      <a:pt x="690790" y="317712"/>
                      <a:pt x="810805" y="673947"/>
                    </a:cubicBezTo>
                    <a:cubicBezTo>
                      <a:pt x="912723" y="974937"/>
                      <a:pt x="917485" y="1286404"/>
                      <a:pt x="894625" y="160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02"/>
              <p:cNvSpPr/>
              <p:nvPr/>
            </p:nvSpPr>
            <p:spPr>
              <a:xfrm>
                <a:off x="4917602" y="4013286"/>
                <a:ext cx="1164169" cy="1575052"/>
              </a:xfrm>
              <a:custGeom>
                <a:avLst/>
                <a:gdLst>
                  <a:gd name="connsiteX0" fmla="*/ 1035886 w 1133475"/>
                  <a:gd name="connsiteY0" fmla="*/ 0 h 1533525"/>
                  <a:gd name="connsiteX1" fmla="*/ 546301 w 1133475"/>
                  <a:gd name="connsiteY1" fmla="*/ 848677 h 1533525"/>
                  <a:gd name="connsiteX2" fmla="*/ 1069224 w 1133475"/>
                  <a:gd name="connsiteY2" fmla="*/ 17145 h 1533525"/>
                  <a:gd name="connsiteX3" fmla="*/ 903489 w 1133475"/>
                  <a:gd name="connsiteY3" fmla="*/ 1021080 h 1533525"/>
                  <a:gd name="connsiteX4" fmla="*/ 289126 w 1133475"/>
                  <a:gd name="connsiteY4" fmla="*/ 1451610 h 1533525"/>
                  <a:gd name="connsiteX5" fmla="*/ 96721 w 1133475"/>
                  <a:gd name="connsiteY5" fmla="*/ 1531620 h 1533525"/>
                  <a:gd name="connsiteX6" fmla="*/ 49096 w 1133475"/>
                  <a:gd name="connsiteY6" fmla="*/ 1508760 h 1533525"/>
                  <a:gd name="connsiteX7" fmla="*/ 239596 w 1133475"/>
                  <a:gd name="connsiteY7" fmla="*/ 574358 h 1533525"/>
                  <a:gd name="connsiteX8" fmla="*/ 892059 w 1133475"/>
                  <a:gd name="connsiteY8" fmla="*/ 73342 h 1533525"/>
                  <a:gd name="connsiteX9" fmla="*/ 1014931 w 1133475"/>
                  <a:gd name="connsiteY9" fmla="*/ 10478 h 1533525"/>
                  <a:gd name="connsiteX10" fmla="*/ 1035886 w 1133475"/>
                  <a:gd name="connsiteY10" fmla="*/ 0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33525">
                    <a:moveTo>
                      <a:pt x="1035886" y="0"/>
                    </a:moveTo>
                    <a:cubicBezTo>
                      <a:pt x="893964" y="302895"/>
                      <a:pt x="731086" y="581977"/>
                      <a:pt x="546301" y="848677"/>
                    </a:cubicBezTo>
                    <a:cubicBezTo>
                      <a:pt x="752041" y="595313"/>
                      <a:pt x="920634" y="318135"/>
                      <a:pt x="1069224" y="17145"/>
                    </a:cubicBezTo>
                    <a:cubicBezTo>
                      <a:pt x="1183524" y="387667"/>
                      <a:pt x="1156854" y="723900"/>
                      <a:pt x="903489" y="1021080"/>
                    </a:cubicBezTo>
                    <a:cubicBezTo>
                      <a:pt x="735849" y="1217295"/>
                      <a:pt x="519631" y="1345883"/>
                      <a:pt x="289126" y="1451610"/>
                    </a:cubicBezTo>
                    <a:cubicBezTo>
                      <a:pt x="226261" y="1481138"/>
                      <a:pt x="159586" y="1503045"/>
                      <a:pt x="96721" y="1531620"/>
                    </a:cubicBezTo>
                    <a:cubicBezTo>
                      <a:pt x="68146" y="1544955"/>
                      <a:pt x="57669" y="1540193"/>
                      <a:pt x="49096" y="1508760"/>
                    </a:cubicBezTo>
                    <a:cubicBezTo>
                      <a:pt x="-56631" y="1162050"/>
                      <a:pt x="9091" y="851535"/>
                      <a:pt x="239596" y="574358"/>
                    </a:cubicBezTo>
                    <a:cubicBezTo>
                      <a:pt x="418666" y="358140"/>
                      <a:pt x="648219" y="206692"/>
                      <a:pt x="892059" y="73342"/>
                    </a:cubicBezTo>
                    <a:cubicBezTo>
                      <a:pt x="932064" y="51435"/>
                      <a:pt x="973974" y="31433"/>
                      <a:pt x="1014931" y="10478"/>
                    </a:cubicBezTo>
                    <a:cubicBezTo>
                      <a:pt x="1017789" y="7620"/>
                      <a:pt x="1021599" y="5715"/>
                      <a:pt x="10358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3"/>
              <p:cNvSpPr/>
              <p:nvPr/>
            </p:nvSpPr>
            <p:spPr>
              <a:xfrm>
                <a:off x="4035985" y="3407222"/>
                <a:ext cx="1868541" cy="851115"/>
              </a:xfrm>
              <a:custGeom>
                <a:avLst/>
                <a:gdLst>
                  <a:gd name="connsiteX0" fmla="*/ 793168 w 1819275"/>
                  <a:gd name="connsiteY0" fmla="*/ 414825 h 828675"/>
                  <a:gd name="connsiteX1" fmla="*/ 1816153 w 1819275"/>
                  <a:gd name="connsiteY1" fmla="*/ 456735 h 828675"/>
                  <a:gd name="connsiteX2" fmla="*/ 1703758 w 1819275"/>
                  <a:gd name="connsiteY2" fmla="*/ 571035 h 828675"/>
                  <a:gd name="connsiteX3" fmla="*/ 1005576 w 1819275"/>
                  <a:gd name="connsiteY3" fmla="*/ 832020 h 828675"/>
                  <a:gd name="connsiteX4" fmla="*/ 442648 w 1819275"/>
                  <a:gd name="connsiteY4" fmla="*/ 658665 h 828675"/>
                  <a:gd name="connsiteX5" fmla="*/ 18786 w 1819275"/>
                  <a:gd name="connsiteY5" fmla="*/ 370058 h 828675"/>
                  <a:gd name="connsiteX6" fmla="*/ 14976 w 1819275"/>
                  <a:gd name="connsiteY6" fmla="*/ 320528 h 828675"/>
                  <a:gd name="connsiteX7" fmla="*/ 933186 w 1819275"/>
                  <a:gd name="connsiteY7" fmla="*/ 19538 h 828675"/>
                  <a:gd name="connsiteX8" fmla="*/ 1819963 w 1819275"/>
                  <a:gd name="connsiteY8" fmla="*/ 419588 h 828675"/>
                  <a:gd name="connsiteX9" fmla="*/ 793168 w 1819275"/>
                  <a:gd name="connsiteY9" fmla="*/ 41482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9275" h="828675">
                    <a:moveTo>
                      <a:pt x="793168" y="414825"/>
                    </a:moveTo>
                    <a:cubicBezTo>
                      <a:pt x="1129401" y="469118"/>
                      <a:pt x="1467538" y="482453"/>
                      <a:pt x="1816153" y="456735"/>
                    </a:cubicBezTo>
                    <a:cubicBezTo>
                      <a:pt x="1775196" y="498645"/>
                      <a:pt x="1741858" y="537698"/>
                      <a:pt x="1703758" y="571035"/>
                    </a:cubicBezTo>
                    <a:cubicBezTo>
                      <a:pt x="1504686" y="747248"/>
                      <a:pt x="1276086" y="846308"/>
                      <a:pt x="1005576" y="832020"/>
                    </a:cubicBezTo>
                    <a:cubicBezTo>
                      <a:pt x="803646" y="821543"/>
                      <a:pt x="618861" y="752963"/>
                      <a:pt x="442648" y="658665"/>
                    </a:cubicBezTo>
                    <a:cubicBezTo>
                      <a:pt x="291201" y="577703"/>
                      <a:pt x="152136" y="477690"/>
                      <a:pt x="18786" y="370058"/>
                    </a:cubicBezTo>
                    <a:cubicBezTo>
                      <a:pt x="-4074" y="351960"/>
                      <a:pt x="-6932" y="343388"/>
                      <a:pt x="14976" y="320528"/>
                    </a:cubicBezTo>
                    <a:cubicBezTo>
                      <a:pt x="265483" y="50018"/>
                      <a:pt x="573141" y="-45232"/>
                      <a:pt x="933186" y="19538"/>
                    </a:cubicBezTo>
                    <a:cubicBezTo>
                      <a:pt x="1257988" y="77640"/>
                      <a:pt x="1538023" y="235755"/>
                      <a:pt x="1819963" y="419588"/>
                    </a:cubicBezTo>
                    <a:cubicBezTo>
                      <a:pt x="1469443" y="451020"/>
                      <a:pt x="1131306" y="447210"/>
                      <a:pt x="793168" y="41482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04"/>
              <p:cNvSpPr/>
              <p:nvPr/>
            </p:nvSpPr>
            <p:spPr>
              <a:xfrm>
                <a:off x="6280897" y="3451054"/>
                <a:ext cx="1868541" cy="851115"/>
              </a:xfrm>
              <a:custGeom>
                <a:avLst/>
                <a:gdLst>
                  <a:gd name="connsiteX0" fmla="*/ 1072515 w 1819275"/>
                  <a:gd name="connsiteY0" fmla="*/ 424536 h 828675"/>
                  <a:gd name="connsiteX1" fmla="*/ 11430 w 1819275"/>
                  <a:gd name="connsiteY1" fmla="*/ 375958 h 828675"/>
                  <a:gd name="connsiteX2" fmla="*/ 29528 w 1819275"/>
                  <a:gd name="connsiteY2" fmla="*/ 345478 h 828675"/>
                  <a:gd name="connsiteX3" fmla="*/ 619125 w 1819275"/>
                  <a:gd name="connsiteY3" fmla="*/ 12103 h 828675"/>
                  <a:gd name="connsiteX4" fmla="*/ 1186815 w 1819275"/>
                  <a:gd name="connsiteY4" fmla="*/ 86398 h 828675"/>
                  <a:gd name="connsiteX5" fmla="*/ 1807845 w 1819275"/>
                  <a:gd name="connsiteY5" fmla="*/ 468351 h 828675"/>
                  <a:gd name="connsiteX6" fmla="*/ 1808798 w 1819275"/>
                  <a:gd name="connsiteY6" fmla="*/ 508356 h 828675"/>
                  <a:gd name="connsiteX7" fmla="*/ 929640 w 1819275"/>
                  <a:gd name="connsiteY7" fmla="*/ 821728 h 828675"/>
                  <a:gd name="connsiteX8" fmla="*/ 53340 w 1819275"/>
                  <a:gd name="connsiteY8" fmla="*/ 448348 h 828675"/>
                  <a:gd name="connsiteX9" fmla="*/ 0 w 1819275"/>
                  <a:gd name="connsiteY9" fmla="*/ 413106 h 828675"/>
                  <a:gd name="connsiteX10" fmla="*/ 1072515 w 1819275"/>
                  <a:gd name="connsiteY10" fmla="*/ 424536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19275" h="828675">
                    <a:moveTo>
                      <a:pt x="1072515" y="424536"/>
                    </a:moveTo>
                    <a:cubicBezTo>
                      <a:pt x="721043" y="365481"/>
                      <a:pt x="366713" y="350241"/>
                      <a:pt x="11430" y="375958"/>
                    </a:cubicBezTo>
                    <a:cubicBezTo>
                      <a:pt x="6668" y="358813"/>
                      <a:pt x="21908" y="353098"/>
                      <a:pt x="29528" y="345478"/>
                    </a:cubicBezTo>
                    <a:cubicBezTo>
                      <a:pt x="193358" y="175933"/>
                      <a:pt x="381953" y="51156"/>
                      <a:pt x="619125" y="12103"/>
                    </a:cubicBezTo>
                    <a:cubicBezTo>
                      <a:pt x="816293" y="-20282"/>
                      <a:pt x="1004888" y="14961"/>
                      <a:pt x="1186815" y="86398"/>
                    </a:cubicBezTo>
                    <a:cubicBezTo>
                      <a:pt x="1416368" y="175933"/>
                      <a:pt x="1617345" y="314998"/>
                      <a:pt x="1807845" y="468351"/>
                    </a:cubicBezTo>
                    <a:cubicBezTo>
                      <a:pt x="1827848" y="484543"/>
                      <a:pt x="1823085" y="493116"/>
                      <a:pt x="1808798" y="508356"/>
                    </a:cubicBezTo>
                    <a:cubicBezTo>
                      <a:pt x="1570673" y="766483"/>
                      <a:pt x="1278255" y="874116"/>
                      <a:pt x="929640" y="821728"/>
                    </a:cubicBezTo>
                    <a:cubicBezTo>
                      <a:pt x="605790" y="773151"/>
                      <a:pt x="323850" y="622656"/>
                      <a:pt x="53340" y="448348"/>
                    </a:cubicBezTo>
                    <a:cubicBezTo>
                      <a:pt x="39053" y="438823"/>
                      <a:pt x="24765" y="429298"/>
                      <a:pt x="0" y="413106"/>
                    </a:cubicBezTo>
                    <a:cubicBezTo>
                      <a:pt x="366713" y="382626"/>
                      <a:pt x="719138" y="386436"/>
                      <a:pt x="1072515" y="42453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05"/>
              <p:cNvSpPr/>
              <p:nvPr/>
            </p:nvSpPr>
            <p:spPr>
              <a:xfrm>
                <a:off x="6164426" y="4017487"/>
                <a:ext cx="919596" cy="1663099"/>
              </a:xfrm>
              <a:custGeom>
                <a:avLst/>
                <a:gdLst>
                  <a:gd name="connsiteX0" fmla="*/ 484876 w 895350"/>
                  <a:gd name="connsiteY0" fmla="*/ 817917 h 1619250"/>
                  <a:gd name="connsiteX1" fmla="*/ 74348 w 895350"/>
                  <a:gd name="connsiteY1" fmla="*/ 47345 h 1619250"/>
                  <a:gd name="connsiteX2" fmla="*/ 43868 w 895350"/>
                  <a:gd name="connsiteY2" fmla="*/ 672 h 1619250"/>
                  <a:gd name="connsiteX3" fmla="*/ 129593 w 895350"/>
                  <a:gd name="connsiteY3" fmla="*/ 16865 h 1619250"/>
                  <a:gd name="connsiteX4" fmla="*/ 885878 w 895350"/>
                  <a:gd name="connsiteY4" fmla="*/ 888402 h 1619250"/>
                  <a:gd name="connsiteX5" fmla="*/ 864923 w 895350"/>
                  <a:gd name="connsiteY5" fmla="*/ 1598967 h 1619250"/>
                  <a:gd name="connsiteX6" fmla="*/ 823966 w 895350"/>
                  <a:gd name="connsiteY6" fmla="*/ 1624685 h 1619250"/>
                  <a:gd name="connsiteX7" fmla="*/ 131498 w 895350"/>
                  <a:gd name="connsiteY7" fmla="*/ 1051280 h 1619250"/>
                  <a:gd name="connsiteX8" fmla="*/ 10531 w 895350"/>
                  <a:gd name="connsiteY8" fmla="*/ 23532 h 1619250"/>
                  <a:gd name="connsiteX9" fmla="*/ 476303 w 895350"/>
                  <a:gd name="connsiteY9" fmla="*/ 826490 h 1619250"/>
                  <a:gd name="connsiteX10" fmla="*/ 542026 w 895350"/>
                  <a:gd name="connsiteY10" fmla="*/ 968412 h 1619250"/>
                  <a:gd name="connsiteX11" fmla="*/ 484876 w 895350"/>
                  <a:gd name="connsiteY11" fmla="*/ 817917 h 1619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95350" h="1619250">
                    <a:moveTo>
                      <a:pt x="484876" y="817917"/>
                    </a:moveTo>
                    <a:cubicBezTo>
                      <a:pt x="375338" y="546455"/>
                      <a:pt x="235321" y="292137"/>
                      <a:pt x="74348" y="47345"/>
                    </a:cubicBezTo>
                    <a:cubicBezTo>
                      <a:pt x="64823" y="33057"/>
                      <a:pt x="55298" y="18770"/>
                      <a:pt x="43868" y="672"/>
                    </a:cubicBezTo>
                    <a:cubicBezTo>
                      <a:pt x="77206" y="-3138"/>
                      <a:pt x="102923" y="10197"/>
                      <a:pt x="129593" y="16865"/>
                    </a:cubicBezTo>
                    <a:cubicBezTo>
                      <a:pt x="564886" y="135927"/>
                      <a:pt x="826823" y="440727"/>
                      <a:pt x="885878" y="888402"/>
                    </a:cubicBezTo>
                    <a:cubicBezTo>
                      <a:pt x="917311" y="1127480"/>
                      <a:pt x="899213" y="1362747"/>
                      <a:pt x="864923" y="1598967"/>
                    </a:cubicBezTo>
                    <a:cubicBezTo>
                      <a:pt x="861113" y="1626590"/>
                      <a:pt x="850636" y="1630400"/>
                      <a:pt x="823966" y="1624685"/>
                    </a:cubicBezTo>
                    <a:cubicBezTo>
                      <a:pt x="496306" y="1549437"/>
                      <a:pt x="262943" y="1361795"/>
                      <a:pt x="131498" y="1051280"/>
                    </a:cubicBezTo>
                    <a:cubicBezTo>
                      <a:pt x="-8519" y="720762"/>
                      <a:pt x="-12329" y="374052"/>
                      <a:pt x="10531" y="23532"/>
                    </a:cubicBezTo>
                    <a:cubicBezTo>
                      <a:pt x="191506" y="276897"/>
                      <a:pt x="348668" y="543597"/>
                      <a:pt x="476303" y="826490"/>
                    </a:cubicBezTo>
                    <a:cubicBezTo>
                      <a:pt x="509641" y="872210"/>
                      <a:pt x="523928" y="925550"/>
                      <a:pt x="542026" y="968412"/>
                    </a:cubicBezTo>
                    <a:cubicBezTo>
                      <a:pt x="531548" y="921740"/>
                      <a:pt x="495353" y="874115"/>
                      <a:pt x="484876" y="8179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7564" y="234265"/>
              <a:ext cx="19802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Tiết 5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1371600" y="0"/>
            <a:ext cx="550810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sp>
        <p:nvSpPr>
          <p:cNvPr id="15" name="Oval 14"/>
          <p:cNvSpPr/>
          <p:nvPr/>
        </p:nvSpPr>
        <p:spPr>
          <a:xfrm>
            <a:off x="914400" y="971550"/>
            <a:ext cx="720080" cy="72008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endParaRPr lang="en-US" sz="7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00200" y="1123950"/>
            <a:ext cx="754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 bông hoa nào ghi phép tính có kết quả lớn hơn 3?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2" descr="C:\Users\Administrator\Desktop\GA ĐT TOAN\LUYEN TẠ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0"/>
            <a:ext cx="2016224" cy="87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Administrator\Desktop\2020-2021\TAILIEU\Toan1.1 bai 11-15 (FB Yen Nga)-20200808T151710Z-001\Toan1.1 bai 11-15 (FB Yen Nga)\file ảnh scan từ sách\bài 11\Phạm Duyên- trang 76.jpg"/>
          <p:cNvPicPr>
            <a:picLocks noChangeAspect="1" noChangeArrowheads="1"/>
          </p:cNvPicPr>
          <p:nvPr/>
        </p:nvPicPr>
        <p:blipFill>
          <a:blip r:embed="rId3"/>
          <a:srcRect l="22608" t="50830" r="21491" b="10725"/>
          <a:stretch>
            <a:fillRect/>
          </a:stretch>
        </p:blipFill>
        <p:spPr bwMode="auto">
          <a:xfrm>
            <a:off x="1600200" y="1581150"/>
            <a:ext cx="5486400" cy="3409950"/>
          </a:xfrm>
          <a:prstGeom prst="rect">
            <a:avLst/>
          </a:prstGeom>
          <a:noFill/>
        </p:spPr>
      </p:pic>
      <p:sp>
        <p:nvSpPr>
          <p:cNvPr id="20" name="Oval 19"/>
          <p:cNvSpPr/>
          <p:nvPr/>
        </p:nvSpPr>
        <p:spPr>
          <a:xfrm>
            <a:off x="2057400" y="2190750"/>
            <a:ext cx="990600" cy="5334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7 – 2</a:t>
            </a:r>
            <a:endParaRPr lang="en-US" sz="1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5638800" y="2876550"/>
            <a:ext cx="990600" cy="5334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6 – 1</a:t>
            </a:r>
            <a:endParaRPr lang="en-US" sz="1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1981200" y="3105150"/>
            <a:ext cx="990600" cy="5334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8 – 4</a:t>
            </a:r>
            <a:endParaRPr lang="en-US" sz="1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5257800" y="1885950"/>
            <a:ext cx="990600" cy="5334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4 – 0</a:t>
            </a:r>
            <a:endParaRPr lang="en-US" sz="1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20" grpId="0" animBg="1"/>
      <p:bldP spid="21" grpId="0" animBg="1"/>
      <p:bldP spid="23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-23838" y="121577"/>
            <a:ext cx="2651622" cy="694809"/>
            <a:chOff x="-23838" y="121577"/>
            <a:chExt cx="2651622" cy="694809"/>
          </a:xfrm>
        </p:grpSpPr>
        <p:grpSp>
          <p:nvGrpSpPr>
            <p:cNvPr id="3" name="Group 5"/>
            <p:cNvGrpSpPr/>
            <p:nvPr/>
          </p:nvGrpSpPr>
          <p:grpSpPr>
            <a:xfrm>
              <a:off x="-23838" y="121577"/>
              <a:ext cx="818266" cy="694809"/>
              <a:chOff x="4035985" y="2025828"/>
              <a:chExt cx="4113453" cy="3654758"/>
            </a:xfrm>
          </p:grpSpPr>
          <p:sp>
            <p:nvSpPr>
              <p:cNvPr id="8" name="Freeform: Shape 100"/>
              <p:cNvSpPr/>
              <p:nvPr/>
            </p:nvSpPr>
            <p:spPr>
              <a:xfrm>
                <a:off x="6105685" y="2122042"/>
                <a:ext cx="1164169" cy="1565269"/>
              </a:xfrm>
              <a:custGeom>
                <a:avLst/>
                <a:gdLst>
                  <a:gd name="connsiteX0" fmla="*/ 567785 w 1133475"/>
                  <a:gd name="connsiteY0" fmla="*/ 714573 h 1524000"/>
                  <a:gd name="connsiteX1" fmla="*/ 64865 w 1133475"/>
                  <a:gd name="connsiteY1" fmla="*/ 1521340 h 1524000"/>
                  <a:gd name="connsiteX2" fmla="*/ 269653 w 1133475"/>
                  <a:gd name="connsiteY2" fmla="*/ 473590 h 1524000"/>
                  <a:gd name="connsiteX3" fmla="*/ 915448 w 1133475"/>
                  <a:gd name="connsiteY3" fmla="*/ 55443 h 1524000"/>
                  <a:gd name="connsiteX4" fmla="*/ 1029748 w 1133475"/>
                  <a:gd name="connsiteY4" fmla="*/ 8770 h 1524000"/>
                  <a:gd name="connsiteX5" fmla="*/ 1087851 w 1133475"/>
                  <a:gd name="connsiteY5" fmla="*/ 35440 h 1524000"/>
                  <a:gd name="connsiteX6" fmla="*/ 908780 w 1133475"/>
                  <a:gd name="connsiteY6" fmla="*/ 946983 h 1524000"/>
                  <a:gd name="connsiteX7" fmla="*/ 223933 w 1133475"/>
                  <a:gd name="connsiteY7" fmla="*/ 1474668 h 1524000"/>
                  <a:gd name="connsiteX8" fmla="*/ 113443 w 1133475"/>
                  <a:gd name="connsiteY8" fmla="*/ 1530865 h 1524000"/>
                  <a:gd name="connsiteX9" fmla="*/ 101060 w 1133475"/>
                  <a:gd name="connsiteY9" fmla="*/ 1528960 h 1524000"/>
                  <a:gd name="connsiteX10" fmla="*/ 567785 w 1133475"/>
                  <a:gd name="connsiteY10" fmla="*/ 714573 h 152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24000">
                    <a:moveTo>
                      <a:pt x="567785" y="714573"/>
                    </a:moveTo>
                    <a:cubicBezTo>
                      <a:pt x="370618" y="960318"/>
                      <a:pt x="207740" y="1228923"/>
                      <a:pt x="64865" y="1521340"/>
                    </a:cubicBezTo>
                    <a:cubicBezTo>
                      <a:pt x="-58007" y="1126053"/>
                      <a:pt x="-15145" y="775533"/>
                      <a:pt x="269653" y="473590"/>
                    </a:cubicBezTo>
                    <a:cubicBezTo>
                      <a:pt x="450628" y="282138"/>
                      <a:pt x="676370" y="158313"/>
                      <a:pt x="915448" y="55443"/>
                    </a:cubicBezTo>
                    <a:cubicBezTo>
                      <a:pt x="953548" y="39250"/>
                      <a:pt x="992601" y="25915"/>
                      <a:pt x="1029748" y="8770"/>
                    </a:cubicBezTo>
                    <a:cubicBezTo>
                      <a:pt x="1063086" y="-7422"/>
                      <a:pt x="1076420" y="-2660"/>
                      <a:pt x="1087851" y="35440"/>
                    </a:cubicBezTo>
                    <a:cubicBezTo>
                      <a:pt x="1187863" y="370720"/>
                      <a:pt x="1127855" y="674568"/>
                      <a:pt x="908780" y="946983"/>
                    </a:cubicBezTo>
                    <a:cubicBezTo>
                      <a:pt x="723043" y="1177488"/>
                      <a:pt x="481108" y="1336555"/>
                      <a:pt x="223933" y="1474668"/>
                    </a:cubicBezTo>
                    <a:cubicBezTo>
                      <a:pt x="187738" y="1493718"/>
                      <a:pt x="150590" y="1511815"/>
                      <a:pt x="113443" y="1530865"/>
                    </a:cubicBezTo>
                    <a:cubicBezTo>
                      <a:pt x="111538" y="1531818"/>
                      <a:pt x="107728" y="1529913"/>
                      <a:pt x="101060" y="1528960"/>
                    </a:cubicBezTo>
                    <a:cubicBezTo>
                      <a:pt x="234410" y="1243210"/>
                      <a:pt x="391573" y="973653"/>
                      <a:pt x="567785" y="71457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101"/>
              <p:cNvSpPr/>
              <p:nvPr/>
            </p:nvSpPr>
            <p:spPr>
              <a:xfrm>
                <a:off x="5093994" y="2025828"/>
                <a:ext cx="929379" cy="1672882"/>
              </a:xfrm>
              <a:custGeom>
                <a:avLst/>
                <a:gdLst>
                  <a:gd name="connsiteX0" fmla="*/ 894625 w 904875"/>
                  <a:gd name="connsiteY0" fmla="*/ 1601682 h 1628775"/>
                  <a:gd name="connsiteX1" fmla="*/ 413613 w 904875"/>
                  <a:gd name="connsiteY1" fmla="*/ 780627 h 1628775"/>
                  <a:gd name="connsiteX2" fmla="*/ 864145 w 904875"/>
                  <a:gd name="connsiteY2" fmla="*/ 1633114 h 1628775"/>
                  <a:gd name="connsiteX3" fmla="*/ 451713 w 904875"/>
                  <a:gd name="connsiteY3" fmla="*/ 1469284 h 1628775"/>
                  <a:gd name="connsiteX4" fmla="*/ 29755 w 904875"/>
                  <a:gd name="connsiteY4" fmla="*/ 807297 h 1628775"/>
                  <a:gd name="connsiteX5" fmla="*/ 39280 w 904875"/>
                  <a:gd name="connsiteY5" fmla="*/ 26247 h 1628775"/>
                  <a:gd name="connsiteX6" fmla="*/ 81190 w 904875"/>
                  <a:gd name="connsiteY6" fmla="*/ 3387 h 1628775"/>
                  <a:gd name="connsiteX7" fmla="*/ 810805 w 904875"/>
                  <a:gd name="connsiteY7" fmla="*/ 673947 h 1628775"/>
                  <a:gd name="connsiteX8" fmla="*/ 894625 w 904875"/>
                  <a:gd name="connsiteY8" fmla="*/ 1601682 h 162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4875" h="1628775">
                    <a:moveTo>
                      <a:pt x="894625" y="1601682"/>
                    </a:moveTo>
                    <a:cubicBezTo>
                      <a:pt x="707935" y="1342602"/>
                      <a:pt x="549820" y="1068282"/>
                      <a:pt x="413613" y="780627"/>
                    </a:cubicBezTo>
                    <a:cubicBezTo>
                      <a:pt x="527913" y="1080664"/>
                      <a:pt x="682218" y="1358794"/>
                      <a:pt x="864145" y="1633114"/>
                    </a:cubicBezTo>
                    <a:cubicBezTo>
                      <a:pt x="711745" y="1601682"/>
                      <a:pt x="576490" y="1550247"/>
                      <a:pt x="451713" y="1469284"/>
                    </a:cubicBezTo>
                    <a:cubicBezTo>
                      <a:pt x="209778" y="1313074"/>
                      <a:pt x="83095" y="1083522"/>
                      <a:pt x="29755" y="807297"/>
                    </a:cubicBezTo>
                    <a:cubicBezTo>
                      <a:pt x="-20727" y="546312"/>
                      <a:pt x="228" y="286279"/>
                      <a:pt x="39280" y="26247"/>
                    </a:cubicBezTo>
                    <a:cubicBezTo>
                      <a:pt x="44043" y="-4233"/>
                      <a:pt x="56425" y="-2328"/>
                      <a:pt x="81190" y="3387"/>
                    </a:cubicBezTo>
                    <a:cubicBezTo>
                      <a:pt x="452665" y="87207"/>
                      <a:pt x="690790" y="317712"/>
                      <a:pt x="810805" y="673947"/>
                    </a:cubicBezTo>
                    <a:cubicBezTo>
                      <a:pt x="912723" y="974937"/>
                      <a:pt x="917485" y="1286404"/>
                      <a:pt x="894625" y="160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02"/>
              <p:cNvSpPr/>
              <p:nvPr/>
            </p:nvSpPr>
            <p:spPr>
              <a:xfrm>
                <a:off x="4917602" y="4013286"/>
                <a:ext cx="1164169" cy="1575052"/>
              </a:xfrm>
              <a:custGeom>
                <a:avLst/>
                <a:gdLst>
                  <a:gd name="connsiteX0" fmla="*/ 1035886 w 1133475"/>
                  <a:gd name="connsiteY0" fmla="*/ 0 h 1533525"/>
                  <a:gd name="connsiteX1" fmla="*/ 546301 w 1133475"/>
                  <a:gd name="connsiteY1" fmla="*/ 848677 h 1533525"/>
                  <a:gd name="connsiteX2" fmla="*/ 1069224 w 1133475"/>
                  <a:gd name="connsiteY2" fmla="*/ 17145 h 1533525"/>
                  <a:gd name="connsiteX3" fmla="*/ 903489 w 1133475"/>
                  <a:gd name="connsiteY3" fmla="*/ 1021080 h 1533525"/>
                  <a:gd name="connsiteX4" fmla="*/ 289126 w 1133475"/>
                  <a:gd name="connsiteY4" fmla="*/ 1451610 h 1533525"/>
                  <a:gd name="connsiteX5" fmla="*/ 96721 w 1133475"/>
                  <a:gd name="connsiteY5" fmla="*/ 1531620 h 1533525"/>
                  <a:gd name="connsiteX6" fmla="*/ 49096 w 1133475"/>
                  <a:gd name="connsiteY6" fmla="*/ 1508760 h 1533525"/>
                  <a:gd name="connsiteX7" fmla="*/ 239596 w 1133475"/>
                  <a:gd name="connsiteY7" fmla="*/ 574358 h 1533525"/>
                  <a:gd name="connsiteX8" fmla="*/ 892059 w 1133475"/>
                  <a:gd name="connsiteY8" fmla="*/ 73342 h 1533525"/>
                  <a:gd name="connsiteX9" fmla="*/ 1014931 w 1133475"/>
                  <a:gd name="connsiteY9" fmla="*/ 10478 h 1533525"/>
                  <a:gd name="connsiteX10" fmla="*/ 1035886 w 1133475"/>
                  <a:gd name="connsiteY10" fmla="*/ 0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33525">
                    <a:moveTo>
                      <a:pt x="1035886" y="0"/>
                    </a:moveTo>
                    <a:cubicBezTo>
                      <a:pt x="893964" y="302895"/>
                      <a:pt x="731086" y="581977"/>
                      <a:pt x="546301" y="848677"/>
                    </a:cubicBezTo>
                    <a:cubicBezTo>
                      <a:pt x="752041" y="595313"/>
                      <a:pt x="920634" y="318135"/>
                      <a:pt x="1069224" y="17145"/>
                    </a:cubicBezTo>
                    <a:cubicBezTo>
                      <a:pt x="1183524" y="387667"/>
                      <a:pt x="1156854" y="723900"/>
                      <a:pt x="903489" y="1021080"/>
                    </a:cubicBezTo>
                    <a:cubicBezTo>
                      <a:pt x="735849" y="1217295"/>
                      <a:pt x="519631" y="1345883"/>
                      <a:pt x="289126" y="1451610"/>
                    </a:cubicBezTo>
                    <a:cubicBezTo>
                      <a:pt x="226261" y="1481138"/>
                      <a:pt x="159586" y="1503045"/>
                      <a:pt x="96721" y="1531620"/>
                    </a:cubicBezTo>
                    <a:cubicBezTo>
                      <a:pt x="68146" y="1544955"/>
                      <a:pt x="57669" y="1540193"/>
                      <a:pt x="49096" y="1508760"/>
                    </a:cubicBezTo>
                    <a:cubicBezTo>
                      <a:pt x="-56631" y="1162050"/>
                      <a:pt x="9091" y="851535"/>
                      <a:pt x="239596" y="574358"/>
                    </a:cubicBezTo>
                    <a:cubicBezTo>
                      <a:pt x="418666" y="358140"/>
                      <a:pt x="648219" y="206692"/>
                      <a:pt x="892059" y="73342"/>
                    </a:cubicBezTo>
                    <a:cubicBezTo>
                      <a:pt x="932064" y="51435"/>
                      <a:pt x="973974" y="31433"/>
                      <a:pt x="1014931" y="10478"/>
                    </a:cubicBezTo>
                    <a:cubicBezTo>
                      <a:pt x="1017789" y="7620"/>
                      <a:pt x="1021599" y="5715"/>
                      <a:pt x="10358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3"/>
              <p:cNvSpPr/>
              <p:nvPr/>
            </p:nvSpPr>
            <p:spPr>
              <a:xfrm>
                <a:off x="4035985" y="3407222"/>
                <a:ext cx="1868541" cy="851115"/>
              </a:xfrm>
              <a:custGeom>
                <a:avLst/>
                <a:gdLst>
                  <a:gd name="connsiteX0" fmla="*/ 793168 w 1819275"/>
                  <a:gd name="connsiteY0" fmla="*/ 414825 h 828675"/>
                  <a:gd name="connsiteX1" fmla="*/ 1816153 w 1819275"/>
                  <a:gd name="connsiteY1" fmla="*/ 456735 h 828675"/>
                  <a:gd name="connsiteX2" fmla="*/ 1703758 w 1819275"/>
                  <a:gd name="connsiteY2" fmla="*/ 571035 h 828675"/>
                  <a:gd name="connsiteX3" fmla="*/ 1005576 w 1819275"/>
                  <a:gd name="connsiteY3" fmla="*/ 832020 h 828675"/>
                  <a:gd name="connsiteX4" fmla="*/ 442648 w 1819275"/>
                  <a:gd name="connsiteY4" fmla="*/ 658665 h 828675"/>
                  <a:gd name="connsiteX5" fmla="*/ 18786 w 1819275"/>
                  <a:gd name="connsiteY5" fmla="*/ 370058 h 828675"/>
                  <a:gd name="connsiteX6" fmla="*/ 14976 w 1819275"/>
                  <a:gd name="connsiteY6" fmla="*/ 320528 h 828675"/>
                  <a:gd name="connsiteX7" fmla="*/ 933186 w 1819275"/>
                  <a:gd name="connsiteY7" fmla="*/ 19538 h 828675"/>
                  <a:gd name="connsiteX8" fmla="*/ 1819963 w 1819275"/>
                  <a:gd name="connsiteY8" fmla="*/ 419588 h 828675"/>
                  <a:gd name="connsiteX9" fmla="*/ 793168 w 1819275"/>
                  <a:gd name="connsiteY9" fmla="*/ 41482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9275" h="828675">
                    <a:moveTo>
                      <a:pt x="793168" y="414825"/>
                    </a:moveTo>
                    <a:cubicBezTo>
                      <a:pt x="1129401" y="469118"/>
                      <a:pt x="1467538" y="482453"/>
                      <a:pt x="1816153" y="456735"/>
                    </a:cubicBezTo>
                    <a:cubicBezTo>
                      <a:pt x="1775196" y="498645"/>
                      <a:pt x="1741858" y="537698"/>
                      <a:pt x="1703758" y="571035"/>
                    </a:cubicBezTo>
                    <a:cubicBezTo>
                      <a:pt x="1504686" y="747248"/>
                      <a:pt x="1276086" y="846308"/>
                      <a:pt x="1005576" y="832020"/>
                    </a:cubicBezTo>
                    <a:cubicBezTo>
                      <a:pt x="803646" y="821543"/>
                      <a:pt x="618861" y="752963"/>
                      <a:pt x="442648" y="658665"/>
                    </a:cubicBezTo>
                    <a:cubicBezTo>
                      <a:pt x="291201" y="577703"/>
                      <a:pt x="152136" y="477690"/>
                      <a:pt x="18786" y="370058"/>
                    </a:cubicBezTo>
                    <a:cubicBezTo>
                      <a:pt x="-4074" y="351960"/>
                      <a:pt x="-6932" y="343388"/>
                      <a:pt x="14976" y="320528"/>
                    </a:cubicBezTo>
                    <a:cubicBezTo>
                      <a:pt x="265483" y="50018"/>
                      <a:pt x="573141" y="-45232"/>
                      <a:pt x="933186" y="19538"/>
                    </a:cubicBezTo>
                    <a:cubicBezTo>
                      <a:pt x="1257988" y="77640"/>
                      <a:pt x="1538023" y="235755"/>
                      <a:pt x="1819963" y="419588"/>
                    </a:cubicBezTo>
                    <a:cubicBezTo>
                      <a:pt x="1469443" y="451020"/>
                      <a:pt x="1131306" y="447210"/>
                      <a:pt x="793168" y="41482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04"/>
              <p:cNvSpPr/>
              <p:nvPr/>
            </p:nvSpPr>
            <p:spPr>
              <a:xfrm>
                <a:off x="6280897" y="3451054"/>
                <a:ext cx="1868541" cy="851115"/>
              </a:xfrm>
              <a:custGeom>
                <a:avLst/>
                <a:gdLst>
                  <a:gd name="connsiteX0" fmla="*/ 1072515 w 1819275"/>
                  <a:gd name="connsiteY0" fmla="*/ 424536 h 828675"/>
                  <a:gd name="connsiteX1" fmla="*/ 11430 w 1819275"/>
                  <a:gd name="connsiteY1" fmla="*/ 375958 h 828675"/>
                  <a:gd name="connsiteX2" fmla="*/ 29528 w 1819275"/>
                  <a:gd name="connsiteY2" fmla="*/ 345478 h 828675"/>
                  <a:gd name="connsiteX3" fmla="*/ 619125 w 1819275"/>
                  <a:gd name="connsiteY3" fmla="*/ 12103 h 828675"/>
                  <a:gd name="connsiteX4" fmla="*/ 1186815 w 1819275"/>
                  <a:gd name="connsiteY4" fmla="*/ 86398 h 828675"/>
                  <a:gd name="connsiteX5" fmla="*/ 1807845 w 1819275"/>
                  <a:gd name="connsiteY5" fmla="*/ 468351 h 828675"/>
                  <a:gd name="connsiteX6" fmla="*/ 1808798 w 1819275"/>
                  <a:gd name="connsiteY6" fmla="*/ 508356 h 828675"/>
                  <a:gd name="connsiteX7" fmla="*/ 929640 w 1819275"/>
                  <a:gd name="connsiteY7" fmla="*/ 821728 h 828675"/>
                  <a:gd name="connsiteX8" fmla="*/ 53340 w 1819275"/>
                  <a:gd name="connsiteY8" fmla="*/ 448348 h 828675"/>
                  <a:gd name="connsiteX9" fmla="*/ 0 w 1819275"/>
                  <a:gd name="connsiteY9" fmla="*/ 413106 h 828675"/>
                  <a:gd name="connsiteX10" fmla="*/ 1072515 w 1819275"/>
                  <a:gd name="connsiteY10" fmla="*/ 424536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19275" h="828675">
                    <a:moveTo>
                      <a:pt x="1072515" y="424536"/>
                    </a:moveTo>
                    <a:cubicBezTo>
                      <a:pt x="721043" y="365481"/>
                      <a:pt x="366713" y="350241"/>
                      <a:pt x="11430" y="375958"/>
                    </a:cubicBezTo>
                    <a:cubicBezTo>
                      <a:pt x="6668" y="358813"/>
                      <a:pt x="21908" y="353098"/>
                      <a:pt x="29528" y="345478"/>
                    </a:cubicBezTo>
                    <a:cubicBezTo>
                      <a:pt x="193358" y="175933"/>
                      <a:pt x="381953" y="51156"/>
                      <a:pt x="619125" y="12103"/>
                    </a:cubicBezTo>
                    <a:cubicBezTo>
                      <a:pt x="816293" y="-20282"/>
                      <a:pt x="1004888" y="14961"/>
                      <a:pt x="1186815" y="86398"/>
                    </a:cubicBezTo>
                    <a:cubicBezTo>
                      <a:pt x="1416368" y="175933"/>
                      <a:pt x="1617345" y="314998"/>
                      <a:pt x="1807845" y="468351"/>
                    </a:cubicBezTo>
                    <a:cubicBezTo>
                      <a:pt x="1827848" y="484543"/>
                      <a:pt x="1823085" y="493116"/>
                      <a:pt x="1808798" y="508356"/>
                    </a:cubicBezTo>
                    <a:cubicBezTo>
                      <a:pt x="1570673" y="766483"/>
                      <a:pt x="1278255" y="874116"/>
                      <a:pt x="929640" y="821728"/>
                    </a:cubicBezTo>
                    <a:cubicBezTo>
                      <a:pt x="605790" y="773151"/>
                      <a:pt x="323850" y="622656"/>
                      <a:pt x="53340" y="448348"/>
                    </a:cubicBezTo>
                    <a:cubicBezTo>
                      <a:pt x="39053" y="438823"/>
                      <a:pt x="24765" y="429298"/>
                      <a:pt x="0" y="413106"/>
                    </a:cubicBezTo>
                    <a:cubicBezTo>
                      <a:pt x="366713" y="382626"/>
                      <a:pt x="719138" y="386436"/>
                      <a:pt x="1072515" y="42453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05"/>
              <p:cNvSpPr/>
              <p:nvPr/>
            </p:nvSpPr>
            <p:spPr>
              <a:xfrm>
                <a:off x="6164426" y="4017487"/>
                <a:ext cx="919596" cy="1663099"/>
              </a:xfrm>
              <a:custGeom>
                <a:avLst/>
                <a:gdLst>
                  <a:gd name="connsiteX0" fmla="*/ 484876 w 895350"/>
                  <a:gd name="connsiteY0" fmla="*/ 817917 h 1619250"/>
                  <a:gd name="connsiteX1" fmla="*/ 74348 w 895350"/>
                  <a:gd name="connsiteY1" fmla="*/ 47345 h 1619250"/>
                  <a:gd name="connsiteX2" fmla="*/ 43868 w 895350"/>
                  <a:gd name="connsiteY2" fmla="*/ 672 h 1619250"/>
                  <a:gd name="connsiteX3" fmla="*/ 129593 w 895350"/>
                  <a:gd name="connsiteY3" fmla="*/ 16865 h 1619250"/>
                  <a:gd name="connsiteX4" fmla="*/ 885878 w 895350"/>
                  <a:gd name="connsiteY4" fmla="*/ 888402 h 1619250"/>
                  <a:gd name="connsiteX5" fmla="*/ 864923 w 895350"/>
                  <a:gd name="connsiteY5" fmla="*/ 1598967 h 1619250"/>
                  <a:gd name="connsiteX6" fmla="*/ 823966 w 895350"/>
                  <a:gd name="connsiteY6" fmla="*/ 1624685 h 1619250"/>
                  <a:gd name="connsiteX7" fmla="*/ 131498 w 895350"/>
                  <a:gd name="connsiteY7" fmla="*/ 1051280 h 1619250"/>
                  <a:gd name="connsiteX8" fmla="*/ 10531 w 895350"/>
                  <a:gd name="connsiteY8" fmla="*/ 23532 h 1619250"/>
                  <a:gd name="connsiteX9" fmla="*/ 476303 w 895350"/>
                  <a:gd name="connsiteY9" fmla="*/ 826490 h 1619250"/>
                  <a:gd name="connsiteX10" fmla="*/ 542026 w 895350"/>
                  <a:gd name="connsiteY10" fmla="*/ 968412 h 1619250"/>
                  <a:gd name="connsiteX11" fmla="*/ 484876 w 895350"/>
                  <a:gd name="connsiteY11" fmla="*/ 817917 h 1619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95350" h="1619250">
                    <a:moveTo>
                      <a:pt x="484876" y="817917"/>
                    </a:moveTo>
                    <a:cubicBezTo>
                      <a:pt x="375338" y="546455"/>
                      <a:pt x="235321" y="292137"/>
                      <a:pt x="74348" y="47345"/>
                    </a:cubicBezTo>
                    <a:cubicBezTo>
                      <a:pt x="64823" y="33057"/>
                      <a:pt x="55298" y="18770"/>
                      <a:pt x="43868" y="672"/>
                    </a:cubicBezTo>
                    <a:cubicBezTo>
                      <a:pt x="77206" y="-3138"/>
                      <a:pt x="102923" y="10197"/>
                      <a:pt x="129593" y="16865"/>
                    </a:cubicBezTo>
                    <a:cubicBezTo>
                      <a:pt x="564886" y="135927"/>
                      <a:pt x="826823" y="440727"/>
                      <a:pt x="885878" y="888402"/>
                    </a:cubicBezTo>
                    <a:cubicBezTo>
                      <a:pt x="917311" y="1127480"/>
                      <a:pt x="899213" y="1362747"/>
                      <a:pt x="864923" y="1598967"/>
                    </a:cubicBezTo>
                    <a:cubicBezTo>
                      <a:pt x="861113" y="1626590"/>
                      <a:pt x="850636" y="1630400"/>
                      <a:pt x="823966" y="1624685"/>
                    </a:cubicBezTo>
                    <a:cubicBezTo>
                      <a:pt x="496306" y="1549437"/>
                      <a:pt x="262943" y="1361795"/>
                      <a:pt x="131498" y="1051280"/>
                    </a:cubicBezTo>
                    <a:cubicBezTo>
                      <a:pt x="-8519" y="720762"/>
                      <a:pt x="-12329" y="374052"/>
                      <a:pt x="10531" y="23532"/>
                    </a:cubicBezTo>
                    <a:cubicBezTo>
                      <a:pt x="191506" y="276897"/>
                      <a:pt x="348668" y="543597"/>
                      <a:pt x="476303" y="826490"/>
                    </a:cubicBezTo>
                    <a:cubicBezTo>
                      <a:pt x="509641" y="872210"/>
                      <a:pt x="523928" y="925550"/>
                      <a:pt x="542026" y="968412"/>
                    </a:cubicBezTo>
                    <a:cubicBezTo>
                      <a:pt x="531548" y="921740"/>
                      <a:pt x="495353" y="874115"/>
                      <a:pt x="484876" y="8179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7564" y="234265"/>
              <a:ext cx="19802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Tiết 5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1371600" y="0"/>
            <a:ext cx="550810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sp>
        <p:nvSpPr>
          <p:cNvPr id="15" name="Oval 14"/>
          <p:cNvSpPr/>
          <p:nvPr/>
        </p:nvSpPr>
        <p:spPr>
          <a:xfrm>
            <a:off x="914400" y="971550"/>
            <a:ext cx="720080" cy="72008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</a:t>
            </a:r>
            <a:endParaRPr lang="en-US" sz="7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00200" y="1123950"/>
            <a:ext cx="754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Có mấy con cá đang cắn câu?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2" descr="C:\Users\Administrator\Desktop\GA ĐT TOAN\LUYEN TẠ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0"/>
            <a:ext cx="2016224" cy="87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Administrator\Desktop\2020-2021\TAILIEU\Toan1.1 bai 11-15 (FB Yen Nga)-20200808T151710Z-001\Toan1.1 bai 11-15 (FB Yen Nga)\file ảnh scan từ sách\bài 11\Phạm Duyên- trang 77.jpg"/>
          <p:cNvPicPr>
            <a:picLocks noChangeAspect="1" noChangeArrowheads="1"/>
          </p:cNvPicPr>
          <p:nvPr/>
        </p:nvPicPr>
        <p:blipFill>
          <a:blip r:embed="rId3"/>
          <a:srcRect l="27665" t="14597" r="26627" b="54791"/>
          <a:stretch>
            <a:fillRect/>
          </a:stretch>
        </p:blipFill>
        <p:spPr bwMode="auto">
          <a:xfrm>
            <a:off x="1524000" y="1885950"/>
            <a:ext cx="6629400" cy="2743200"/>
          </a:xfrm>
          <a:prstGeom prst="rect">
            <a:avLst/>
          </a:prstGeom>
          <a:noFill/>
        </p:spPr>
      </p:pic>
      <p:sp>
        <p:nvSpPr>
          <p:cNvPr id="27" name="Oval 26"/>
          <p:cNvSpPr/>
          <p:nvPr/>
        </p:nvSpPr>
        <p:spPr>
          <a:xfrm>
            <a:off x="2057400" y="1733550"/>
            <a:ext cx="533400" cy="381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A</a:t>
            </a: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3733800" y="1657350"/>
            <a:ext cx="533400" cy="381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</a:rPr>
              <a:t>C</a:t>
            </a: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4572000" y="1657350"/>
            <a:ext cx="533400" cy="381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</a:rPr>
              <a:t>D</a:t>
            </a: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5334000" y="1657350"/>
            <a:ext cx="533400" cy="381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</a:rPr>
              <a:t>E</a:t>
            </a: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6172200" y="1657350"/>
            <a:ext cx="533400" cy="381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</a:rPr>
              <a:t>G</a:t>
            </a: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362200" y="4552950"/>
            <a:ext cx="42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 5 con cá đang cắn câu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27" grpId="0" animBg="1"/>
      <p:bldP spid="28" grpId="0" animBg="1"/>
      <p:bldP spid="29" grpId="0" animBg="1"/>
      <p:bldP spid="30" grpId="0" animBg="1"/>
      <p:bldP spid="31" grpId="0" animBg="1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-23838" y="121577"/>
            <a:ext cx="2651622" cy="694809"/>
            <a:chOff x="-23838" y="121577"/>
            <a:chExt cx="2651622" cy="694809"/>
          </a:xfrm>
        </p:grpSpPr>
        <p:grpSp>
          <p:nvGrpSpPr>
            <p:cNvPr id="3" name="Group 5"/>
            <p:cNvGrpSpPr/>
            <p:nvPr/>
          </p:nvGrpSpPr>
          <p:grpSpPr>
            <a:xfrm>
              <a:off x="-23838" y="121577"/>
              <a:ext cx="818266" cy="694809"/>
              <a:chOff x="4035985" y="2025828"/>
              <a:chExt cx="4113453" cy="3654758"/>
            </a:xfrm>
          </p:grpSpPr>
          <p:sp>
            <p:nvSpPr>
              <p:cNvPr id="8" name="Freeform: Shape 100"/>
              <p:cNvSpPr/>
              <p:nvPr/>
            </p:nvSpPr>
            <p:spPr>
              <a:xfrm>
                <a:off x="6105685" y="2122042"/>
                <a:ext cx="1164169" cy="1565269"/>
              </a:xfrm>
              <a:custGeom>
                <a:avLst/>
                <a:gdLst>
                  <a:gd name="connsiteX0" fmla="*/ 567785 w 1133475"/>
                  <a:gd name="connsiteY0" fmla="*/ 714573 h 1524000"/>
                  <a:gd name="connsiteX1" fmla="*/ 64865 w 1133475"/>
                  <a:gd name="connsiteY1" fmla="*/ 1521340 h 1524000"/>
                  <a:gd name="connsiteX2" fmla="*/ 269653 w 1133475"/>
                  <a:gd name="connsiteY2" fmla="*/ 473590 h 1524000"/>
                  <a:gd name="connsiteX3" fmla="*/ 915448 w 1133475"/>
                  <a:gd name="connsiteY3" fmla="*/ 55443 h 1524000"/>
                  <a:gd name="connsiteX4" fmla="*/ 1029748 w 1133475"/>
                  <a:gd name="connsiteY4" fmla="*/ 8770 h 1524000"/>
                  <a:gd name="connsiteX5" fmla="*/ 1087851 w 1133475"/>
                  <a:gd name="connsiteY5" fmla="*/ 35440 h 1524000"/>
                  <a:gd name="connsiteX6" fmla="*/ 908780 w 1133475"/>
                  <a:gd name="connsiteY6" fmla="*/ 946983 h 1524000"/>
                  <a:gd name="connsiteX7" fmla="*/ 223933 w 1133475"/>
                  <a:gd name="connsiteY7" fmla="*/ 1474668 h 1524000"/>
                  <a:gd name="connsiteX8" fmla="*/ 113443 w 1133475"/>
                  <a:gd name="connsiteY8" fmla="*/ 1530865 h 1524000"/>
                  <a:gd name="connsiteX9" fmla="*/ 101060 w 1133475"/>
                  <a:gd name="connsiteY9" fmla="*/ 1528960 h 1524000"/>
                  <a:gd name="connsiteX10" fmla="*/ 567785 w 1133475"/>
                  <a:gd name="connsiteY10" fmla="*/ 714573 h 152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24000">
                    <a:moveTo>
                      <a:pt x="567785" y="714573"/>
                    </a:moveTo>
                    <a:cubicBezTo>
                      <a:pt x="370618" y="960318"/>
                      <a:pt x="207740" y="1228923"/>
                      <a:pt x="64865" y="1521340"/>
                    </a:cubicBezTo>
                    <a:cubicBezTo>
                      <a:pt x="-58007" y="1126053"/>
                      <a:pt x="-15145" y="775533"/>
                      <a:pt x="269653" y="473590"/>
                    </a:cubicBezTo>
                    <a:cubicBezTo>
                      <a:pt x="450628" y="282138"/>
                      <a:pt x="676370" y="158313"/>
                      <a:pt x="915448" y="55443"/>
                    </a:cubicBezTo>
                    <a:cubicBezTo>
                      <a:pt x="953548" y="39250"/>
                      <a:pt x="992601" y="25915"/>
                      <a:pt x="1029748" y="8770"/>
                    </a:cubicBezTo>
                    <a:cubicBezTo>
                      <a:pt x="1063086" y="-7422"/>
                      <a:pt x="1076420" y="-2660"/>
                      <a:pt x="1087851" y="35440"/>
                    </a:cubicBezTo>
                    <a:cubicBezTo>
                      <a:pt x="1187863" y="370720"/>
                      <a:pt x="1127855" y="674568"/>
                      <a:pt x="908780" y="946983"/>
                    </a:cubicBezTo>
                    <a:cubicBezTo>
                      <a:pt x="723043" y="1177488"/>
                      <a:pt x="481108" y="1336555"/>
                      <a:pt x="223933" y="1474668"/>
                    </a:cubicBezTo>
                    <a:cubicBezTo>
                      <a:pt x="187738" y="1493718"/>
                      <a:pt x="150590" y="1511815"/>
                      <a:pt x="113443" y="1530865"/>
                    </a:cubicBezTo>
                    <a:cubicBezTo>
                      <a:pt x="111538" y="1531818"/>
                      <a:pt x="107728" y="1529913"/>
                      <a:pt x="101060" y="1528960"/>
                    </a:cubicBezTo>
                    <a:cubicBezTo>
                      <a:pt x="234410" y="1243210"/>
                      <a:pt x="391573" y="973653"/>
                      <a:pt x="567785" y="71457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101"/>
              <p:cNvSpPr/>
              <p:nvPr/>
            </p:nvSpPr>
            <p:spPr>
              <a:xfrm>
                <a:off x="5093994" y="2025828"/>
                <a:ext cx="929379" cy="1672882"/>
              </a:xfrm>
              <a:custGeom>
                <a:avLst/>
                <a:gdLst>
                  <a:gd name="connsiteX0" fmla="*/ 894625 w 904875"/>
                  <a:gd name="connsiteY0" fmla="*/ 1601682 h 1628775"/>
                  <a:gd name="connsiteX1" fmla="*/ 413613 w 904875"/>
                  <a:gd name="connsiteY1" fmla="*/ 780627 h 1628775"/>
                  <a:gd name="connsiteX2" fmla="*/ 864145 w 904875"/>
                  <a:gd name="connsiteY2" fmla="*/ 1633114 h 1628775"/>
                  <a:gd name="connsiteX3" fmla="*/ 451713 w 904875"/>
                  <a:gd name="connsiteY3" fmla="*/ 1469284 h 1628775"/>
                  <a:gd name="connsiteX4" fmla="*/ 29755 w 904875"/>
                  <a:gd name="connsiteY4" fmla="*/ 807297 h 1628775"/>
                  <a:gd name="connsiteX5" fmla="*/ 39280 w 904875"/>
                  <a:gd name="connsiteY5" fmla="*/ 26247 h 1628775"/>
                  <a:gd name="connsiteX6" fmla="*/ 81190 w 904875"/>
                  <a:gd name="connsiteY6" fmla="*/ 3387 h 1628775"/>
                  <a:gd name="connsiteX7" fmla="*/ 810805 w 904875"/>
                  <a:gd name="connsiteY7" fmla="*/ 673947 h 1628775"/>
                  <a:gd name="connsiteX8" fmla="*/ 894625 w 904875"/>
                  <a:gd name="connsiteY8" fmla="*/ 1601682 h 162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4875" h="1628775">
                    <a:moveTo>
                      <a:pt x="894625" y="1601682"/>
                    </a:moveTo>
                    <a:cubicBezTo>
                      <a:pt x="707935" y="1342602"/>
                      <a:pt x="549820" y="1068282"/>
                      <a:pt x="413613" y="780627"/>
                    </a:cubicBezTo>
                    <a:cubicBezTo>
                      <a:pt x="527913" y="1080664"/>
                      <a:pt x="682218" y="1358794"/>
                      <a:pt x="864145" y="1633114"/>
                    </a:cubicBezTo>
                    <a:cubicBezTo>
                      <a:pt x="711745" y="1601682"/>
                      <a:pt x="576490" y="1550247"/>
                      <a:pt x="451713" y="1469284"/>
                    </a:cubicBezTo>
                    <a:cubicBezTo>
                      <a:pt x="209778" y="1313074"/>
                      <a:pt x="83095" y="1083522"/>
                      <a:pt x="29755" y="807297"/>
                    </a:cubicBezTo>
                    <a:cubicBezTo>
                      <a:pt x="-20727" y="546312"/>
                      <a:pt x="228" y="286279"/>
                      <a:pt x="39280" y="26247"/>
                    </a:cubicBezTo>
                    <a:cubicBezTo>
                      <a:pt x="44043" y="-4233"/>
                      <a:pt x="56425" y="-2328"/>
                      <a:pt x="81190" y="3387"/>
                    </a:cubicBezTo>
                    <a:cubicBezTo>
                      <a:pt x="452665" y="87207"/>
                      <a:pt x="690790" y="317712"/>
                      <a:pt x="810805" y="673947"/>
                    </a:cubicBezTo>
                    <a:cubicBezTo>
                      <a:pt x="912723" y="974937"/>
                      <a:pt x="917485" y="1286404"/>
                      <a:pt x="894625" y="160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02"/>
              <p:cNvSpPr/>
              <p:nvPr/>
            </p:nvSpPr>
            <p:spPr>
              <a:xfrm>
                <a:off x="4917602" y="4013286"/>
                <a:ext cx="1164169" cy="1575052"/>
              </a:xfrm>
              <a:custGeom>
                <a:avLst/>
                <a:gdLst>
                  <a:gd name="connsiteX0" fmla="*/ 1035886 w 1133475"/>
                  <a:gd name="connsiteY0" fmla="*/ 0 h 1533525"/>
                  <a:gd name="connsiteX1" fmla="*/ 546301 w 1133475"/>
                  <a:gd name="connsiteY1" fmla="*/ 848677 h 1533525"/>
                  <a:gd name="connsiteX2" fmla="*/ 1069224 w 1133475"/>
                  <a:gd name="connsiteY2" fmla="*/ 17145 h 1533525"/>
                  <a:gd name="connsiteX3" fmla="*/ 903489 w 1133475"/>
                  <a:gd name="connsiteY3" fmla="*/ 1021080 h 1533525"/>
                  <a:gd name="connsiteX4" fmla="*/ 289126 w 1133475"/>
                  <a:gd name="connsiteY4" fmla="*/ 1451610 h 1533525"/>
                  <a:gd name="connsiteX5" fmla="*/ 96721 w 1133475"/>
                  <a:gd name="connsiteY5" fmla="*/ 1531620 h 1533525"/>
                  <a:gd name="connsiteX6" fmla="*/ 49096 w 1133475"/>
                  <a:gd name="connsiteY6" fmla="*/ 1508760 h 1533525"/>
                  <a:gd name="connsiteX7" fmla="*/ 239596 w 1133475"/>
                  <a:gd name="connsiteY7" fmla="*/ 574358 h 1533525"/>
                  <a:gd name="connsiteX8" fmla="*/ 892059 w 1133475"/>
                  <a:gd name="connsiteY8" fmla="*/ 73342 h 1533525"/>
                  <a:gd name="connsiteX9" fmla="*/ 1014931 w 1133475"/>
                  <a:gd name="connsiteY9" fmla="*/ 10478 h 1533525"/>
                  <a:gd name="connsiteX10" fmla="*/ 1035886 w 1133475"/>
                  <a:gd name="connsiteY10" fmla="*/ 0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33525">
                    <a:moveTo>
                      <a:pt x="1035886" y="0"/>
                    </a:moveTo>
                    <a:cubicBezTo>
                      <a:pt x="893964" y="302895"/>
                      <a:pt x="731086" y="581977"/>
                      <a:pt x="546301" y="848677"/>
                    </a:cubicBezTo>
                    <a:cubicBezTo>
                      <a:pt x="752041" y="595313"/>
                      <a:pt x="920634" y="318135"/>
                      <a:pt x="1069224" y="17145"/>
                    </a:cubicBezTo>
                    <a:cubicBezTo>
                      <a:pt x="1183524" y="387667"/>
                      <a:pt x="1156854" y="723900"/>
                      <a:pt x="903489" y="1021080"/>
                    </a:cubicBezTo>
                    <a:cubicBezTo>
                      <a:pt x="735849" y="1217295"/>
                      <a:pt x="519631" y="1345883"/>
                      <a:pt x="289126" y="1451610"/>
                    </a:cubicBezTo>
                    <a:cubicBezTo>
                      <a:pt x="226261" y="1481138"/>
                      <a:pt x="159586" y="1503045"/>
                      <a:pt x="96721" y="1531620"/>
                    </a:cubicBezTo>
                    <a:cubicBezTo>
                      <a:pt x="68146" y="1544955"/>
                      <a:pt x="57669" y="1540193"/>
                      <a:pt x="49096" y="1508760"/>
                    </a:cubicBezTo>
                    <a:cubicBezTo>
                      <a:pt x="-56631" y="1162050"/>
                      <a:pt x="9091" y="851535"/>
                      <a:pt x="239596" y="574358"/>
                    </a:cubicBezTo>
                    <a:cubicBezTo>
                      <a:pt x="418666" y="358140"/>
                      <a:pt x="648219" y="206692"/>
                      <a:pt x="892059" y="73342"/>
                    </a:cubicBezTo>
                    <a:cubicBezTo>
                      <a:pt x="932064" y="51435"/>
                      <a:pt x="973974" y="31433"/>
                      <a:pt x="1014931" y="10478"/>
                    </a:cubicBezTo>
                    <a:cubicBezTo>
                      <a:pt x="1017789" y="7620"/>
                      <a:pt x="1021599" y="5715"/>
                      <a:pt x="10358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3"/>
              <p:cNvSpPr/>
              <p:nvPr/>
            </p:nvSpPr>
            <p:spPr>
              <a:xfrm>
                <a:off x="4035985" y="3407222"/>
                <a:ext cx="1868541" cy="851115"/>
              </a:xfrm>
              <a:custGeom>
                <a:avLst/>
                <a:gdLst>
                  <a:gd name="connsiteX0" fmla="*/ 793168 w 1819275"/>
                  <a:gd name="connsiteY0" fmla="*/ 414825 h 828675"/>
                  <a:gd name="connsiteX1" fmla="*/ 1816153 w 1819275"/>
                  <a:gd name="connsiteY1" fmla="*/ 456735 h 828675"/>
                  <a:gd name="connsiteX2" fmla="*/ 1703758 w 1819275"/>
                  <a:gd name="connsiteY2" fmla="*/ 571035 h 828675"/>
                  <a:gd name="connsiteX3" fmla="*/ 1005576 w 1819275"/>
                  <a:gd name="connsiteY3" fmla="*/ 832020 h 828675"/>
                  <a:gd name="connsiteX4" fmla="*/ 442648 w 1819275"/>
                  <a:gd name="connsiteY4" fmla="*/ 658665 h 828675"/>
                  <a:gd name="connsiteX5" fmla="*/ 18786 w 1819275"/>
                  <a:gd name="connsiteY5" fmla="*/ 370058 h 828675"/>
                  <a:gd name="connsiteX6" fmla="*/ 14976 w 1819275"/>
                  <a:gd name="connsiteY6" fmla="*/ 320528 h 828675"/>
                  <a:gd name="connsiteX7" fmla="*/ 933186 w 1819275"/>
                  <a:gd name="connsiteY7" fmla="*/ 19538 h 828675"/>
                  <a:gd name="connsiteX8" fmla="*/ 1819963 w 1819275"/>
                  <a:gd name="connsiteY8" fmla="*/ 419588 h 828675"/>
                  <a:gd name="connsiteX9" fmla="*/ 793168 w 1819275"/>
                  <a:gd name="connsiteY9" fmla="*/ 41482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9275" h="828675">
                    <a:moveTo>
                      <a:pt x="793168" y="414825"/>
                    </a:moveTo>
                    <a:cubicBezTo>
                      <a:pt x="1129401" y="469118"/>
                      <a:pt x="1467538" y="482453"/>
                      <a:pt x="1816153" y="456735"/>
                    </a:cubicBezTo>
                    <a:cubicBezTo>
                      <a:pt x="1775196" y="498645"/>
                      <a:pt x="1741858" y="537698"/>
                      <a:pt x="1703758" y="571035"/>
                    </a:cubicBezTo>
                    <a:cubicBezTo>
                      <a:pt x="1504686" y="747248"/>
                      <a:pt x="1276086" y="846308"/>
                      <a:pt x="1005576" y="832020"/>
                    </a:cubicBezTo>
                    <a:cubicBezTo>
                      <a:pt x="803646" y="821543"/>
                      <a:pt x="618861" y="752963"/>
                      <a:pt x="442648" y="658665"/>
                    </a:cubicBezTo>
                    <a:cubicBezTo>
                      <a:pt x="291201" y="577703"/>
                      <a:pt x="152136" y="477690"/>
                      <a:pt x="18786" y="370058"/>
                    </a:cubicBezTo>
                    <a:cubicBezTo>
                      <a:pt x="-4074" y="351960"/>
                      <a:pt x="-6932" y="343388"/>
                      <a:pt x="14976" y="320528"/>
                    </a:cubicBezTo>
                    <a:cubicBezTo>
                      <a:pt x="265483" y="50018"/>
                      <a:pt x="573141" y="-45232"/>
                      <a:pt x="933186" y="19538"/>
                    </a:cubicBezTo>
                    <a:cubicBezTo>
                      <a:pt x="1257988" y="77640"/>
                      <a:pt x="1538023" y="235755"/>
                      <a:pt x="1819963" y="419588"/>
                    </a:cubicBezTo>
                    <a:cubicBezTo>
                      <a:pt x="1469443" y="451020"/>
                      <a:pt x="1131306" y="447210"/>
                      <a:pt x="793168" y="41482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04"/>
              <p:cNvSpPr/>
              <p:nvPr/>
            </p:nvSpPr>
            <p:spPr>
              <a:xfrm>
                <a:off x="6280897" y="3451054"/>
                <a:ext cx="1868541" cy="851115"/>
              </a:xfrm>
              <a:custGeom>
                <a:avLst/>
                <a:gdLst>
                  <a:gd name="connsiteX0" fmla="*/ 1072515 w 1819275"/>
                  <a:gd name="connsiteY0" fmla="*/ 424536 h 828675"/>
                  <a:gd name="connsiteX1" fmla="*/ 11430 w 1819275"/>
                  <a:gd name="connsiteY1" fmla="*/ 375958 h 828675"/>
                  <a:gd name="connsiteX2" fmla="*/ 29528 w 1819275"/>
                  <a:gd name="connsiteY2" fmla="*/ 345478 h 828675"/>
                  <a:gd name="connsiteX3" fmla="*/ 619125 w 1819275"/>
                  <a:gd name="connsiteY3" fmla="*/ 12103 h 828675"/>
                  <a:gd name="connsiteX4" fmla="*/ 1186815 w 1819275"/>
                  <a:gd name="connsiteY4" fmla="*/ 86398 h 828675"/>
                  <a:gd name="connsiteX5" fmla="*/ 1807845 w 1819275"/>
                  <a:gd name="connsiteY5" fmla="*/ 468351 h 828675"/>
                  <a:gd name="connsiteX6" fmla="*/ 1808798 w 1819275"/>
                  <a:gd name="connsiteY6" fmla="*/ 508356 h 828675"/>
                  <a:gd name="connsiteX7" fmla="*/ 929640 w 1819275"/>
                  <a:gd name="connsiteY7" fmla="*/ 821728 h 828675"/>
                  <a:gd name="connsiteX8" fmla="*/ 53340 w 1819275"/>
                  <a:gd name="connsiteY8" fmla="*/ 448348 h 828675"/>
                  <a:gd name="connsiteX9" fmla="*/ 0 w 1819275"/>
                  <a:gd name="connsiteY9" fmla="*/ 413106 h 828675"/>
                  <a:gd name="connsiteX10" fmla="*/ 1072515 w 1819275"/>
                  <a:gd name="connsiteY10" fmla="*/ 424536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19275" h="828675">
                    <a:moveTo>
                      <a:pt x="1072515" y="424536"/>
                    </a:moveTo>
                    <a:cubicBezTo>
                      <a:pt x="721043" y="365481"/>
                      <a:pt x="366713" y="350241"/>
                      <a:pt x="11430" y="375958"/>
                    </a:cubicBezTo>
                    <a:cubicBezTo>
                      <a:pt x="6668" y="358813"/>
                      <a:pt x="21908" y="353098"/>
                      <a:pt x="29528" y="345478"/>
                    </a:cubicBezTo>
                    <a:cubicBezTo>
                      <a:pt x="193358" y="175933"/>
                      <a:pt x="381953" y="51156"/>
                      <a:pt x="619125" y="12103"/>
                    </a:cubicBezTo>
                    <a:cubicBezTo>
                      <a:pt x="816293" y="-20282"/>
                      <a:pt x="1004888" y="14961"/>
                      <a:pt x="1186815" y="86398"/>
                    </a:cubicBezTo>
                    <a:cubicBezTo>
                      <a:pt x="1416368" y="175933"/>
                      <a:pt x="1617345" y="314998"/>
                      <a:pt x="1807845" y="468351"/>
                    </a:cubicBezTo>
                    <a:cubicBezTo>
                      <a:pt x="1827848" y="484543"/>
                      <a:pt x="1823085" y="493116"/>
                      <a:pt x="1808798" y="508356"/>
                    </a:cubicBezTo>
                    <a:cubicBezTo>
                      <a:pt x="1570673" y="766483"/>
                      <a:pt x="1278255" y="874116"/>
                      <a:pt x="929640" y="821728"/>
                    </a:cubicBezTo>
                    <a:cubicBezTo>
                      <a:pt x="605790" y="773151"/>
                      <a:pt x="323850" y="622656"/>
                      <a:pt x="53340" y="448348"/>
                    </a:cubicBezTo>
                    <a:cubicBezTo>
                      <a:pt x="39053" y="438823"/>
                      <a:pt x="24765" y="429298"/>
                      <a:pt x="0" y="413106"/>
                    </a:cubicBezTo>
                    <a:cubicBezTo>
                      <a:pt x="366713" y="382626"/>
                      <a:pt x="719138" y="386436"/>
                      <a:pt x="1072515" y="42453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05"/>
              <p:cNvSpPr/>
              <p:nvPr/>
            </p:nvSpPr>
            <p:spPr>
              <a:xfrm>
                <a:off x="6164426" y="4017487"/>
                <a:ext cx="919596" cy="1663099"/>
              </a:xfrm>
              <a:custGeom>
                <a:avLst/>
                <a:gdLst>
                  <a:gd name="connsiteX0" fmla="*/ 484876 w 895350"/>
                  <a:gd name="connsiteY0" fmla="*/ 817917 h 1619250"/>
                  <a:gd name="connsiteX1" fmla="*/ 74348 w 895350"/>
                  <a:gd name="connsiteY1" fmla="*/ 47345 h 1619250"/>
                  <a:gd name="connsiteX2" fmla="*/ 43868 w 895350"/>
                  <a:gd name="connsiteY2" fmla="*/ 672 h 1619250"/>
                  <a:gd name="connsiteX3" fmla="*/ 129593 w 895350"/>
                  <a:gd name="connsiteY3" fmla="*/ 16865 h 1619250"/>
                  <a:gd name="connsiteX4" fmla="*/ 885878 w 895350"/>
                  <a:gd name="connsiteY4" fmla="*/ 888402 h 1619250"/>
                  <a:gd name="connsiteX5" fmla="*/ 864923 w 895350"/>
                  <a:gd name="connsiteY5" fmla="*/ 1598967 h 1619250"/>
                  <a:gd name="connsiteX6" fmla="*/ 823966 w 895350"/>
                  <a:gd name="connsiteY6" fmla="*/ 1624685 h 1619250"/>
                  <a:gd name="connsiteX7" fmla="*/ 131498 w 895350"/>
                  <a:gd name="connsiteY7" fmla="*/ 1051280 h 1619250"/>
                  <a:gd name="connsiteX8" fmla="*/ 10531 w 895350"/>
                  <a:gd name="connsiteY8" fmla="*/ 23532 h 1619250"/>
                  <a:gd name="connsiteX9" fmla="*/ 476303 w 895350"/>
                  <a:gd name="connsiteY9" fmla="*/ 826490 h 1619250"/>
                  <a:gd name="connsiteX10" fmla="*/ 542026 w 895350"/>
                  <a:gd name="connsiteY10" fmla="*/ 968412 h 1619250"/>
                  <a:gd name="connsiteX11" fmla="*/ 484876 w 895350"/>
                  <a:gd name="connsiteY11" fmla="*/ 817917 h 1619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95350" h="1619250">
                    <a:moveTo>
                      <a:pt x="484876" y="817917"/>
                    </a:moveTo>
                    <a:cubicBezTo>
                      <a:pt x="375338" y="546455"/>
                      <a:pt x="235321" y="292137"/>
                      <a:pt x="74348" y="47345"/>
                    </a:cubicBezTo>
                    <a:cubicBezTo>
                      <a:pt x="64823" y="33057"/>
                      <a:pt x="55298" y="18770"/>
                      <a:pt x="43868" y="672"/>
                    </a:cubicBezTo>
                    <a:cubicBezTo>
                      <a:pt x="77206" y="-3138"/>
                      <a:pt x="102923" y="10197"/>
                      <a:pt x="129593" y="16865"/>
                    </a:cubicBezTo>
                    <a:cubicBezTo>
                      <a:pt x="564886" y="135927"/>
                      <a:pt x="826823" y="440727"/>
                      <a:pt x="885878" y="888402"/>
                    </a:cubicBezTo>
                    <a:cubicBezTo>
                      <a:pt x="917311" y="1127480"/>
                      <a:pt x="899213" y="1362747"/>
                      <a:pt x="864923" y="1598967"/>
                    </a:cubicBezTo>
                    <a:cubicBezTo>
                      <a:pt x="861113" y="1626590"/>
                      <a:pt x="850636" y="1630400"/>
                      <a:pt x="823966" y="1624685"/>
                    </a:cubicBezTo>
                    <a:cubicBezTo>
                      <a:pt x="496306" y="1549437"/>
                      <a:pt x="262943" y="1361795"/>
                      <a:pt x="131498" y="1051280"/>
                    </a:cubicBezTo>
                    <a:cubicBezTo>
                      <a:pt x="-8519" y="720762"/>
                      <a:pt x="-12329" y="374052"/>
                      <a:pt x="10531" y="23532"/>
                    </a:cubicBezTo>
                    <a:cubicBezTo>
                      <a:pt x="191506" y="276897"/>
                      <a:pt x="348668" y="543597"/>
                      <a:pt x="476303" y="826490"/>
                    </a:cubicBezTo>
                    <a:cubicBezTo>
                      <a:pt x="509641" y="872210"/>
                      <a:pt x="523928" y="925550"/>
                      <a:pt x="542026" y="968412"/>
                    </a:cubicBezTo>
                    <a:cubicBezTo>
                      <a:pt x="531548" y="921740"/>
                      <a:pt x="495353" y="874115"/>
                      <a:pt x="484876" y="8179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7564" y="234265"/>
              <a:ext cx="19802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Tiết 5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1371600" y="0"/>
            <a:ext cx="550810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sp>
        <p:nvSpPr>
          <p:cNvPr id="15" name="Oval 14"/>
          <p:cNvSpPr/>
          <p:nvPr/>
        </p:nvSpPr>
        <p:spPr>
          <a:xfrm>
            <a:off x="914400" y="971550"/>
            <a:ext cx="720080" cy="72008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</a:t>
            </a:r>
            <a:endParaRPr lang="en-US" sz="7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00200" y="1123950"/>
            <a:ext cx="754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Số?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2" descr="C:\Users\Administrator\Desktop\GA ĐT TOAN\LUYEN TẠ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0"/>
            <a:ext cx="2016224" cy="87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Administrator\Desktop\2020-2021\TAILIEU\Toan1.1 bai 11-15 (FB Yen Nga)-20200808T151710Z-001\Toan1.1 bai 11-15 (FB Yen Nga)\file ảnh scan từ sách\bài 11\Phạm Duyên- trang 77.jpg"/>
          <p:cNvPicPr>
            <a:picLocks noChangeAspect="1" noChangeArrowheads="1"/>
          </p:cNvPicPr>
          <p:nvPr/>
        </p:nvPicPr>
        <p:blipFill>
          <a:blip r:embed="rId3"/>
          <a:srcRect l="27665" t="47760" r="20517" b="44587"/>
          <a:stretch>
            <a:fillRect/>
          </a:stretch>
        </p:blipFill>
        <p:spPr bwMode="auto">
          <a:xfrm>
            <a:off x="1524000" y="1885950"/>
            <a:ext cx="6096000" cy="914400"/>
          </a:xfrm>
          <a:prstGeom prst="rect">
            <a:avLst/>
          </a:prstGeom>
          <a:noFill/>
        </p:spPr>
      </p:pic>
      <p:sp>
        <p:nvSpPr>
          <p:cNvPr id="23" name="Rounded Rectangle 22"/>
          <p:cNvSpPr/>
          <p:nvPr/>
        </p:nvSpPr>
        <p:spPr>
          <a:xfrm>
            <a:off x="3657600" y="2190750"/>
            <a:ext cx="533400" cy="381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5</a:t>
            </a:r>
            <a:endParaRPr lang="en-US" sz="2800" b="1" dirty="0"/>
          </a:p>
        </p:txBody>
      </p:sp>
      <p:sp>
        <p:nvSpPr>
          <p:cNvPr id="24" name="Rounded Rectangle 23"/>
          <p:cNvSpPr/>
          <p:nvPr/>
        </p:nvSpPr>
        <p:spPr>
          <a:xfrm>
            <a:off x="6172200" y="2190750"/>
            <a:ext cx="533400" cy="381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5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23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-23838" y="121577"/>
            <a:ext cx="2651622" cy="694809"/>
            <a:chOff x="-23838" y="121577"/>
            <a:chExt cx="2651622" cy="694809"/>
          </a:xfrm>
        </p:grpSpPr>
        <p:grpSp>
          <p:nvGrpSpPr>
            <p:cNvPr id="3" name="Group 5"/>
            <p:cNvGrpSpPr/>
            <p:nvPr/>
          </p:nvGrpSpPr>
          <p:grpSpPr>
            <a:xfrm>
              <a:off x="-23838" y="121577"/>
              <a:ext cx="818266" cy="694809"/>
              <a:chOff x="4035985" y="2025828"/>
              <a:chExt cx="4113453" cy="3654758"/>
            </a:xfrm>
          </p:grpSpPr>
          <p:sp>
            <p:nvSpPr>
              <p:cNvPr id="8" name="Freeform: Shape 100"/>
              <p:cNvSpPr/>
              <p:nvPr/>
            </p:nvSpPr>
            <p:spPr>
              <a:xfrm>
                <a:off x="6105685" y="2122042"/>
                <a:ext cx="1164169" cy="1565269"/>
              </a:xfrm>
              <a:custGeom>
                <a:avLst/>
                <a:gdLst>
                  <a:gd name="connsiteX0" fmla="*/ 567785 w 1133475"/>
                  <a:gd name="connsiteY0" fmla="*/ 714573 h 1524000"/>
                  <a:gd name="connsiteX1" fmla="*/ 64865 w 1133475"/>
                  <a:gd name="connsiteY1" fmla="*/ 1521340 h 1524000"/>
                  <a:gd name="connsiteX2" fmla="*/ 269653 w 1133475"/>
                  <a:gd name="connsiteY2" fmla="*/ 473590 h 1524000"/>
                  <a:gd name="connsiteX3" fmla="*/ 915448 w 1133475"/>
                  <a:gd name="connsiteY3" fmla="*/ 55443 h 1524000"/>
                  <a:gd name="connsiteX4" fmla="*/ 1029748 w 1133475"/>
                  <a:gd name="connsiteY4" fmla="*/ 8770 h 1524000"/>
                  <a:gd name="connsiteX5" fmla="*/ 1087851 w 1133475"/>
                  <a:gd name="connsiteY5" fmla="*/ 35440 h 1524000"/>
                  <a:gd name="connsiteX6" fmla="*/ 908780 w 1133475"/>
                  <a:gd name="connsiteY6" fmla="*/ 946983 h 1524000"/>
                  <a:gd name="connsiteX7" fmla="*/ 223933 w 1133475"/>
                  <a:gd name="connsiteY7" fmla="*/ 1474668 h 1524000"/>
                  <a:gd name="connsiteX8" fmla="*/ 113443 w 1133475"/>
                  <a:gd name="connsiteY8" fmla="*/ 1530865 h 1524000"/>
                  <a:gd name="connsiteX9" fmla="*/ 101060 w 1133475"/>
                  <a:gd name="connsiteY9" fmla="*/ 1528960 h 1524000"/>
                  <a:gd name="connsiteX10" fmla="*/ 567785 w 1133475"/>
                  <a:gd name="connsiteY10" fmla="*/ 714573 h 152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24000">
                    <a:moveTo>
                      <a:pt x="567785" y="714573"/>
                    </a:moveTo>
                    <a:cubicBezTo>
                      <a:pt x="370618" y="960318"/>
                      <a:pt x="207740" y="1228923"/>
                      <a:pt x="64865" y="1521340"/>
                    </a:cubicBezTo>
                    <a:cubicBezTo>
                      <a:pt x="-58007" y="1126053"/>
                      <a:pt x="-15145" y="775533"/>
                      <a:pt x="269653" y="473590"/>
                    </a:cubicBezTo>
                    <a:cubicBezTo>
                      <a:pt x="450628" y="282138"/>
                      <a:pt x="676370" y="158313"/>
                      <a:pt x="915448" y="55443"/>
                    </a:cubicBezTo>
                    <a:cubicBezTo>
                      <a:pt x="953548" y="39250"/>
                      <a:pt x="992601" y="25915"/>
                      <a:pt x="1029748" y="8770"/>
                    </a:cubicBezTo>
                    <a:cubicBezTo>
                      <a:pt x="1063086" y="-7422"/>
                      <a:pt x="1076420" y="-2660"/>
                      <a:pt x="1087851" y="35440"/>
                    </a:cubicBezTo>
                    <a:cubicBezTo>
                      <a:pt x="1187863" y="370720"/>
                      <a:pt x="1127855" y="674568"/>
                      <a:pt x="908780" y="946983"/>
                    </a:cubicBezTo>
                    <a:cubicBezTo>
                      <a:pt x="723043" y="1177488"/>
                      <a:pt x="481108" y="1336555"/>
                      <a:pt x="223933" y="1474668"/>
                    </a:cubicBezTo>
                    <a:cubicBezTo>
                      <a:pt x="187738" y="1493718"/>
                      <a:pt x="150590" y="1511815"/>
                      <a:pt x="113443" y="1530865"/>
                    </a:cubicBezTo>
                    <a:cubicBezTo>
                      <a:pt x="111538" y="1531818"/>
                      <a:pt x="107728" y="1529913"/>
                      <a:pt x="101060" y="1528960"/>
                    </a:cubicBezTo>
                    <a:cubicBezTo>
                      <a:pt x="234410" y="1243210"/>
                      <a:pt x="391573" y="973653"/>
                      <a:pt x="567785" y="71457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101"/>
              <p:cNvSpPr/>
              <p:nvPr/>
            </p:nvSpPr>
            <p:spPr>
              <a:xfrm>
                <a:off x="5093994" y="2025828"/>
                <a:ext cx="929379" cy="1672882"/>
              </a:xfrm>
              <a:custGeom>
                <a:avLst/>
                <a:gdLst>
                  <a:gd name="connsiteX0" fmla="*/ 894625 w 904875"/>
                  <a:gd name="connsiteY0" fmla="*/ 1601682 h 1628775"/>
                  <a:gd name="connsiteX1" fmla="*/ 413613 w 904875"/>
                  <a:gd name="connsiteY1" fmla="*/ 780627 h 1628775"/>
                  <a:gd name="connsiteX2" fmla="*/ 864145 w 904875"/>
                  <a:gd name="connsiteY2" fmla="*/ 1633114 h 1628775"/>
                  <a:gd name="connsiteX3" fmla="*/ 451713 w 904875"/>
                  <a:gd name="connsiteY3" fmla="*/ 1469284 h 1628775"/>
                  <a:gd name="connsiteX4" fmla="*/ 29755 w 904875"/>
                  <a:gd name="connsiteY4" fmla="*/ 807297 h 1628775"/>
                  <a:gd name="connsiteX5" fmla="*/ 39280 w 904875"/>
                  <a:gd name="connsiteY5" fmla="*/ 26247 h 1628775"/>
                  <a:gd name="connsiteX6" fmla="*/ 81190 w 904875"/>
                  <a:gd name="connsiteY6" fmla="*/ 3387 h 1628775"/>
                  <a:gd name="connsiteX7" fmla="*/ 810805 w 904875"/>
                  <a:gd name="connsiteY7" fmla="*/ 673947 h 1628775"/>
                  <a:gd name="connsiteX8" fmla="*/ 894625 w 904875"/>
                  <a:gd name="connsiteY8" fmla="*/ 1601682 h 162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4875" h="1628775">
                    <a:moveTo>
                      <a:pt x="894625" y="1601682"/>
                    </a:moveTo>
                    <a:cubicBezTo>
                      <a:pt x="707935" y="1342602"/>
                      <a:pt x="549820" y="1068282"/>
                      <a:pt x="413613" y="780627"/>
                    </a:cubicBezTo>
                    <a:cubicBezTo>
                      <a:pt x="527913" y="1080664"/>
                      <a:pt x="682218" y="1358794"/>
                      <a:pt x="864145" y="1633114"/>
                    </a:cubicBezTo>
                    <a:cubicBezTo>
                      <a:pt x="711745" y="1601682"/>
                      <a:pt x="576490" y="1550247"/>
                      <a:pt x="451713" y="1469284"/>
                    </a:cubicBezTo>
                    <a:cubicBezTo>
                      <a:pt x="209778" y="1313074"/>
                      <a:pt x="83095" y="1083522"/>
                      <a:pt x="29755" y="807297"/>
                    </a:cubicBezTo>
                    <a:cubicBezTo>
                      <a:pt x="-20727" y="546312"/>
                      <a:pt x="228" y="286279"/>
                      <a:pt x="39280" y="26247"/>
                    </a:cubicBezTo>
                    <a:cubicBezTo>
                      <a:pt x="44043" y="-4233"/>
                      <a:pt x="56425" y="-2328"/>
                      <a:pt x="81190" y="3387"/>
                    </a:cubicBezTo>
                    <a:cubicBezTo>
                      <a:pt x="452665" y="87207"/>
                      <a:pt x="690790" y="317712"/>
                      <a:pt x="810805" y="673947"/>
                    </a:cubicBezTo>
                    <a:cubicBezTo>
                      <a:pt x="912723" y="974937"/>
                      <a:pt x="917485" y="1286404"/>
                      <a:pt x="894625" y="160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02"/>
              <p:cNvSpPr/>
              <p:nvPr/>
            </p:nvSpPr>
            <p:spPr>
              <a:xfrm>
                <a:off x="4917602" y="4013286"/>
                <a:ext cx="1164169" cy="1575052"/>
              </a:xfrm>
              <a:custGeom>
                <a:avLst/>
                <a:gdLst>
                  <a:gd name="connsiteX0" fmla="*/ 1035886 w 1133475"/>
                  <a:gd name="connsiteY0" fmla="*/ 0 h 1533525"/>
                  <a:gd name="connsiteX1" fmla="*/ 546301 w 1133475"/>
                  <a:gd name="connsiteY1" fmla="*/ 848677 h 1533525"/>
                  <a:gd name="connsiteX2" fmla="*/ 1069224 w 1133475"/>
                  <a:gd name="connsiteY2" fmla="*/ 17145 h 1533525"/>
                  <a:gd name="connsiteX3" fmla="*/ 903489 w 1133475"/>
                  <a:gd name="connsiteY3" fmla="*/ 1021080 h 1533525"/>
                  <a:gd name="connsiteX4" fmla="*/ 289126 w 1133475"/>
                  <a:gd name="connsiteY4" fmla="*/ 1451610 h 1533525"/>
                  <a:gd name="connsiteX5" fmla="*/ 96721 w 1133475"/>
                  <a:gd name="connsiteY5" fmla="*/ 1531620 h 1533525"/>
                  <a:gd name="connsiteX6" fmla="*/ 49096 w 1133475"/>
                  <a:gd name="connsiteY6" fmla="*/ 1508760 h 1533525"/>
                  <a:gd name="connsiteX7" fmla="*/ 239596 w 1133475"/>
                  <a:gd name="connsiteY7" fmla="*/ 574358 h 1533525"/>
                  <a:gd name="connsiteX8" fmla="*/ 892059 w 1133475"/>
                  <a:gd name="connsiteY8" fmla="*/ 73342 h 1533525"/>
                  <a:gd name="connsiteX9" fmla="*/ 1014931 w 1133475"/>
                  <a:gd name="connsiteY9" fmla="*/ 10478 h 1533525"/>
                  <a:gd name="connsiteX10" fmla="*/ 1035886 w 1133475"/>
                  <a:gd name="connsiteY10" fmla="*/ 0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33525">
                    <a:moveTo>
                      <a:pt x="1035886" y="0"/>
                    </a:moveTo>
                    <a:cubicBezTo>
                      <a:pt x="893964" y="302895"/>
                      <a:pt x="731086" y="581977"/>
                      <a:pt x="546301" y="848677"/>
                    </a:cubicBezTo>
                    <a:cubicBezTo>
                      <a:pt x="752041" y="595313"/>
                      <a:pt x="920634" y="318135"/>
                      <a:pt x="1069224" y="17145"/>
                    </a:cubicBezTo>
                    <a:cubicBezTo>
                      <a:pt x="1183524" y="387667"/>
                      <a:pt x="1156854" y="723900"/>
                      <a:pt x="903489" y="1021080"/>
                    </a:cubicBezTo>
                    <a:cubicBezTo>
                      <a:pt x="735849" y="1217295"/>
                      <a:pt x="519631" y="1345883"/>
                      <a:pt x="289126" y="1451610"/>
                    </a:cubicBezTo>
                    <a:cubicBezTo>
                      <a:pt x="226261" y="1481138"/>
                      <a:pt x="159586" y="1503045"/>
                      <a:pt x="96721" y="1531620"/>
                    </a:cubicBezTo>
                    <a:cubicBezTo>
                      <a:pt x="68146" y="1544955"/>
                      <a:pt x="57669" y="1540193"/>
                      <a:pt x="49096" y="1508760"/>
                    </a:cubicBezTo>
                    <a:cubicBezTo>
                      <a:pt x="-56631" y="1162050"/>
                      <a:pt x="9091" y="851535"/>
                      <a:pt x="239596" y="574358"/>
                    </a:cubicBezTo>
                    <a:cubicBezTo>
                      <a:pt x="418666" y="358140"/>
                      <a:pt x="648219" y="206692"/>
                      <a:pt x="892059" y="73342"/>
                    </a:cubicBezTo>
                    <a:cubicBezTo>
                      <a:pt x="932064" y="51435"/>
                      <a:pt x="973974" y="31433"/>
                      <a:pt x="1014931" y="10478"/>
                    </a:cubicBezTo>
                    <a:cubicBezTo>
                      <a:pt x="1017789" y="7620"/>
                      <a:pt x="1021599" y="5715"/>
                      <a:pt x="10358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3"/>
              <p:cNvSpPr/>
              <p:nvPr/>
            </p:nvSpPr>
            <p:spPr>
              <a:xfrm>
                <a:off x="4035985" y="3407222"/>
                <a:ext cx="1868541" cy="851115"/>
              </a:xfrm>
              <a:custGeom>
                <a:avLst/>
                <a:gdLst>
                  <a:gd name="connsiteX0" fmla="*/ 793168 w 1819275"/>
                  <a:gd name="connsiteY0" fmla="*/ 414825 h 828675"/>
                  <a:gd name="connsiteX1" fmla="*/ 1816153 w 1819275"/>
                  <a:gd name="connsiteY1" fmla="*/ 456735 h 828675"/>
                  <a:gd name="connsiteX2" fmla="*/ 1703758 w 1819275"/>
                  <a:gd name="connsiteY2" fmla="*/ 571035 h 828675"/>
                  <a:gd name="connsiteX3" fmla="*/ 1005576 w 1819275"/>
                  <a:gd name="connsiteY3" fmla="*/ 832020 h 828675"/>
                  <a:gd name="connsiteX4" fmla="*/ 442648 w 1819275"/>
                  <a:gd name="connsiteY4" fmla="*/ 658665 h 828675"/>
                  <a:gd name="connsiteX5" fmla="*/ 18786 w 1819275"/>
                  <a:gd name="connsiteY5" fmla="*/ 370058 h 828675"/>
                  <a:gd name="connsiteX6" fmla="*/ 14976 w 1819275"/>
                  <a:gd name="connsiteY6" fmla="*/ 320528 h 828675"/>
                  <a:gd name="connsiteX7" fmla="*/ 933186 w 1819275"/>
                  <a:gd name="connsiteY7" fmla="*/ 19538 h 828675"/>
                  <a:gd name="connsiteX8" fmla="*/ 1819963 w 1819275"/>
                  <a:gd name="connsiteY8" fmla="*/ 419588 h 828675"/>
                  <a:gd name="connsiteX9" fmla="*/ 793168 w 1819275"/>
                  <a:gd name="connsiteY9" fmla="*/ 41482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9275" h="828675">
                    <a:moveTo>
                      <a:pt x="793168" y="414825"/>
                    </a:moveTo>
                    <a:cubicBezTo>
                      <a:pt x="1129401" y="469118"/>
                      <a:pt x="1467538" y="482453"/>
                      <a:pt x="1816153" y="456735"/>
                    </a:cubicBezTo>
                    <a:cubicBezTo>
                      <a:pt x="1775196" y="498645"/>
                      <a:pt x="1741858" y="537698"/>
                      <a:pt x="1703758" y="571035"/>
                    </a:cubicBezTo>
                    <a:cubicBezTo>
                      <a:pt x="1504686" y="747248"/>
                      <a:pt x="1276086" y="846308"/>
                      <a:pt x="1005576" y="832020"/>
                    </a:cubicBezTo>
                    <a:cubicBezTo>
                      <a:pt x="803646" y="821543"/>
                      <a:pt x="618861" y="752963"/>
                      <a:pt x="442648" y="658665"/>
                    </a:cubicBezTo>
                    <a:cubicBezTo>
                      <a:pt x="291201" y="577703"/>
                      <a:pt x="152136" y="477690"/>
                      <a:pt x="18786" y="370058"/>
                    </a:cubicBezTo>
                    <a:cubicBezTo>
                      <a:pt x="-4074" y="351960"/>
                      <a:pt x="-6932" y="343388"/>
                      <a:pt x="14976" y="320528"/>
                    </a:cubicBezTo>
                    <a:cubicBezTo>
                      <a:pt x="265483" y="50018"/>
                      <a:pt x="573141" y="-45232"/>
                      <a:pt x="933186" y="19538"/>
                    </a:cubicBezTo>
                    <a:cubicBezTo>
                      <a:pt x="1257988" y="77640"/>
                      <a:pt x="1538023" y="235755"/>
                      <a:pt x="1819963" y="419588"/>
                    </a:cubicBezTo>
                    <a:cubicBezTo>
                      <a:pt x="1469443" y="451020"/>
                      <a:pt x="1131306" y="447210"/>
                      <a:pt x="793168" y="41482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04"/>
              <p:cNvSpPr/>
              <p:nvPr/>
            </p:nvSpPr>
            <p:spPr>
              <a:xfrm>
                <a:off x="6280897" y="3451054"/>
                <a:ext cx="1868541" cy="851115"/>
              </a:xfrm>
              <a:custGeom>
                <a:avLst/>
                <a:gdLst>
                  <a:gd name="connsiteX0" fmla="*/ 1072515 w 1819275"/>
                  <a:gd name="connsiteY0" fmla="*/ 424536 h 828675"/>
                  <a:gd name="connsiteX1" fmla="*/ 11430 w 1819275"/>
                  <a:gd name="connsiteY1" fmla="*/ 375958 h 828675"/>
                  <a:gd name="connsiteX2" fmla="*/ 29528 w 1819275"/>
                  <a:gd name="connsiteY2" fmla="*/ 345478 h 828675"/>
                  <a:gd name="connsiteX3" fmla="*/ 619125 w 1819275"/>
                  <a:gd name="connsiteY3" fmla="*/ 12103 h 828675"/>
                  <a:gd name="connsiteX4" fmla="*/ 1186815 w 1819275"/>
                  <a:gd name="connsiteY4" fmla="*/ 86398 h 828675"/>
                  <a:gd name="connsiteX5" fmla="*/ 1807845 w 1819275"/>
                  <a:gd name="connsiteY5" fmla="*/ 468351 h 828675"/>
                  <a:gd name="connsiteX6" fmla="*/ 1808798 w 1819275"/>
                  <a:gd name="connsiteY6" fmla="*/ 508356 h 828675"/>
                  <a:gd name="connsiteX7" fmla="*/ 929640 w 1819275"/>
                  <a:gd name="connsiteY7" fmla="*/ 821728 h 828675"/>
                  <a:gd name="connsiteX8" fmla="*/ 53340 w 1819275"/>
                  <a:gd name="connsiteY8" fmla="*/ 448348 h 828675"/>
                  <a:gd name="connsiteX9" fmla="*/ 0 w 1819275"/>
                  <a:gd name="connsiteY9" fmla="*/ 413106 h 828675"/>
                  <a:gd name="connsiteX10" fmla="*/ 1072515 w 1819275"/>
                  <a:gd name="connsiteY10" fmla="*/ 424536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19275" h="828675">
                    <a:moveTo>
                      <a:pt x="1072515" y="424536"/>
                    </a:moveTo>
                    <a:cubicBezTo>
                      <a:pt x="721043" y="365481"/>
                      <a:pt x="366713" y="350241"/>
                      <a:pt x="11430" y="375958"/>
                    </a:cubicBezTo>
                    <a:cubicBezTo>
                      <a:pt x="6668" y="358813"/>
                      <a:pt x="21908" y="353098"/>
                      <a:pt x="29528" y="345478"/>
                    </a:cubicBezTo>
                    <a:cubicBezTo>
                      <a:pt x="193358" y="175933"/>
                      <a:pt x="381953" y="51156"/>
                      <a:pt x="619125" y="12103"/>
                    </a:cubicBezTo>
                    <a:cubicBezTo>
                      <a:pt x="816293" y="-20282"/>
                      <a:pt x="1004888" y="14961"/>
                      <a:pt x="1186815" y="86398"/>
                    </a:cubicBezTo>
                    <a:cubicBezTo>
                      <a:pt x="1416368" y="175933"/>
                      <a:pt x="1617345" y="314998"/>
                      <a:pt x="1807845" y="468351"/>
                    </a:cubicBezTo>
                    <a:cubicBezTo>
                      <a:pt x="1827848" y="484543"/>
                      <a:pt x="1823085" y="493116"/>
                      <a:pt x="1808798" y="508356"/>
                    </a:cubicBezTo>
                    <a:cubicBezTo>
                      <a:pt x="1570673" y="766483"/>
                      <a:pt x="1278255" y="874116"/>
                      <a:pt x="929640" y="821728"/>
                    </a:cubicBezTo>
                    <a:cubicBezTo>
                      <a:pt x="605790" y="773151"/>
                      <a:pt x="323850" y="622656"/>
                      <a:pt x="53340" y="448348"/>
                    </a:cubicBezTo>
                    <a:cubicBezTo>
                      <a:pt x="39053" y="438823"/>
                      <a:pt x="24765" y="429298"/>
                      <a:pt x="0" y="413106"/>
                    </a:cubicBezTo>
                    <a:cubicBezTo>
                      <a:pt x="366713" y="382626"/>
                      <a:pt x="719138" y="386436"/>
                      <a:pt x="1072515" y="42453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05"/>
              <p:cNvSpPr/>
              <p:nvPr/>
            </p:nvSpPr>
            <p:spPr>
              <a:xfrm>
                <a:off x="6164426" y="4017487"/>
                <a:ext cx="919596" cy="1663099"/>
              </a:xfrm>
              <a:custGeom>
                <a:avLst/>
                <a:gdLst>
                  <a:gd name="connsiteX0" fmla="*/ 484876 w 895350"/>
                  <a:gd name="connsiteY0" fmla="*/ 817917 h 1619250"/>
                  <a:gd name="connsiteX1" fmla="*/ 74348 w 895350"/>
                  <a:gd name="connsiteY1" fmla="*/ 47345 h 1619250"/>
                  <a:gd name="connsiteX2" fmla="*/ 43868 w 895350"/>
                  <a:gd name="connsiteY2" fmla="*/ 672 h 1619250"/>
                  <a:gd name="connsiteX3" fmla="*/ 129593 w 895350"/>
                  <a:gd name="connsiteY3" fmla="*/ 16865 h 1619250"/>
                  <a:gd name="connsiteX4" fmla="*/ 885878 w 895350"/>
                  <a:gd name="connsiteY4" fmla="*/ 888402 h 1619250"/>
                  <a:gd name="connsiteX5" fmla="*/ 864923 w 895350"/>
                  <a:gd name="connsiteY5" fmla="*/ 1598967 h 1619250"/>
                  <a:gd name="connsiteX6" fmla="*/ 823966 w 895350"/>
                  <a:gd name="connsiteY6" fmla="*/ 1624685 h 1619250"/>
                  <a:gd name="connsiteX7" fmla="*/ 131498 w 895350"/>
                  <a:gd name="connsiteY7" fmla="*/ 1051280 h 1619250"/>
                  <a:gd name="connsiteX8" fmla="*/ 10531 w 895350"/>
                  <a:gd name="connsiteY8" fmla="*/ 23532 h 1619250"/>
                  <a:gd name="connsiteX9" fmla="*/ 476303 w 895350"/>
                  <a:gd name="connsiteY9" fmla="*/ 826490 h 1619250"/>
                  <a:gd name="connsiteX10" fmla="*/ 542026 w 895350"/>
                  <a:gd name="connsiteY10" fmla="*/ 968412 h 1619250"/>
                  <a:gd name="connsiteX11" fmla="*/ 484876 w 895350"/>
                  <a:gd name="connsiteY11" fmla="*/ 817917 h 1619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95350" h="1619250">
                    <a:moveTo>
                      <a:pt x="484876" y="817917"/>
                    </a:moveTo>
                    <a:cubicBezTo>
                      <a:pt x="375338" y="546455"/>
                      <a:pt x="235321" y="292137"/>
                      <a:pt x="74348" y="47345"/>
                    </a:cubicBezTo>
                    <a:cubicBezTo>
                      <a:pt x="64823" y="33057"/>
                      <a:pt x="55298" y="18770"/>
                      <a:pt x="43868" y="672"/>
                    </a:cubicBezTo>
                    <a:cubicBezTo>
                      <a:pt x="77206" y="-3138"/>
                      <a:pt x="102923" y="10197"/>
                      <a:pt x="129593" y="16865"/>
                    </a:cubicBezTo>
                    <a:cubicBezTo>
                      <a:pt x="564886" y="135927"/>
                      <a:pt x="826823" y="440727"/>
                      <a:pt x="885878" y="888402"/>
                    </a:cubicBezTo>
                    <a:cubicBezTo>
                      <a:pt x="917311" y="1127480"/>
                      <a:pt x="899213" y="1362747"/>
                      <a:pt x="864923" y="1598967"/>
                    </a:cubicBezTo>
                    <a:cubicBezTo>
                      <a:pt x="861113" y="1626590"/>
                      <a:pt x="850636" y="1630400"/>
                      <a:pt x="823966" y="1624685"/>
                    </a:cubicBezTo>
                    <a:cubicBezTo>
                      <a:pt x="496306" y="1549437"/>
                      <a:pt x="262943" y="1361795"/>
                      <a:pt x="131498" y="1051280"/>
                    </a:cubicBezTo>
                    <a:cubicBezTo>
                      <a:pt x="-8519" y="720762"/>
                      <a:pt x="-12329" y="374052"/>
                      <a:pt x="10531" y="23532"/>
                    </a:cubicBezTo>
                    <a:cubicBezTo>
                      <a:pt x="191506" y="276897"/>
                      <a:pt x="348668" y="543597"/>
                      <a:pt x="476303" y="826490"/>
                    </a:cubicBezTo>
                    <a:cubicBezTo>
                      <a:pt x="509641" y="872210"/>
                      <a:pt x="523928" y="925550"/>
                      <a:pt x="542026" y="968412"/>
                    </a:cubicBezTo>
                    <a:cubicBezTo>
                      <a:pt x="531548" y="921740"/>
                      <a:pt x="495353" y="874115"/>
                      <a:pt x="484876" y="8179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7564" y="234265"/>
              <a:ext cx="19802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Tiết 5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1371600" y="0"/>
            <a:ext cx="550810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sp>
        <p:nvSpPr>
          <p:cNvPr id="15" name="Oval 14"/>
          <p:cNvSpPr/>
          <p:nvPr/>
        </p:nvSpPr>
        <p:spPr>
          <a:xfrm>
            <a:off x="914400" y="971550"/>
            <a:ext cx="720080" cy="72008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4</a:t>
            </a:r>
            <a:endParaRPr lang="en-US" sz="7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00200" y="1123950"/>
            <a:ext cx="754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2" descr="C:\Users\Administrator\Desktop\GA ĐT TOAN\LUYEN TẠ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0"/>
            <a:ext cx="2016224" cy="87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Administrator\Desktop\2020-2021\TAILIEU\Toan1.1 bai 11-15 (FB Yen Nga)-20200808T151710Z-001\Toan1.1 bai 11-15 (FB Yen Nga)\file ảnh scan từ sách\bài 11\Phạm Duyên- trang 77.jpg"/>
          <p:cNvPicPr>
            <a:picLocks noChangeAspect="1" noChangeArrowheads="1"/>
          </p:cNvPicPr>
          <p:nvPr/>
        </p:nvPicPr>
        <p:blipFill>
          <a:blip r:embed="rId4"/>
          <a:srcRect l="27665" t="56262" r="15293" b="11428"/>
          <a:stretch>
            <a:fillRect/>
          </a:stretch>
        </p:blipFill>
        <p:spPr bwMode="auto">
          <a:xfrm>
            <a:off x="1676400" y="1657350"/>
            <a:ext cx="5943600" cy="2743200"/>
          </a:xfrm>
          <a:prstGeom prst="rect">
            <a:avLst/>
          </a:prstGeom>
          <a:noFill/>
        </p:spPr>
      </p:pic>
      <p:sp>
        <p:nvSpPr>
          <p:cNvPr id="20" name="Rounded Rectangle 19"/>
          <p:cNvSpPr/>
          <p:nvPr/>
        </p:nvSpPr>
        <p:spPr>
          <a:xfrm>
            <a:off x="3276600" y="4019550"/>
            <a:ext cx="533400" cy="381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8</a:t>
            </a:r>
            <a:endParaRPr lang="en-US" sz="28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4114800" y="4019550"/>
            <a:ext cx="533400" cy="381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5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20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-23838" y="121577"/>
            <a:ext cx="2651622" cy="694809"/>
            <a:chOff x="-23838" y="121577"/>
            <a:chExt cx="2651622" cy="694809"/>
          </a:xfrm>
        </p:grpSpPr>
        <p:grpSp>
          <p:nvGrpSpPr>
            <p:cNvPr id="3" name="Group 5"/>
            <p:cNvGrpSpPr/>
            <p:nvPr/>
          </p:nvGrpSpPr>
          <p:grpSpPr>
            <a:xfrm>
              <a:off x="-23838" y="121577"/>
              <a:ext cx="818266" cy="694809"/>
              <a:chOff x="4035985" y="2025828"/>
              <a:chExt cx="4113453" cy="3654758"/>
            </a:xfrm>
          </p:grpSpPr>
          <p:sp>
            <p:nvSpPr>
              <p:cNvPr id="8" name="Freeform: Shape 100"/>
              <p:cNvSpPr/>
              <p:nvPr/>
            </p:nvSpPr>
            <p:spPr>
              <a:xfrm>
                <a:off x="6105685" y="2122042"/>
                <a:ext cx="1164169" cy="1565269"/>
              </a:xfrm>
              <a:custGeom>
                <a:avLst/>
                <a:gdLst>
                  <a:gd name="connsiteX0" fmla="*/ 567785 w 1133475"/>
                  <a:gd name="connsiteY0" fmla="*/ 714573 h 1524000"/>
                  <a:gd name="connsiteX1" fmla="*/ 64865 w 1133475"/>
                  <a:gd name="connsiteY1" fmla="*/ 1521340 h 1524000"/>
                  <a:gd name="connsiteX2" fmla="*/ 269653 w 1133475"/>
                  <a:gd name="connsiteY2" fmla="*/ 473590 h 1524000"/>
                  <a:gd name="connsiteX3" fmla="*/ 915448 w 1133475"/>
                  <a:gd name="connsiteY3" fmla="*/ 55443 h 1524000"/>
                  <a:gd name="connsiteX4" fmla="*/ 1029748 w 1133475"/>
                  <a:gd name="connsiteY4" fmla="*/ 8770 h 1524000"/>
                  <a:gd name="connsiteX5" fmla="*/ 1087851 w 1133475"/>
                  <a:gd name="connsiteY5" fmla="*/ 35440 h 1524000"/>
                  <a:gd name="connsiteX6" fmla="*/ 908780 w 1133475"/>
                  <a:gd name="connsiteY6" fmla="*/ 946983 h 1524000"/>
                  <a:gd name="connsiteX7" fmla="*/ 223933 w 1133475"/>
                  <a:gd name="connsiteY7" fmla="*/ 1474668 h 1524000"/>
                  <a:gd name="connsiteX8" fmla="*/ 113443 w 1133475"/>
                  <a:gd name="connsiteY8" fmla="*/ 1530865 h 1524000"/>
                  <a:gd name="connsiteX9" fmla="*/ 101060 w 1133475"/>
                  <a:gd name="connsiteY9" fmla="*/ 1528960 h 1524000"/>
                  <a:gd name="connsiteX10" fmla="*/ 567785 w 1133475"/>
                  <a:gd name="connsiteY10" fmla="*/ 714573 h 152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24000">
                    <a:moveTo>
                      <a:pt x="567785" y="714573"/>
                    </a:moveTo>
                    <a:cubicBezTo>
                      <a:pt x="370618" y="960318"/>
                      <a:pt x="207740" y="1228923"/>
                      <a:pt x="64865" y="1521340"/>
                    </a:cubicBezTo>
                    <a:cubicBezTo>
                      <a:pt x="-58007" y="1126053"/>
                      <a:pt x="-15145" y="775533"/>
                      <a:pt x="269653" y="473590"/>
                    </a:cubicBezTo>
                    <a:cubicBezTo>
                      <a:pt x="450628" y="282138"/>
                      <a:pt x="676370" y="158313"/>
                      <a:pt x="915448" y="55443"/>
                    </a:cubicBezTo>
                    <a:cubicBezTo>
                      <a:pt x="953548" y="39250"/>
                      <a:pt x="992601" y="25915"/>
                      <a:pt x="1029748" y="8770"/>
                    </a:cubicBezTo>
                    <a:cubicBezTo>
                      <a:pt x="1063086" y="-7422"/>
                      <a:pt x="1076420" y="-2660"/>
                      <a:pt x="1087851" y="35440"/>
                    </a:cubicBezTo>
                    <a:cubicBezTo>
                      <a:pt x="1187863" y="370720"/>
                      <a:pt x="1127855" y="674568"/>
                      <a:pt x="908780" y="946983"/>
                    </a:cubicBezTo>
                    <a:cubicBezTo>
                      <a:pt x="723043" y="1177488"/>
                      <a:pt x="481108" y="1336555"/>
                      <a:pt x="223933" y="1474668"/>
                    </a:cubicBezTo>
                    <a:cubicBezTo>
                      <a:pt x="187738" y="1493718"/>
                      <a:pt x="150590" y="1511815"/>
                      <a:pt x="113443" y="1530865"/>
                    </a:cubicBezTo>
                    <a:cubicBezTo>
                      <a:pt x="111538" y="1531818"/>
                      <a:pt x="107728" y="1529913"/>
                      <a:pt x="101060" y="1528960"/>
                    </a:cubicBezTo>
                    <a:cubicBezTo>
                      <a:pt x="234410" y="1243210"/>
                      <a:pt x="391573" y="973653"/>
                      <a:pt x="567785" y="71457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101"/>
              <p:cNvSpPr/>
              <p:nvPr/>
            </p:nvSpPr>
            <p:spPr>
              <a:xfrm>
                <a:off x="5093994" y="2025828"/>
                <a:ext cx="929379" cy="1672882"/>
              </a:xfrm>
              <a:custGeom>
                <a:avLst/>
                <a:gdLst>
                  <a:gd name="connsiteX0" fmla="*/ 894625 w 904875"/>
                  <a:gd name="connsiteY0" fmla="*/ 1601682 h 1628775"/>
                  <a:gd name="connsiteX1" fmla="*/ 413613 w 904875"/>
                  <a:gd name="connsiteY1" fmla="*/ 780627 h 1628775"/>
                  <a:gd name="connsiteX2" fmla="*/ 864145 w 904875"/>
                  <a:gd name="connsiteY2" fmla="*/ 1633114 h 1628775"/>
                  <a:gd name="connsiteX3" fmla="*/ 451713 w 904875"/>
                  <a:gd name="connsiteY3" fmla="*/ 1469284 h 1628775"/>
                  <a:gd name="connsiteX4" fmla="*/ 29755 w 904875"/>
                  <a:gd name="connsiteY4" fmla="*/ 807297 h 1628775"/>
                  <a:gd name="connsiteX5" fmla="*/ 39280 w 904875"/>
                  <a:gd name="connsiteY5" fmla="*/ 26247 h 1628775"/>
                  <a:gd name="connsiteX6" fmla="*/ 81190 w 904875"/>
                  <a:gd name="connsiteY6" fmla="*/ 3387 h 1628775"/>
                  <a:gd name="connsiteX7" fmla="*/ 810805 w 904875"/>
                  <a:gd name="connsiteY7" fmla="*/ 673947 h 1628775"/>
                  <a:gd name="connsiteX8" fmla="*/ 894625 w 904875"/>
                  <a:gd name="connsiteY8" fmla="*/ 1601682 h 162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4875" h="1628775">
                    <a:moveTo>
                      <a:pt x="894625" y="1601682"/>
                    </a:moveTo>
                    <a:cubicBezTo>
                      <a:pt x="707935" y="1342602"/>
                      <a:pt x="549820" y="1068282"/>
                      <a:pt x="413613" y="780627"/>
                    </a:cubicBezTo>
                    <a:cubicBezTo>
                      <a:pt x="527913" y="1080664"/>
                      <a:pt x="682218" y="1358794"/>
                      <a:pt x="864145" y="1633114"/>
                    </a:cubicBezTo>
                    <a:cubicBezTo>
                      <a:pt x="711745" y="1601682"/>
                      <a:pt x="576490" y="1550247"/>
                      <a:pt x="451713" y="1469284"/>
                    </a:cubicBezTo>
                    <a:cubicBezTo>
                      <a:pt x="209778" y="1313074"/>
                      <a:pt x="83095" y="1083522"/>
                      <a:pt x="29755" y="807297"/>
                    </a:cubicBezTo>
                    <a:cubicBezTo>
                      <a:pt x="-20727" y="546312"/>
                      <a:pt x="228" y="286279"/>
                      <a:pt x="39280" y="26247"/>
                    </a:cubicBezTo>
                    <a:cubicBezTo>
                      <a:pt x="44043" y="-4233"/>
                      <a:pt x="56425" y="-2328"/>
                      <a:pt x="81190" y="3387"/>
                    </a:cubicBezTo>
                    <a:cubicBezTo>
                      <a:pt x="452665" y="87207"/>
                      <a:pt x="690790" y="317712"/>
                      <a:pt x="810805" y="673947"/>
                    </a:cubicBezTo>
                    <a:cubicBezTo>
                      <a:pt x="912723" y="974937"/>
                      <a:pt x="917485" y="1286404"/>
                      <a:pt x="894625" y="160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02"/>
              <p:cNvSpPr/>
              <p:nvPr/>
            </p:nvSpPr>
            <p:spPr>
              <a:xfrm>
                <a:off x="4917602" y="4013286"/>
                <a:ext cx="1164169" cy="1575052"/>
              </a:xfrm>
              <a:custGeom>
                <a:avLst/>
                <a:gdLst>
                  <a:gd name="connsiteX0" fmla="*/ 1035886 w 1133475"/>
                  <a:gd name="connsiteY0" fmla="*/ 0 h 1533525"/>
                  <a:gd name="connsiteX1" fmla="*/ 546301 w 1133475"/>
                  <a:gd name="connsiteY1" fmla="*/ 848677 h 1533525"/>
                  <a:gd name="connsiteX2" fmla="*/ 1069224 w 1133475"/>
                  <a:gd name="connsiteY2" fmla="*/ 17145 h 1533525"/>
                  <a:gd name="connsiteX3" fmla="*/ 903489 w 1133475"/>
                  <a:gd name="connsiteY3" fmla="*/ 1021080 h 1533525"/>
                  <a:gd name="connsiteX4" fmla="*/ 289126 w 1133475"/>
                  <a:gd name="connsiteY4" fmla="*/ 1451610 h 1533525"/>
                  <a:gd name="connsiteX5" fmla="*/ 96721 w 1133475"/>
                  <a:gd name="connsiteY5" fmla="*/ 1531620 h 1533525"/>
                  <a:gd name="connsiteX6" fmla="*/ 49096 w 1133475"/>
                  <a:gd name="connsiteY6" fmla="*/ 1508760 h 1533525"/>
                  <a:gd name="connsiteX7" fmla="*/ 239596 w 1133475"/>
                  <a:gd name="connsiteY7" fmla="*/ 574358 h 1533525"/>
                  <a:gd name="connsiteX8" fmla="*/ 892059 w 1133475"/>
                  <a:gd name="connsiteY8" fmla="*/ 73342 h 1533525"/>
                  <a:gd name="connsiteX9" fmla="*/ 1014931 w 1133475"/>
                  <a:gd name="connsiteY9" fmla="*/ 10478 h 1533525"/>
                  <a:gd name="connsiteX10" fmla="*/ 1035886 w 1133475"/>
                  <a:gd name="connsiteY10" fmla="*/ 0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33525">
                    <a:moveTo>
                      <a:pt x="1035886" y="0"/>
                    </a:moveTo>
                    <a:cubicBezTo>
                      <a:pt x="893964" y="302895"/>
                      <a:pt x="731086" y="581977"/>
                      <a:pt x="546301" y="848677"/>
                    </a:cubicBezTo>
                    <a:cubicBezTo>
                      <a:pt x="752041" y="595313"/>
                      <a:pt x="920634" y="318135"/>
                      <a:pt x="1069224" y="17145"/>
                    </a:cubicBezTo>
                    <a:cubicBezTo>
                      <a:pt x="1183524" y="387667"/>
                      <a:pt x="1156854" y="723900"/>
                      <a:pt x="903489" y="1021080"/>
                    </a:cubicBezTo>
                    <a:cubicBezTo>
                      <a:pt x="735849" y="1217295"/>
                      <a:pt x="519631" y="1345883"/>
                      <a:pt x="289126" y="1451610"/>
                    </a:cubicBezTo>
                    <a:cubicBezTo>
                      <a:pt x="226261" y="1481138"/>
                      <a:pt x="159586" y="1503045"/>
                      <a:pt x="96721" y="1531620"/>
                    </a:cubicBezTo>
                    <a:cubicBezTo>
                      <a:pt x="68146" y="1544955"/>
                      <a:pt x="57669" y="1540193"/>
                      <a:pt x="49096" y="1508760"/>
                    </a:cubicBezTo>
                    <a:cubicBezTo>
                      <a:pt x="-56631" y="1162050"/>
                      <a:pt x="9091" y="851535"/>
                      <a:pt x="239596" y="574358"/>
                    </a:cubicBezTo>
                    <a:cubicBezTo>
                      <a:pt x="418666" y="358140"/>
                      <a:pt x="648219" y="206692"/>
                      <a:pt x="892059" y="73342"/>
                    </a:cubicBezTo>
                    <a:cubicBezTo>
                      <a:pt x="932064" y="51435"/>
                      <a:pt x="973974" y="31433"/>
                      <a:pt x="1014931" y="10478"/>
                    </a:cubicBezTo>
                    <a:cubicBezTo>
                      <a:pt x="1017789" y="7620"/>
                      <a:pt x="1021599" y="5715"/>
                      <a:pt x="10358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3"/>
              <p:cNvSpPr/>
              <p:nvPr/>
            </p:nvSpPr>
            <p:spPr>
              <a:xfrm>
                <a:off x="4035985" y="3407222"/>
                <a:ext cx="1868541" cy="851115"/>
              </a:xfrm>
              <a:custGeom>
                <a:avLst/>
                <a:gdLst>
                  <a:gd name="connsiteX0" fmla="*/ 793168 w 1819275"/>
                  <a:gd name="connsiteY0" fmla="*/ 414825 h 828675"/>
                  <a:gd name="connsiteX1" fmla="*/ 1816153 w 1819275"/>
                  <a:gd name="connsiteY1" fmla="*/ 456735 h 828675"/>
                  <a:gd name="connsiteX2" fmla="*/ 1703758 w 1819275"/>
                  <a:gd name="connsiteY2" fmla="*/ 571035 h 828675"/>
                  <a:gd name="connsiteX3" fmla="*/ 1005576 w 1819275"/>
                  <a:gd name="connsiteY3" fmla="*/ 832020 h 828675"/>
                  <a:gd name="connsiteX4" fmla="*/ 442648 w 1819275"/>
                  <a:gd name="connsiteY4" fmla="*/ 658665 h 828675"/>
                  <a:gd name="connsiteX5" fmla="*/ 18786 w 1819275"/>
                  <a:gd name="connsiteY5" fmla="*/ 370058 h 828675"/>
                  <a:gd name="connsiteX6" fmla="*/ 14976 w 1819275"/>
                  <a:gd name="connsiteY6" fmla="*/ 320528 h 828675"/>
                  <a:gd name="connsiteX7" fmla="*/ 933186 w 1819275"/>
                  <a:gd name="connsiteY7" fmla="*/ 19538 h 828675"/>
                  <a:gd name="connsiteX8" fmla="*/ 1819963 w 1819275"/>
                  <a:gd name="connsiteY8" fmla="*/ 419588 h 828675"/>
                  <a:gd name="connsiteX9" fmla="*/ 793168 w 1819275"/>
                  <a:gd name="connsiteY9" fmla="*/ 41482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9275" h="828675">
                    <a:moveTo>
                      <a:pt x="793168" y="414825"/>
                    </a:moveTo>
                    <a:cubicBezTo>
                      <a:pt x="1129401" y="469118"/>
                      <a:pt x="1467538" y="482453"/>
                      <a:pt x="1816153" y="456735"/>
                    </a:cubicBezTo>
                    <a:cubicBezTo>
                      <a:pt x="1775196" y="498645"/>
                      <a:pt x="1741858" y="537698"/>
                      <a:pt x="1703758" y="571035"/>
                    </a:cubicBezTo>
                    <a:cubicBezTo>
                      <a:pt x="1504686" y="747248"/>
                      <a:pt x="1276086" y="846308"/>
                      <a:pt x="1005576" y="832020"/>
                    </a:cubicBezTo>
                    <a:cubicBezTo>
                      <a:pt x="803646" y="821543"/>
                      <a:pt x="618861" y="752963"/>
                      <a:pt x="442648" y="658665"/>
                    </a:cubicBezTo>
                    <a:cubicBezTo>
                      <a:pt x="291201" y="577703"/>
                      <a:pt x="152136" y="477690"/>
                      <a:pt x="18786" y="370058"/>
                    </a:cubicBezTo>
                    <a:cubicBezTo>
                      <a:pt x="-4074" y="351960"/>
                      <a:pt x="-6932" y="343388"/>
                      <a:pt x="14976" y="320528"/>
                    </a:cubicBezTo>
                    <a:cubicBezTo>
                      <a:pt x="265483" y="50018"/>
                      <a:pt x="573141" y="-45232"/>
                      <a:pt x="933186" y="19538"/>
                    </a:cubicBezTo>
                    <a:cubicBezTo>
                      <a:pt x="1257988" y="77640"/>
                      <a:pt x="1538023" y="235755"/>
                      <a:pt x="1819963" y="419588"/>
                    </a:cubicBezTo>
                    <a:cubicBezTo>
                      <a:pt x="1469443" y="451020"/>
                      <a:pt x="1131306" y="447210"/>
                      <a:pt x="793168" y="41482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04"/>
              <p:cNvSpPr/>
              <p:nvPr/>
            </p:nvSpPr>
            <p:spPr>
              <a:xfrm>
                <a:off x="6280897" y="3451054"/>
                <a:ext cx="1868541" cy="851115"/>
              </a:xfrm>
              <a:custGeom>
                <a:avLst/>
                <a:gdLst>
                  <a:gd name="connsiteX0" fmla="*/ 1072515 w 1819275"/>
                  <a:gd name="connsiteY0" fmla="*/ 424536 h 828675"/>
                  <a:gd name="connsiteX1" fmla="*/ 11430 w 1819275"/>
                  <a:gd name="connsiteY1" fmla="*/ 375958 h 828675"/>
                  <a:gd name="connsiteX2" fmla="*/ 29528 w 1819275"/>
                  <a:gd name="connsiteY2" fmla="*/ 345478 h 828675"/>
                  <a:gd name="connsiteX3" fmla="*/ 619125 w 1819275"/>
                  <a:gd name="connsiteY3" fmla="*/ 12103 h 828675"/>
                  <a:gd name="connsiteX4" fmla="*/ 1186815 w 1819275"/>
                  <a:gd name="connsiteY4" fmla="*/ 86398 h 828675"/>
                  <a:gd name="connsiteX5" fmla="*/ 1807845 w 1819275"/>
                  <a:gd name="connsiteY5" fmla="*/ 468351 h 828675"/>
                  <a:gd name="connsiteX6" fmla="*/ 1808798 w 1819275"/>
                  <a:gd name="connsiteY6" fmla="*/ 508356 h 828675"/>
                  <a:gd name="connsiteX7" fmla="*/ 929640 w 1819275"/>
                  <a:gd name="connsiteY7" fmla="*/ 821728 h 828675"/>
                  <a:gd name="connsiteX8" fmla="*/ 53340 w 1819275"/>
                  <a:gd name="connsiteY8" fmla="*/ 448348 h 828675"/>
                  <a:gd name="connsiteX9" fmla="*/ 0 w 1819275"/>
                  <a:gd name="connsiteY9" fmla="*/ 413106 h 828675"/>
                  <a:gd name="connsiteX10" fmla="*/ 1072515 w 1819275"/>
                  <a:gd name="connsiteY10" fmla="*/ 424536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19275" h="828675">
                    <a:moveTo>
                      <a:pt x="1072515" y="424536"/>
                    </a:moveTo>
                    <a:cubicBezTo>
                      <a:pt x="721043" y="365481"/>
                      <a:pt x="366713" y="350241"/>
                      <a:pt x="11430" y="375958"/>
                    </a:cubicBezTo>
                    <a:cubicBezTo>
                      <a:pt x="6668" y="358813"/>
                      <a:pt x="21908" y="353098"/>
                      <a:pt x="29528" y="345478"/>
                    </a:cubicBezTo>
                    <a:cubicBezTo>
                      <a:pt x="193358" y="175933"/>
                      <a:pt x="381953" y="51156"/>
                      <a:pt x="619125" y="12103"/>
                    </a:cubicBezTo>
                    <a:cubicBezTo>
                      <a:pt x="816293" y="-20282"/>
                      <a:pt x="1004888" y="14961"/>
                      <a:pt x="1186815" y="86398"/>
                    </a:cubicBezTo>
                    <a:cubicBezTo>
                      <a:pt x="1416368" y="175933"/>
                      <a:pt x="1617345" y="314998"/>
                      <a:pt x="1807845" y="468351"/>
                    </a:cubicBezTo>
                    <a:cubicBezTo>
                      <a:pt x="1827848" y="484543"/>
                      <a:pt x="1823085" y="493116"/>
                      <a:pt x="1808798" y="508356"/>
                    </a:cubicBezTo>
                    <a:cubicBezTo>
                      <a:pt x="1570673" y="766483"/>
                      <a:pt x="1278255" y="874116"/>
                      <a:pt x="929640" y="821728"/>
                    </a:cubicBezTo>
                    <a:cubicBezTo>
                      <a:pt x="605790" y="773151"/>
                      <a:pt x="323850" y="622656"/>
                      <a:pt x="53340" y="448348"/>
                    </a:cubicBezTo>
                    <a:cubicBezTo>
                      <a:pt x="39053" y="438823"/>
                      <a:pt x="24765" y="429298"/>
                      <a:pt x="0" y="413106"/>
                    </a:cubicBezTo>
                    <a:cubicBezTo>
                      <a:pt x="366713" y="382626"/>
                      <a:pt x="719138" y="386436"/>
                      <a:pt x="1072515" y="42453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05"/>
              <p:cNvSpPr/>
              <p:nvPr/>
            </p:nvSpPr>
            <p:spPr>
              <a:xfrm>
                <a:off x="6164426" y="4017487"/>
                <a:ext cx="919596" cy="1663099"/>
              </a:xfrm>
              <a:custGeom>
                <a:avLst/>
                <a:gdLst>
                  <a:gd name="connsiteX0" fmla="*/ 484876 w 895350"/>
                  <a:gd name="connsiteY0" fmla="*/ 817917 h 1619250"/>
                  <a:gd name="connsiteX1" fmla="*/ 74348 w 895350"/>
                  <a:gd name="connsiteY1" fmla="*/ 47345 h 1619250"/>
                  <a:gd name="connsiteX2" fmla="*/ 43868 w 895350"/>
                  <a:gd name="connsiteY2" fmla="*/ 672 h 1619250"/>
                  <a:gd name="connsiteX3" fmla="*/ 129593 w 895350"/>
                  <a:gd name="connsiteY3" fmla="*/ 16865 h 1619250"/>
                  <a:gd name="connsiteX4" fmla="*/ 885878 w 895350"/>
                  <a:gd name="connsiteY4" fmla="*/ 888402 h 1619250"/>
                  <a:gd name="connsiteX5" fmla="*/ 864923 w 895350"/>
                  <a:gd name="connsiteY5" fmla="*/ 1598967 h 1619250"/>
                  <a:gd name="connsiteX6" fmla="*/ 823966 w 895350"/>
                  <a:gd name="connsiteY6" fmla="*/ 1624685 h 1619250"/>
                  <a:gd name="connsiteX7" fmla="*/ 131498 w 895350"/>
                  <a:gd name="connsiteY7" fmla="*/ 1051280 h 1619250"/>
                  <a:gd name="connsiteX8" fmla="*/ 10531 w 895350"/>
                  <a:gd name="connsiteY8" fmla="*/ 23532 h 1619250"/>
                  <a:gd name="connsiteX9" fmla="*/ 476303 w 895350"/>
                  <a:gd name="connsiteY9" fmla="*/ 826490 h 1619250"/>
                  <a:gd name="connsiteX10" fmla="*/ 542026 w 895350"/>
                  <a:gd name="connsiteY10" fmla="*/ 968412 h 1619250"/>
                  <a:gd name="connsiteX11" fmla="*/ 484876 w 895350"/>
                  <a:gd name="connsiteY11" fmla="*/ 817917 h 1619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95350" h="1619250">
                    <a:moveTo>
                      <a:pt x="484876" y="817917"/>
                    </a:moveTo>
                    <a:cubicBezTo>
                      <a:pt x="375338" y="546455"/>
                      <a:pt x="235321" y="292137"/>
                      <a:pt x="74348" y="47345"/>
                    </a:cubicBezTo>
                    <a:cubicBezTo>
                      <a:pt x="64823" y="33057"/>
                      <a:pt x="55298" y="18770"/>
                      <a:pt x="43868" y="672"/>
                    </a:cubicBezTo>
                    <a:cubicBezTo>
                      <a:pt x="77206" y="-3138"/>
                      <a:pt x="102923" y="10197"/>
                      <a:pt x="129593" y="16865"/>
                    </a:cubicBezTo>
                    <a:cubicBezTo>
                      <a:pt x="564886" y="135927"/>
                      <a:pt x="826823" y="440727"/>
                      <a:pt x="885878" y="888402"/>
                    </a:cubicBezTo>
                    <a:cubicBezTo>
                      <a:pt x="917311" y="1127480"/>
                      <a:pt x="899213" y="1362747"/>
                      <a:pt x="864923" y="1598967"/>
                    </a:cubicBezTo>
                    <a:cubicBezTo>
                      <a:pt x="861113" y="1626590"/>
                      <a:pt x="850636" y="1630400"/>
                      <a:pt x="823966" y="1624685"/>
                    </a:cubicBezTo>
                    <a:cubicBezTo>
                      <a:pt x="496306" y="1549437"/>
                      <a:pt x="262943" y="1361795"/>
                      <a:pt x="131498" y="1051280"/>
                    </a:cubicBezTo>
                    <a:cubicBezTo>
                      <a:pt x="-8519" y="720762"/>
                      <a:pt x="-12329" y="374052"/>
                      <a:pt x="10531" y="23532"/>
                    </a:cubicBezTo>
                    <a:cubicBezTo>
                      <a:pt x="191506" y="276897"/>
                      <a:pt x="348668" y="543597"/>
                      <a:pt x="476303" y="826490"/>
                    </a:cubicBezTo>
                    <a:cubicBezTo>
                      <a:pt x="509641" y="872210"/>
                      <a:pt x="523928" y="925550"/>
                      <a:pt x="542026" y="968412"/>
                    </a:cubicBezTo>
                    <a:cubicBezTo>
                      <a:pt x="531548" y="921740"/>
                      <a:pt x="495353" y="874115"/>
                      <a:pt x="484876" y="8179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7564" y="234265"/>
              <a:ext cx="19802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Tiết 6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1371600" y="0"/>
            <a:ext cx="550810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sp>
        <p:nvSpPr>
          <p:cNvPr id="15" name="Oval 14"/>
          <p:cNvSpPr/>
          <p:nvPr/>
        </p:nvSpPr>
        <p:spPr>
          <a:xfrm>
            <a:off x="914400" y="971550"/>
            <a:ext cx="720080" cy="72008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1</a:t>
            </a:r>
            <a:endParaRPr lang="en-US" sz="7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00200" y="1123950"/>
            <a:ext cx="754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2" descr="C:\Users\Administrator\Desktop\GA ĐT TOAN\LUYEN TẠ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0"/>
            <a:ext cx="2016224" cy="87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Administrator\Desktop\2020-2021\TAILIEU\Toan1.1 bai 11-15 (FB Yen Nga)-20200808T151710Z-001\Toan1.1 bai 11-15 (FB Yen Nga)\file ảnh scan từ sách\bài 11\Phạm Duyên- trang 78.jpg"/>
          <p:cNvPicPr>
            <a:picLocks noChangeAspect="1" noChangeArrowheads="1"/>
          </p:cNvPicPr>
          <p:nvPr/>
        </p:nvPicPr>
        <p:blipFill>
          <a:blip r:embed="rId4" cstate="print"/>
          <a:srcRect l="18135" t="22207" r="11916" b="62225"/>
          <a:stretch>
            <a:fillRect/>
          </a:stretch>
        </p:blipFill>
        <p:spPr bwMode="auto">
          <a:xfrm>
            <a:off x="1600200" y="1581150"/>
            <a:ext cx="4114800" cy="1752600"/>
          </a:xfrm>
          <a:prstGeom prst="rect">
            <a:avLst/>
          </a:prstGeom>
          <a:noFill/>
        </p:spPr>
      </p:pic>
      <p:pic>
        <p:nvPicPr>
          <p:cNvPr id="24" name="Picture 2" descr="C:\Users\Administrator\Desktop\2020-2021\TAILIEU\Toan1.1 bai 11-15 (FB Yen Nga)-20200808T151710Z-001\Toan1.1 bai 11-15 (FB Yen Nga)\file ảnh scan từ sách\bài 11\Phạm Duyên- trang 78.jpg"/>
          <p:cNvPicPr>
            <a:picLocks noChangeAspect="1" noChangeArrowheads="1"/>
          </p:cNvPicPr>
          <p:nvPr/>
        </p:nvPicPr>
        <p:blipFill>
          <a:blip r:embed="rId5" cstate="print"/>
          <a:srcRect l="18135" t="37775" r="11916" b="46623"/>
          <a:stretch>
            <a:fillRect/>
          </a:stretch>
        </p:blipFill>
        <p:spPr bwMode="auto">
          <a:xfrm>
            <a:off x="1600200" y="3333750"/>
            <a:ext cx="4114800" cy="1809750"/>
          </a:xfrm>
          <a:prstGeom prst="rect">
            <a:avLst/>
          </a:prstGeom>
          <a:noFill/>
        </p:spPr>
      </p:pic>
      <p:sp>
        <p:nvSpPr>
          <p:cNvPr id="25" name="Rounded Rectangle 24"/>
          <p:cNvSpPr/>
          <p:nvPr/>
        </p:nvSpPr>
        <p:spPr>
          <a:xfrm>
            <a:off x="2514600" y="2343150"/>
            <a:ext cx="533400" cy="381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en-US" sz="2400" b="1" dirty="0"/>
          </a:p>
        </p:txBody>
      </p:sp>
      <p:sp>
        <p:nvSpPr>
          <p:cNvPr id="26" name="Rounded Rectangle 25"/>
          <p:cNvSpPr/>
          <p:nvPr/>
        </p:nvSpPr>
        <p:spPr>
          <a:xfrm>
            <a:off x="2514600" y="4095750"/>
            <a:ext cx="533400" cy="381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4</a:t>
            </a:r>
            <a:endParaRPr lang="en-US" sz="2400" b="1" dirty="0"/>
          </a:p>
        </p:txBody>
      </p:sp>
      <p:pic>
        <p:nvPicPr>
          <p:cNvPr id="27" name="Picture 2" descr="C:\Users\Administrator\Desktop\2020-2021\TAILIEU\Toan1.1 bai 11-15 (FB Yen Nga)-20200808T151710Z-001\Toan1.1 bai 11-15 (FB Yen Nga)\file ảnh scan từ sách\bài 11\Phạm Duyên- trang 78.jpg"/>
          <p:cNvPicPr>
            <a:picLocks noChangeAspect="1" noChangeArrowheads="1"/>
          </p:cNvPicPr>
          <p:nvPr/>
        </p:nvPicPr>
        <p:blipFill>
          <a:blip r:embed="rId5" cstate="print"/>
          <a:srcRect l="31088" t="55512" r="27460" b="32007"/>
          <a:stretch>
            <a:fillRect/>
          </a:stretch>
        </p:blipFill>
        <p:spPr bwMode="auto">
          <a:xfrm>
            <a:off x="5715000" y="2343150"/>
            <a:ext cx="2438400" cy="144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25" grpId="0" animBg="1"/>
      <p:bldP spid="2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-23838" y="121577"/>
            <a:ext cx="2651622" cy="694809"/>
            <a:chOff x="-23838" y="121577"/>
            <a:chExt cx="2651622" cy="694809"/>
          </a:xfrm>
        </p:grpSpPr>
        <p:grpSp>
          <p:nvGrpSpPr>
            <p:cNvPr id="3" name="Group 5"/>
            <p:cNvGrpSpPr/>
            <p:nvPr/>
          </p:nvGrpSpPr>
          <p:grpSpPr>
            <a:xfrm>
              <a:off x="-23838" y="121577"/>
              <a:ext cx="818266" cy="694809"/>
              <a:chOff x="4035985" y="2025828"/>
              <a:chExt cx="4113453" cy="3654758"/>
            </a:xfrm>
          </p:grpSpPr>
          <p:sp>
            <p:nvSpPr>
              <p:cNvPr id="8" name="Freeform: Shape 100"/>
              <p:cNvSpPr/>
              <p:nvPr/>
            </p:nvSpPr>
            <p:spPr>
              <a:xfrm>
                <a:off x="6105685" y="2122042"/>
                <a:ext cx="1164169" cy="1565269"/>
              </a:xfrm>
              <a:custGeom>
                <a:avLst/>
                <a:gdLst>
                  <a:gd name="connsiteX0" fmla="*/ 567785 w 1133475"/>
                  <a:gd name="connsiteY0" fmla="*/ 714573 h 1524000"/>
                  <a:gd name="connsiteX1" fmla="*/ 64865 w 1133475"/>
                  <a:gd name="connsiteY1" fmla="*/ 1521340 h 1524000"/>
                  <a:gd name="connsiteX2" fmla="*/ 269653 w 1133475"/>
                  <a:gd name="connsiteY2" fmla="*/ 473590 h 1524000"/>
                  <a:gd name="connsiteX3" fmla="*/ 915448 w 1133475"/>
                  <a:gd name="connsiteY3" fmla="*/ 55443 h 1524000"/>
                  <a:gd name="connsiteX4" fmla="*/ 1029748 w 1133475"/>
                  <a:gd name="connsiteY4" fmla="*/ 8770 h 1524000"/>
                  <a:gd name="connsiteX5" fmla="*/ 1087851 w 1133475"/>
                  <a:gd name="connsiteY5" fmla="*/ 35440 h 1524000"/>
                  <a:gd name="connsiteX6" fmla="*/ 908780 w 1133475"/>
                  <a:gd name="connsiteY6" fmla="*/ 946983 h 1524000"/>
                  <a:gd name="connsiteX7" fmla="*/ 223933 w 1133475"/>
                  <a:gd name="connsiteY7" fmla="*/ 1474668 h 1524000"/>
                  <a:gd name="connsiteX8" fmla="*/ 113443 w 1133475"/>
                  <a:gd name="connsiteY8" fmla="*/ 1530865 h 1524000"/>
                  <a:gd name="connsiteX9" fmla="*/ 101060 w 1133475"/>
                  <a:gd name="connsiteY9" fmla="*/ 1528960 h 1524000"/>
                  <a:gd name="connsiteX10" fmla="*/ 567785 w 1133475"/>
                  <a:gd name="connsiteY10" fmla="*/ 714573 h 152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24000">
                    <a:moveTo>
                      <a:pt x="567785" y="714573"/>
                    </a:moveTo>
                    <a:cubicBezTo>
                      <a:pt x="370618" y="960318"/>
                      <a:pt x="207740" y="1228923"/>
                      <a:pt x="64865" y="1521340"/>
                    </a:cubicBezTo>
                    <a:cubicBezTo>
                      <a:pt x="-58007" y="1126053"/>
                      <a:pt x="-15145" y="775533"/>
                      <a:pt x="269653" y="473590"/>
                    </a:cubicBezTo>
                    <a:cubicBezTo>
                      <a:pt x="450628" y="282138"/>
                      <a:pt x="676370" y="158313"/>
                      <a:pt x="915448" y="55443"/>
                    </a:cubicBezTo>
                    <a:cubicBezTo>
                      <a:pt x="953548" y="39250"/>
                      <a:pt x="992601" y="25915"/>
                      <a:pt x="1029748" y="8770"/>
                    </a:cubicBezTo>
                    <a:cubicBezTo>
                      <a:pt x="1063086" y="-7422"/>
                      <a:pt x="1076420" y="-2660"/>
                      <a:pt x="1087851" y="35440"/>
                    </a:cubicBezTo>
                    <a:cubicBezTo>
                      <a:pt x="1187863" y="370720"/>
                      <a:pt x="1127855" y="674568"/>
                      <a:pt x="908780" y="946983"/>
                    </a:cubicBezTo>
                    <a:cubicBezTo>
                      <a:pt x="723043" y="1177488"/>
                      <a:pt x="481108" y="1336555"/>
                      <a:pt x="223933" y="1474668"/>
                    </a:cubicBezTo>
                    <a:cubicBezTo>
                      <a:pt x="187738" y="1493718"/>
                      <a:pt x="150590" y="1511815"/>
                      <a:pt x="113443" y="1530865"/>
                    </a:cubicBezTo>
                    <a:cubicBezTo>
                      <a:pt x="111538" y="1531818"/>
                      <a:pt x="107728" y="1529913"/>
                      <a:pt x="101060" y="1528960"/>
                    </a:cubicBezTo>
                    <a:cubicBezTo>
                      <a:pt x="234410" y="1243210"/>
                      <a:pt x="391573" y="973653"/>
                      <a:pt x="567785" y="71457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101"/>
              <p:cNvSpPr/>
              <p:nvPr/>
            </p:nvSpPr>
            <p:spPr>
              <a:xfrm>
                <a:off x="5093994" y="2025828"/>
                <a:ext cx="929379" cy="1672882"/>
              </a:xfrm>
              <a:custGeom>
                <a:avLst/>
                <a:gdLst>
                  <a:gd name="connsiteX0" fmla="*/ 894625 w 904875"/>
                  <a:gd name="connsiteY0" fmla="*/ 1601682 h 1628775"/>
                  <a:gd name="connsiteX1" fmla="*/ 413613 w 904875"/>
                  <a:gd name="connsiteY1" fmla="*/ 780627 h 1628775"/>
                  <a:gd name="connsiteX2" fmla="*/ 864145 w 904875"/>
                  <a:gd name="connsiteY2" fmla="*/ 1633114 h 1628775"/>
                  <a:gd name="connsiteX3" fmla="*/ 451713 w 904875"/>
                  <a:gd name="connsiteY3" fmla="*/ 1469284 h 1628775"/>
                  <a:gd name="connsiteX4" fmla="*/ 29755 w 904875"/>
                  <a:gd name="connsiteY4" fmla="*/ 807297 h 1628775"/>
                  <a:gd name="connsiteX5" fmla="*/ 39280 w 904875"/>
                  <a:gd name="connsiteY5" fmla="*/ 26247 h 1628775"/>
                  <a:gd name="connsiteX6" fmla="*/ 81190 w 904875"/>
                  <a:gd name="connsiteY6" fmla="*/ 3387 h 1628775"/>
                  <a:gd name="connsiteX7" fmla="*/ 810805 w 904875"/>
                  <a:gd name="connsiteY7" fmla="*/ 673947 h 1628775"/>
                  <a:gd name="connsiteX8" fmla="*/ 894625 w 904875"/>
                  <a:gd name="connsiteY8" fmla="*/ 1601682 h 162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4875" h="1628775">
                    <a:moveTo>
                      <a:pt x="894625" y="1601682"/>
                    </a:moveTo>
                    <a:cubicBezTo>
                      <a:pt x="707935" y="1342602"/>
                      <a:pt x="549820" y="1068282"/>
                      <a:pt x="413613" y="780627"/>
                    </a:cubicBezTo>
                    <a:cubicBezTo>
                      <a:pt x="527913" y="1080664"/>
                      <a:pt x="682218" y="1358794"/>
                      <a:pt x="864145" y="1633114"/>
                    </a:cubicBezTo>
                    <a:cubicBezTo>
                      <a:pt x="711745" y="1601682"/>
                      <a:pt x="576490" y="1550247"/>
                      <a:pt x="451713" y="1469284"/>
                    </a:cubicBezTo>
                    <a:cubicBezTo>
                      <a:pt x="209778" y="1313074"/>
                      <a:pt x="83095" y="1083522"/>
                      <a:pt x="29755" y="807297"/>
                    </a:cubicBezTo>
                    <a:cubicBezTo>
                      <a:pt x="-20727" y="546312"/>
                      <a:pt x="228" y="286279"/>
                      <a:pt x="39280" y="26247"/>
                    </a:cubicBezTo>
                    <a:cubicBezTo>
                      <a:pt x="44043" y="-4233"/>
                      <a:pt x="56425" y="-2328"/>
                      <a:pt x="81190" y="3387"/>
                    </a:cubicBezTo>
                    <a:cubicBezTo>
                      <a:pt x="452665" y="87207"/>
                      <a:pt x="690790" y="317712"/>
                      <a:pt x="810805" y="673947"/>
                    </a:cubicBezTo>
                    <a:cubicBezTo>
                      <a:pt x="912723" y="974937"/>
                      <a:pt x="917485" y="1286404"/>
                      <a:pt x="894625" y="160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02"/>
              <p:cNvSpPr/>
              <p:nvPr/>
            </p:nvSpPr>
            <p:spPr>
              <a:xfrm>
                <a:off x="4917602" y="4013286"/>
                <a:ext cx="1164169" cy="1575052"/>
              </a:xfrm>
              <a:custGeom>
                <a:avLst/>
                <a:gdLst>
                  <a:gd name="connsiteX0" fmla="*/ 1035886 w 1133475"/>
                  <a:gd name="connsiteY0" fmla="*/ 0 h 1533525"/>
                  <a:gd name="connsiteX1" fmla="*/ 546301 w 1133475"/>
                  <a:gd name="connsiteY1" fmla="*/ 848677 h 1533525"/>
                  <a:gd name="connsiteX2" fmla="*/ 1069224 w 1133475"/>
                  <a:gd name="connsiteY2" fmla="*/ 17145 h 1533525"/>
                  <a:gd name="connsiteX3" fmla="*/ 903489 w 1133475"/>
                  <a:gd name="connsiteY3" fmla="*/ 1021080 h 1533525"/>
                  <a:gd name="connsiteX4" fmla="*/ 289126 w 1133475"/>
                  <a:gd name="connsiteY4" fmla="*/ 1451610 h 1533525"/>
                  <a:gd name="connsiteX5" fmla="*/ 96721 w 1133475"/>
                  <a:gd name="connsiteY5" fmla="*/ 1531620 h 1533525"/>
                  <a:gd name="connsiteX6" fmla="*/ 49096 w 1133475"/>
                  <a:gd name="connsiteY6" fmla="*/ 1508760 h 1533525"/>
                  <a:gd name="connsiteX7" fmla="*/ 239596 w 1133475"/>
                  <a:gd name="connsiteY7" fmla="*/ 574358 h 1533525"/>
                  <a:gd name="connsiteX8" fmla="*/ 892059 w 1133475"/>
                  <a:gd name="connsiteY8" fmla="*/ 73342 h 1533525"/>
                  <a:gd name="connsiteX9" fmla="*/ 1014931 w 1133475"/>
                  <a:gd name="connsiteY9" fmla="*/ 10478 h 1533525"/>
                  <a:gd name="connsiteX10" fmla="*/ 1035886 w 1133475"/>
                  <a:gd name="connsiteY10" fmla="*/ 0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33525">
                    <a:moveTo>
                      <a:pt x="1035886" y="0"/>
                    </a:moveTo>
                    <a:cubicBezTo>
                      <a:pt x="893964" y="302895"/>
                      <a:pt x="731086" y="581977"/>
                      <a:pt x="546301" y="848677"/>
                    </a:cubicBezTo>
                    <a:cubicBezTo>
                      <a:pt x="752041" y="595313"/>
                      <a:pt x="920634" y="318135"/>
                      <a:pt x="1069224" y="17145"/>
                    </a:cubicBezTo>
                    <a:cubicBezTo>
                      <a:pt x="1183524" y="387667"/>
                      <a:pt x="1156854" y="723900"/>
                      <a:pt x="903489" y="1021080"/>
                    </a:cubicBezTo>
                    <a:cubicBezTo>
                      <a:pt x="735849" y="1217295"/>
                      <a:pt x="519631" y="1345883"/>
                      <a:pt x="289126" y="1451610"/>
                    </a:cubicBezTo>
                    <a:cubicBezTo>
                      <a:pt x="226261" y="1481138"/>
                      <a:pt x="159586" y="1503045"/>
                      <a:pt x="96721" y="1531620"/>
                    </a:cubicBezTo>
                    <a:cubicBezTo>
                      <a:pt x="68146" y="1544955"/>
                      <a:pt x="57669" y="1540193"/>
                      <a:pt x="49096" y="1508760"/>
                    </a:cubicBezTo>
                    <a:cubicBezTo>
                      <a:pt x="-56631" y="1162050"/>
                      <a:pt x="9091" y="851535"/>
                      <a:pt x="239596" y="574358"/>
                    </a:cubicBezTo>
                    <a:cubicBezTo>
                      <a:pt x="418666" y="358140"/>
                      <a:pt x="648219" y="206692"/>
                      <a:pt x="892059" y="73342"/>
                    </a:cubicBezTo>
                    <a:cubicBezTo>
                      <a:pt x="932064" y="51435"/>
                      <a:pt x="973974" y="31433"/>
                      <a:pt x="1014931" y="10478"/>
                    </a:cubicBezTo>
                    <a:cubicBezTo>
                      <a:pt x="1017789" y="7620"/>
                      <a:pt x="1021599" y="5715"/>
                      <a:pt x="10358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3"/>
              <p:cNvSpPr/>
              <p:nvPr/>
            </p:nvSpPr>
            <p:spPr>
              <a:xfrm>
                <a:off x="4035985" y="3407222"/>
                <a:ext cx="1868541" cy="851115"/>
              </a:xfrm>
              <a:custGeom>
                <a:avLst/>
                <a:gdLst>
                  <a:gd name="connsiteX0" fmla="*/ 793168 w 1819275"/>
                  <a:gd name="connsiteY0" fmla="*/ 414825 h 828675"/>
                  <a:gd name="connsiteX1" fmla="*/ 1816153 w 1819275"/>
                  <a:gd name="connsiteY1" fmla="*/ 456735 h 828675"/>
                  <a:gd name="connsiteX2" fmla="*/ 1703758 w 1819275"/>
                  <a:gd name="connsiteY2" fmla="*/ 571035 h 828675"/>
                  <a:gd name="connsiteX3" fmla="*/ 1005576 w 1819275"/>
                  <a:gd name="connsiteY3" fmla="*/ 832020 h 828675"/>
                  <a:gd name="connsiteX4" fmla="*/ 442648 w 1819275"/>
                  <a:gd name="connsiteY4" fmla="*/ 658665 h 828675"/>
                  <a:gd name="connsiteX5" fmla="*/ 18786 w 1819275"/>
                  <a:gd name="connsiteY5" fmla="*/ 370058 h 828675"/>
                  <a:gd name="connsiteX6" fmla="*/ 14976 w 1819275"/>
                  <a:gd name="connsiteY6" fmla="*/ 320528 h 828675"/>
                  <a:gd name="connsiteX7" fmla="*/ 933186 w 1819275"/>
                  <a:gd name="connsiteY7" fmla="*/ 19538 h 828675"/>
                  <a:gd name="connsiteX8" fmla="*/ 1819963 w 1819275"/>
                  <a:gd name="connsiteY8" fmla="*/ 419588 h 828675"/>
                  <a:gd name="connsiteX9" fmla="*/ 793168 w 1819275"/>
                  <a:gd name="connsiteY9" fmla="*/ 41482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9275" h="828675">
                    <a:moveTo>
                      <a:pt x="793168" y="414825"/>
                    </a:moveTo>
                    <a:cubicBezTo>
                      <a:pt x="1129401" y="469118"/>
                      <a:pt x="1467538" y="482453"/>
                      <a:pt x="1816153" y="456735"/>
                    </a:cubicBezTo>
                    <a:cubicBezTo>
                      <a:pt x="1775196" y="498645"/>
                      <a:pt x="1741858" y="537698"/>
                      <a:pt x="1703758" y="571035"/>
                    </a:cubicBezTo>
                    <a:cubicBezTo>
                      <a:pt x="1504686" y="747248"/>
                      <a:pt x="1276086" y="846308"/>
                      <a:pt x="1005576" y="832020"/>
                    </a:cubicBezTo>
                    <a:cubicBezTo>
                      <a:pt x="803646" y="821543"/>
                      <a:pt x="618861" y="752963"/>
                      <a:pt x="442648" y="658665"/>
                    </a:cubicBezTo>
                    <a:cubicBezTo>
                      <a:pt x="291201" y="577703"/>
                      <a:pt x="152136" y="477690"/>
                      <a:pt x="18786" y="370058"/>
                    </a:cubicBezTo>
                    <a:cubicBezTo>
                      <a:pt x="-4074" y="351960"/>
                      <a:pt x="-6932" y="343388"/>
                      <a:pt x="14976" y="320528"/>
                    </a:cubicBezTo>
                    <a:cubicBezTo>
                      <a:pt x="265483" y="50018"/>
                      <a:pt x="573141" y="-45232"/>
                      <a:pt x="933186" y="19538"/>
                    </a:cubicBezTo>
                    <a:cubicBezTo>
                      <a:pt x="1257988" y="77640"/>
                      <a:pt x="1538023" y="235755"/>
                      <a:pt x="1819963" y="419588"/>
                    </a:cubicBezTo>
                    <a:cubicBezTo>
                      <a:pt x="1469443" y="451020"/>
                      <a:pt x="1131306" y="447210"/>
                      <a:pt x="793168" y="41482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04"/>
              <p:cNvSpPr/>
              <p:nvPr/>
            </p:nvSpPr>
            <p:spPr>
              <a:xfrm>
                <a:off x="6280897" y="3451054"/>
                <a:ext cx="1868541" cy="851115"/>
              </a:xfrm>
              <a:custGeom>
                <a:avLst/>
                <a:gdLst>
                  <a:gd name="connsiteX0" fmla="*/ 1072515 w 1819275"/>
                  <a:gd name="connsiteY0" fmla="*/ 424536 h 828675"/>
                  <a:gd name="connsiteX1" fmla="*/ 11430 w 1819275"/>
                  <a:gd name="connsiteY1" fmla="*/ 375958 h 828675"/>
                  <a:gd name="connsiteX2" fmla="*/ 29528 w 1819275"/>
                  <a:gd name="connsiteY2" fmla="*/ 345478 h 828675"/>
                  <a:gd name="connsiteX3" fmla="*/ 619125 w 1819275"/>
                  <a:gd name="connsiteY3" fmla="*/ 12103 h 828675"/>
                  <a:gd name="connsiteX4" fmla="*/ 1186815 w 1819275"/>
                  <a:gd name="connsiteY4" fmla="*/ 86398 h 828675"/>
                  <a:gd name="connsiteX5" fmla="*/ 1807845 w 1819275"/>
                  <a:gd name="connsiteY5" fmla="*/ 468351 h 828675"/>
                  <a:gd name="connsiteX6" fmla="*/ 1808798 w 1819275"/>
                  <a:gd name="connsiteY6" fmla="*/ 508356 h 828675"/>
                  <a:gd name="connsiteX7" fmla="*/ 929640 w 1819275"/>
                  <a:gd name="connsiteY7" fmla="*/ 821728 h 828675"/>
                  <a:gd name="connsiteX8" fmla="*/ 53340 w 1819275"/>
                  <a:gd name="connsiteY8" fmla="*/ 448348 h 828675"/>
                  <a:gd name="connsiteX9" fmla="*/ 0 w 1819275"/>
                  <a:gd name="connsiteY9" fmla="*/ 413106 h 828675"/>
                  <a:gd name="connsiteX10" fmla="*/ 1072515 w 1819275"/>
                  <a:gd name="connsiteY10" fmla="*/ 424536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19275" h="828675">
                    <a:moveTo>
                      <a:pt x="1072515" y="424536"/>
                    </a:moveTo>
                    <a:cubicBezTo>
                      <a:pt x="721043" y="365481"/>
                      <a:pt x="366713" y="350241"/>
                      <a:pt x="11430" y="375958"/>
                    </a:cubicBezTo>
                    <a:cubicBezTo>
                      <a:pt x="6668" y="358813"/>
                      <a:pt x="21908" y="353098"/>
                      <a:pt x="29528" y="345478"/>
                    </a:cubicBezTo>
                    <a:cubicBezTo>
                      <a:pt x="193358" y="175933"/>
                      <a:pt x="381953" y="51156"/>
                      <a:pt x="619125" y="12103"/>
                    </a:cubicBezTo>
                    <a:cubicBezTo>
                      <a:pt x="816293" y="-20282"/>
                      <a:pt x="1004888" y="14961"/>
                      <a:pt x="1186815" y="86398"/>
                    </a:cubicBezTo>
                    <a:cubicBezTo>
                      <a:pt x="1416368" y="175933"/>
                      <a:pt x="1617345" y="314998"/>
                      <a:pt x="1807845" y="468351"/>
                    </a:cubicBezTo>
                    <a:cubicBezTo>
                      <a:pt x="1827848" y="484543"/>
                      <a:pt x="1823085" y="493116"/>
                      <a:pt x="1808798" y="508356"/>
                    </a:cubicBezTo>
                    <a:cubicBezTo>
                      <a:pt x="1570673" y="766483"/>
                      <a:pt x="1278255" y="874116"/>
                      <a:pt x="929640" y="821728"/>
                    </a:cubicBezTo>
                    <a:cubicBezTo>
                      <a:pt x="605790" y="773151"/>
                      <a:pt x="323850" y="622656"/>
                      <a:pt x="53340" y="448348"/>
                    </a:cubicBezTo>
                    <a:cubicBezTo>
                      <a:pt x="39053" y="438823"/>
                      <a:pt x="24765" y="429298"/>
                      <a:pt x="0" y="413106"/>
                    </a:cubicBezTo>
                    <a:cubicBezTo>
                      <a:pt x="366713" y="382626"/>
                      <a:pt x="719138" y="386436"/>
                      <a:pt x="1072515" y="42453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05"/>
              <p:cNvSpPr/>
              <p:nvPr/>
            </p:nvSpPr>
            <p:spPr>
              <a:xfrm>
                <a:off x="6164426" y="4017487"/>
                <a:ext cx="919596" cy="1663099"/>
              </a:xfrm>
              <a:custGeom>
                <a:avLst/>
                <a:gdLst>
                  <a:gd name="connsiteX0" fmla="*/ 484876 w 895350"/>
                  <a:gd name="connsiteY0" fmla="*/ 817917 h 1619250"/>
                  <a:gd name="connsiteX1" fmla="*/ 74348 w 895350"/>
                  <a:gd name="connsiteY1" fmla="*/ 47345 h 1619250"/>
                  <a:gd name="connsiteX2" fmla="*/ 43868 w 895350"/>
                  <a:gd name="connsiteY2" fmla="*/ 672 h 1619250"/>
                  <a:gd name="connsiteX3" fmla="*/ 129593 w 895350"/>
                  <a:gd name="connsiteY3" fmla="*/ 16865 h 1619250"/>
                  <a:gd name="connsiteX4" fmla="*/ 885878 w 895350"/>
                  <a:gd name="connsiteY4" fmla="*/ 888402 h 1619250"/>
                  <a:gd name="connsiteX5" fmla="*/ 864923 w 895350"/>
                  <a:gd name="connsiteY5" fmla="*/ 1598967 h 1619250"/>
                  <a:gd name="connsiteX6" fmla="*/ 823966 w 895350"/>
                  <a:gd name="connsiteY6" fmla="*/ 1624685 h 1619250"/>
                  <a:gd name="connsiteX7" fmla="*/ 131498 w 895350"/>
                  <a:gd name="connsiteY7" fmla="*/ 1051280 h 1619250"/>
                  <a:gd name="connsiteX8" fmla="*/ 10531 w 895350"/>
                  <a:gd name="connsiteY8" fmla="*/ 23532 h 1619250"/>
                  <a:gd name="connsiteX9" fmla="*/ 476303 w 895350"/>
                  <a:gd name="connsiteY9" fmla="*/ 826490 h 1619250"/>
                  <a:gd name="connsiteX10" fmla="*/ 542026 w 895350"/>
                  <a:gd name="connsiteY10" fmla="*/ 968412 h 1619250"/>
                  <a:gd name="connsiteX11" fmla="*/ 484876 w 895350"/>
                  <a:gd name="connsiteY11" fmla="*/ 817917 h 1619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95350" h="1619250">
                    <a:moveTo>
                      <a:pt x="484876" y="817917"/>
                    </a:moveTo>
                    <a:cubicBezTo>
                      <a:pt x="375338" y="546455"/>
                      <a:pt x="235321" y="292137"/>
                      <a:pt x="74348" y="47345"/>
                    </a:cubicBezTo>
                    <a:cubicBezTo>
                      <a:pt x="64823" y="33057"/>
                      <a:pt x="55298" y="18770"/>
                      <a:pt x="43868" y="672"/>
                    </a:cubicBezTo>
                    <a:cubicBezTo>
                      <a:pt x="77206" y="-3138"/>
                      <a:pt x="102923" y="10197"/>
                      <a:pt x="129593" y="16865"/>
                    </a:cubicBezTo>
                    <a:cubicBezTo>
                      <a:pt x="564886" y="135927"/>
                      <a:pt x="826823" y="440727"/>
                      <a:pt x="885878" y="888402"/>
                    </a:cubicBezTo>
                    <a:cubicBezTo>
                      <a:pt x="917311" y="1127480"/>
                      <a:pt x="899213" y="1362747"/>
                      <a:pt x="864923" y="1598967"/>
                    </a:cubicBezTo>
                    <a:cubicBezTo>
                      <a:pt x="861113" y="1626590"/>
                      <a:pt x="850636" y="1630400"/>
                      <a:pt x="823966" y="1624685"/>
                    </a:cubicBezTo>
                    <a:cubicBezTo>
                      <a:pt x="496306" y="1549437"/>
                      <a:pt x="262943" y="1361795"/>
                      <a:pt x="131498" y="1051280"/>
                    </a:cubicBezTo>
                    <a:cubicBezTo>
                      <a:pt x="-8519" y="720762"/>
                      <a:pt x="-12329" y="374052"/>
                      <a:pt x="10531" y="23532"/>
                    </a:cubicBezTo>
                    <a:cubicBezTo>
                      <a:pt x="191506" y="276897"/>
                      <a:pt x="348668" y="543597"/>
                      <a:pt x="476303" y="826490"/>
                    </a:cubicBezTo>
                    <a:cubicBezTo>
                      <a:pt x="509641" y="872210"/>
                      <a:pt x="523928" y="925550"/>
                      <a:pt x="542026" y="968412"/>
                    </a:cubicBezTo>
                    <a:cubicBezTo>
                      <a:pt x="531548" y="921740"/>
                      <a:pt x="495353" y="874115"/>
                      <a:pt x="484876" y="8179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7564" y="234265"/>
              <a:ext cx="19802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Tiết 6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1371600" y="0"/>
            <a:ext cx="550810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sp>
        <p:nvSpPr>
          <p:cNvPr id="15" name="Oval 14"/>
          <p:cNvSpPr/>
          <p:nvPr/>
        </p:nvSpPr>
        <p:spPr>
          <a:xfrm>
            <a:off x="914400" y="971550"/>
            <a:ext cx="720080" cy="72008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endParaRPr lang="en-US" sz="7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00200" y="1123950"/>
            <a:ext cx="754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2" descr="C:\Users\Administrator\Desktop\GA ĐT TOAN\LUYEN TẠ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0"/>
            <a:ext cx="2016224" cy="87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ounded Rectangle 24"/>
          <p:cNvSpPr/>
          <p:nvPr/>
        </p:nvSpPr>
        <p:spPr>
          <a:xfrm>
            <a:off x="3581400" y="2114550"/>
            <a:ext cx="533400" cy="3810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24000" y="2038350"/>
            <a:ext cx="662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8 – 2 – 3 =                   b) 7 – 4 – 1 =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24000" y="3028950"/>
            <a:ext cx="723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10 – 5 – 2 =                  d) 3 + 6 – 4 =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162800" y="2114550"/>
            <a:ext cx="533400" cy="3810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657600" y="3105150"/>
            <a:ext cx="533400" cy="3810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086600" y="3105150"/>
            <a:ext cx="533400" cy="3810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25" grpId="0" animBg="1"/>
      <p:bldP spid="20" grpId="0"/>
      <p:bldP spid="21" grpId="0"/>
      <p:bldP spid="22" grpId="0" animBg="1"/>
      <p:bldP spid="23" grpId="0" animBg="1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dministrator\Desktop\2020-2021\TAILIEU\Toan1.1 bai 11-15 (FB Yen Nga)-20200808T151710Z-001\Toan1.1 bai 11-15 (FB Yen Nga)\file ảnh scan từ sách\bài 11\Phạm Duyên- trang 68.jpg"/>
          <p:cNvPicPr>
            <a:picLocks noChangeAspect="1" noChangeArrowheads="1"/>
          </p:cNvPicPr>
          <p:nvPr/>
        </p:nvPicPr>
        <p:blipFill>
          <a:blip r:embed="rId2"/>
          <a:srcRect l="24584" t="29403" r="11461" b="51094"/>
          <a:stretch>
            <a:fillRect/>
          </a:stretch>
        </p:blipFill>
        <p:spPr bwMode="auto">
          <a:xfrm>
            <a:off x="1752600" y="1123950"/>
            <a:ext cx="6858000" cy="3352800"/>
          </a:xfrm>
          <a:prstGeom prst="rect">
            <a:avLst/>
          </a:prstGeom>
          <a:noFill/>
        </p:spPr>
      </p:pic>
      <p:sp>
        <p:nvSpPr>
          <p:cNvPr id="17" name="Rectangle 16"/>
          <p:cNvSpPr/>
          <p:nvPr/>
        </p:nvSpPr>
        <p:spPr>
          <a:xfrm>
            <a:off x="1865717" y="-20537"/>
            <a:ext cx="5442587" cy="1080120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800200" y="-263857"/>
            <a:ext cx="6353200" cy="13234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pic>
        <p:nvPicPr>
          <p:cNvPr id="1026" name="Picture 2" descr="C:\Users\Administrator\Desktop\GA ĐT TOAN\KHAM PH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059582"/>
            <a:ext cx="1611251" cy="66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-23838" y="121577"/>
            <a:ext cx="2651622" cy="694809"/>
            <a:chOff x="-23838" y="121577"/>
            <a:chExt cx="2651622" cy="694809"/>
          </a:xfrm>
        </p:grpSpPr>
        <p:grpSp>
          <p:nvGrpSpPr>
            <p:cNvPr id="18" name="Group 17"/>
            <p:cNvGrpSpPr/>
            <p:nvPr/>
          </p:nvGrpSpPr>
          <p:grpSpPr>
            <a:xfrm>
              <a:off x="-23838" y="121577"/>
              <a:ext cx="818266" cy="694809"/>
              <a:chOff x="4035985" y="2025828"/>
              <a:chExt cx="4113453" cy="3654758"/>
            </a:xfrm>
          </p:grpSpPr>
          <p:sp>
            <p:nvSpPr>
              <p:cNvPr id="19" name="Freeform: Shape 100"/>
              <p:cNvSpPr/>
              <p:nvPr/>
            </p:nvSpPr>
            <p:spPr>
              <a:xfrm>
                <a:off x="6105685" y="2122042"/>
                <a:ext cx="1164169" cy="1565269"/>
              </a:xfrm>
              <a:custGeom>
                <a:avLst/>
                <a:gdLst>
                  <a:gd name="connsiteX0" fmla="*/ 567785 w 1133475"/>
                  <a:gd name="connsiteY0" fmla="*/ 714573 h 1524000"/>
                  <a:gd name="connsiteX1" fmla="*/ 64865 w 1133475"/>
                  <a:gd name="connsiteY1" fmla="*/ 1521340 h 1524000"/>
                  <a:gd name="connsiteX2" fmla="*/ 269653 w 1133475"/>
                  <a:gd name="connsiteY2" fmla="*/ 473590 h 1524000"/>
                  <a:gd name="connsiteX3" fmla="*/ 915448 w 1133475"/>
                  <a:gd name="connsiteY3" fmla="*/ 55443 h 1524000"/>
                  <a:gd name="connsiteX4" fmla="*/ 1029748 w 1133475"/>
                  <a:gd name="connsiteY4" fmla="*/ 8770 h 1524000"/>
                  <a:gd name="connsiteX5" fmla="*/ 1087851 w 1133475"/>
                  <a:gd name="connsiteY5" fmla="*/ 35440 h 1524000"/>
                  <a:gd name="connsiteX6" fmla="*/ 908780 w 1133475"/>
                  <a:gd name="connsiteY6" fmla="*/ 946983 h 1524000"/>
                  <a:gd name="connsiteX7" fmla="*/ 223933 w 1133475"/>
                  <a:gd name="connsiteY7" fmla="*/ 1474668 h 1524000"/>
                  <a:gd name="connsiteX8" fmla="*/ 113443 w 1133475"/>
                  <a:gd name="connsiteY8" fmla="*/ 1530865 h 1524000"/>
                  <a:gd name="connsiteX9" fmla="*/ 101060 w 1133475"/>
                  <a:gd name="connsiteY9" fmla="*/ 1528960 h 1524000"/>
                  <a:gd name="connsiteX10" fmla="*/ 567785 w 1133475"/>
                  <a:gd name="connsiteY10" fmla="*/ 714573 h 152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24000">
                    <a:moveTo>
                      <a:pt x="567785" y="714573"/>
                    </a:moveTo>
                    <a:cubicBezTo>
                      <a:pt x="370618" y="960318"/>
                      <a:pt x="207740" y="1228923"/>
                      <a:pt x="64865" y="1521340"/>
                    </a:cubicBezTo>
                    <a:cubicBezTo>
                      <a:pt x="-58007" y="1126053"/>
                      <a:pt x="-15145" y="775533"/>
                      <a:pt x="269653" y="473590"/>
                    </a:cubicBezTo>
                    <a:cubicBezTo>
                      <a:pt x="450628" y="282138"/>
                      <a:pt x="676370" y="158313"/>
                      <a:pt x="915448" y="55443"/>
                    </a:cubicBezTo>
                    <a:cubicBezTo>
                      <a:pt x="953548" y="39250"/>
                      <a:pt x="992601" y="25915"/>
                      <a:pt x="1029748" y="8770"/>
                    </a:cubicBezTo>
                    <a:cubicBezTo>
                      <a:pt x="1063086" y="-7422"/>
                      <a:pt x="1076420" y="-2660"/>
                      <a:pt x="1087851" y="35440"/>
                    </a:cubicBezTo>
                    <a:cubicBezTo>
                      <a:pt x="1187863" y="370720"/>
                      <a:pt x="1127855" y="674568"/>
                      <a:pt x="908780" y="946983"/>
                    </a:cubicBezTo>
                    <a:cubicBezTo>
                      <a:pt x="723043" y="1177488"/>
                      <a:pt x="481108" y="1336555"/>
                      <a:pt x="223933" y="1474668"/>
                    </a:cubicBezTo>
                    <a:cubicBezTo>
                      <a:pt x="187738" y="1493718"/>
                      <a:pt x="150590" y="1511815"/>
                      <a:pt x="113443" y="1530865"/>
                    </a:cubicBezTo>
                    <a:cubicBezTo>
                      <a:pt x="111538" y="1531818"/>
                      <a:pt x="107728" y="1529913"/>
                      <a:pt x="101060" y="1528960"/>
                    </a:cubicBezTo>
                    <a:cubicBezTo>
                      <a:pt x="234410" y="1243210"/>
                      <a:pt x="391573" y="973653"/>
                      <a:pt x="567785" y="71457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01"/>
              <p:cNvSpPr/>
              <p:nvPr/>
            </p:nvSpPr>
            <p:spPr>
              <a:xfrm>
                <a:off x="5093994" y="2025828"/>
                <a:ext cx="929379" cy="1672882"/>
              </a:xfrm>
              <a:custGeom>
                <a:avLst/>
                <a:gdLst>
                  <a:gd name="connsiteX0" fmla="*/ 894625 w 904875"/>
                  <a:gd name="connsiteY0" fmla="*/ 1601682 h 1628775"/>
                  <a:gd name="connsiteX1" fmla="*/ 413613 w 904875"/>
                  <a:gd name="connsiteY1" fmla="*/ 780627 h 1628775"/>
                  <a:gd name="connsiteX2" fmla="*/ 864145 w 904875"/>
                  <a:gd name="connsiteY2" fmla="*/ 1633114 h 1628775"/>
                  <a:gd name="connsiteX3" fmla="*/ 451713 w 904875"/>
                  <a:gd name="connsiteY3" fmla="*/ 1469284 h 1628775"/>
                  <a:gd name="connsiteX4" fmla="*/ 29755 w 904875"/>
                  <a:gd name="connsiteY4" fmla="*/ 807297 h 1628775"/>
                  <a:gd name="connsiteX5" fmla="*/ 39280 w 904875"/>
                  <a:gd name="connsiteY5" fmla="*/ 26247 h 1628775"/>
                  <a:gd name="connsiteX6" fmla="*/ 81190 w 904875"/>
                  <a:gd name="connsiteY6" fmla="*/ 3387 h 1628775"/>
                  <a:gd name="connsiteX7" fmla="*/ 810805 w 904875"/>
                  <a:gd name="connsiteY7" fmla="*/ 673947 h 1628775"/>
                  <a:gd name="connsiteX8" fmla="*/ 894625 w 904875"/>
                  <a:gd name="connsiteY8" fmla="*/ 1601682 h 162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4875" h="1628775">
                    <a:moveTo>
                      <a:pt x="894625" y="1601682"/>
                    </a:moveTo>
                    <a:cubicBezTo>
                      <a:pt x="707935" y="1342602"/>
                      <a:pt x="549820" y="1068282"/>
                      <a:pt x="413613" y="780627"/>
                    </a:cubicBezTo>
                    <a:cubicBezTo>
                      <a:pt x="527913" y="1080664"/>
                      <a:pt x="682218" y="1358794"/>
                      <a:pt x="864145" y="1633114"/>
                    </a:cubicBezTo>
                    <a:cubicBezTo>
                      <a:pt x="711745" y="1601682"/>
                      <a:pt x="576490" y="1550247"/>
                      <a:pt x="451713" y="1469284"/>
                    </a:cubicBezTo>
                    <a:cubicBezTo>
                      <a:pt x="209778" y="1313074"/>
                      <a:pt x="83095" y="1083522"/>
                      <a:pt x="29755" y="807297"/>
                    </a:cubicBezTo>
                    <a:cubicBezTo>
                      <a:pt x="-20727" y="546312"/>
                      <a:pt x="228" y="286279"/>
                      <a:pt x="39280" y="26247"/>
                    </a:cubicBezTo>
                    <a:cubicBezTo>
                      <a:pt x="44043" y="-4233"/>
                      <a:pt x="56425" y="-2328"/>
                      <a:pt x="81190" y="3387"/>
                    </a:cubicBezTo>
                    <a:cubicBezTo>
                      <a:pt x="452665" y="87207"/>
                      <a:pt x="690790" y="317712"/>
                      <a:pt x="810805" y="673947"/>
                    </a:cubicBezTo>
                    <a:cubicBezTo>
                      <a:pt x="912723" y="974937"/>
                      <a:pt x="917485" y="1286404"/>
                      <a:pt x="894625" y="160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102"/>
              <p:cNvSpPr/>
              <p:nvPr/>
            </p:nvSpPr>
            <p:spPr>
              <a:xfrm>
                <a:off x="4917602" y="4013286"/>
                <a:ext cx="1164169" cy="1575052"/>
              </a:xfrm>
              <a:custGeom>
                <a:avLst/>
                <a:gdLst>
                  <a:gd name="connsiteX0" fmla="*/ 1035886 w 1133475"/>
                  <a:gd name="connsiteY0" fmla="*/ 0 h 1533525"/>
                  <a:gd name="connsiteX1" fmla="*/ 546301 w 1133475"/>
                  <a:gd name="connsiteY1" fmla="*/ 848677 h 1533525"/>
                  <a:gd name="connsiteX2" fmla="*/ 1069224 w 1133475"/>
                  <a:gd name="connsiteY2" fmla="*/ 17145 h 1533525"/>
                  <a:gd name="connsiteX3" fmla="*/ 903489 w 1133475"/>
                  <a:gd name="connsiteY3" fmla="*/ 1021080 h 1533525"/>
                  <a:gd name="connsiteX4" fmla="*/ 289126 w 1133475"/>
                  <a:gd name="connsiteY4" fmla="*/ 1451610 h 1533525"/>
                  <a:gd name="connsiteX5" fmla="*/ 96721 w 1133475"/>
                  <a:gd name="connsiteY5" fmla="*/ 1531620 h 1533525"/>
                  <a:gd name="connsiteX6" fmla="*/ 49096 w 1133475"/>
                  <a:gd name="connsiteY6" fmla="*/ 1508760 h 1533525"/>
                  <a:gd name="connsiteX7" fmla="*/ 239596 w 1133475"/>
                  <a:gd name="connsiteY7" fmla="*/ 574358 h 1533525"/>
                  <a:gd name="connsiteX8" fmla="*/ 892059 w 1133475"/>
                  <a:gd name="connsiteY8" fmla="*/ 73342 h 1533525"/>
                  <a:gd name="connsiteX9" fmla="*/ 1014931 w 1133475"/>
                  <a:gd name="connsiteY9" fmla="*/ 10478 h 1533525"/>
                  <a:gd name="connsiteX10" fmla="*/ 1035886 w 1133475"/>
                  <a:gd name="connsiteY10" fmla="*/ 0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33525">
                    <a:moveTo>
                      <a:pt x="1035886" y="0"/>
                    </a:moveTo>
                    <a:cubicBezTo>
                      <a:pt x="893964" y="302895"/>
                      <a:pt x="731086" y="581977"/>
                      <a:pt x="546301" y="848677"/>
                    </a:cubicBezTo>
                    <a:cubicBezTo>
                      <a:pt x="752041" y="595313"/>
                      <a:pt x="920634" y="318135"/>
                      <a:pt x="1069224" y="17145"/>
                    </a:cubicBezTo>
                    <a:cubicBezTo>
                      <a:pt x="1183524" y="387667"/>
                      <a:pt x="1156854" y="723900"/>
                      <a:pt x="903489" y="1021080"/>
                    </a:cubicBezTo>
                    <a:cubicBezTo>
                      <a:pt x="735849" y="1217295"/>
                      <a:pt x="519631" y="1345883"/>
                      <a:pt x="289126" y="1451610"/>
                    </a:cubicBezTo>
                    <a:cubicBezTo>
                      <a:pt x="226261" y="1481138"/>
                      <a:pt x="159586" y="1503045"/>
                      <a:pt x="96721" y="1531620"/>
                    </a:cubicBezTo>
                    <a:cubicBezTo>
                      <a:pt x="68146" y="1544955"/>
                      <a:pt x="57669" y="1540193"/>
                      <a:pt x="49096" y="1508760"/>
                    </a:cubicBezTo>
                    <a:cubicBezTo>
                      <a:pt x="-56631" y="1162050"/>
                      <a:pt x="9091" y="851535"/>
                      <a:pt x="239596" y="574358"/>
                    </a:cubicBezTo>
                    <a:cubicBezTo>
                      <a:pt x="418666" y="358140"/>
                      <a:pt x="648219" y="206692"/>
                      <a:pt x="892059" y="73342"/>
                    </a:cubicBezTo>
                    <a:cubicBezTo>
                      <a:pt x="932064" y="51435"/>
                      <a:pt x="973974" y="31433"/>
                      <a:pt x="1014931" y="10478"/>
                    </a:cubicBezTo>
                    <a:cubicBezTo>
                      <a:pt x="1017789" y="7620"/>
                      <a:pt x="1021599" y="5715"/>
                      <a:pt x="10358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103"/>
              <p:cNvSpPr/>
              <p:nvPr/>
            </p:nvSpPr>
            <p:spPr>
              <a:xfrm>
                <a:off x="4035985" y="3407222"/>
                <a:ext cx="1868541" cy="851115"/>
              </a:xfrm>
              <a:custGeom>
                <a:avLst/>
                <a:gdLst>
                  <a:gd name="connsiteX0" fmla="*/ 793168 w 1819275"/>
                  <a:gd name="connsiteY0" fmla="*/ 414825 h 828675"/>
                  <a:gd name="connsiteX1" fmla="*/ 1816153 w 1819275"/>
                  <a:gd name="connsiteY1" fmla="*/ 456735 h 828675"/>
                  <a:gd name="connsiteX2" fmla="*/ 1703758 w 1819275"/>
                  <a:gd name="connsiteY2" fmla="*/ 571035 h 828675"/>
                  <a:gd name="connsiteX3" fmla="*/ 1005576 w 1819275"/>
                  <a:gd name="connsiteY3" fmla="*/ 832020 h 828675"/>
                  <a:gd name="connsiteX4" fmla="*/ 442648 w 1819275"/>
                  <a:gd name="connsiteY4" fmla="*/ 658665 h 828675"/>
                  <a:gd name="connsiteX5" fmla="*/ 18786 w 1819275"/>
                  <a:gd name="connsiteY5" fmla="*/ 370058 h 828675"/>
                  <a:gd name="connsiteX6" fmla="*/ 14976 w 1819275"/>
                  <a:gd name="connsiteY6" fmla="*/ 320528 h 828675"/>
                  <a:gd name="connsiteX7" fmla="*/ 933186 w 1819275"/>
                  <a:gd name="connsiteY7" fmla="*/ 19538 h 828675"/>
                  <a:gd name="connsiteX8" fmla="*/ 1819963 w 1819275"/>
                  <a:gd name="connsiteY8" fmla="*/ 419588 h 828675"/>
                  <a:gd name="connsiteX9" fmla="*/ 793168 w 1819275"/>
                  <a:gd name="connsiteY9" fmla="*/ 41482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9275" h="828675">
                    <a:moveTo>
                      <a:pt x="793168" y="414825"/>
                    </a:moveTo>
                    <a:cubicBezTo>
                      <a:pt x="1129401" y="469118"/>
                      <a:pt x="1467538" y="482453"/>
                      <a:pt x="1816153" y="456735"/>
                    </a:cubicBezTo>
                    <a:cubicBezTo>
                      <a:pt x="1775196" y="498645"/>
                      <a:pt x="1741858" y="537698"/>
                      <a:pt x="1703758" y="571035"/>
                    </a:cubicBezTo>
                    <a:cubicBezTo>
                      <a:pt x="1504686" y="747248"/>
                      <a:pt x="1276086" y="846308"/>
                      <a:pt x="1005576" y="832020"/>
                    </a:cubicBezTo>
                    <a:cubicBezTo>
                      <a:pt x="803646" y="821543"/>
                      <a:pt x="618861" y="752963"/>
                      <a:pt x="442648" y="658665"/>
                    </a:cubicBezTo>
                    <a:cubicBezTo>
                      <a:pt x="291201" y="577703"/>
                      <a:pt x="152136" y="477690"/>
                      <a:pt x="18786" y="370058"/>
                    </a:cubicBezTo>
                    <a:cubicBezTo>
                      <a:pt x="-4074" y="351960"/>
                      <a:pt x="-6932" y="343388"/>
                      <a:pt x="14976" y="320528"/>
                    </a:cubicBezTo>
                    <a:cubicBezTo>
                      <a:pt x="265483" y="50018"/>
                      <a:pt x="573141" y="-45232"/>
                      <a:pt x="933186" y="19538"/>
                    </a:cubicBezTo>
                    <a:cubicBezTo>
                      <a:pt x="1257988" y="77640"/>
                      <a:pt x="1538023" y="235755"/>
                      <a:pt x="1819963" y="419588"/>
                    </a:cubicBezTo>
                    <a:cubicBezTo>
                      <a:pt x="1469443" y="451020"/>
                      <a:pt x="1131306" y="447210"/>
                      <a:pt x="793168" y="41482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104"/>
              <p:cNvSpPr/>
              <p:nvPr/>
            </p:nvSpPr>
            <p:spPr>
              <a:xfrm>
                <a:off x="6280897" y="3451054"/>
                <a:ext cx="1868541" cy="851115"/>
              </a:xfrm>
              <a:custGeom>
                <a:avLst/>
                <a:gdLst>
                  <a:gd name="connsiteX0" fmla="*/ 1072515 w 1819275"/>
                  <a:gd name="connsiteY0" fmla="*/ 424536 h 828675"/>
                  <a:gd name="connsiteX1" fmla="*/ 11430 w 1819275"/>
                  <a:gd name="connsiteY1" fmla="*/ 375958 h 828675"/>
                  <a:gd name="connsiteX2" fmla="*/ 29528 w 1819275"/>
                  <a:gd name="connsiteY2" fmla="*/ 345478 h 828675"/>
                  <a:gd name="connsiteX3" fmla="*/ 619125 w 1819275"/>
                  <a:gd name="connsiteY3" fmla="*/ 12103 h 828675"/>
                  <a:gd name="connsiteX4" fmla="*/ 1186815 w 1819275"/>
                  <a:gd name="connsiteY4" fmla="*/ 86398 h 828675"/>
                  <a:gd name="connsiteX5" fmla="*/ 1807845 w 1819275"/>
                  <a:gd name="connsiteY5" fmla="*/ 468351 h 828675"/>
                  <a:gd name="connsiteX6" fmla="*/ 1808798 w 1819275"/>
                  <a:gd name="connsiteY6" fmla="*/ 508356 h 828675"/>
                  <a:gd name="connsiteX7" fmla="*/ 929640 w 1819275"/>
                  <a:gd name="connsiteY7" fmla="*/ 821728 h 828675"/>
                  <a:gd name="connsiteX8" fmla="*/ 53340 w 1819275"/>
                  <a:gd name="connsiteY8" fmla="*/ 448348 h 828675"/>
                  <a:gd name="connsiteX9" fmla="*/ 0 w 1819275"/>
                  <a:gd name="connsiteY9" fmla="*/ 413106 h 828675"/>
                  <a:gd name="connsiteX10" fmla="*/ 1072515 w 1819275"/>
                  <a:gd name="connsiteY10" fmla="*/ 424536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19275" h="828675">
                    <a:moveTo>
                      <a:pt x="1072515" y="424536"/>
                    </a:moveTo>
                    <a:cubicBezTo>
                      <a:pt x="721043" y="365481"/>
                      <a:pt x="366713" y="350241"/>
                      <a:pt x="11430" y="375958"/>
                    </a:cubicBezTo>
                    <a:cubicBezTo>
                      <a:pt x="6668" y="358813"/>
                      <a:pt x="21908" y="353098"/>
                      <a:pt x="29528" y="345478"/>
                    </a:cubicBezTo>
                    <a:cubicBezTo>
                      <a:pt x="193358" y="175933"/>
                      <a:pt x="381953" y="51156"/>
                      <a:pt x="619125" y="12103"/>
                    </a:cubicBezTo>
                    <a:cubicBezTo>
                      <a:pt x="816293" y="-20282"/>
                      <a:pt x="1004888" y="14961"/>
                      <a:pt x="1186815" y="86398"/>
                    </a:cubicBezTo>
                    <a:cubicBezTo>
                      <a:pt x="1416368" y="175933"/>
                      <a:pt x="1617345" y="314998"/>
                      <a:pt x="1807845" y="468351"/>
                    </a:cubicBezTo>
                    <a:cubicBezTo>
                      <a:pt x="1827848" y="484543"/>
                      <a:pt x="1823085" y="493116"/>
                      <a:pt x="1808798" y="508356"/>
                    </a:cubicBezTo>
                    <a:cubicBezTo>
                      <a:pt x="1570673" y="766483"/>
                      <a:pt x="1278255" y="874116"/>
                      <a:pt x="929640" y="821728"/>
                    </a:cubicBezTo>
                    <a:cubicBezTo>
                      <a:pt x="605790" y="773151"/>
                      <a:pt x="323850" y="622656"/>
                      <a:pt x="53340" y="448348"/>
                    </a:cubicBezTo>
                    <a:cubicBezTo>
                      <a:pt x="39053" y="438823"/>
                      <a:pt x="24765" y="429298"/>
                      <a:pt x="0" y="413106"/>
                    </a:cubicBezTo>
                    <a:cubicBezTo>
                      <a:pt x="366713" y="382626"/>
                      <a:pt x="719138" y="386436"/>
                      <a:pt x="1072515" y="42453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105"/>
              <p:cNvSpPr/>
              <p:nvPr/>
            </p:nvSpPr>
            <p:spPr>
              <a:xfrm>
                <a:off x="6164426" y="4017487"/>
                <a:ext cx="919596" cy="1663099"/>
              </a:xfrm>
              <a:custGeom>
                <a:avLst/>
                <a:gdLst>
                  <a:gd name="connsiteX0" fmla="*/ 484876 w 895350"/>
                  <a:gd name="connsiteY0" fmla="*/ 817917 h 1619250"/>
                  <a:gd name="connsiteX1" fmla="*/ 74348 w 895350"/>
                  <a:gd name="connsiteY1" fmla="*/ 47345 h 1619250"/>
                  <a:gd name="connsiteX2" fmla="*/ 43868 w 895350"/>
                  <a:gd name="connsiteY2" fmla="*/ 672 h 1619250"/>
                  <a:gd name="connsiteX3" fmla="*/ 129593 w 895350"/>
                  <a:gd name="connsiteY3" fmla="*/ 16865 h 1619250"/>
                  <a:gd name="connsiteX4" fmla="*/ 885878 w 895350"/>
                  <a:gd name="connsiteY4" fmla="*/ 888402 h 1619250"/>
                  <a:gd name="connsiteX5" fmla="*/ 864923 w 895350"/>
                  <a:gd name="connsiteY5" fmla="*/ 1598967 h 1619250"/>
                  <a:gd name="connsiteX6" fmla="*/ 823966 w 895350"/>
                  <a:gd name="connsiteY6" fmla="*/ 1624685 h 1619250"/>
                  <a:gd name="connsiteX7" fmla="*/ 131498 w 895350"/>
                  <a:gd name="connsiteY7" fmla="*/ 1051280 h 1619250"/>
                  <a:gd name="connsiteX8" fmla="*/ 10531 w 895350"/>
                  <a:gd name="connsiteY8" fmla="*/ 23532 h 1619250"/>
                  <a:gd name="connsiteX9" fmla="*/ 476303 w 895350"/>
                  <a:gd name="connsiteY9" fmla="*/ 826490 h 1619250"/>
                  <a:gd name="connsiteX10" fmla="*/ 542026 w 895350"/>
                  <a:gd name="connsiteY10" fmla="*/ 968412 h 1619250"/>
                  <a:gd name="connsiteX11" fmla="*/ 484876 w 895350"/>
                  <a:gd name="connsiteY11" fmla="*/ 817917 h 1619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95350" h="1619250">
                    <a:moveTo>
                      <a:pt x="484876" y="817917"/>
                    </a:moveTo>
                    <a:cubicBezTo>
                      <a:pt x="375338" y="546455"/>
                      <a:pt x="235321" y="292137"/>
                      <a:pt x="74348" y="47345"/>
                    </a:cubicBezTo>
                    <a:cubicBezTo>
                      <a:pt x="64823" y="33057"/>
                      <a:pt x="55298" y="18770"/>
                      <a:pt x="43868" y="672"/>
                    </a:cubicBezTo>
                    <a:cubicBezTo>
                      <a:pt x="77206" y="-3138"/>
                      <a:pt x="102923" y="10197"/>
                      <a:pt x="129593" y="16865"/>
                    </a:cubicBezTo>
                    <a:cubicBezTo>
                      <a:pt x="564886" y="135927"/>
                      <a:pt x="826823" y="440727"/>
                      <a:pt x="885878" y="888402"/>
                    </a:cubicBezTo>
                    <a:cubicBezTo>
                      <a:pt x="917311" y="1127480"/>
                      <a:pt x="899213" y="1362747"/>
                      <a:pt x="864923" y="1598967"/>
                    </a:cubicBezTo>
                    <a:cubicBezTo>
                      <a:pt x="861113" y="1626590"/>
                      <a:pt x="850636" y="1630400"/>
                      <a:pt x="823966" y="1624685"/>
                    </a:cubicBezTo>
                    <a:cubicBezTo>
                      <a:pt x="496306" y="1549437"/>
                      <a:pt x="262943" y="1361795"/>
                      <a:pt x="131498" y="1051280"/>
                    </a:cubicBezTo>
                    <a:cubicBezTo>
                      <a:pt x="-8519" y="720762"/>
                      <a:pt x="-12329" y="374052"/>
                      <a:pt x="10531" y="23532"/>
                    </a:cubicBezTo>
                    <a:cubicBezTo>
                      <a:pt x="191506" y="276897"/>
                      <a:pt x="348668" y="543597"/>
                      <a:pt x="476303" y="826490"/>
                    </a:cubicBezTo>
                    <a:cubicBezTo>
                      <a:pt x="509641" y="872210"/>
                      <a:pt x="523928" y="925550"/>
                      <a:pt x="542026" y="968412"/>
                    </a:cubicBezTo>
                    <a:cubicBezTo>
                      <a:pt x="531548" y="921740"/>
                      <a:pt x="495353" y="874115"/>
                      <a:pt x="484876" y="8179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647564" y="234265"/>
              <a:ext cx="19802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Tiết 1</a:t>
              </a:r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1" name="Picture 30" descr="C:\Users\Administrator\Desktop\2020-2021\TAILIEU\Toan1.1 bai 11-15 (FB Yen Nga)-20200808T151710Z-001\Toan1.1 bai 11-15 (FB Yen Nga)\file ảnh scan từ sách\bài 11\Phạm Duyên- trang 68.jpg"/>
          <p:cNvPicPr>
            <a:picLocks noChangeAspect="1" noChangeArrowheads="1"/>
          </p:cNvPicPr>
          <p:nvPr/>
        </p:nvPicPr>
        <p:blipFill>
          <a:blip r:embed="rId2"/>
          <a:srcRect l="27092" t="51566" r="66638" b="44002"/>
          <a:stretch>
            <a:fillRect/>
          </a:stretch>
        </p:blipFill>
        <p:spPr bwMode="auto">
          <a:xfrm>
            <a:off x="4495800" y="1885950"/>
            <a:ext cx="533400" cy="685800"/>
          </a:xfrm>
          <a:prstGeom prst="rect">
            <a:avLst/>
          </a:prstGeom>
          <a:noFill/>
        </p:spPr>
      </p:pic>
      <p:pic>
        <p:nvPicPr>
          <p:cNvPr id="28" name="Picture 27" descr="C:\Users\Administrator\Desktop\2020-2021\TAILIEU\Toan1.1 bai 11-15 (FB Yen Nga)-20200808T151710Z-001\Toan1.1 bai 11-15 (FB Yen Nga)\file ảnh scan từ sách\bài 11\Phạm Duyên- trang 68.jpg"/>
          <p:cNvPicPr>
            <a:picLocks noChangeAspect="1" noChangeArrowheads="1"/>
          </p:cNvPicPr>
          <p:nvPr/>
        </p:nvPicPr>
        <p:blipFill>
          <a:blip r:embed="rId2"/>
          <a:srcRect l="20822" t="51566" r="49082" b="44002"/>
          <a:stretch>
            <a:fillRect/>
          </a:stretch>
        </p:blipFill>
        <p:spPr bwMode="auto">
          <a:xfrm>
            <a:off x="2209800" y="1885950"/>
            <a:ext cx="2286000" cy="685800"/>
          </a:xfrm>
          <a:prstGeom prst="rect">
            <a:avLst/>
          </a:prstGeom>
          <a:noFill/>
        </p:spPr>
      </p:pic>
      <p:cxnSp>
        <p:nvCxnSpPr>
          <p:cNvPr id="33" name="Straight Connector 32"/>
          <p:cNvCxnSpPr/>
          <p:nvPr/>
        </p:nvCxnSpPr>
        <p:spPr>
          <a:xfrm>
            <a:off x="4572000" y="2038350"/>
            <a:ext cx="457200" cy="3810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7" name="Picture 26" descr="C:\Users\Administrator\Desktop\2020-2021\TAILIEU\Toan1.1 bai 11-15 (FB Yen Nga)-20200808T151710Z-001\Toan1.1 bai 11-15 (FB Yen Nga)\file ảnh scan từ sách\bài 11\Phạm Duyên- trang 68.jpg"/>
          <p:cNvPicPr>
            <a:picLocks noChangeAspect="1" noChangeArrowheads="1"/>
          </p:cNvPicPr>
          <p:nvPr/>
        </p:nvPicPr>
        <p:blipFill>
          <a:blip r:embed="rId2"/>
          <a:srcRect l="62205" t="50457" r="14753" b="44888"/>
          <a:stretch>
            <a:fillRect/>
          </a:stretch>
        </p:blipFill>
        <p:spPr bwMode="auto">
          <a:xfrm>
            <a:off x="5791200" y="1733550"/>
            <a:ext cx="2286000" cy="1295400"/>
          </a:xfrm>
          <a:prstGeom prst="rect">
            <a:avLst/>
          </a:prstGeom>
          <a:noFill/>
        </p:spPr>
      </p:pic>
      <p:pic>
        <p:nvPicPr>
          <p:cNvPr id="34" name="Picture 33" descr="C:\Users\Administrator\Desktop\2020-2021\TAILIEU\Toan1.1 bai 11-15 (FB Yen Nga)-20200808T151710Z-001\Toan1.1 bai 11-15 (FB Yen Nga)\file ảnh scan từ sách\bài 11\Phạm Duyên- trang 68.jpg"/>
          <p:cNvPicPr>
            <a:picLocks noChangeAspect="1" noChangeArrowheads="1"/>
          </p:cNvPicPr>
          <p:nvPr/>
        </p:nvPicPr>
        <p:blipFill>
          <a:blip r:embed="rId2"/>
          <a:srcRect l="62205" t="55112" r="13969" b="42228"/>
          <a:stretch>
            <a:fillRect/>
          </a:stretch>
        </p:blipFill>
        <p:spPr bwMode="auto">
          <a:xfrm>
            <a:off x="5791200" y="3181350"/>
            <a:ext cx="2438400" cy="76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-23838" y="121577"/>
            <a:ext cx="2651622" cy="694809"/>
            <a:chOff x="-23838" y="121577"/>
            <a:chExt cx="2651622" cy="694809"/>
          </a:xfrm>
        </p:grpSpPr>
        <p:grpSp>
          <p:nvGrpSpPr>
            <p:cNvPr id="3" name="Group 5"/>
            <p:cNvGrpSpPr/>
            <p:nvPr/>
          </p:nvGrpSpPr>
          <p:grpSpPr>
            <a:xfrm>
              <a:off x="-23838" y="121577"/>
              <a:ext cx="818266" cy="694809"/>
              <a:chOff x="4035985" y="2025828"/>
              <a:chExt cx="4113453" cy="3654758"/>
            </a:xfrm>
          </p:grpSpPr>
          <p:sp>
            <p:nvSpPr>
              <p:cNvPr id="8" name="Freeform: Shape 100"/>
              <p:cNvSpPr/>
              <p:nvPr/>
            </p:nvSpPr>
            <p:spPr>
              <a:xfrm>
                <a:off x="6105685" y="2122042"/>
                <a:ext cx="1164169" cy="1565269"/>
              </a:xfrm>
              <a:custGeom>
                <a:avLst/>
                <a:gdLst>
                  <a:gd name="connsiteX0" fmla="*/ 567785 w 1133475"/>
                  <a:gd name="connsiteY0" fmla="*/ 714573 h 1524000"/>
                  <a:gd name="connsiteX1" fmla="*/ 64865 w 1133475"/>
                  <a:gd name="connsiteY1" fmla="*/ 1521340 h 1524000"/>
                  <a:gd name="connsiteX2" fmla="*/ 269653 w 1133475"/>
                  <a:gd name="connsiteY2" fmla="*/ 473590 h 1524000"/>
                  <a:gd name="connsiteX3" fmla="*/ 915448 w 1133475"/>
                  <a:gd name="connsiteY3" fmla="*/ 55443 h 1524000"/>
                  <a:gd name="connsiteX4" fmla="*/ 1029748 w 1133475"/>
                  <a:gd name="connsiteY4" fmla="*/ 8770 h 1524000"/>
                  <a:gd name="connsiteX5" fmla="*/ 1087851 w 1133475"/>
                  <a:gd name="connsiteY5" fmla="*/ 35440 h 1524000"/>
                  <a:gd name="connsiteX6" fmla="*/ 908780 w 1133475"/>
                  <a:gd name="connsiteY6" fmla="*/ 946983 h 1524000"/>
                  <a:gd name="connsiteX7" fmla="*/ 223933 w 1133475"/>
                  <a:gd name="connsiteY7" fmla="*/ 1474668 h 1524000"/>
                  <a:gd name="connsiteX8" fmla="*/ 113443 w 1133475"/>
                  <a:gd name="connsiteY8" fmla="*/ 1530865 h 1524000"/>
                  <a:gd name="connsiteX9" fmla="*/ 101060 w 1133475"/>
                  <a:gd name="connsiteY9" fmla="*/ 1528960 h 1524000"/>
                  <a:gd name="connsiteX10" fmla="*/ 567785 w 1133475"/>
                  <a:gd name="connsiteY10" fmla="*/ 714573 h 152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24000">
                    <a:moveTo>
                      <a:pt x="567785" y="714573"/>
                    </a:moveTo>
                    <a:cubicBezTo>
                      <a:pt x="370618" y="960318"/>
                      <a:pt x="207740" y="1228923"/>
                      <a:pt x="64865" y="1521340"/>
                    </a:cubicBezTo>
                    <a:cubicBezTo>
                      <a:pt x="-58007" y="1126053"/>
                      <a:pt x="-15145" y="775533"/>
                      <a:pt x="269653" y="473590"/>
                    </a:cubicBezTo>
                    <a:cubicBezTo>
                      <a:pt x="450628" y="282138"/>
                      <a:pt x="676370" y="158313"/>
                      <a:pt x="915448" y="55443"/>
                    </a:cubicBezTo>
                    <a:cubicBezTo>
                      <a:pt x="953548" y="39250"/>
                      <a:pt x="992601" y="25915"/>
                      <a:pt x="1029748" y="8770"/>
                    </a:cubicBezTo>
                    <a:cubicBezTo>
                      <a:pt x="1063086" y="-7422"/>
                      <a:pt x="1076420" y="-2660"/>
                      <a:pt x="1087851" y="35440"/>
                    </a:cubicBezTo>
                    <a:cubicBezTo>
                      <a:pt x="1187863" y="370720"/>
                      <a:pt x="1127855" y="674568"/>
                      <a:pt x="908780" y="946983"/>
                    </a:cubicBezTo>
                    <a:cubicBezTo>
                      <a:pt x="723043" y="1177488"/>
                      <a:pt x="481108" y="1336555"/>
                      <a:pt x="223933" y="1474668"/>
                    </a:cubicBezTo>
                    <a:cubicBezTo>
                      <a:pt x="187738" y="1493718"/>
                      <a:pt x="150590" y="1511815"/>
                      <a:pt x="113443" y="1530865"/>
                    </a:cubicBezTo>
                    <a:cubicBezTo>
                      <a:pt x="111538" y="1531818"/>
                      <a:pt x="107728" y="1529913"/>
                      <a:pt x="101060" y="1528960"/>
                    </a:cubicBezTo>
                    <a:cubicBezTo>
                      <a:pt x="234410" y="1243210"/>
                      <a:pt x="391573" y="973653"/>
                      <a:pt x="567785" y="71457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101"/>
              <p:cNvSpPr/>
              <p:nvPr/>
            </p:nvSpPr>
            <p:spPr>
              <a:xfrm>
                <a:off x="5093994" y="2025828"/>
                <a:ext cx="929379" cy="1672882"/>
              </a:xfrm>
              <a:custGeom>
                <a:avLst/>
                <a:gdLst>
                  <a:gd name="connsiteX0" fmla="*/ 894625 w 904875"/>
                  <a:gd name="connsiteY0" fmla="*/ 1601682 h 1628775"/>
                  <a:gd name="connsiteX1" fmla="*/ 413613 w 904875"/>
                  <a:gd name="connsiteY1" fmla="*/ 780627 h 1628775"/>
                  <a:gd name="connsiteX2" fmla="*/ 864145 w 904875"/>
                  <a:gd name="connsiteY2" fmla="*/ 1633114 h 1628775"/>
                  <a:gd name="connsiteX3" fmla="*/ 451713 w 904875"/>
                  <a:gd name="connsiteY3" fmla="*/ 1469284 h 1628775"/>
                  <a:gd name="connsiteX4" fmla="*/ 29755 w 904875"/>
                  <a:gd name="connsiteY4" fmla="*/ 807297 h 1628775"/>
                  <a:gd name="connsiteX5" fmla="*/ 39280 w 904875"/>
                  <a:gd name="connsiteY5" fmla="*/ 26247 h 1628775"/>
                  <a:gd name="connsiteX6" fmla="*/ 81190 w 904875"/>
                  <a:gd name="connsiteY6" fmla="*/ 3387 h 1628775"/>
                  <a:gd name="connsiteX7" fmla="*/ 810805 w 904875"/>
                  <a:gd name="connsiteY7" fmla="*/ 673947 h 1628775"/>
                  <a:gd name="connsiteX8" fmla="*/ 894625 w 904875"/>
                  <a:gd name="connsiteY8" fmla="*/ 1601682 h 162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4875" h="1628775">
                    <a:moveTo>
                      <a:pt x="894625" y="1601682"/>
                    </a:moveTo>
                    <a:cubicBezTo>
                      <a:pt x="707935" y="1342602"/>
                      <a:pt x="549820" y="1068282"/>
                      <a:pt x="413613" y="780627"/>
                    </a:cubicBezTo>
                    <a:cubicBezTo>
                      <a:pt x="527913" y="1080664"/>
                      <a:pt x="682218" y="1358794"/>
                      <a:pt x="864145" y="1633114"/>
                    </a:cubicBezTo>
                    <a:cubicBezTo>
                      <a:pt x="711745" y="1601682"/>
                      <a:pt x="576490" y="1550247"/>
                      <a:pt x="451713" y="1469284"/>
                    </a:cubicBezTo>
                    <a:cubicBezTo>
                      <a:pt x="209778" y="1313074"/>
                      <a:pt x="83095" y="1083522"/>
                      <a:pt x="29755" y="807297"/>
                    </a:cubicBezTo>
                    <a:cubicBezTo>
                      <a:pt x="-20727" y="546312"/>
                      <a:pt x="228" y="286279"/>
                      <a:pt x="39280" y="26247"/>
                    </a:cubicBezTo>
                    <a:cubicBezTo>
                      <a:pt x="44043" y="-4233"/>
                      <a:pt x="56425" y="-2328"/>
                      <a:pt x="81190" y="3387"/>
                    </a:cubicBezTo>
                    <a:cubicBezTo>
                      <a:pt x="452665" y="87207"/>
                      <a:pt x="690790" y="317712"/>
                      <a:pt x="810805" y="673947"/>
                    </a:cubicBezTo>
                    <a:cubicBezTo>
                      <a:pt x="912723" y="974937"/>
                      <a:pt x="917485" y="1286404"/>
                      <a:pt x="894625" y="160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02"/>
              <p:cNvSpPr/>
              <p:nvPr/>
            </p:nvSpPr>
            <p:spPr>
              <a:xfrm>
                <a:off x="4917602" y="4013286"/>
                <a:ext cx="1164169" cy="1575052"/>
              </a:xfrm>
              <a:custGeom>
                <a:avLst/>
                <a:gdLst>
                  <a:gd name="connsiteX0" fmla="*/ 1035886 w 1133475"/>
                  <a:gd name="connsiteY0" fmla="*/ 0 h 1533525"/>
                  <a:gd name="connsiteX1" fmla="*/ 546301 w 1133475"/>
                  <a:gd name="connsiteY1" fmla="*/ 848677 h 1533525"/>
                  <a:gd name="connsiteX2" fmla="*/ 1069224 w 1133475"/>
                  <a:gd name="connsiteY2" fmla="*/ 17145 h 1533525"/>
                  <a:gd name="connsiteX3" fmla="*/ 903489 w 1133475"/>
                  <a:gd name="connsiteY3" fmla="*/ 1021080 h 1533525"/>
                  <a:gd name="connsiteX4" fmla="*/ 289126 w 1133475"/>
                  <a:gd name="connsiteY4" fmla="*/ 1451610 h 1533525"/>
                  <a:gd name="connsiteX5" fmla="*/ 96721 w 1133475"/>
                  <a:gd name="connsiteY5" fmla="*/ 1531620 h 1533525"/>
                  <a:gd name="connsiteX6" fmla="*/ 49096 w 1133475"/>
                  <a:gd name="connsiteY6" fmla="*/ 1508760 h 1533525"/>
                  <a:gd name="connsiteX7" fmla="*/ 239596 w 1133475"/>
                  <a:gd name="connsiteY7" fmla="*/ 574358 h 1533525"/>
                  <a:gd name="connsiteX8" fmla="*/ 892059 w 1133475"/>
                  <a:gd name="connsiteY8" fmla="*/ 73342 h 1533525"/>
                  <a:gd name="connsiteX9" fmla="*/ 1014931 w 1133475"/>
                  <a:gd name="connsiteY9" fmla="*/ 10478 h 1533525"/>
                  <a:gd name="connsiteX10" fmla="*/ 1035886 w 1133475"/>
                  <a:gd name="connsiteY10" fmla="*/ 0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33525">
                    <a:moveTo>
                      <a:pt x="1035886" y="0"/>
                    </a:moveTo>
                    <a:cubicBezTo>
                      <a:pt x="893964" y="302895"/>
                      <a:pt x="731086" y="581977"/>
                      <a:pt x="546301" y="848677"/>
                    </a:cubicBezTo>
                    <a:cubicBezTo>
                      <a:pt x="752041" y="595313"/>
                      <a:pt x="920634" y="318135"/>
                      <a:pt x="1069224" y="17145"/>
                    </a:cubicBezTo>
                    <a:cubicBezTo>
                      <a:pt x="1183524" y="387667"/>
                      <a:pt x="1156854" y="723900"/>
                      <a:pt x="903489" y="1021080"/>
                    </a:cubicBezTo>
                    <a:cubicBezTo>
                      <a:pt x="735849" y="1217295"/>
                      <a:pt x="519631" y="1345883"/>
                      <a:pt x="289126" y="1451610"/>
                    </a:cubicBezTo>
                    <a:cubicBezTo>
                      <a:pt x="226261" y="1481138"/>
                      <a:pt x="159586" y="1503045"/>
                      <a:pt x="96721" y="1531620"/>
                    </a:cubicBezTo>
                    <a:cubicBezTo>
                      <a:pt x="68146" y="1544955"/>
                      <a:pt x="57669" y="1540193"/>
                      <a:pt x="49096" y="1508760"/>
                    </a:cubicBezTo>
                    <a:cubicBezTo>
                      <a:pt x="-56631" y="1162050"/>
                      <a:pt x="9091" y="851535"/>
                      <a:pt x="239596" y="574358"/>
                    </a:cubicBezTo>
                    <a:cubicBezTo>
                      <a:pt x="418666" y="358140"/>
                      <a:pt x="648219" y="206692"/>
                      <a:pt x="892059" y="73342"/>
                    </a:cubicBezTo>
                    <a:cubicBezTo>
                      <a:pt x="932064" y="51435"/>
                      <a:pt x="973974" y="31433"/>
                      <a:pt x="1014931" y="10478"/>
                    </a:cubicBezTo>
                    <a:cubicBezTo>
                      <a:pt x="1017789" y="7620"/>
                      <a:pt x="1021599" y="5715"/>
                      <a:pt x="10358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3"/>
              <p:cNvSpPr/>
              <p:nvPr/>
            </p:nvSpPr>
            <p:spPr>
              <a:xfrm>
                <a:off x="4035985" y="3407222"/>
                <a:ext cx="1868541" cy="851115"/>
              </a:xfrm>
              <a:custGeom>
                <a:avLst/>
                <a:gdLst>
                  <a:gd name="connsiteX0" fmla="*/ 793168 w 1819275"/>
                  <a:gd name="connsiteY0" fmla="*/ 414825 h 828675"/>
                  <a:gd name="connsiteX1" fmla="*/ 1816153 w 1819275"/>
                  <a:gd name="connsiteY1" fmla="*/ 456735 h 828675"/>
                  <a:gd name="connsiteX2" fmla="*/ 1703758 w 1819275"/>
                  <a:gd name="connsiteY2" fmla="*/ 571035 h 828675"/>
                  <a:gd name="connsiteX3" fmla="*/ 1005576 w 1819275"/>
                  <a:gd name="connsiteY3" fmla="*/ 832020 h 828675"/>
                  <a:gd name="connsiteX4" fmla="*/ 442648 w 1819275"/>
                  <a:gd name="connsiteY4" fmla="*/ 658665 h 828675"/>
                  <a:gd name="connsiteX5" fmla="*/ 18786 w 1819275"/>
                  <a:gd name="connsiteY5" fmla="*/ 370058 h 828675"/>
                  <a:gd name="connsiteX6" fmla="*/ 14976 w 1819275"/>
                  <a:gd name="connsiteY6" fmla="*/ 320528 h 828675"/>
                  <a:gd name="connsiteX7" fmla="*/ 933186 w 1819275"/>
                  <a:gd name="connsiteY7" fmla="*/ 19538 h 828675"/>
                  <a:gd name="connsiteX8" fmla="*/ 1819963 w 1819275"/>
                  <a:gd name="connsiteY8" fmla="*/ 419588 h 828675"/>
                  <a:gd name="connsiteX9" fmla="*/ 793168 w 1819275"/>
                  <a:gd name="connsiteY9" fmla="*/ 41482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9275" h="828675">
                    <a:moveTo>
                      <a:pt x="793168" y="414825"/>
                    </a:moveTo>
                    <a:cubicBezTo>
                      <a:pt x="1129401" y="469118"/>
                      <a:pt x="1467538" y="482453"/>
                      <a:pt x="1816153" y="456735"/>
                    </a:cubicBezTo>
                    <a:cubicBezTo>
                      <a:pt x="1775196" y="498645"/>
                      <a:pt x="1741858" y="537698"/>
                      <a:pt x="1703758" y="571035"/>
                    </a:cubicBezTo>
                    <a:cubicBezTo>
                      <a:pt x="1504686" y="747248"/>
                      <a:pt x="1276086" y="846308"/>
                      <a:pt x="1005576" y="832020"/>
                    </a:cubicBezTo>
                    <a:cubicBezTo>
                      <a:pt x="803646" y="821543"/>
                      <a:pt x="618861" y="752963"/>
                      <a:pt x="442648" y="658665"/>
                    </a:cubicBezTo>
                    <a:cubicBezTo>
                      <a:pt x="291201" y="577703"/>
                      <a:pt x="152136" y="477690"/>
                      <a:pt x="18786" y="370058"/>
                    </a:cubicBezTo>
                    <a:cubicBezTo>
                      <a:pt x="-4074" y="351960"/>
                      <a:pt x="-6932" y="343388"/>
                      <a:pt x="14976" y="320528"/>
                    </a:cubicBezTo>
                    <a:cubicBezTo>
                      <a:pt x="265483" y="50018"/>
                      <a:pt x="573141" y="-45232"/>
                      <a:pt x="933186" y="19538"/>
                    </a:cubicBezTo>
                    <a:cubicBezTo>
                      <a:pt x="1257988" y="77640"/>
                      <a:pt x="1538023" y="235755"/>
                      <a:pt x="1819963" y="419588"/>
                    </a:cubicBezTo>
                    <a:cubicBezTo>
                      <a:pt x="1469443" y="451020"/>
                      <a:pt x="1131306" y="447210"/>
                      <a:pt x="793168" y="41482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04"/>
              <p:cNvSpPr/>
              <p:nvPr/>
            </p:nvSpPr>
            <p:spPr>
              <a:xfrm>
                <a:off x="6280897" y="3451054"/>
                <a:ext cx="1868541" cy="851115"/>
              </a:xfrm>
              <a:custGeom>
                <a:avLst/>
                <a:gdLst>
                  <a:gd name="connsiteX0" fmla="*/ 1072515 w 1819275"/>
                  <a:gd name="connsiteY0" fmla="*/ 424536 h 828675"/>
                  <a:gd name="connsiteX1" fmla="*/ 11430 w 1819275"/>
                  <a:gd name="connsiteY1" fmla="*/ 375958 h 828675"/>
                  <a:gd name="connsiteX2" fmla="*/ 29528 w 1819275"/>
                  <a:gd name="connsiteY2" fmla="*/ 345478 h 828675"/>
                  <a:gd name="connsiteX3" fmla="*/ 619125 w 1819275"/>
                  <a:gd name="connsiteY3" fmla="*/ 12103 h 828675"/>
                  <a:gd name="connsiteX4" fmla="*/ 1186815 w 1819275"/>
                  <a:gd name="connsiteY4" fmla="*/ 86398 h 828675"/>
                  <a:gd name="connsiteX5" fmla="*/ 1807845 w 1819275"/>
                  <a:gd name="connsiteY5" fmla="*/ 468351 h 828675"/>
                  <a:gd name="connsiteX6" fmla="*/ 1808798 w 1819275"/>
                  <a:gd name="connsiteY6" fmla="*/ 508356 h 828675"/>
                  <a:gd name="connsiteX7" fmla="*/ 929640 w 1819275"/>
                  <a:gd name="connsiteY7" fmla="*/ 821728 h 828675"/>
                  <a:gd name="connsiteX8" fmla="*/ 53340 w 1819275"/>
                  <a:gd name="connsiteY8" fmla="*/ 448348 h 828675"/>
                  <a:gd name="connsiteX9" fmla="*/ 0 w 1819275"/>
                  <a:gd name="connsiteY9" fmla="*/ 413106 h 828675"/>
                  <a:gd name="connsiteX10" fmla="*/ 1072515 w 1819275"/>
                  <a:gd name="connsiteY10" fmla="*/ 424536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19275" h="828675">
                    <a:moveTo>
                      <a:pt x="1072515" y="424536"/>
                    </a:moveTo>
                    <a:cubicBezTo>
                      <a:pt x="721043" y="365481"/>
                      <a:pt x="366713" y="350241"/>
                      <a:pt x="11430" y="375958"/>
                    </a:cubicBezTo>
                    <a:cubicBezTo>
                      <a:pt x="6668" y="358813"/>
                      <a:pt x="21908" y="353098"/>
                      <a:pt x="29528" y="345478"/>
                    </a:cubicBezTo>
                    <a:cubicBezTo>
                      <a:pt x="193358" y="175933"/>
                      <a:pt x="381953" y="51156"/>
                      <a:pt x="619125" y="12103"/>
                    </a:cubicBezTo>
                    <a:cubicBezTo>
                      <a:pt x="816293" y="-20282"/>
                      <a:pt x="1004888" y="14961"/>
                      <a:pt x="1186815" y="86398"/>
                    </a:cubicBezTo>
                    <a:cubicBezTo>
                      <a:pt x="1416368" y="175933"/>
                      <a:pt x="1617345" y="314998"/>
                      <a:pt x="1807845" y="468351"/>
                    </a:cubicBezTo>
                    <a:cubicBezTo>
                      <a:pt x="1827848" y="484543"/>
                      <a:pt x="1823085" y="493116"/>
                      <a:pt x="1808798" y="508356"/>
                    </a:cubicBezTo>
                    <a:cubicBezTo>
                      <a:pt x="1570673" y="766483"/>
                      <a:pt x="1278255" y="874116"/>
                      <a:pt x="929640" y="821728"/>
                    </a:cubicBezTo>
                    <a:cubicBezTo>
                      <a:pt x="605790" y="773151"/>
                      <a:pt x="323850" y="622656"/>
                      <a:pt x="53340" y="448348"/>
                    </a:cubicBezTo>
                    <a:cubicBezTo>
                      <a:pt x="39053" y="438823"/>
                      <a:pt x="24765" y="429298"/>
                      <a:pt x="0" y="413106"/>
                    </a:cubicBezTo>
                    <a:cubicBezTo>
                      <a:pt x="366713" y="382626"/>
                      <a:pt x="719138" y="386436"/>
                      <a:pt x="1072515" y="42453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05"/>
              <p:cNvSpPr/>
              <p:nvPr/>
            </p:nvSpPr>
            <p:spPr>
              <a:xfrm>
                <a:off x="6164426" y="4017487"/>
                <a:ext cx="919596" cy="1663099"/>
              </a:xfrm>
              <a:custGeom>
                <a:avLst/>
                <a:gdLst>
                  <a:gd name="connsiteX0" fmla="*/ 484876 w 895350"/>
                  <a:gd name="connsiteY0" fmla="*/ 817917 h 1619250"/>
                  <a:gd name="connsiteX1" fmla="*/ 74348 w 895350"/>
                  <a:gd name="connsiteY1" fmla="*/ 47345 h 1619250"/>
                  <a:gd name="connsiteX2" fmla="*/ 43868 w 895350"/>
                  <a:gd name="connsiteY2" fmla="*/ 672 h 1619250"/>
                  <a:gd name="connsiteX3" fmla="*/ 129593 w 895350"/>
                  <a:gd name="connsiteY3" fmla="*/ 16865 h 1619250"/>
                  <a:gd name="connsiteX4" fmla="*/ 885878 w 895350"/>
                  <a:gd name="connsiteY4" fmla="*/ 888402 h 1619250"/>
                  <a:gd name="connsiteX5" fmla="*/ 864923 w 895350"/>
                  <a:gd name="connsiteY5" fmla="*/ 1598967 h 1619250"/>
                  <a:gd name="connsiteX6" fmla="*/ 823966 w 895350"/>
                  <a:gd name="connsiteY6" fmla="*/ 1624685 h 1619250"/>
                  <a:gd name="connsiteX7" fmla="*/ 131498 w 895350"/>
                  <a:gd name="connsiteY7" fmla="*/ 1051280 h 1619250"/>
                  <a:gd name="connsiteX8" fmla="*/ 10531 w 895350"/>
                  <a:gd name="connsiteY8" fmla="*/ 23532 h 1619250"/>
                  <a:gd name="connsiteX9" fmla="*/ 476303 w 895350"/>
                  <a:gd name="connsiteY9" fmla="*/ 826490 h 1619250"/>
                  <a:gd name="connsiteX10" fmla="*/ 542026 w 895350"/>
                  <a:gd name="connsiteY10" fmla="*/ 968412 h 1619250"/>
                  <a:gd name="connsiteX11" fmla="*/ 484876 w 895350"/>
                  <a:gd name="connsiteY11" fmla="*/ 817917 h 1619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95350" h="1619250">
                    <a:moveTo>
                      <a:pt x="484876" y="817917"/>
                    </a:moveTo>
                    <a:cubicBezTo>
                      <a:pt x="375338" y="546455"/>
                      <a:pt x="235321" y="292137"/>
                      <a:pt x="74348" y="47345"/>
                    </a:cubicBezTo>
                    <a:cubicBezTo>
                      <a:pt x="64823" y="33057"/>
                      <a:pt x="55298" y="18770"/>
                      <a:pt x="43868" y="672"/>
                    </a:cubicBezTo>
                    <a:cubicBezTo>
                      <a:pt x="77206" y="-3138"/>
                      <a:pt x="102923" y="10197"/>
                      <a:pt x="129593" y="16865"/>
                    </a:cubicBezTo>
                    <a:cubicBezTo>
                      <a:pt x="564886" y="135927"/>
                      <a:pt x="826823" y="440727"/>
                      <a:pt x="885878" y="888402"/>
                    </a:cubicBezTo>
                    <a:cubicBezTo>
                      <a:pt x="917311" y="1127480"/>
                      <a:pt x="899213" y="1362747"/>
                      <a:pt x="864923" y="1598967"/>
                    </a:cubicBezTo>
                    <a:cubicBezTo>
                      <a:pt x="861113" y="1626590"/>
                      <a:pt x="850636" y="1630400"/>
                      <a:pt x="823966" y="1624685"/>
                    </a:cubicBezTo>
                    <a:cubicBezTo>
                      <a:pt x="496306" y="1549437"/>
                      <a:pt x="262943" y="1361795"/>
                      <a:pt x="131498" y="1051280"/>
                    </a:cubicBezTo>
                    <a:cubicBezTo>
                      <a:pt x="-8519" y="720762"/>
                      <a:pt x="-12329" y="374052"/>
                      <a:pt x="10531" y="23532"/>
                    </a:cubicBezTo>
                    <a:cubicBezTo>
                      <a:pt x="191506" y="276897"/>
                      <a:pt x="348668" y="543597"/>
                      <a:pt x="476303" y="826490"/>
                    </a:cubicBezTo>
                    <a:cubicBezTo>
                      <a:pt x="509641" y="872210"/>
                      <a:pt x="523928" y="925550"/>
                      <a:pt x="542026" y="968412"/>
                    </a:cubicBezTo>
                    <a:cubicBezTo>
                      <a:pt x="531548" y="921740"/>
                      <a:pt x="495353" y="874115"/>
                      <a:pt x="484876" y="8179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7564" y="234265"/>
              <a:ext cx="19802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Tiết 6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1371600" y="0"/>
            <a:ext cx="550810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pic>
        <p:nvPicPr>
          <p:cNvPr id="19" name="Picture 2" descr="C:\Users\Administrator\Desktop\GA ĐT TOAN\LUYEN TẠ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0"/>
            <a:ext cx="2016224" cy="87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Oval 25"/>
          <p:cNvSpPr/>
          <p:nvPr/>
        </p:nvSpPr>
        <p:spPr>
          <a:xfrm>
            <a:off x="1219200" y="1047750"/>
            <a:ext cx="5486400" cy="1295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  <a:endParaRPr lang="en-US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46172"/>
            <a:ext cx="5688632" cy="39785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780" y="267494"/>
            <a:ext cx="5905557" cy="275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295078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51" y="1058564"/>
            <a:ext cx="2353535" cy="422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29482" y="-115420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93796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3085365" y="605617"/>
            <a:ext cx="3045278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2931518" y="1341116"/>
            <a:ext cx="3282553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2896717" y="2036170"/>
            <a:ext cx="3864768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FontTx/>
              <a:buChar char="-"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865717" y="-20537"/>
            <a:ext cx="5442587" cy="1080120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800200" y="-263857"/>
            <a:ext cx="6353200" cy="13234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pic>
        <p:nvPicPr>
          <p:cNvPr id="1026" name="Picture 2" descr="C:\Users\Administrator\Desktop\GA ĐT TOAN\KHAM PH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059582"/>
            <a:ext cx="1611251" cy="66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-23838" y="121577"/>
            <a:ext cx="2651622" cy="694809"/>
            <a:chOff x="-23838" y="121577"/>
            <a:chExt cx="2651622" cy="694809"/>
          </a:xfrm>
        </p:grpSpPr>
        <p:grpSp>
          <p:nvGrpSpPr>
            <p:cNvPr id="4" name="Group 17"/>
            <p:cNvGrpSpPr/>
            <p:nvPr/>
          </p:nvGrpSpPr>
          <p:grpSpPr>
            <a:xfrm>
              <a:off x="-23838" y="121577"/>
              <a:ext cx="818266" cy="694809"/>
              <a:chOff x="4035985" y="2025828"/>
              <a:chExt cx="4113453" cy="3654758"/>
            </a:xfrm>
          </p:grpSpPr>
          <p:sp>
            <p:nvSpPr>
              <p:cNvPr id="19" name="Freeform: Shape 100"/>
              <p:cNvSpPr/>
              <p:nvPr/>
            </p:nvSpPr>
            <p:spPr>
              <a:xfrm>
                <a:off x="6105685" y="2122042"/>
                <a:ext cx="1164169" cy="1565269"/>
              </a:xfrm>
              <a:custGeom>
                <a:avLst/>
                <a:gdLst>
                  <a:gd name="connsiteX0" fmla="*/ 567785 w 1133475"/>
                  <a:gd name="connsiteY0" fmla="*/ 714573 h 1524000"/>
                  <a:gd name="connsiteX1" fmla="*/ 64865 w 1133475"/>
                  <a:gd name="connsiteY1" fmla="*/ 1521340 h 1524000"/>
                  <a:gd name="connsiteX2" fmla="*/ 269653 w 1133475"/>
                  <a:gd name="connsiteY2" fmla="*/ 473590 h 1524000"/>
                  <a:gd name="connsiteX3" fmla="*/ 915448 w 1133475"/>
                  <a:gd name="connsiteY3" fmla="*/ 55443 h 1524000"/>
                  <a:gd name="connsiteX4" fmla="*/ 1029748 w 1133475"/>
                  <a:gd name="connsiteY4" fmla="*/ 8770 h 1524000"/>
                  <a:gd name="connsiteX5" fmla="*/ 1087851 w 1133475"/>
                  <a:gd name="connsiteY5" fmla="*/ 35440 h 1524000"/>
                  <a:gd name="connsiteX6" fmla="*/ 908780 w 1133475"/>
                  <a:gd name="connsiteY6" fmla="*/ 946983 h 1524000"/>
                  <a:gd name="connsiteX7" fmla="*/ 223933 w 1133475"/>
                  <a:gd name="connsiteY7" fmla="*/ 1474668 h 1524000"/>
                  <a:gd name="connsiteX8" fmla="*/ 113443 w 1133475"/>
                  <a:gd name="connsiteY8" fmla="*/ 1530865 h 1524000"/>
                  <a:gd name="connsiteX9" fmla="*/ 101060 w 1133475"/>
                  <a:gd name="connsiteY9" fmla="*/ 1528960 h 1524000"/>
                  <a:gd name="connsiteX10" fmla="*/ 567785 w 1133475"/>
                  <a:gd name="connsiteY10" fmla="*/ 714573 h 152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24000">
                    <a:moveTo>
                      <a:pt x="567785" y="714573"/>
                    </a:moveTo>
                    <a:cubicBezTo>
                      <a:pt x="370618" y="960318"/>
                      <a:pt x="207740" y="1228923"/>
                      <a:pt x="64865" y="1521340"/>
                    </a:cubicBezTo>
                    <a:cubicBezTo>
                      <a:pt x="-58007" y="1126053"/>
                      <a:pt x="-15145" y="775533"/>
                      <a:pt x="269653" y="473590"/>
                    </a:cubicBezTo>
                    <a:cubicBezTo>
                      <a:pt x="450628" y="282138"/>
                      <a:pt x="676370" y="158313"/>
                      <a:pt x="915448" y="55443"/>
                    </a:cubicBezTo>
                    <a:cubicBezTo>
                      <a:pt x="953548" y="39250"/>
                      <a:pt x="992601" y="25915"/>
                      <a:pt x="1029748" y="8770"/>
                    </a:cubicBezTo>
                    <a:cubicBezTo>
                      <a:pt x="1063086" y="-7422"/>
                      <a:pt x="1076420" y="-2660"/>
                      <a:pt x="1087851" y="35440"/>
                    </a:cubicBezTo>
                    <a:cubicBezTo>
                      <a:pt x="1187863" y="370720"/>
                      <a:pt x="1127855" y="674568"/>
                      <a:pt x="908780" y="946983"/>
                    </a:cubicBezTo>
                    <a:cubicBezTo>
                      <a:pt x="723043" y="1177488"/>
                      <a:pt x="481108" y="1336555"/>
                      <a:pt x="223933" y="1474668"/>
                    </a:cubicBezTo>
                    <a:cubicBezTo>
                      <a:pt x="187738" y="1493718"/>
                      <a:pt x="150590" y="1511815"/>
                      <a:pt x="113443" y="1530865"/>
                    </a:cubicBezTo>
                    <a:cubicBezTo>
                      <a:pt x="111538" y="1531818"/>
                      <a:pt x="107728" y="1529913"/>
                      <a:pt x="101060" y="1528960"/>
                    </a:cubicBezTo>
                    <a:cubicBezTo>
                      <a:pt x="234410" y="1243210"/>
                      <a:pt x="391573" y="973653"/>
                      <a:pt x="567785" y="71457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01"/>
              <p:cNvSpPr/>
              <p:nvPr/>
            </p:nvSpPr>
            <p:spPr>
              <a:xfrm>
                <a:off x="5093994" y="2025828"/>
                <a:ext cx="929379" cy="1672882"/>
              </a:xfrm>
              <a:custGeom>
                <a:avLst/>
                <a:gdLst>
                  <a:gd name="connsiteX0" fmla="*/ 894625 w 904875"/>
                  <a:gd name="connsiteY0" fmla="*/ 1601682 h 1628775"/>
                  <a:gd name="connsiteX1" fmla="*/ 413613 w 904875"/>
                  <a:gd name="connsiteY1" fmla="*/ 780627 h 1628775"/>
                  <a:gd name="connsiteX2" fmla="*/ 864145 w 904875"/>
                  <a:gd name="connsiteY2" fmla="*/ 1633114 h 1628775"/>
                  <a:gd name="connsiteX3" fmla="*/ 451713 w 904875"/>
                  <a:gd name="connsiteY3" fmla="*/ 1469284 h 1628775"/>
                  <a:gd name="connsiteX4" fmla="*/ 29755 w 904875"/>
                  <a:gd name="connsiteY4" fmla="*/ 807297 h 1628775"/>
                  <a:gd name="connsiteX5" fmla="*/ 39280 w 904875"/>
                  <a:gd name="connsiteY5" fmla="*/ 26247 h 1628775"/>
                  <a:gd name="connsiteX6" fmla="*/ 81190 w 904875"/>
                  <a:gd name="connsiteY6" fmla="*/ 3387 h 1628775"/>
                  <a:gd name="connsiteX7" fmla="*/ 810805 w 904875"/>
                  <a:gd name="connsiteY7" fmla="*/ 673947 h 1628775"/>
                  <a:gd name="connsiteX8" fmla="*/ 894625 w 904875"/>
                  <a:gd name="connsiteY8" fmla="*/ 1601682 h 162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4875" h="1628775">
                    <a:moveTo>
                      <a:pt x="894625" y="1601682"/>
                    </a:moveTo>
                    <a:cubicBezTo>
                      <a:pt x="707935" y="1342602"/>
                      <a:pt x="549820" y="1068282"/>
                      <a:pt x="413613" y="780627"/>
                    </a:cubicBezTo>
                    <a:cubicBezTo>
                      <a:pt x="527913" y="1080664"/>
                      <a:pt x="682218" y="1358794"/>
                      <a:pt x="864145" y="1633114"/>
                    </a:cubicBezTo>
                    <a:cubicBezTo>
                      <a:pt x="711745" y="1601682"/>
                      <a:pt x="576490" y="1550247"/>
                      <a:pt x="451713" y="1469284"/>
                    </a:cubicBezTo>
                    <a:cubicBezTo>
                      <a:pt x="209778" y="1313074"/>
                      <a:pt x="83095" y="1083522"/>
                      <a:pt x="29755" y="807297"/>
                    </a:cubicBezTo>
                    <a:cubicBezTo>
                      <a:pt x="-20727" y="546312"/>
                      <a:pt x="228" y="286279"/>
                      <a:pt x="39280" y="26247"/>
                    </a:cubicBezTo>
                    <a:cubicBezTo>
                      <a:pt x="44043" y="-4233"/>
                      <a:pt x="56425" y="-2328"/>
                      <a:pt x="81190" y="3387"/>
                    </a:cubicBezTo>
                    <a:cubicBezTo>
                      <a:pt x="452665" y="87207"/>
                      <a:pt x="690790" y="317712"/>
                      <a:pt x="810805" y="673947"/>
                    </a:cubicBezTo>
                    <a:cubicBezTo>
                      <a:pt x="912723" y="974937"/>
                      <a:pt x="917485" y="1286404"/>
                      <a:pt x="894625" y="160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102"/>
              <p:cNvSpPr/>
              <p:nvPr/>
            </p:nvSpPr>
            <p:spPr>
              <a:xfrm>
                <a:off x="4917602" y="4013286"/>
                <a:ext cx="1164169" cy="1575052"/>
              </a:xfrm>
              <a:custGeom>
                <a:avLst/>
                <a:gdLst>
                  <a:gd name="connsiteX0" fmla="*/ 1035886 w 1133475"/>
                  <a:gd name="connsiteY0" fmla="*/ 0 h 1533525"/>
                  <a:gd name="connsiteX1" fmla="*/ 546301 w 1133475"/>
                  <a:gd name="connsiteY1" fmla="*/ 848677 h 1533525"/>
                  <a:gd name="connsiteX2" fmla="*/ 1069224 w 1133475"/>
                  <a:gd name="connsiteY2" fmla="*/ 17145 h 1533525"/>
                  <a:gd name="connsiteX3" fmla="*/ 903489 w 1133475"/>
                  <a:gd name="connsiteY3" fmla="*/ 1021080 h 1533525"/>
                  <a:gd name="connsiteX4" fmla="*/ 289126 w 1133475"/>
                  <a:gd name="connsiteY4" fmla="*/ 1451610 h 1533525"/>
                  <a:gd name="connsiteX5" fmla="*/ 96721 w 1133475"/>
                  <a:gd name="connsiteY5" fmla="*/ 1531620 h 1533525"/>
                  <a:gd name="connsiteX6" fmla="*/ 49096 w 1133475"/>
                  <a:gd name="connsiteY6" fmla="*/ 1508760 h 1533525"/>
                  <a:gd name="connsiteX7" fmla="*/ 239596 w 1133475"/>
                  <a:gd name="connsiteY7" fmla="*/ 574358 h 1533525"/>
                  <a:gd name="connsiteX8" fmla="*/ 892059 w 1133475"/>
                  <a:gd name="connsiteY8" fmla="*/ 73342 h 1533525"/>
                  <a:gd name="connsiteX9" fmla="*/ 1014931 w 1133475"/>
                  <a:gd name="connsiteY9" fmla="*/ 10478 h 1533525"/>
                  <a:gd name="connsiteX10" fmla="*/ 1035886 w 1133475"/>
                  <a:gd name="connsiteY10" fmla="*/ 0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33525">
                    <a:moveTo>
                      <a:pt x="1035886" y="0"/>
                    </a:moveTo>
                    <a:cubicBezTo>
                      <a:pt x="893964" y="302895"/>
                      <a:pt x="731086" y="581977"/>
                      <a:pt x="546301" y="848677"/>
                    </a:cubicBezTo>
                    <a:cubicBezTo>
                      <a:pt x="752041" y="595313"/>
                      <a:pt x="920634" y="318135"/>
                      <a:pt x="1069224" y="17145"/>
                    </a:cubicBezTo>
                    <a:cubicBezTo>
                      <a:pt x="1183524" y="387667"/>
                      <a:pt x="1156854" y="723900"/>
                      <a:pt x="903489" y="1021080"/>
                    </a:cubicBezTo>
                    <a:cubicBezTo>
                      <a:pt x="735849" y="1217295"/>
                      <a:pt x="519631" y="1345883"/>
                      <a:pt x="289126" y="1451610"/>
                    </a:cubicBezTo>
                    <a:cubicBezTo>
                      <a:pt x="226261" y="1481138"/>
                      <a:pt x="159586" y="1503045"/>
                      <a:pt x="96721" y="1531620"/>
                    </a:cubicBezTo>
                    <a:cubicBezTo>
                      <a:pt x="68146" y="1544955"/>
                      <a:pt x="57669" y="1540193"/>
                      <a:pt x="49096" y="1508760"/>
                    </a:cubicBezTo>
                    <a:cubicBezTo>
                      <a:pt x="-56631" y="1162050"/>
                      <a:pt x="9091" y="851535"/>
                      <a:pt x="239596" y="574358"/>
                    </a:cubicBezTo>
                    <a:cubicBezTo>
                      <a:pt x="418666" y="358140"/>
                      <a:pt x="648219" y="206692"/>
                      <a:pt x="892059" y="73342"/>
                    </a:cubicBezTo>
                    <a:cubicBezTo>
                      <a:pt x="932064" y="51435"/>
                      <a:pt x="973974" y="31433"/>
                      <a:pt x="1014931" y="10478"/>
                    </a:cubicBezTo>
                    <a:cubicBezTo>
                      <a:pt x="1017789" y="7620"/>
                      <a:pt x="1021599" y="5715"/>
                      <a:pt x="10358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103"/>
              <p:cNvSpPr/>
              <p:nvPr/>
            </p:nvSpPr>
            <p:spPr>
              <a:xfrm>
                <a:off x="4035985" y="3407222"/>
                <a:ext cx="1868541" cy="851115"/>
              </a:xfrm>
              <a:custGeom>
                <a:avLst/>
                <a:gdLst>
                  <a:gd name="connsiteX0" fmla="*/ 793168 w 1819275"/>
                  <a:gd name="connsiteY0" fmla="*/ 414825 h 828675"/>
                  <a:gd name="connsiteX1" fmla="*/ 1816153 w 1819275"/>
                  <a:gd name="connsiteY1" fmla="*/ 456735 h 828675"/>
                  <a:gd name="connsiteX2" fmla="*/ 1703758 w 1819275"/>
                  <a:gd name="connsiteY2" fmla="*/ 571035 h 828675"/>
                  <a:gd name="connsiteX3" fmla="*/ 1005576 w 1819275"/>
                  <a:gd name="connsiteY3" fmla="*/ 832020 h 828675"/>
                  <a:gd name="connsiteX4" fmla="*/ 442648 w 1819275"/>
                  <a:gd name="connsiteY4" fmla="*/ 658665 h 828675"/>
                  <a:gd name="connsiteX5" fmla="*/ 18786 w 1819275"/>
                  <a:gd name="connsiteY5" fmla="*/ 370058 h 828675"/>
                  <a:gd name="connsiteX6" fmla="*/ 14976 w 1819275"/>
                  <a:gd name="connsiteY6" fmla="*/ 320528 h 828675"/>
                  <a:gd name="connsiteX7" fmla="*/ 933186 w 1819275"/>
                  <a:gd name="connsiteY7" fmla="*/ 19538 h 828675"/>
                  <a:gd name="connsiteX8" fmla="*/ 1819963 w 1819275"/>
                  <a:gd name="connsiteY8" fmla="*/ 419588 h 828675"/>
                  <a:gd name="connsiteX9" fmla="*/ 793168 w 1819275"/>
                  <a:gd name="connsiteY9" fmla="*/ 41482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9275" h="828675">
                    <a:moveTo>
                      <a:pt x="793168" y="414825"/>
                    </a:moveTo>
                    <a:cubicBezTo>
                      <a:pt x="1129401" y="469118"/>
                      <a:pt x="1467538" y="482453"/>
                      <a:pt x="1816153" y="456735"/>
                    </a:cubicBezTo>
                    <a:cubicBezTo>
                      <a:pt x="1775196" y="498645"/>
                      <a:pt x="1741858" y="537698"/>
                      <a:pt x="1703758" y="571035"/>
                    </a:cubicBezTo>
                    <a:cubicBezTo>
                      <a:pt x="1504686" y="747248"/>
                      <a:pt x="1276086" y="846308"/>
                      <a:pt x="1005576" y="832020"/>
                    </a:cubicBezTo>
                    <a:cubicBezTo>
                      <a:pt x="803646" y="821543"/>
                      <a:pt x="618861" y="752963"/>
                      <a:pt x="442648" y="658665"/>
                    </a:cubicBezTo>
                    <a:cubicBezTo>
                      <a:pt x="291201" y="577703"/>
                      <a:pt x="152136" y="477690"/>
                      <a:pt x="18786" y="370058"/>
                    </a:cubicBezTo>
                    <a:cubicBezTo>
                      <a:pt x="-4074" y="351960"/>
                      <a:pt x="-6932" y="343388"/>
                      <a:pt x="14976" y="320528"/>
                    </a:cubicBezTo>
                    <a:cubicBezTo>
                      <a:pt x="265483" y="50018"/>
                      <a:pt x="573141" y="-45232"/>
                      <a:pt x="933186" y="19538"/>
                    </a:cubicBezTo>
                    <a:cubicBezTo>
                      <a:pt x="1257988" y="77640"/>
                      <a:pt x="1538023" y="235755"/>
                      <a:pt x="1819963" y="419588"/>
                    </a:cubicBezTo>
                    <a:cubicBezTo>
                      <a:pt x="1469443" y="451020"/>
                      <a:pt x="1131306" y="447210"/>
                      <a:pt x="793168" y="41482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104"/>
              <p:cNvSpPr/>
              <p:nvPr/>
            </p:nvSpPr>
            <p:spPr>
              <a:xfrm>
                <a:off x="6280897" y="3451054"/>
                <a:ext cx="1868541" cy="851115"/>
              </a:xfrm>
              <a:custGeom>
                <a:avLst/>
                <a:gdLst>
                  <a:gd name="connsiteX0" fmla="*/ 1072515 w 1819275"/>
                  <a:gd name="connsiteY0" fmla="*/ 424536 h 828675"/>
                  <a:gd name="connsiteX1" fmla="*/ 11430 w 1819275"/>
                  <a:gd name="connsiteY1" fmla="*/ 375958 h 828675"/>
                  <a:gd name="connsiteX2" fmla="*/ 29528 w 1819275"/>
                  <a:gd name="connsiteY2" fmla="*/ 345478 h 828675"/>
                  <a:gd name="connsiteX3" fmla="*/ 619125 w 1819275"/>
                  <a:gd name="connsiteY3" fmla="*/ 12103 h 828675"/>
                  <a:gd name="connsiteX4" fmla="*/ 1186815 w 1819275"/>
                  <a:gd name="connsiteY4" fmla="*/ 86398 h 828675"/>
                  <a:gd name="connsiteX5" fmla="*/ 1807845 w 1819275"/>
                  <a:gd name="connsiteY5" fmla="*/ 468351 h 828675"/>
                  <a:gd name="connsiteX6" fmla="*/ 1808798 w 1819275"/>
                  <a:gd name="connsiteY6" fmla="*/ 508356 h 828675"/>
                  <a:gd name="connsiteX7" fmla="*/ 929640 w 1819275"/>
                  <a:gd name="connsiteY7" fmla="*/ 821728 h 828675"/>
                  <a:gd name="connsiteX8" fmla="*/ 53340 w 1819275"/>
                  <a:gd name="connsiteY8" fmla="*/ 448348 h 828675"/>
                  <a:gd name="connsiteX9" fmla="*/ 0 w 1819275"/>
                  <a:gd name="connsiteY9" fmla="*/ 413106 h 828675"/>
                  <a:gd name="connsiteX10" fmla="*/ 1072515 w 1819275"/>
                  <a:gd name="connsiteY10" fmla="*/ 424536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19275" h="828675">
                    <a:moveTo>
                      <a:pt x="1072515" y="424536"/>
                    </a:moveTo>
                    <a:cubicBezTo>
                      <a:pt x="721043" y="365481"/>
                      <a:pt x="366713" y="350241"/>
                      <a:pt x="11430" y="375958"/>
                    </a:cubicBezTo>
                    <a:cubicBezTo>
                      <a:pt x="6668" y="358813"/>
                      <a:pt x="21908" y="353098"/>
                      <a:pt x="29528" y="345478"/>
                    </a:cubicBezTo>
                    <a:cubicBezTo>
                      <a:pt x="193358" y="175933"/>
                      <a:pt x="381953" y="51156"/>
                      <a:pt x="619125" y="12103"/>
                    </a:cubicBezTo>
                    <a:cubicBezTo>
                      <a:pt x="816293" y="-20282"/>
                      <a:pt x="1004888" y="14961"/>
                      <a:pt x="1186815" y="86398"/>
                    </a:cubicBezTo>
                    <a:cubicBezTo>
                      <a:pt x="1416368" y="175933"/>
                      <a:pt x="1617345" y="314998"/>
                      <a:pt x="1807845" y="468351"/>
                    </a:cubicBezTo>
                    <a:cubicBezTo>
                      <a:pt x="1827848" y="484543"/>
                      <a:pt x="1823085" y="493116"/>
                      <a:pt x="1808798" y="508356"/>
                    </a:cubicBezTo>
                    <a:cubicBezTo>
                      <a:pt x="1570673" y="766483"/>
                      <a:pt x="1278255" y="874116"/>
                      <a:pt x="929640" y="821728"/>
                    </a:cubicBezTo>
                    <a:cubicBezTo>
                      <a:pt x="605790" y="773151"/>
                      <a:pt x="323850" y="622656"/>
                      <a:pt x="53340" y="448348"/>
                    </a:cubicBezTo>
                    <a:cubicBezTo>
                      <a:pt x="39053" y="438823"/>
                      <a:pt x="24765" y="429298"/>
                      <a:pt x="0" y="413106"/>
                    </a:cubicBezTo>
                    <a:cubicBezTo>
                      <a:pt x="366713" y="382626"/>
                      <a:pt x="719138" y="386436"/>
                      <a:pt x="1072515" y="42453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105"/>
              <p:cNvSpPr/>
              <p:nvPr/>
            </p:nvSpPr>
            <p:spPr>
              <a:xfrm>
                <a:off x="6164426" y="4017487"/>
                <a:ext cx="919596" cy="1663099"/>
              </a:xfrm>
              <a:custGeom>
                <a:avLst/>
                <a:gdLst>
                  <a:gd name="connsiteX0" fmla="*/ 484876 w 895350"/>
                  <a:gd name="connsiteY0" fmla="*/ 817917 h 1619250"/>
                  <a:gd name="connsiteX1" fmla="*/ 74348 w 895350"/>
                  <a:gd name="connsiteY1" fmla="*/ 47345 h 1619250"/>
                  <a:gd name="connsiteX2" fmla="*/ 43868 w 895350"/>
                  <a:gd name="connsiteY2" fmla="*/ 672 h 1619250"/>
                  <a:gd name="connsiteX3" fmla="*/ 129593 w 895350"/>
                  <a:gd name="connsiteY3" fmla="*/ 16865 h 1619250"/>
                  <a:gd name="connsiteX4" fmla="*/ 885878 w 895350"/>
                  <a:gd name="connsiteY4" fmla="*/ 888402 h 1619250"/>
                  <a:gd name="connsiteX5" fmla="*/ 864923 w 895350"/>
                  <a:gd name="connsiteY5" fmla="*/ 1598967 h 1619250"/>
                  <a:gd name="connsiteX6" fmla="*/ 823966 w 895350"/>
                  <a:gd name="connsiteY6" fmla="*/ 1624685 h 1619250"/>
                  <a:gd name="connsiteX7" fmla="*/ 131498 w 895350"/>
                  <a:gd name="connsiteY7" fmla="*/ 1051280 h 1619250"/>
                  <a:gd name="connsiteX8" fmla="*/ 10531 w 895350"/>
                  <a:gd name="connsiteY8" fmla="*/ 23532 h 1619250"/>
                  <a:gd name="connsiteX9" fmla="*/ 476303 w 895350"/>
                  <a:gd name="connsiteY9" fmla="*/ 826490 h 1619250"/>
                  <a:gd name="connsiteX10" fmla="*/ 542026 w 895350"/>
                  <a:gd name="connsiteY10" fmla="*/ 968412 h 1619250"/>
                  <a:gd name="connsiteX11" fmla="*/ 484876 w 895350"/>
                  <a:gd name="connsiteY11" fmla="*/ 817917 h 1619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95350" h="1619250">
                    <a:moveTo>
                      <a:pt x="484876" y="817917"/>
                    </a:moveTo>
                    <a:cubicBezTo>
                      <a:pt x="375338" y="546455"/>
                      <a:pt x="235321" y="292137"/>
                      <a:pt x="74348" y="47345"/>
                    </a:cubicBezTo>
                    <a:cubicBezTo>
                      <a:pt x="64823" y="33057"/>
                      <a:pt x="55298" y="18770"/>
                      <a:pt x="43868" y="672"/>
                    </a:cubicBezTo>
                    <a:cubicBezTo>
                      <a:pt x="77206" y="-3138"/>
                      <a:pt x="102923" y="10197"/>
                      <a:pt x="129593" y="16865"/>
                    </a:cubicBezTo>
                    <a:cubicBezTo>
                      <a:pt x="564886" y="135927"/>
                      <a:pt x="826823" y="440727"/>
                      <a:pt x="885878" y="888402"/>
                    </a:cubicBezTo>
                    <a:cubicBezTo>
                      <a:pt x="917311" y="1127480"/>
                      <a:pt x="899213" y="1362747"/>
                      <a:pt x="864923" y="1598967"/>
                    </a:cubicBezTo>
                    <a:cubicBezTo>
                      <a:pt x="861113" y="1626590"/>
                      <a:pt x="850636" y="1630400"/>
                      <a:pt x="823966" y="1624685"/>
                    </a:cubicBezTo>
                    <a:cubicBezTo>
                      <a:pt x="496306" y="1549437"/>
                      <a:pt x="262943" y="1361795"/>
                      <a:pt x="131498" y="1051280"/>
                    </a:cubicBezTo>
                    <a:cubicBezTo>
                      <a:pt x="-8519" y="720762"/>
                      <a:pt x="-12329" y="374052"/>
                      <a:pt x="10531" y="23532"/>
                    </a:cubicBezTo>
                    <a:cubicBezTo>
                      <a:pt x="191506" y="276897"/>
                      <a:pt x="348668" y="543597"/>
                      <a:pt x="476303" y="826490"/>
                    </a:cubicBezTo>
                    <a:cubicBezTo>
                      <a:pt x="509641" y="872210"/>
                      <a:pt x="523928" y="925550"/>
                      <a:pt x="542026" y="968412"/>
                    </a:cubicBezTo>
                    <a:cubicBezTo>
                      <a:pt x="531548" y="921740"/>
                      <a:pt x="495353" y="874115"/>
                      <a:pt x="484876" y="8179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647564" y="234265"/>
              <a:ext cx="19802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Tiết 1</a:t>
              </a:r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Picture 14" descr="C:\Users\Administrator\Desktop\2020-2021\TAILIEU\Toan1.1 bai 11-15 (FB Yen Nga)-20200808T151710Z-001\Toan1.1 bai 11-15 (FB Yen Nga)\file ảnh scan từ sách\bài 11\Phạm Duyên- trang 68.jpg"/>
          <p:cNvPicPr>
            <a:picLocks noChangeAspect="1" noChangeArrowheads="1"/>
          </p:cNvPicPr>
          <p:nvPr/>
        </p:nvPicPr>
        <p:blipFill>
          <a:blip r:embed="rId3" cstate="print"/>
          <a:srcRect l="60779" t="79935" r="13897" b="12973"/>
          <a:stretch>
            <a:fillRect/>
          </a:stretch>
        </p:blipFill>
        <p:spPr bwMode="auto">
          <a:xfrm>
            <a:off x="5638800" y="2724150"/>
            <a:ext cx="2133600" cy="1219200"/>
          </a:xfrm>
          <a:prstGeom prst="rect">
            <a:avLst/>
          </a:prstGeom>
          <a:noFill/>
        </p:spPr>
      </p:pic>
      <p:pic>
        <p:nvPicPr>
          <p:cNvPr id="6" name="Picture 2" descr="C:\Users\Administrator\Desktop\2020-2021\TAILIEU\Toan1.1 bai 11-15 (FB Yen Nga)-20200808T151710Z-001\Untitle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00200" y="1352550"/>
            <a:ext cx="3886200" cy="3429000"/>
          </a:xfrm>
          <a:prstGeom prst="rect">
            <a:avLst/>
          </a:prstGeom>
          <a:noFill/>
        </p:spPr>
      </p:pic>
      <p:pic>
        <p:nvPicPr>
          <p:cNvPr id="18" name="Picture 17" descr="C:\Users\Administrator\Desktop\2020-2021\TAILIEU\Toan1.1 bai 11-15 (FB Yen Nga)-20200808T151710Z-001\Toan1.1 bai 11-15 (FB Yen Nga)\file ảnh scan từ sách\bài 11\Phạm Duyên- trang 68.jpg"/>
          <p:cNvPicPr>
            <a:picLocks noChangeAspect="1" noChangeArrowheads="1"/>
          </p:cNvPicPr>
          <p:nvPr/>
        </p:nvPicPr>
        <p:blipFill>
          <a:blip r:embed="rId3" cstate="print"/>
          <a:srcRect l="65650" t="70183" r="11621" b="24830"/>
          <a:stretch>
            <a:fillRect/>
          </a:stretch>
        </p:blipFill>
        <p:spPr bwMode="auto">
          <a:xfrm>
            <a:off x="5715000" y="1276350"/>
            <a:ext cx="2133600" cy="106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istrator\Desktop\GA ĐT TOAN\HD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350"/>
            <a:ext cx="1948152" cy="63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016224" y="-196168"/>
            <a:ext cx="550810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762000" y="1276350"/>
            <a:ext cx="4608512" cy="945396"/>
            <a:chOff x="827584" y="1491630"/>
            <a:chExt cx="4608512" cy="945396"/>
          </a:xfrm>
        </p:grpSpPr>
        <p:sp>
          <p:nvSpPr>
            <p:cNvPr id="8" name="Oval 7"/>
            <p:cNvSpPr/>
            <p:nvPr/>
          </p:nvSpPr>
          <p:spPr>
            <a:xfrm>
              <a:off x="827584" y="1491630"/>
              <a:ext cx="720080" cy="72008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 dirty="0" smtClean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1</a:t>
              </a:r>
              <a:endParaRPr lang="en-US" sz="7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75656" y="1606029"/>
              <a:ext cx="39604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Số?</a:t>
              </a:r>
            </a:p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a)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8" name="Picture 2" descr="C:\Users\Administrator\Desktop\2020-2021\TAILIEU\Toan1.1 bai 11-15 (FB Yen Nga)-20200808T151710Z-001\Toan1.1 bai 11-15 (FB Yen Nga)\file ảnh scan từ sách\bài 11\Phạm Duyên- trang 69.jpg"/>
          <p:cNvPicPr>
            <a:picLocks noChangeAspect="1" noChangeArrowheads="1"/>
          </p:cNvPicPr>
          <p:nvPr/>
        </p:nvPicPr>
        <p:blipFill>
          <a:blip r:embed="rId3"/>
          <a:srcRect l="52750" t="10943" r="13552" b="64857"/>
          <a:stretch>
            <a:fillRect/>
          </a:stretch>
        </p:blipFill>
        <p:spPr bwMode="auto">
          <a:xfrm>
            <a:off x="4343400" y="1200150"/>
            <a:ext cx="3810000" cy="3352800"/>
          </a:xfrm>
          <a:prstGeom prst="rect">
            <a:avLst/>
          </a:prstGeom>
          <a:noFill/>
        </p:spPr>
      </p:pic>
      <p:pic>
        <p:nvPicPr>
          <p:cNvPr id="22" name="Picture 2" descr="C:\Users\Administrator\Desktop\2020-2021\TAILIEU\Toan1.1 bai 11-15 (FB Yen Nga)-20200808T151710Z-001\Toan1.1 bai 11-15 (FB Yen Nga)\file ảnh scan từ sách\bài 11\Phạm Duyên- trang 69.jpg"/>
          <p:cNvPicPr>
            <a:picLocks noChangeAspect="1" noChangeArrowheads="1"/>
          </p:cNvPicPr>
          <p:nvPr/>
        </p:nvPicPr>
        <p:blipFill>
          <a:blip r:embed="rId3"/>
          <a:srcRect l="29296" t="21044" r="48082" b="72222"/>
          <a:stretch>
            <a:fillRect/>
          </a:stretch>
        </p:blipFill>
        <p:spPr bwMode="auto">
          <a:xfrm>
            <a:off x="2590800" y="1428750"/>
            <a:ext cx="1828800" cy="1066800"/>
          </a:xfrm>
          <a:prstGeom prst="rect">
            <a:avLst/>
          </a:prstGeom>
          <a:noFill/>
        </p:spPr>
      </p:pic>
      <p:pic>
        <p:nvPicPr>
          <p:cNvPr id="21" name="Picture 2" descr="C:\Users\Administrator\Desktop\2020-2021\TAILIEU\Toan1.1 bai 11-15 (FB Yen Nga)-20200808T151710Z-001\Toan1.1 bai 11-15 (FB Yen Nga)\file ảnh scan từ sách\bài 11\Phạm Duyên- trang 69.jpg"/>
          <p:cNvPicPr>
            <a:picLocks noChangeAspect="1" noChangeArrowheads="1"/>
          </p:cNvPicPr>
          <p:nvPr/>
        </p:nvPicPr>
        <p:blipFill>
          <a:blip r:embed="rId3"/>
          <a:srcRect l="20961" t="27988" r="52844" b="66120"/>
          <a:stretch>
            <a:fillRect/>
          </a:stretch>
        </p:blipFill>
        <p:spPr bwMode="auto">
          <a:xfrm>
            <a:off x="2209800" y="2495550"/>
            <a:ext cx="1981200" cy="990600"/>
          </a:xfrm>
          <a:prstGeom prst="rect">
            <a:avLst/>
          </a:prstGeom>
          <a:noFill/>
        </p:spPr>
      </p:pic>
      <p:pic>
        <p:nvPicPr>
          <p:cNvPr id="3076" name="Picture 4" descr="C:\Users\Administrator\Desktop\2020-2021\TAILIEU\Toan1.1 bai 11-15 (FB Yen Nga)-20200808T151710Z-001\Untitled.png"/>
          <p:cNvPicPr>
            <a:picLocks noChangeAspect="1" noChangeArrowheads="1"/>
          </p:cNvPicPr>
          <p:nvPr/>
        </p:nvPicPr>
        <p:blipFill>
          <a:blip r:embed="rId4"/>
          <a:srcRect l="1023" t="1958" r="73514" b="72977"/>
          <a:stretch>
            <a:fillRect/>
          </a:stretch>
        </p:blipFill>
        <p:spPr bwMode="auto">
          <a:xfrm>
            <a:off x="2286000" y="3714750"/>
            <a:ext cx="1897062" cy="914400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>
            <a:off x="2971800" y="3867150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3</a:t>
            </a:r>
            <a:endParaRPr lang="en-US" sz="36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3657600" y="3867150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5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istrator\Desktop\GA ĐT TOAN\HD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350"/>
            <a:ext cx="1948152" cy="63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016224" y="-196168"/>
            <a:ext cx="550810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pic>
        <p:nvPicPr>
          <p:cNvPr id="11" name="Picture 2" descr="C:\Users\Administrator\Desktop\2020-2021\TAILIEU\Toan1.1 bai 11-15 (FB Yen Nga)-20200808T151710Z-001\Toan1.1 bai 11-15 (FB Yen Nga)\file ảnh scan từ sách\bài 11\Phạm Duyên- trang 69.jpg"/>
          <p:cNvPicPr>
            <a:picLocks noChangeAspect="1" noChangeArrowheads="1"/>
          </p:cNvPicPr>
          <p:nvPr/>
        </p:nvPicPr>
        <p:blipFill>
          <a:blip r:embed="rId3" cstate="print"/>
          <a:srcRect l="55491" t="35353" r="14742" b="46970"/>
          <a:stretch>
            <a:fillRect/>
          </a:stretch>
        </p:blipFill>
        <p:spPr bwMode="auto">
          <a:xfrm>
            <a:off x="3581400" y="1276350"/>
            <a:ext cx="4572000" cy="2438400"/>
          </a:xfrm>
          <a:prstGeom prst="rect">
            <a:avLst/>
          </a:prstGeom>
          <a:noFill/>
        </p:spPr>
      </p:pic>
      <p:pic>
        <p:nvPicPr>
          <p:cNvPr id="12" name="Picture 2" descr="C:\Users\Administrator\Desktop\2020-2021\TAILIEU\Toan1.1 bai 11-15 (FB Yen Nga)-20200808T151710Z-001\Toan1.1 bai 11-15 (FB Yen Nga)\file ảnh scan từ sách\bài 11\Phạm Duyên- trang 69.jpg"/>
          <p:cNvPicPr>
            <a:picLocks noChangeAspect="1" noChangeArrowheads="1"/>
          </p:cNvPicPr>
          <p:nvPr/>
        </p:nvPicPr>
        <p:blipFill>
          <a:blip r:embed="rId3" cstate="print"/>
          <a:srcRect l="20961" t="35353" r="43610" b="56229"/>
          <a:stretch>
            <a:fillRect/>
          </a:stretch>
        </p:blipFill>
        <p:spPr bwMode="auto">
          <a:xfrm>
            <a:off x="1295400" y="1276350"/>
            <a:ext cx="2667000" cy="1295400"/>
          </a:xfrm>
          <a:prstGeom prst="rect">
            <a:avLst/>
          </a:prstGeom>
          <a:noFill/>
        </p:spPr>
      </p:pic>
      <p:pic>
        <p:nvPicPr>
          <p:cNvPr id="3" name="Picture 2" descr="C:\Users\Administrator\Desktop\2020-2021\TAILIEU\Toan1.1 bai 11-15 (FB Yen Nga)-20200808T151710Z-001\Untitled.png"/>
          <p:cNvPicPr>
            <a:picLocks noChangeAspect="1" noChangeArrowheads="1"/>
          </p:cNvPicPr>
          <p:nvPr/>
        </p:nvPicPr>
        <p:blipFill>
          <a:blip r:embed="rId4"/>
          <a:srcRect r="77498" b="83290"/>
          <a:stretch>
            <a:fillRect/>
          </a:stretch>
        </p:blipFill>
        <p:spPr bwMode="auto">
          <a:xfrm>
            <a:off x="1447800" y="3714750"/>
            <a:ext cx="2590800" cy="762000"/>
          </a:xfrm>
          <a:prstGeom prst="rect">
            <a:avLst/>
          </a:prstGeom>
          <a:noFill/>
        </p:spPr>
      </p:pic>
      <p:grpSp>
        <p:nvGrpSpPr>
          <p:cNvPr id="2" name="Group 10"/>
          <p:cNvGrpSpPr/>
          <p:nvPr/>
        </p:nvGrpSpPr>
        <p:grpSpPr>
          <a:xfrm>
            <a:off x="762000" y="1276350"/>
            <a:ext cx="4608512" cy="1314728"/>
            <a:chOff x="827584" y="1491630"/>
            <a:chExt cx="4608512" cy="1314728"/>
          </a:xfrm>
        </p:grpSpPr>
        <p:sp>
          <p:nvSpPr>
            <p:cNvPr id="8" name="Oval 7"/>
            <p:cNvSpPr/>
            <p:nvPr/>
          </p:nvSpPr>
          <p:spPr>
            <a:xfrm>
              <a:off x="827584" y="1491630"/>
              <a:ext cx="720080" cy="72008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 dirty="0" smtClean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1</a:t>
              </a:r>
              <a:endParaRPr lang="en-US" sz="7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75656" y="1606029"/>
              <a:ext cx="39604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Số?</a:t>
              </a:r>
            </a:p>
            <a:p>
              <a:endPara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b)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Picture 2" descr="C:\Users\Administrator\Desktop\2020-2021\TAILIEU\Toan1.1 bai 11-15 (FB Yen Nga)-20200808T151710Z-001\Toan1.1 bai 11-15 (FB Yen Nga)\file ảnh scan từ sách\bài 11\Phạm Duyên- trang 69.jpg"/>
          <p:cNvPicPr>
            <a:picLocks noChangeAspect="1" noChangeArrowheads="1"/>
          </p:cNvPicPr>
          <p:nvPr/>
        </p:nvPicPr>
        <p:blipFill>
          <a:blip r:embed="rId3" cstate="print"/>
          <a:srcRect l="20961" t="43771" r="52844" b="49495"/>
          <a:stretch>
            <a:fillRect/>
          </a:stretch>
        </p:blipFill>
        <p:spPr bwMode="auto">
          <a:xfrm>
            <a:off x="1371600" y="2800350"/>
            <a:ext cx="2743200" cy="9144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2514600" y="379095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7</a:t>
            </a:r>
            <a:endParaRPr lang="en-US" sz="3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352800" y="379095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3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istrator\Desktop\GA ĐT TOAN\HD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350"/>
            <a:ext cx="1948152" cy="63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016224" y="-196168"/>
            <a:ext cx="550810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pic>
        <p:nvPicPr>
          <p:cNvPr id="2050" name="Picture 2" descr="C:\Users\Administrator\Desktop\2020-2021\TAILIEU\Toan1.1 bai 11-15 (FB Yen Nga)-20200808T151710Z-001\Toan1.1 bai 11-15 (FB Yen Nga)\file ảnh scan từ sách\bài 11\Phạm Duyên- trang 69.jpg"/>
          <p:cNvPicPr>
            <a:picLocks noChangeAspect="1" noChangeArrowheads="1"/>
          </p:cNvPicPr>
          <p:nvPr/>
        </p:nvPicPr>
        <p:blipFill>
          <a:blip r:embed="rId3" cstate="print"/>
          <a:srcRect l="7863" t="57239" r="42807" b="10774"/>
          <a:stretch>
            <a:fillRect/>
          </a:stretch>
        </p:blipFill>
        <p:spPr bwMode="auto">
          <a:xfrm>
            <a:off x="1600200" y="1123950"/>
            <a:ext cx="3810000" cy="3505200"/>
          </a:xfrm>
          <a:prstGeom prst="rect">
            <a:avLst/>
          </a:prstGeom>
          <a:noFill/>
        </p:spPr>
      </p:pic>
      <p:grpSp>
        <p:nvGrpSpPr>
          <p:cNvPr id="2" name="Group 10"/>
          <p:cNvGrpSpPr/>
          <p:nvPr/>
        </p:nvGrpSpPr>
        <p:grpSpPr>
          <a:xfrm>
            <a:off x="762000" y="1123950"/>
            <a:ext cx="4608512" cy="720080"/>
            <a:chOff x="827584" y="1491630"/>
            <a:chExt cx="4608512" cy="720080"/>
          </a:xfrm>
        </p:grpSpPr>
        <p:sp>
          <p:nvSpPr>
            <p:cNvPr id="8" name="Oval 7"/>
            <p:cNvSpPr/>
            <p:nvPr/>
          </p:nvSpPr>
          <p:spPr>
            <a:xfrm>
              <a:off x="827584" y="1491630"/>
              <a:ext cx="720080" cy="72008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 dirty="0" smtClean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2</a:t>
              </a:r>
              <a:endParaRPr lang="en-US" sz="7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75656" y="1606029"/>
              <a:ext cx="39604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Số?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1" name="Picture 2" descr="C:\Users\Administrator\Desktop\2020-2021\TAILIEU\Toan1.1 bai 11-15 (FB Yen Nga)-20200808T151710Z-001\Toan1.1 bai 11-15 (FB Yen Nga)\file ảnh scan từ sách\bài 11\Phạm Duyên- trang 69.jpg"/>
          <p:cNvPicPr>
            <a:picLocks noChangeAspect="1" noChangeArrowheads="1"/>
          </p:cNvPicPr>
          <p:nvPr/>
        </p:nvPicPr>
        <p:blipFill>
          <a:blip r:embed="rId3" cstate="print"/>
          <a:srcRect l="66072" t="57239" r="11236" b="10774"/>
          <a:stretch>
            <a:fillRect/>
          </a:stretch>
        </p:blipFill>
        <p:spPr bwMode="auto">
          <a:xfrm>
            <a:off x="5562600" y="1123950"/>
            <a:ext cx="2209800" cy="35052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934200" y="1200151"/>
            <a:ext cx="685800" cy="5847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5</a:t>
            </a:r>
            <a:endParaRPr lang="en-US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934200" y="1885951"/>
            <a:ext cx="685800" cy="5847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2</a:t>
            </a:r>
            <a:endParaRPr lang="en-US" sz="3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934200" y="2571751"/>
            <a:ext cx="685800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3</a:t>
            </a:r>
            <a:endParaRPr lang="en-US" sz="3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934200" y="3257551"/>
            <a:ext cx="685800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2</a:t>
            </a:r>
            <a:endParaRPr lang="en-US" sz="3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934200" y="3943351"/>
            <a:ext cx="685800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5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-23838" y="121577"/>
            <a:ext cx="2651622" cy="694809"/>
            <a:chOff x="-23838" y="121577"/>
            <a:chExt cx="2651622" cy="694809"/>
          </a:xfrm>
        </p:grpSpPr>
        <p:grpSp>
          <p:nvGrpSpPr>
            <p:cNvPr id="3" name="Group 5"/>
            <p:cNvGrpSpPr/>
            <p:nvPr/>
          </p:nvGrpSpPr>
          <p:grpSpPr>
            <a:xfrm>
              <a:off x="-23838" y="121577"/>
              <a:ext cx="818266" cy="694809"/>
              <a:chOff x="4035985" y="2025828"/>
              <a:chExt cx="4113453" cy="3654758"/>
            </a:xfrm>
          </p:grpSpPr>
          <p:sp>
            <p:nvSpPr>
              <p:cNvPr id="8" name="Freeform: Shape 100"/>
              <p:cNvSpPr/>
              <p:nvPr/>
            </p:nvSpPr>
            <p:spPr>
              <a:xfrm>
                <a:off x="6105685" y="2122042"/>
                <a:ext cx="1164169" cy="1565269"/>
              </a:xfrm>
              <a:custGeom>
                <a:avLst/>
                <a:gdLst>
                  <a:gd name="connsiteX0" fmla="*/ 567785 w 1133475"/>
                  <a:gd name="connsiteY0" fmla="*/ 714573 h 1524000"/>
                  <a:gd name="connsiteX1" fmla="*/ 64865 w 1133475"/>
                  <a:gd name="connsiteY1" fmla="*/ 1521340 h 1524000"/>
                  <a:gd name="connsiteX2" fmla="*/ 269653 w 1133475"/>
                  <a:gd name="connsiteY2" fmla="*/ 473590 h 1524000"/>
                  <a:gd name="connsiteX3" fmla="*/ 915448 w 1133475"/>
                  <a:gd name="connsiteY3" fmla="*/ 55443 h 1524000"/>
                  <a:gd name="connsiteX4" fmla="*/ 1029748 w 1133475"/>
                  <a:gd name="connsiteY4" fmla="*/ 8770 h 1524000"/>
                  <a:gd name="connsiteX5" fmla="*/ 1087851 w 1133475"/>
                  <a:gd name="connsiteY5" fmla="*/ 35440 h 1524000"/>
                  <a:gd name="connsiteX6" fmla="*/ 908780 w 1133475"/>
                  <a:gd name="connsiteY6" fmla="*/ 946983 h 1524000"/>
                  <a:gd name="connsiteX7" fmla="*/ 223933 w 1133475"/>
                  <a:gd name="connsiteY7" fmla="*/ 1474668 h 1524000"/>
                  <a:gd name="connsiteX8" fmla="*/ 113443 w 1133475"/>
                  <a:gd name="connsiteY8" fmla="*/ 1530865 h 1524000"/>
                  <a:gd name="connsiteX9" fmla="*/ 101060 w 1133475"/>
                  <a:gd name="connsiteY9" fmla="*/ 1528960 h 1524000"/>
                  <a:gd name="connsiteX10" fmla="*/ 567785 w 1133475"/>
                  <a:gd name="connsiteY10" fmla="*/ 714573 h 152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24000">
                    <a:moveTo>
                      <a:pt x="567785" y="714573"/>
                    </a:moveTo>
                    <a:cubicBezTo>
                      <a:pt x="370618" y="960318"/>
                      <a:pt x="207740" y="1228923"/>
                      <a:pt x="64865" y="1521340"/>
                    </a:cubicBezTo>
                    <a:cubicBezTo>
                      <a:pt x="-58007" y="1126053"/>
                      <a:pt x="-15145" y="775533"/>
                      <a:pt x="269653" y="473590"/>
                    </a:cubicBezTo>
                    <a:cubicBezTo>
                      <a:pt x="450628" y="282138"/>
                      <a:pt x="676370" y="158313"/>
                      <a:pt x="915448" y="55443"/>
                    </a:cubicBezTo>
                    <a:cubicBezTo>
                      <a:pt x="953548" y="39250"/>
                      <a:pt x="992601" y="25915"/>
                      <a:pt x="1029748" y="8770"/>
                    </a:cubicBezTo>
                    <a:cubicBezTo>
                      <a:pt x="1063086" y="-7422"/>
                      <a:pt x="1076420" y="-2660"/>
                      <a:pt x="1087851" y="35440"/>
                    </a:cubicBezTo>
                    <a:cubicBezTo>
                      <a:pt x="1187863" y="370720"/>
                      <a:pt x="1127855" y="674568"/>
                      <a:pt x="908780" y="946983"/>
                    </a:cubicBezTo>
                    <a:cubicBezTo>
                      <a:pt x="723043" y="1177488"/>
                      <a:pt x="481108" y="1336555"/>
                      <a:pt x="223933" y="1474668"/>
                    </a:cubicBezTo>
                    <a:cubicBezTo>
                      <a:pt x="187738" y="1493718"/>
                      <a:pt x="150590" y="1511815"/>
                      <a:pt x="113443" y="1530865"/>
                    </a:cubicBezTo>
                    <a:cubicBezTo>
                      <a:pt x="111538" y="1531818"/>
                      <a:pt x="107728" y="1529913"/>
                      <a:pt x="101060" y="1528960"/>
                    </a:cubicBezTo>
                    <a:cubicBezTo>
                      <a:pt x="234410" y="1243210"/>
                      <a:pt x="391573" y="973653"/>
                      <a:pt x="567785" y="71457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101"/>
              <p:cNvSpPr/>
              <p:nvPr/>
            </p:nvSpPr>
            <p:spPr>
              <a:xfrm>
                <a:off x="5093994" y="2025828"/>
                <a:ext cx="929379" cy="1672882"/>
              </a:xfrm>
              <a:custGeom>
                <a:avLst/>
                <a:gdLst>
                  <a:gd name="connsiteX0" fmla="*/ 894625 w 904875"/>
                  <a:gd name="connsiteY0" fmla="*/ 1601682 h 1628775"/>
                  <a:gd name="connsiteX1" fmla="*/ 413613 w 904875"/>
                  <a:gd name="connsiteY1" fmla="*/ 780627 h 1628775"/>
                  <a:gd name="connsiteX2" fmla="*/ 864145 w 904875"/>
                  <a:gd name="connsiteY2" fmla="*/ 1633114 h 1628775"/>
                  <a:gd name="connsiteX3" fmla="*/ 451713 w 904875"/>
                  <a:gd name="connsiteY3" fmla="*/ 1469284 h 1628775"/>
                  <a:gd name="connsiteX4" fmla="*/ 29755 w 904875"/>
                  <a:gd name="connsiteY4" fmla="*/ 807297 h 1628775"/>
                  <a:gd name="connsiteX5" fmla="*/ 39280 w 904875"/>
                  <a:gd name="connsiteY5" fmla="*/ 26247 h 1628775"/>
                  <a:gd name="connsiteX6" fmla="*/ 81190 w 904875"/>
                  <a:gd name="connsiteY6" fmla="*/ 3387 h 1628775"/>
                  <a:gd name="connsiteX7" fmla="*/ 810805 w 904875"/>
                  <a:gd name="connsiteY7" fmla="*/ 673947 h 1628775"/>
                  <a:gd name="connsiteX8" fmla="*/ 894625 w 904875"/>
                  <a:gd name="connsiteY8" fmla="*/ 1601682 h 162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4875" h="1628775">
                    <a:moveTo>
                      <a:pt x="894625" y="1601682"/>
                    </a:moveTo>
                    <a:cubicBezTo>
                      <a:pt x="707935" y="1342602"/>
                      <a:pt x="549820" y="1068282"/>
                      <a:pt x="413613" y="780627"/>
                    </a:cubicBezTo>
                    <a:cubicBezTo>
                      <a:pt x="527913" y="1080664"/>
                      <a:pt x="682218" y="1358794"/>
                      <a:pt x="864145" y="1633114"/>
                    </a:cubicBezTo>
                    <a:cubicBezTo>
                      <a:pt x="711745" y="1601682"/>
                      <a:pt x="576490" y="1550247"/>
                      <a:pt x="451713" y="1469284"/>
                    </a:cubicBezTo>
                    <a:cubicBezTo>
                      <a:pt x="209778" y="1313074"/>
                      <a:pt x="83095" y="1083522"/>
                      <a:pt x="29755" y="807297"/>
                    </a:cubicBezTo>
                    <a:cubicBezTo>
                      <a:pt x="-20727" y="546312"/>
                      <a:pt x="228" y="286279"/>
                      <a:pt x="39280" y="26247"/>
                    </a:cubicBezTo>
                    <a:cubicBezTo>
                      <a:pt x="44043" y="-4233"/>
                      <a:pt x="56425" y="-2328"/>
                      <a:pt x="81190" y="3387"/>
                    </a:cubicBezTo>
                    <a:cubicBezTo>
                      <a:pt x="452665" y="87207"/>
                      <a:pt x="690790" y="317712"/>
                      <a:pt x="810805" y="673947"/>
                    </a:cubicBezTo>
                    <a:cubicBezTo>
                      <a:pt x="912723" y="974937"/>
                      <a:pt x="917485" y="1286404"/>
                      <a:pt x="894625" y="160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02"/>
              <p:cNvSpPr/>
              <p:nvPr/>
            </p:nvSpPr>
            <p:spPr>
              <a:xfrm>
                <a:off x="4917602" y="4013286"/>
                <a:ext cx="1164169" cy="1575052"/>
              </a:xfrm>
              <a:custGeom>
                <a:avLst/>
                <a:gdLst>
                  <a:gd name="connsiteX0" fmla="*/ 1035886 w 1133475"/>
                  <a:gd name="connsiteY0" fmla="*/ 0 h 1533525"/>
                  <a:gd name="connsiteX1" fmla="*/ 546301 w 1133475"/>
                  <a:gd name="connsiteY1" fmla="*/ 848677 h 1533525"/>
                  <a:gd name="connsiteX2" fmla="*/ 1069224 w 1133475"/>
                  <a:gd name="connsiteY2" fmla="*/ 17145 h 1533525"/>
                  <a:gd name="connsiteX3" fmla="*/ 903489 w 1133475"/>
                  <a:gd name="connsiteY3" fmla="*/ 1021080 h 1533525"/>
                  <a:gd name="connsiteX4" fmla="*/ 289126 w 1133475"/>
                  <a:gd name="connsiteY4" fmla="*/ 1451610 h 1533525"/>
                  <a:gd name="connsiteX5" fmla="*/ 96721 w 1133475"/>
                  <a:gd name="connsiteY5" fmla="*/ 1531620 h 1533525"/>
                  <a:gd name="connsiteX6" fmla="*/ 49096 w 1133475"/>
                  <a:gd name="connsiteY6" fmla="*/ 1508760 h 1533525"/>
                  <a:gd name="connsiteX7" fmla="*/ 239596 w 1133475"/>
                  <a:gd name="connsiteY7" fmla="*/ 574358 h 1533525"/>
                  <a:gd name="connsiteX8" fmla="*/ 892059 w 1133475"/>
                  <a:gd name="connsiteY8" fmla="*/ 73342 h 1533525"/>
                  <a:gd name="connsiteX9" fmla="*/ 1014931 w 1133475"/>
                  <a:gd name="connsiteY9" fmla="*/ 10478 h 1533525"/>
                  <a:gd name="connsiteX10" fmla="*/ 1035886 w 1133475"/>
                  <a:gd name="connsiteY10" fmla="*/ 0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33525">
                    <a:moveTo>
                      <a:pt x="1035886" y="0"/>
                    </a:moveTo>
                    <a:cubicBezTo>
                      <a:pt x="893964" y="302895"/>
                      <a:pt x="731086" y="581977"/>
                      <a:pt x="546301" y="848677"/>
                    </a:cubicBezTo>
                    <a:cubicBezTo>
                      <a:pt x="752041" y="595313"/>
                      <a:pt x="920634" y="318135"/>
                      <a:pt x="1069224" y="17145"/>
                    </a:cubicBezTo>
                    <a:cubicBezTo>
                      <a:pt x="1183524" y="387667"/>
                      <a:pt x="1156854" y="723900"/>
                      <a:pt x="903489" y="1021080"/>
                    </a:cubicBezTo>
                    <a:cubicBezTo>
                      <a:pt x="735849" y="1217295"/>
                      <a:pt x="519631" y="1345883"/>
                      <a:pt x="289126" y="1451610"/>
                    </a:cubicBezTo>
                    <a:cubicBezTo>
                      <a:pt x="226261" y="1481138"/>
                      <a:pt x="159586" y="1503045"/>
                      <a:pt x="96721" y="1531620"/>
                    </a:cubicBezTo>
                    <a:cubicBezTo>
                      <a:pt x="68146" y="1544955"/>
                      <a:pt x="57669" y="1540193"/>
                      <a:pt x="49096" y="1508760"/>
                    </a:cubicBezTo>
                    <a:cubicBezTo>
                      <a:pt x="-56631" y="1162050"/>
                      <a:pt x="9091" y="851535"/>
                      <a:pt x="239596" y="574358"/>
                    </a:cubicBezTo>
                    <a:cubicBezTo>
                      <a:pt x="418666" y="358140"/>
                      <a:pt x="648219" y="206692"/>
                      <a:pt x="892059" y="73342"/>
                    </a:cubicBezTo>
                    <a:cubicBezTo>
                      <a:pt x="932064" y="51435"/>
                      <a:pt x="973974" y="31433"/>
                      <a:pt x="1014931" y="10478"/>
                    </a:cubicBezTo>
                    <a:cubicBezTo>
                      <a:pt x="1017789" y="7620"/>
                      <a:pt x="1021599" y="5715"/>
                      <a:pt x="10358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3"/>
              <p:cNvSpPr/>
              <p:nvPr/>
            </p:nvSpPr>
            <p:spPr>
              <a:xfrm>
                <a:off x="4035985" y="3407222"/>
                <a:ext cx="1868541" cy="851115"/>
              </a:xfrm>
              <a:custGeom>
                <a:avLst/>
                <a:gdLst>
                  <a:gd name="connsiteX0" fmla="*/ 793168 w 1819275"/>
                  <a:gd name="connsiteY0" fmla="*/ 414825 h 828675"/>
                  <a:gd name="connsiteX1" fmla="*/ 1816153 w 1819275"/>
                  <a:gd name="connsiteY1" fmla="*/ 456735 h 828675"/>
                  <a:gd name="connsiteX2" fmla="*/ 1703758 w 1819275"/>
                  <a:gd name="connsiteY2" fmla="*/ 571035 h 828675"/>
                  <a:gd name="connsiteX3" fmla="*/ 1005576 w 1819275"/>
                  <a:gd name="connsiteY3" fmla="*/ 832020 h 828675"/>
                  <a:gd name="connsiteX4" fmla="*/ 442648 w 1819275"/>
                  <a:gd name="connsiteY4" fmla="*/ 658665 h 828675"/>
                  <a:gd name="connsiteX5" fmla="*/ 18786 w 1819275"/>
                  <a:gd name="connsiteY5" fmla="*/ 370058 h 828675"/>
                  <a:gd name="connsiteX6" fmla="*/ 14976 w 1819275"/>
                  <a:gd name="connsiteY6" fmla="*/ 320528 h 828675"/>
                  <a:gd name="connsiteX7" fmla="*/ 933186 w 1819275"/>
                  <a:gd name="connsiteY7" fmla="*/ 19538 h 828675"/>
                  <a:gd name="connsiteX8" fmla="*/ 1819963 w 1819275"/>
                  <a:gd name="connsiteY8" fmla="*/ 419588 h 828675"/>
                  <a:gd name="connsiteX9" fmla="*/ 793168 w 1819275"/>
                  <a:gd name="connsiteY9" fmla="*/ 41482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9275" h="828675">
                    <a:moveTo>
                      <a:pt x="793168" y="414825"/>
                    </a:moveTo>
                    <a:cubicBezTo>
                      <a:pt x="1129401" y="469118"/>
                      <a:pt x="1467538" y="482453"/>
                      <a:pt x="1816153" y="456735"/>
                    </a:cubicBezTo>
                    <a:cubicBezTo>
                      <a:pt x="1775196" y="498645"/>
                      <a:pt x="1741858" y="537698"/>
                      <a:pt x="1703758" y="571035"/>
                    </a:cubicBezTo>
                    <a:cubicBezTo>
                      <a:pt x="1504686" y="747248"/>
                      <a:pt x="1276086" y="846308"/>
                      <a:pt x="1005576" y="832020"/>
                    </a:cubicBezTo>
                    <a:cubicBezTo>
                      <a:pt x="803646" y="821543"/>
                      <a:pt x="618861" y="752963"/>
                      <a:pt x="442648" y="658665"/>
                    </a:cubicBezTo>
                    <a:cubicBezTo>
                      <a:pt x="291201" y="577703"/>
                      <a:pt x="152136" y="477690"/>
                      <a:pt x="18786" y="370058"/>
                    </a:cubicBezTo>
                    <a:cubicBezTo>
                      <a:pt x="-4074" y="351960"/>
                      <a:pt x="-6932" y="343388"/>
                      <a:pt x="14976" y="320528"/>
                    </a:cubicBezTo>
                    <a:cubicBezTo>
                      <a:pt x="265483" y="50018"/>
                      <a:pt x="573141" y="-45232"/>
                      <a:pt x="933186" y="19538"/>
                    </a:cubicBezTo>
                    <a:cubicBezTo>
                      <a:pt x="1257988" y="77640"/>
                      <a:pt x="1538023" y="235755"/>
                      <a:pt x="1819963" y="419588"/>
                    </a:cubicBezTo>
                    <a:cubicBezTo>
                      <a:pt x="1469443" y="451020"/>
                      <a:pt x="1131306" y="447210"/>
                      <a:pt x="793168" y="41482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04"/>
              <p:cNvSpPr/>
              <p:nvPr/>
            </p:nvSpPr>
            <p:spPr>
              <a:xfrm>
                <a:off x="6280897" y="3451054"/>
                <a:ext cx="1868541" cy="851115"/>
              </a:xfrm>
              <a:custGeom>
                <a:avLst/>
                <a:gdLst>
                  <a:gd name="connsiteX0" fmla="*/ 1072515 w 1819275"/>
                  <a:gd name="connsiteY0" fmla="*/ 424536 h 828675"/>
                  <a:gd name="connsiteX1" fmla="*/ 11430 w 1819275"/>
                  <a:gd name="connsiteY1" fmla="*/ 375958 h 828675"/>
                  <a:gd name="connsiteX2" fmla="*/ 29528 w 1819275"/>
                  <a:gd name="connsiteY2" fmla="*/ 345478 h 828675"/>
                  <a:gd name="connsiteX3" fmla="*/ 619125 w 1819275"/>
                  <a:gd name="connsiteY3" fmla="*/ 12103 h 828675"/>
                  <a:gd name="connsiteX4" fmla="*/ 1186815 w 1819275"/>
                  <a:gd name="connsiteY4" fmla="*/ 86398 h 828675"/>
                  <a:gd name="connsiteX5" fmla="*/ 1807845 w 1819275"/>
                  <a:gd name="connsiteY5" fmla="*/ 468351 h 828675"/>
                  <a:gd name="connsiteX6" fmla="*/ 1808798 w 1819275"/>
                  <a:gd name="connsiteY6" fmla="*/ 508356 h 828675"/>
                  <a:gd name="connsiteX7" fmla="*/ 929640 w 1819275"/>
                  <a:gd name="connsiteY7" fmla="*/ 821728 h 828675"/>
                  <a:gd name="connsiteX8" fmla="*/ 53340 w 1819275"/>
                  <a:gd name="connsiteY8" fmla="*/ 448348 h 828675"/>
                  <a:gd name="connsiteX9" fmla="*/ 0 w 1819275"/>
                  <a:gd name="connsiteY9" fmla="*/ 413106 h 828675"/>
                  <a:gd name="connsiteX10" fmla="*/ 1072515 w 1819275"/>
                  <a:gd name="connsiteY10" fmla="*/ 424536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19275" h="828675">
                    <a:moveTo>
                      <a:pt x="1072515" y="424536"/>
                    </a:moveTo>
                    <a:cubicBezTo>
                      <a:pt x="721043" y="365481"/>
                      <a:pt x="366713" y="350241"/>
                      <a:pt x="11430" y="375958"/>
                    </a:cubicBezTo>
                    <a:cubicBezTo>
                      <a:pt x="6668" y="358813"/>
                      <a:pt x="21908" y="353098"/>
                      <a:pt x="29528" y="345478"/>
                    </a:cubicBezTo>
                    <a:cubicBezTo>
                      <a:pt x="193358" y="175933"/>
                      <a:pt x="381953" y="51156"/>
                      <a:pt x="619125" y="12103"/>
                    </a:cubicBezTo>
                    <a:cubicBezTo>
                      <a:pt x="816293" y="-20282"/>
                      <a:pt x="1004888" y="14961"/>
                      <a:pt x="1186815" y="86398"/>
                    </a:cubicBezTo>
                    <a:cubicBezTo>
                      <a:pt x="1416368" y="175933"/>
                      <a:pt x="1617345" y="314998"/>
                      <a:pt x="1807845" y="468351"/>
                    </a:cubicBezTo>
                    <a:cubicBezTo>
                      <a:pt x="1827848" y="484543"/>
                      <a:pt x="1823085" y="493116"/>
                      <a:pt x="1808798" y="508356"/>
                    </a:cubicBezTo>
                    <a:cubicBezTo>
                      <a:pt x="1570673" y="766483"/>
                      <a:pt x="1278255" y="874116"/>
                      <a:pt x="929640" y="821728"/>
                    </a:cubicBezTo>
                    <a:cubicBezTo>
                      <a:pt x="605790" y="773151"/>
                      <a:pt x="323850" y="622656"/>
                      <a:pt x="53340" y="448348"/>
                    </a:cubicBezTo>
                    <a:cubicBezTo>
                      <a:pt x="39053" y="438823"/>
                      <a:pt x="24765" y="429298"/>
                      <a:pt x="0" y="413106"/>
                    </a:cubicBezTo>
                    <a:cubicBezTo>
                      <a:pt x="366713" y="382626"/>
                      <a:pt x="719138" y="386436"/>
                      <a:pt x="1072515" y="42453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05"/>
              <p:cNvSpPr/>
              <p:nvPr/>
            </p:nvSpPr>
            <p:spPr>
              <a:xfrm>
                <a:off x="6164426" y="4017487"/>
                <a:ext cx="919596" cy="1663099"/>
              </a:xfrm>
              <a:custGeom>
                <a:avLst/>
                <a:gdLst>
                  <a:gd name="connsiteX0" fmla="*/ 484876 w 895350"/>
                  <a:gd name="connsiteY0" fmla="*/ 817917 h 1619250"/>
                  <a:gd name="connsiteX1" fmla="*/ 74348 w 895350"/>
                  <a:gd name="connsiteY1" fmla="*/ 47345 h 1619250"/>
                  <a:gd name="connsiteX2" fmla="*/ 43868 w 895350"/>
                  <a:gd name="connsiteY2" fmla="*/ 672 h 1619250"/>
                  <a:gd name="connsiteX3" fmla="*/ 129593 w 895350"/>
                  <a:gd name="connsiteY3" fmla="*/ 16865 h 1619250"/>
                  <a:gd name="connsiteX4" fmla="*/ 885878 w 895350"/>
                  <a:gd name="connsiteY4" fmla="*/ 888402 h 1619250"/>
                  <a:gd name="connsiteX5" fmla="*/ 864923 w 895350"/>
                  <a:gd name="connsiteY5" fmla="*/ 1598967 h 1619250"/>
                  <a:gd name="connsiteX6" fmla="*/ 823966 w 895350"/>
                  <a:gd name="connsiteY6" fmla="*/ 1624685 h 1619250"/>
                  <a:gd name="connsiteX7" fmla="*/ 131498 w 895350"/>
                  <a:gd name="connsiteY7" fmla="*/ 1051280 h 1619250"/>
                  <a:gd name="connsiteX8" fmla="*/ 10531 w 895350"/>
                  <a:gd name="connsiteY8" fmla="*/ 23532 h 1619250"/>
                  <a:gd name="connsiteX9" fmla="*/ 476303 w 895350"/>
                  <a:gd name="connsiteY9" fmla="*/ 826490 h 1619250"/>
                  <a:gd name="connsiteX10" fmla="*/ 542026 w 895350"/>
                  <a:gd name="connsiteY10" fmla="*/ 968412 h 1619250"/>
                  <a:gd name="connsiteX11" fmla="*/ 484876 w 895350"/>
                  <a:gd name="connsiteY11" fmla="*/ 817917 h 1619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95350" h="1619250">
                    <a:moveTo>
                      <a:pt x="484876" y="817917"/>
                    </a:moveTo>
                    <a:cubicBezTo>
                      <a:pt x="375338" y="546455"/>
                      <a:pt x="235321" y="292137"/>
                      <a:pt x="74348" y="47345"/>
                    </a:cubicBezTo>
                    <a:cubicBezTo>
                      <a:pt x="64823" y="33057"/>
                      <a:pt x="55298" y="18770"/>
                      <a:pt x="43868" y="672"/>
                    </a:cubicBezTo>
                    <a:cubicBezTo>
                      <a:pt x="77206" y="-3138"/>
                      <a:pt x="102923" y="10197"/>
                      <a:pt x="129593" y="16865"/>
                    </a:cubicBezTo>
                    <a:cubicBezTo>
                      <a:pt x="564886" y="135927"/>
                      <a:pt x="826823" y="440727"/>
                      <a:pt x="885878" y="888402"/>
                    </a:cubicBezTo>
                    <a:cubicBezTo>
                      <a:pt x="917311" y="1127480"/>
                      <a:pt x="899213" y="1362747"/>
                      <a:pt x="864923" y="1598967"/>
                    </a:cubicBezTo>
                    <a:cubicBezTo>
                      <a:pt x="861113" y="1626590"/>
                      <a:pt x="850636" y="1630400"/>
                      <a:pt x="823966" y="1624685"/>
                    </a:cubicBezTo>
                    <a:cubicBezTo>
                      <a:pt x="496306" y="1549437"/>
                      <a:pt x="262943" y="1361795"/>
                      <a:pt x="131498" y="1051280"/>
                    </a:cubicBezTo>
                    <a:cubicBezTo>
                      <a:pt x="-8519" y="720762"/>
                      <a:pt x="-12329" y="374052"/>
                      <a:pt x="10531" y="23532"/>
                    </a:cubicBezTo>
                    <a:cubicBezTo>
                      <a:pt x="191506" y="276897"/>
                      <a:pt x="348668" y="543597"/>
                      <a:pt x="476303" y="826490"/>
                    </a:cubicBezTo>
                    <a:cubicBezTo>
                      <a:pt x="509641" y="872210"/>
                      <a:pt x="523928" y="925550"/>
                      <a:pt x="542026" y="968412"/>
                    </a:cubicBezTo>
                    <a:cubicBezTo>
                      <a:pt x="531548" y="921740"/>
                      <a:pt x="495353" y="874115"/>
                      <a:pt x="484876" y="8179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7564" y="234265"/>
              <a:ext cx="19802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Tiết 4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2016224" y="-172105"/>
            <a:ext cx="550810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pic>
        <p:nvPicPr>
          <p:cNvPr id="18" name="Picture 2" descr="C:\Users\Administrator\Desktop\GA ĐT TOAN\KHAM PH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"/>
            <a:ext cx="1611251" cy="66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828800" y="895350"/>
            <a:ext cx="601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Số 0 trong phép trừ</a:t>
            </a:r>
          </a:p>
        </p:txBody>
      </p:sp>
      <p:pic>
        <p:nvPicPr>
          <p:cNvPr id="2050" name="Picture 2" descr="C:\Users\Administrator\Desktop\2020-2021\TAILIEU\Toan1.1 bai 11-15 (FB Yen Nga)-20200808T151710Z-001\Toan1.1 bai 11-15 (FB Yen Nga)\file ảnh scan từ sách\bài 11\Phạm Duyên- trang 74.jpg"/>
          <p:cNvPicPr>
            <a:picLocks noChangeAspect="1" noChangeArrowheads="1"/>
          </p:cNvPicPr>
          <p:nvPr/>
        </p:nvPicPr>
        <p:blipFill>
          <a:blip r:embed="rId3" cstate="print"/>
          <a:srcRect l="16259" t="26820" r="45803" b="64559"/>
          <a:stretch>
            <a:fillRect/>
          </a:stretch>
        </p:blipFill>
        <p:spPr bwMode="auto">
          <a:xfrm>
            <a:off x="1905000" y="2190750"/>
            <a:ext cx="3124200" cy="1066800"/>
          </a:xfrm>
          <a:prstGeom prst="rect">
            <a:avLst/>
          </a:prstGeom>
          <a:noFill/>
        </p:spPr>
      </p:pic>
      <p:pic>
        <p:nvPicPr>
          <p:cNvPr id="22" name="Picture 2" descr="C:\Users\Administrator\Desktop\2020-2021\TAILIEU\Toan1.1 bai 11-15 (FB Yen Nga)-20200808T151710Z-001\Toan1.1 bai 11-15 (FB Yen Nga)\file ảnh scan từ sách\bài 11\Phạm Duyên- trang 74.jpg"/>
          <p:cNvPicPr>
            <a:picLocks noChangeAspect="1" noChangeArrowheads="1"/>
          </p:cNvPicPr>
          <p:nvPr/>
        </p:nvPicPr>
        <p:blipFill>
          <a:blip r:embed="rId4"/>
          <a:srcRect l="16259" t="22989" r="45803" b="74137"/>
          <a:stretch>
            <a:fillRect/>
          </a:stretch>
        </p:blipFill>
        <p:spPr bwMode="auto">
          <a:xfrm>
            <a:off x="2286000" y="1428750"/>
            <a:ext cx="2133600" cy="457200"/>
          </a:xfrm>
          <a:prstGeom prst="rect">
            <a:avLst/>
          </a:prstGeom>
          <a:noFill/>
        </p:spPr>
      </p:pic>
      <p:pic>
        <p:nvPicPr>
          <p:cNvPr id="25" name="Picture 2" descr="C:\Users\Administrator\Desktop\2020-2021\TAILIEU\Toan1.1 bai 11-15 (FB Yen Nga)-20200808T151710Z-001\Toan1.1 bai 11-15 (FB Yen Nga)\file ảnh scan từ sách\bài 11\Phạm Duyên- trang 74.jpg"/>
          <p:cNvPicPr>
            <a:picLocks noChangeAspect="1" noChangeArrowheads="1"/>
          </p:cNvPicPr>
          <p:nvPr/>
        </p:nvPicPr>
        <p:blipFill>
          <a:blip r:embed="rId5" cstate="print"/>
          <a:srcRect l="54197" t="27778" r="9220" b="64559"/>
          <a:stretch>
            <a:fillRect/>
          </a:stretch>
        </p:blipFill>
        <p:spPr bwMode="auto">
          <a:xfrm>
            <a:off x="5105400" y="1962150"/>
            <a:ext cx="2514600" cy="609600"/>
          </a:xfrm>
          <a:prstGeom prst="rect">
            <a:avLst/>
          </a:prstGeom>
          <a:noFill/>
        </p:spPr>
      </p:pic>
      <p:pic>
        <p:nvPicPr>
          <p:cNvPr id="26" name="Picture 2" descr="C:\Users\Administrator\Desktop\2020-2021\TAILIEU\Toan1.1 bai 11-15 (FB Yen Nga)-20200808T151710Z-001\Toan1.1 bai 11-15 (FB Yen Nga)\file ảnh scan từ sách\bài 11\Phạm Duyên- trang 74.jpg"/>
          <p:cNvPicPr>
            <a:picLocks noChangeAspect="1" noChangeArrowheads="1"/>
          </p:cNvPicPr>
          <p:nvPr/>
        </p:nvPicPr>
        <p:blipFill>
          <a:blip r:embed="rId4"/>
          <a:srcRect l="16259" t="43103" r="45803" b="47318"/>
          <a:stretch>
            <a:fillRect/>
          </a:stretch>
        </p:blipFill>
        <p:spPr bwMode="auto">
          <a:xfrm>
            <a:off x="1752600" y="3638550"/>
            <a:ext cx="3352800" cy="1200150"/>
          </a:xfrm>
          <a:prstGeom prst="rect">
            <a:avLst/>
          </a:prstGeom>
          <a:noFill/>
        </p:spPr>
      </p:pic>
      <p:pic>
        <p:nvPicPr>
          <p:cNvPr id="27" name="Picture 2" descr="C:\Users\Administrator\Desktop\2020-2021\TAILIEU\Toan1.1 bai 11-15 (FB Yen Nga)-20200808T151710Z-001\Toan1.1 bai 11-15 (FB Yen Nga)\file ảnh scan từ sách\bài 11\Phạm Duyên- trang 74.jpg"/>
          <p:cNvPicPr>
            <a:picLocks noChangeAspect="1" noChangeArrowheads="1"/>
          </p:cNvPicPr>
          <p:nvPr/>
        </p:nvPicPr>
        <p:blipFill>
          <a:blip r:embed="rId4"/>
          <a:srcRect l="16259" t="39275" r="45803" b="56893"/>
          <a:stretch>
            <a:fillRect/>
          </a:stretch>
        </p:blipFill>
        <p:spPr bwMode="auto">
          <a:xfrm>
            <a:off x="2286000" y="3257550"/>
            <a:ext cx="2819400" cy="533400"/>
          </a:xfrm>
          <a:prstGeom prst="rect">
            <a:avLst/>
          </a:prstGeom>
          <a:noFill/>
        </p:spPr>
      </p:pic>
      <p:pic>
        <p:nvPicPr>
          <p:cNvPr id="28" name="Picture 2" descr="C:\Users\Administrator\Desktop\2020-2021\TAILIEU\Toan1.1 bai 11-15 (FB Yen Nga)-20200808T151710Z-001\Toan1.1 bai 11-15 (FB Yen Nga)\file ảnh scan từ sách\bài 11\Phạm Duyên- trang 74.jpg"/>
          <p:cNvPicPr>
            <a:picLocks noChangeAspect="1" noChangeArrowheads="1"/>
          </p:cNvPicPr>
          <p:nvPr/>
        </p:nvPicPr>
        <p:blipFill>
          <a:blip r:embed="rId6" cstate="print"/>
          <a:srcRect l="62326" t="45977" r="17350" b="46360"/>
          <a:stretch>
            <a:fillRect/>
          </a:stretch>
        </p:blipFill>
        <p:spPr bwMode="auto">
          <a:xfrm>
            <a:off x="5638800" y="3943350"/>
            <a:ext cx="1143000" cy="609600"/>
          </a:xfrm>
          <a:prstGeom prst="rect">
            <a:avLst/>
          </a:prstGeom>
          <a:noFill/>
        </p:spPr>
      </p:pic>
      <p:sp>
        <p:nvSpPr>
          <p:cNvPr id="30" name="TextBox 29"/>
          <p:cNvSpPr txBox="1"/>
          <p:nvPr/>
        </p:nvSpPr>
        <p:spPr>
          <a:xfrm>
            <a:off x="6553200" y="2038350"/>
            <a:ext cx="381000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/>
              <a:t>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0" y="4019550"/>
            <a:ext cx="381000" cy="40011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/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-23838" y="121577"/>
            <a:ext cx="2651622" cy="694809"/>
            <a:chOff x="-23838" y="121577"/>
            <a:chExt cx="2651622" cy="694809"/>
          </a:xfrm>
        </p:grpSpPr>
        <p:grpSp>
          <p:nvGrpSpPr>
            <p:cNvPr id="3" name="Group 5"/>
            <p:cNvGrpSpPr/>
            <p:nvPr/>
          </p:nvGrpSpPr>
          <p:grpSpPr>
            <a:xfrm>
              <a:off x="-23838" y="121577"/>
              <a:ext cx="818266" cy="694809"/>
              <a:chOff x="4035985" y="2025828"/>
              <a:chExt cx="4113453" cy="3654758"/>
            </a:xfrm>
          </p:grpSpPr>
          <p:sp>
            <p:nvSpPr>
              <p:cNvPr id="8" name="Freeform: Shape 100"/>
              <p:cNvSpPr/>
              <p:nvPr/>
            </p:nvSpPr>
            <p:spPr>
              <a:xfrm>
                <a:off x="6105685" y="2122042"/>
                <a:ext cx="1164169" cy="1565269"/>
              </a:xfrm>
              <a:custGeom>
                <a:avLst/>
                <a:gdLst>
                  <a:gd name="connsiteX0" fmla="*/ 567785 w 1133475"/>
                  <a:gd name="connsiteY0" fmla="*/ 714573 h 1524000"/>
                  <a:gd name="connsiteX1" fmla="*/ 64865 w 1133475"/>
                  <a:gd name="connsiteY1" fmla="*/ 1521340 h 1524000"/>
                  <a:gd name="connsiteX2" fmla="*/ 269653 w 1133475"/>
                  <a:gd name="connsiteY2" fmla="*/ 473590 h 1524000"/>
                  <a:gd name="connsiteX3" fmla="*/ 915448 w 1133475"/>
                  <a:gd name="connsiteY3" fmla="*/ 55443 h 1524000"/>
                  <a:gd name="connsiteX4" fmla="*/ 1029748 w 1133475"/>
                  <a:gd name="connsiteY4" fmla="*/ 8770 h 1524000"/>
                  <a:gd name="connsiteX5" fmla="*/ 1087851 w 1133475"/>
                  <a:gd name="connsiteY5" fmla="*/ 35440 h 1524000"/>
                  <a:gd name="connsiteX6" fmla="*/ 908780 w 1133475"/>
                  <a:gd name="connsiteY6" fmla="*/ 946983 h 1524000"/>
                  <a:gd name="connsiteX7" fmla="*/ 223933 w 1133475"/>
                  <a:gd name="connsiteY7" fmla="*/ 1474668 h 1524000"/>
                  <a:gd name="connsiteX8" fmla="*/ 113443 w 1133475"/>
                  <a:gd name="connsiteY8" fmla="*/ 1530865 h 1524000"/>
                  <a:gd name="connsiteX9" fmla="*/ 101060 w 1133475"/>
                  <a:gd name="connsiteY9" fmla="*/ 1528960 h 1524000"/>
                  <a:gd name="connsiteX10" fmla="*/ 567785 w 1133475"/>
                  <a:gd name="connsiteY10" fmla="*/ 714573 h 152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24000">
                    <a:moveTo>
                      <a:pt x="567785" y="714573"/>
                    </a:moveTo>
                    <a:cubicBezTo>
                      <a:pt x="370618" y="960318"/>
                      <a:pt x="207740" y="1228923"/>
                      <a:pt x="64865" y="1521340"/>
                    </a:cubicBezTo>
                    <a:cubicBezTo>
                      <a:pt x="-58007" y="1126053"/>
                      <a:pt x="-15145" y="775533"/>
                      <a:pt x="269653" y="473590"/>
                    </a:cubicBezTo>
                    <a:cubicBezTo>
                      <a:pt x="450628" y="282138"/>
                      <a:pt x="676370" y="158313"/>
                      <a:pt x="915448" y="55443"/>
                    </a:cubicBezTo>
                    <a:cubicBezTo>
                      <a:pt x="953548" y="39250"/>
                      <a:pt x="992601" y="25915"/>
                      <a:pt x="1029748" y="8770"/>
                    </a:cubicBezTo>
                    <a:cubicBezTo>
                      <a:pt x="1063086" y="-7422"/>
                      <a:pt x="1076420" y="-2660"/>
                      <a:pt x="1087851" y="35440"/>
                    </a:cubicBezTo>
                    <a:cubicBezTo>
                      <a:pt x="1187863" y="370720"/>
                      <a:pt x="1127855" y="674568"/>
                      <a:pt x="908780" y="946983"/>
                    </a:cubicBezTo>
                    <a:cubicBezTo>
                      <a:pt x="723043" y="1177488"/>
                      <a:pt x="481108" y="1336555"/>
                      <a:pt x="223933" y="1474668"/>
                    </a:cubicBezTo>
                    <a:cubicBezTo>
                      <a:pt x="187738" y="1493718"/>
                      <a:pt x="150590" y="1511815"/>
                      <a:pt x="113443" y="1530865"/>
                    </a:cubicBezTo>
                    <a:cubicBezTo>
                      <a:pt x="111538" y="1531818"/>
                      <a:pt x="107728" y="1529913"/>
                      <a:pt x="101060" y="1528960"/>
                    </a:cubicBezTo>
                    <a:cubicBezTo>
                      <a:pt x="234410" y="1243210"/>
                      <a:pt x="391573" y="973653"/>
                      <a:pt x="567785" y="71457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101"/>
              <p:cNvSpPr/>
              <p:nvPr/>
            </p:nvSpPr>
            <p:spPr>
              <a:xfrm>
                <a:off x="5093994" y="2025828"/>
                <a:ext cx="929379" cy="1672882"/>
              </a:xfrm>
              <a:custGeom>
                <a:avLst/>
                <a:gdLst>
                  <a:gd name="connsiteX0" fmla="*/ 894625 w 904875"/>
                  <a:gd name="connsiteY0" fmla="*/ 1601682 h 1628775"/>
                  <a:gd name="connsiteX1" fmla="*/ 413613 w 904875"/>
                  <a:gd name="connsiteY1" fmla="*/ 780627 h 1628775"/>
                  <a:gd name="connsiteX2" fmla="*/ 864145 w 904875"/>
                  <a:gd name="connsiteY2" fmla="*/ 1633114 h 1628775"/>
                  <a:gd name="connsiteX3" fmla="*/ 451713 w 904875"/>
                  <a:gd name="connsiteY3" fmla="*/ 1469284 h 1628775"/>
                  <a:gd name="connsiteX4" fmla="*/ 29755 w 904875"/>
                  <a:gd name="connsiteY4" fmla="*/ 807297 h 1628775"/>
                  <a:gd name="connsiteX5" fmla="*/ 39280 w 904875"/>
                  <a:gd name="connsiteY5" fmla="*/ 26247 h 1628775"/>
                  <a:gd name="connsiteX6" fmla="*/ 81190 w 904875"/>
                  <a:gd name="connsiteY6" fmla="*/ 3387 h 1628775"/>
                  <a:gd name="connsiteX7" fmla="*/ 810805 w 904875"/>
                  <a:gd name="connsiteY7" fmla="*/ 673947 h 1628775"/>
                  <a:gd name="connsiteX8" fmla="*/ 894625 w 904875"/>
                  <a:gd name="connsiteY8" fmla="*/ 1601682 h 162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4875" h="1628775">
                    <a:moveTo>
                      <a:pt x="894625" y="1601682"/>
                    </a:moveTo>
                    <a:cubicBezTo>
                      <a:pt x="707935" y="1342602"/>
                      <a:pt x="549820" y="1068282"/>
                      <a:pt x="413613" y="780627"/>
                    </a:cubicBezTo>
                    <a:cubicBezTo>
                      <a:pt x="527913" y="1080664"/>
                      <a:pt x="682218" y="1358794"/>
                      <a:pt x="864145" y="1633114"/>
                    </a:cubicBezTo>
                    <a:cubicBezTo>
                      <a:pt x="711745" y="1601682"/>
                      <a:pt x="576490" y="1550247"/>
                      <a:pt x="451713" y="1469284"/>
                    </a:cubicBezTo>
                    <a:cubicBezTo>
                      <a:pt x="209778" y="1313074"/>
                      <a:pt x="83095" y="1083522"/>
                      <a:pt x="29755" y="807297"/>
                    </a:cubicBezTo>
                    <a:cubicBezTo>
                      <a:pt x="-20727" y="546312"/>
                      <a:pt x="228" y="286279"/>
                      <a:pt x="39280" y="26247"/>
                    </a:cubicBezTo>
                    <a:cubicBezTo>
                      <a:pt x="44043" y="-4233"/>
                      <a:pt x="56425" y="-2328"/>
                      <a:pt x="81190" y="3387"/>
                    </a:cubicBezTo>
                    <a:cubicBezTo>
                      <a:pt x="452665" y="87207"/>
                      <a:pt x="690790" y="317712"/>
                      <a:pt x="810805" y="673947"/>
                    </a:cubicBezTo>
                    <a:cubicBezTo>
                      <a:pt x="912723" y="974937"/>
                      <a:pt x="917485" y="1286404"/>
                      <a:pt x="894625" y="160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02"/>
              <p:cNvSpPr/>
              <p:nvPr/>
            </p:nvSpPr>
            <p:spPr>
              <a:xfrm>
                <a:off x="4917602" y="4013286"/>
                <a:ext cx="1164169" cy="1575052"/>
              </a:xfrm>
              <a:custGeom>
                <a:avLst/>
                <a:gdLst>
                  <a:gd name="connsiteX0" fmla="*/ 1035886 w 1133475"/>
                  <a:gd name="connsiteY0" fmla="*/ 0 h 1533525"/>
                  <a:gd name="connsiteX1" fmla="*/ 546301 w 1133475"/>
                  <a:gd name="connsiteY1" fmla="*/ 848677 h 1533525"/>
                  <a:gd name="connsiteX2" fmla="*/ 1069224 w 1133475"/>
                  <a:gd name="connsiteY2" fmla="*/ 17145 h 1533525"/>
                  <a:gd name="connsiteX3" fmla="*/ 903489 w 1133475"/>
                  <a:gd name="connsiteY3" fmla="*/ 1021080 h 1533525"/>
                  <a:gd name="connsiteX4" fmla="*/ 289126 w 1133475"/>
                  <a:gd name="connsiteY4" fmla="*/ 1451610 h 1533525"/>
                  <a:gd name="connsiteX5" fmla="*/ 96721 w 1133475"/>
                  <a:gd name="connsiteY5" fmla="*/ 1531620 h 1533525"/>
                  <a:gd name="connsiteX6" fmla="*/ 49096 w 1133475"/>
                  <a:gd name="connsiteY6" fmla="*/ 1508760 h 1533525"/>
                  <a:gd name="connsiteX7" fmla="*/ 239596 w 1133475"/>
                  <a:gd name="connsiteY7" fmla="*/ 574358 h 1533525"/>
                  <a:gd name="connsiteX8" fmla="*/ 892059 w 1133475"/>
                  <a:gd name="connsiteY8" fmla="*/ 73342 h 1533525"/>
                  <a:gd name="connsiteX9" fmla="*/ 1014931 w 1133475"/>
                  <a:gd name="connsiteY9" fmla="*/ 10478 h 1533525"/>
                  <a:gd name="connsiteX10" fmla="*/ 1035886 w 1133475"/>
                  <a:gd name="connsiteY10" fmla="*/ 0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33525">
                    <a:moveTo>
                      <a:pt x="1035886" y="0"/>
                    </a:moveTo>
                    <a:cubicBezTo>
                      <a:pt x="893964" y="302895"/>
                      <a:pt x="731086" y="581977"/>
                      <a:pt x="546301" y="848677"/>
                    </a:cubicBezTo>
                    <a:cubicBezTo>
                      <a:pt x="752041" y="595313"/>
                      <a:pt x="920634" y="318135"/>
                      <a:pt x="1069224" y="17145"/>
                    </a:cubicBezTo>
                    <a:cubicBezTo>
                      <a:pt x="1183524" y="387667"/>
                      <a:pt x="1156854" y="723900"/>
                      <a:pt x="903489" y="1021080"/>
                    </a:cubicBezTo>
                    <a:cubicBezTo>
                      <a:pt x="735849" y="1217295"/>
                      <a:pt x="519631" y="1345883"/>
                      <a:pt x="289126" y="1451610"/>
                    </a:cubicBezTo>
                    <a:cubicBezTo>
                      <a:pt x="226261" y="1481138"/>
                      <a:pt x="159586" y="1503045"/>
                      <a:pt x="96721" y="1531620"/>
                    </a:cubicBezTo>
                    <a:cubicBezTo>
                      <a:pt x="68146" y="1544955"/>
                      <a:pt x="57669" y="1540193"/>
                      <a:pt x="49096" y="1508760"/>
                    </a:cubicBezTo>
                    <a:cubicBezTo>
                      <a:pt x="-56631" y="1162050"/>
                      <a:pt x="9091" y="851535"/>
                      <a:pt x="239596" y="574358"/>
                    </a:cubicBezTo>
                    <a:cubicBezTo>
                      <a:pt x="418666" y="358140"/>
                      <a:pt x="648219" y="206692"/>
                      <a:pt x="892059" y="73342"/>
                    </a:cubicBezTo>
                    <a:cubicBezTo>
                      <a:pt x="932064" y="51435"/>
                      <a:pt x="973974" y="31433"/>
                      <a:pt x="1014931" y="10478"/>
                    </a:cubicBezTo>
                    <a:cubicBezTo>
                      <a:pt x="1017789" y="7620"/>
                      <a:pt x="1021599" y="5715"/>
                      <a:pt x="10358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3"/>
              <p:cNvSpPr/>
              <p:nvPr/>
            </p:nvSpPr>
            <p:spPr>
              <a:xfrm>
                <a:off x="4035985" y="3407222"/>
                <a:ext cx="1868541" cy="851115"/>
              </a:xfrm>
              <a:custGeom>
                <a:avLst/>
                <a:gdLst>
                  <a:gd name="connsiteX0" fmla="*/ 793168 w 1819275"/>
                  <a:gd name="connsiteY0" fmla="*/ 414825 h 828675"/>
                  <a:gd name="connsiteX1" fmla="*/ 1816153 w 1819275"/>
                  <a:gd name="connsiteY1" fmla="*/ 456735 h 828675"/>
                  <a:gd name="connsiteX2" fmla="*/ 1703758 w 1819275"/>
                  <a:gd name="connsiteY2" fmla="*/ 571035 h 828675"/>
                  <a:gd name="connsiteX3" fmla="*/ 1005576 w 1819275"/>
                  <a:gd name="connsiteY3" fmla="*/ 832020 h 828675"/>
                  <a:gd name="connsiteX4" fmla="*/ 442648 w 1819275"/>
                  <a:gd name="connsiteY4" fmla="*/ 658665 h 828675"/>
                  <a:gd name="connsiteX5" fmla="*/ 18786 w 1819275"/>
                  <a:gd name="connsiteY5" fmla="*/ 370058 h 828675"/>
                  <a:gd name="connsiteX6" fmla="*/ 14976 w 1819275"/>
                  <a:gd name="connsiteY6" fmla="*/ 320528 h 828675"/>
                  <a:gd name="connsiteX7" fmla="*/ 933186 w 1819275"/>
                  <a:gd name="connsiteY7" fmla="*/ 19538 h 828675"/>
                  <a:gd name="connsiteX8" fmla="*/ 1819963 w 1819275"/>
                  <a:gd name="connsiteY8" fmla="*/ 419588 h 828675"/>
                  <a:gd name="connsiteX9" fmla="*/ 793168 w 1819275"/>
                  <a:gd name="connsiteY9" fmla="*/ 41482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9275" h="828675">
                    <a:moveTo>
                      <a:pt x="793168" y="414825"/>
                    </a:moveTo>
                    <a:cubicBezTo>
                      <a:pt x="1129401" y="469118"/>
                      <a:pt x="1467538" y="482453"/>
                      <a:pt x="1816153" y="456735"/>
                    </a:cubicBezTo>
                    <a:cubicBezTo>
                      <a:pt x="1775196" y="498645"/>
                      <a:pt x="1741858" y="537698"/>
                      <a:pt x="1703758" y="571035"/>
                    </a:cubicBezTo>
                    <a:cubicBezTo>
                      <a:pt x="1504686" y="747248"/>
                      <a:pt x="1276086" y="846308"/>
                      <a:pt x="1005576" y="832020"/>
                    </a:cubicBezTo>
                    <a:cubicBezTo>
                      <a:pt x="803646" y="821543"/>
                      <a:pt x="618861" y="752963"/>
                      <a:pt x="442648" y="658665"/>
                    </a:cubicBezTo>
                    <a:cubicBezTo>
                      <a:pt x="291201" y="577703"/>
                      <a:pt x="152136" y="477690"/>
                      <a:pt x="18786" y="370058"/>
                    </a:cubicBezTo>
                    <a:cubicBezTo>
                      <a:pt x="-4074" y="351960"/>
                      <a:pt x="-6932" y="343388"/>
                      <a:pt x="14976" y="320528"/>
                    </a:cubicBezTo>
                    <a:cubicBezTo>
                      <a:pt x="265483" y="50018"/>
                      <a:pt x="573141" y="-45232"/>
                      <a:pt x="933186" y="19538"/>
                    </a:cubicBezTo>
                    <a:cubicBezTo>
                      <a:pt x="1257988" y="77640"/>
                      <a:pt x="1538023" y="235755"/>
                      <a:pt x="1819963" y="419588"/>
                    </a:cubicBezTo>
                    <a:cubicBezTo>
                      <a:pt x="1469443" y="451020"/>
                      <a:pt x="1131306" y="447210"/>
                      <a:pt x="793168" y="41482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04"/>
              <p:cNvSpPr/>
              <p:nvPr/>
            </p:nvSpPr>
            <p:spPr>
              <a:xfrm>
                <a:off x="6280897" y="3451054"/>
                <a:ext cx="1868541" cy="851115"/>
              </a:xfrm>
              <a:custGeom>
                <a:avLst/>
                <a:gdLst>
                  <a:gd name="connsiteX0" fmla="*/ 1072515 w 1819275"/>
                  <a:gd name="connsiteY0" fmla="*/ 424536 h 828675"/>
                  <a:gd name="connsiteX1" fmla="*/ 11430 w 1819275"/>
                  <a:gd name="connsiteY1" fmla="*/ 375958 h 828675"/>
                  <a:gd name="connsiteX2" fmla="*/ 29528 w 1819275"/>
                  <a:gd name="connsiteY2" fmla="*/ 345478 h 828675"/>
                  <a:gd name="connsiteX3" fmla="*/ 619125 w 1819275"/>
                  <a:gd name="connsiteY3" fmla="*/ 12103 h 828675"/>
                  <a:gd name="connsiteX4" fmla="*/ 1186815 w 1819275"/>
                  <a:gd name="connsiteY4" fmla="*/ 86398 h 828675"/>
                  <a:gd name="connsiteX5" fmla="*/ 1807845 w 1819275"/>
                  <a:gd name="connsiteY5" fmla="*/ 468351 h 828675"/>
                  <a:gd name="connsiteX6" fmla="*/ 1808798 w 1819275"/>
                  <a:gd name="connsiteY6" fmla="*/ 508356 h 828675"/>
                  <a:gd name="connsiteX7" fmla="*/ 929640 w 1819275"/>
                  <a:gd name="connsiteY7" fmla="*/ 821728 h 828675"/>
                  <a:gd name="connsiteX8" fmla="*/ 53340 w 1819275"/>
                  <a:gd name="connsiteY8" fmla="*/ 448348 h 828675"/>
                  <a:gd name="connsiteX9" fmla="*/ 0 w 1819275"/>
                  <a:gd name="connsiteY9" fmla="*/ 413106 h 828675"/>
                  <a:gd name="connsiteX10" fmla="*/ 1072515 w 1819275"/>
                  <a:gd name="connsiteY10" fmla="*/ 424536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19275" h="828675">
                    <a:moveTo>
                      <a:pt x="1072515" y="424536"/>
                    </a:moveTo>
                    <a:cubicBezTo>
                      <a:pt x="721043" y="365481"/>
                      <a:pt x="366713" y="350241"/>
                      <a:pt x="11430" y="375958"/>
                    </a:cubicBezTo>
                    <a:cubicBezTo>
                      <a:pt x="6668" y="358813"/>
                      <a:pt x="21908" y="353098"/>
                      <a:pt x="29528" y="345478"/>
                    </a:cubicBezTo>
                    <a:cubicBezTo>
                      <a:pt x="193358" y="175933"/>
                      <a:pt x="381953" y="51156"/>
                      <a:pt x="619125" y="12103"/>
                    </a:cubicBezTo>
                    <a:cubicBezTo>
                      <a:pt x="816293" y="-20282"/>
                      <a:pt x="1004888" y="14961"/>
                      <a:pt x="1186815" y="86398"/>
                    </a:cubicBezTo>
                    <a:cubicBezTo>
                      <a:pt x="1416368" y="175933"/>
                      <a:pt x="1617345" y="314998"/>
                      <a:pt x="1807845" y="468351"/>
                    </a:cubicBezTo>
                    <a:cubicBezTo>
                      <a:pt x="1827848" y="484543"/>
                      <a:pt x="1823085" y="493116"/>
                      <a:pt x="1808798" y="508356"/>
                    </a:cubicBezTo>
                    <a:cubicBezTo>
                      <a:pt x="1570673" y="766483"/>
                      <a:pt x="1278255" y="874116"/>
                      <a:pt x="929640" y="821728"/>
                    </a:cubicBezTo>
                    <a:cubicBezTo>
                      <a:pt x="605790" y="773151"/>
                      <a:pt x="323850" y="622656"/>
                      <a:pt x="53340" y="448348"/>
                    </a:cubicBezTo>
                    <a:cubicBezTo>
                      <a:pt x="39053" y="438823"/>
                      <a:pt x="24765" y="429298"/>
                      <a:pt x="0" y="413106"/>
                    </a:cubicBezTo>
                    <a:cubicBezTo>
                      <a:pt x="366713" y="382626"/>
                      <a:pt x="719138" y="386436"/>
                      <a:pt x="1072515" y="42453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05"/>
              <p:cNvSpPr/>
              <p:nvPr/>
            </p:nvSpPr>
            <p:spPr>
              <a:xfrm>
                <a:off x="6164426" y="4017487"/>
                <a:ext cx="919596" cy="1663099"/>
              </a:xfrm>
              <a:custGeom>
                <a:avLst/>
                <a:gdLst>
                  <a:gd name="connsiteX0" fmla="*/ 484876 w 895350"/>
                  <a:gd name="connsiteY0" fmla="*/ 817917 h 1619250"/>
                  <a:gd name="connsiteX1" fmla="*/ 74348 w 895350"/>
                  <a:gd name="connsiteY1" fmla="*/ 47345 h 1619250"/>
                  <a:gd name="connsiteX2" fmla="*/ 43868 w 895350"/>
                  <a:gd name="connsiteY2" fmla="*/ 672 h 1619250"/>
                  <a:gd name="connsiteX3" fmla="*/ 129593 w 895350"/>
                  <a:gd name="connsiteY3" fmla="*/ 16865 h 1619250"/>
                  <a:gd name="connsiteX4" fmla="*/ 885878 w 895350"/>
                  <a:gd name="connsiteY4" fmla="*/ 888402 h 1619250"/>
                  <a:gd name="connsiteX5" fmla="*/ 864923 w 895350"/>
                  <a:gd name="connsiteY5" fmla="*/ 1598967 h 1619250"/>
                  <a:gd name="connsiteX6" fmla="*/ 823966 w 895350"/>
                  <a:gd name="connsiteY6" fmla="*/ 1624685 h 1619250"/>
                  <a:gd name="connsiteX7" fmla="*/ 131498 w 895350"/>
                  <a:gd name="connsiteY7" fmla="*/ 1051280 h 1619250"/>
                  <a:gd name="connsiteX8" fmla="*/ 10531 w 895350"/>
                  <a:gd name="connsiteY8" fmla="*/ 23532 h 1619250"/>
                  <a:gd name="connsiteX9" fmla="*/ 476303 w 895350"/>
                  <a:gd name="connsiteY9" fmla="*/ 826490 h 1619250"/>
                  <a:gd name="connsiteX10" fmla="*/ 542026 w 895350"/>
                  <a:gd name="connsiteY10" fmla="*/ 968412 h 1619250"/>
                  <a:gd name="connsiteX11" fmla="*/ 484876 w 895350"/>
                  <a:gd name="connsiteY11" fmla="*/ 817917 h 1619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95350" h="1619250">
                    <a:moveTo>
                      <a:pt x="484876" y="817917"/>
                    </a:moveTo>
                    <a:cubicBezTo>
                      <a:pt x="375338" y="546455"/>
                      <a:pt x="235321" y="292137"/>
                      <a:pt x="74348" y="47345"/>
                    </a:cubicBezTo>
                    <a:cubicBezTo>
                      <a:pt x="64823" y="33057"/>
                      <a:pt x="55298" y="18770"/>
                      <a:pt x="43868" y="672"/>
                    </a:cubicBezTo>
                    <a:cubicBezTo>
                      <a:pt x="77206" y="-3138"/>
                      <a:pt x="102923" y="10197"/>
                      <a:pt x="129593" y="16865"/>
                    </a:cubicBezTo>
                    <a:cubicBezTo>
                      <a:pt x="564886" y="135927"/>
                      <a:pt x="826823" y="440727"/>
                      <a:pt x="885878" y="888402"/>
                    </a:cubicBezTo>
                    <a:cubicBezTo>
                      <a:pt x="917311" y="1127480"/>
                      <a:pt x="899213" y="1362747"/>
                      <a:pt x="864923" y="1598967"/>
                    </a:cubicBezTo>
                    <a:cubicBezTo>
                      <a:pt x="861113" y="1626590"/>
                      <a:pt x="850636" y="1630400"/>
                      <a:pt x="823966" y="1624685"/>
                    </a:cubicBezTo>
                    <a:cubicBezTo>
                      <a:pt x="496306" y="1549437"/>
                      <a:pt x="262943" y="1361795"/>
                      <a:pt x="131498" y="1051280"/>
                    </a:cubicBezTo>
                    <a:cubicBezTo>
                      <a:pt x="-8519" y="720762"/>
                      <a:pt x="-12329" y="374052"/>
                      <a:pt x="10531" y="23532"/>
                    </a:cubicBezTo>
                    <a:cubicBezTo>
                      <a:pt x="191506" y="276897"/>
                      <a:pt x="348668" y="543597"/>
                      <a:pt x="476303" y="826490"/>
                    </a:cubicBezTo>
                    <a:cubicBezTo>
                      <a:pt x="509641" y="872210"/>
                      <a:pt x="523928" y="925550"/>
                      <a:pt x="542026" y="968412"/>
                    </a:cubicBezTo>
                    <a:cubicBezTo>
                      <a:pt x="531548" y="921740"/>
                      <a:pt x="495353" y="874115"/>
                      <a:pt x="484876" y="8179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7564" y="234265"/>
              <a:ext cx="19802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Tiết 4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2016224" y="-172105"/>
            <a:ext cx="550810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pic>
        <p:nvPicPr>
          <p:cNvPr id="18" name="Picture 2" descr="C:\Users\Administrator\Desktop\GA ĐT TOAN\KHAM PH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"/>
            <a:ext cx="1611251" cy="66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828800" y="895350"/>
            <a:ext cx="601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Số 0 trong phép trừ</a:t>
            </a:r>
          </a:p>
        </p:txBody>
      </p:sp>
      <p:pic>
        <p:nvPicPr>
          <p:cNvPr id="29" name="Picture 2" descr="C:\Users\Administrator\Desktop\2020-2021\TAILIEU\Toan1.1 bai 11-15 (FB Yen Nga)-20200808T151710Z-001\Toan1.1 bai 11-15 (FB Yen Nga)\file ảnh scan từ sách\bài 11\Phạm Duyên- trang 74.jpg"/>
          <p:cNvPicPr>
            <a:picLocks noChangeAspect="1" noChangeArrowheads="1"/>
          </p:cNvPicPr>
          <p:nvPr/>
        </p:nvPicPr>
        <p:blipFill>
          <a:blip r:embed="rId3"/>
          <a:srcRect l="16259" t="56514" r="45803" b="38697"/>
          <a:stretch>
            <a:fillRect/>
          </a:stretch>
        </p:blipFill>
        <p:spPr bwMode="auto">
          <a:xfrm>
            <a:off x="2057400" y="1352550"/>
            <a:ext cx="2590800" cy="762000"/>
          </a:xfrm>
          <a:prstGeom prst="rect">
            <a:avLst/>
          </a:prstGeom>
          <a:noFill/>
        </p:spPr>
      </p:pic>
      <p:pic>
        <p:nvPicPr>
          <p:cNvPr id="21" name="Picture 2" descr="C:\Users\Administrator\Desktop\2020-2021\TAILIEU\Toan1.1 bai 11-15 (FB Yen Nga)-20200808T151710Z-001\Toan1.1 bai 11-15 (FB Yen Nga)\file ảnh scan từ sách\bài 11\Phạm Duyên- trang 74.jpg"/>
          <p:cNvPicPr>
            <a:picLocks noChangeAspect="1" noChangeArrowheads="1"/>
          </p:cNvPicPr>
          <p:nvPr/>
        </p:nvPicPr>
        <p:blipFill>
          <a:blip r:embed="rId3"/>
          <a:srcRect l="16259" t="60345" r="45803" b="29119"/>
          <a:stretch>
            <a:fillRect/>
          </a:stretch>
        </p:blipFill>
        <p:spPr bwMode="auto">
          <a:xfrm>
            <a:off x="2057400" y="1885950"/>
            <a:ext cx="2590800" cy="1371600"/>
          </a:xfrm>
          <a:prstGeom prst="rect">
            <a:avLst/>
          </a:prstGeom>
          <a:noFill/>
        </p:spPr>
      </p:pic>
      <p:pic>
        <p:nvPicPr>
          <p:cNvPr id="23" name="Picture 2" descr="C:\Users\Administrator\Desktop\2020-2021\TAILIEU\Toan1.1 bai 11-15 (FB Yen Nga)-20200808T151710Z-001\Toan1.1 bai 11-15 (FB Yen Nga)\file ảnh scan từ sách\bài 11\Phạm Duyên- trang 74.jpg"/>
          <p:cNvPicPr>
            <a:picLocks noChangeAspect="1" noChangeArrowheads="1"/>
          </p:cNvPicPr>
          <p:nvPr/>
        </p:nvPicPr>
        <p:blipFill>
          <a:blip r:embed="rId4" cstate="print"/>
          <a:srcRect l="55552" t="62261" r="17350" b="31035"/>
          <a:stretch>
            <a:fillRect/>
          </a:stretch>
        </p:blipFill>
        <p:spPr bwMode="auto">
          <a:xfrm>
            <a:off x="5029200" y="1733550"/>
            <a:ext cx="2057400" cy="685800"/>
          </a:xfrm>
          <a:prstGeom prst="rect">
            <a:avLst/>
          </a:prstGeom>
          <a:noFill/>
        </p:spPr>
      </p:pic>
      <p:pic>
        <p:nvPicPr>
          <p:cNvPr id="24" name="Picture 2" descr="C:\Users\Administrator\Desktop\2020-2021\TAILIEU\Toan1.1 bai 11-15 (FB Yen Nga)-20200808T151710Z-001\Toan1.1 bai 11-15 (FB Yen Nga)\file ảnh scan từ sách\bài 11\Phạm Duyên- trang 74.jpg"/>
          <p:cNvPicPr>
            <a:picLocks noChangeAspect="1" noChangeArrowheads="1"/>
          </p:cNvPicPr>
          <p:nvPr/>
        </p:nvPicPr>
        <p:blipFill>
          <a:blip r:embed="rId3"/>
          <a:srcRect l="16259" t="73754" r="30899" b="22415"/>
          <a:stretch>
            <a:fillRect/>
          </a:stretch>
        </p:blipFill>
        <p:spPr bwMode="auto">
          <a:xfrm>
            <a:off x="2057400" y="3105150"/>
            <a:ext cx="2971800" cy="609600"/>
          </a:xfrm>
          <a:prstGeom prst="rect">
            <a:avLst/>
          </a:prstGeom>
          <a:noFill/>
        </p:spPr>
      </p:pic>
      <p:pic>
        <p:nvPicPr>
          <p:cNvPr id="30" name="Picture 2" descr="C:\Users\Administrator\Desktop\2020-2021\TAILIEU\Toan1.1 bai 11-15 (FB Yen Nga)-20200808T151710Z-001\Toan1.1 bai 11-15 (FB Yen Nga)\file ảnh scan từ sách\bài 11\Phạm Duyên- trang 74.jpg"/>
          <p:cNvPicPr>
            <a:picLocks noChangeAspect="1" noChangeArrowheads="1"/>
          </p:cNvPicPr>
          <p:nvPr/>
        </p:nvPicPr>
        <p:blipFill>
          <a:blip r:embed="rId5" cstate="print"/>
          <a:srcRect l="16259" t="77586" r="45803" b="12836"/>
          <a:stretch>
            <a:fillRect/>
          </a:stretch>
        </p:blipFill>
        <p:spPr bwMode="auto">
          <a:xfrm>
            <a:off x="1828800" y="3790950"/>
            <a:ext cx="2743200" cy="1143000"/>
          </a:xfrm>
          <a:prstGeom prst="rect">
            <a:avLst/>
          </a:prstGeom>
          <a:noFill/>
        </p:spPr>
      </p:pic>
      <p:pic>
        <p:nvPicPr>
          <p:cNvPr id="31" name="Picture 2" descr="C:\Users\Administrator\Desktop\2020-2021\TAILIEU\Toan1.1 bai 11-15 (FB Yen Nga)-20200808T151710Z-001\Toan1.1 bai 11-15 (FB Yen Nga)\file ảnh scan từ sách\bài 11\Phạm Duyên- trang 74.jpg"/>
          <p:cNvPicPr>
            <a:picLocks noChangeAspect="1" noChangeArrowheads="1"/>
          </p:cNvPicPr>
          <p:nvPr/>
        </p:nvPicPr>
        <p:blipFill>
          <a:blip r:embed="rId6" cstate="print"/>
          <a:srcRect l="62327" t="80459" r="17349" b="13794"/>
          <a:stretch>
            <a:fillRect/>
          </a:stretch>
        </p:blipFill>
        <p:spPr bwMode="auto">
          <a:xfrm>
            <a:off x="5562600" y="3486150"/>
            <a:ext cx="1752600" cy="685800"/>
          </a:xfrm>
          <a:prstGeom prst="rect">
            <a:avLst/>
          </a:prstGeom>
          <a:noFill/>
        </p:spPr>
      </p:pic>
      <p:sp>
        <p:nvSpPr>
          <p:cNvPr id="32" name="TextBox 31"/>
          <p:cNvSpPr txBox="1"/>
          <p:nvPr/>
        </p:nvSpPr>
        <p:spPr>
          <a:xfrm>
            <a:off x="6553200" y="1885950"/>
            <a:ext cx="381000" cy="40011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/>
              <a:t>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705600" y="3562350"/>
            <a:ext cx="381000" cy="40011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-23838" y="121577"/>
            <a:ext cx="2651622" cy="694809"/>
            <a:chOff x="-23838" y="121577"/>
            <a:chExt cx="2651622" cy="694809"/>
          </a:xfrm>
        </p:grpSpPr>
        <p:grpSp>
          <p:nvGrpSpPr>
            <p:cNvPr id="3" name="Group 5"/>
            <p:cNvGrpSpPr/>
            <p:nvPr/>
          </p:nvGrpSpPr>
          <p:grpSpPr>
            <a:xfrm>
              <a:off x="-23838" y="121577"/>
              <a:ext cx="818266" cy="694809"/>
              <a:chOff x="4035985" y="2025828"/>
              <a:chExt cx="4113453" cy="3654758"/>
            </a:xfrm>
          </p:grpSpPr>
          <p:sp>
            <p:nvSpPr>
              <p:cNvPr id="8" name="Freeform: Shape 100"/>
              <p:cNvSpPr/>
              <p:nvPr/>
            </p:nvSpPr>
            <p:spPr>
              <a:xfrm>
                <a:off x="6105685" y="2122042"/>
                <a:ext cx="1164169" cy="1565269"/>
              </a:xfrm>
              <a:custGeom>
                <a:avLst/>
                <a:gdLst>
                  <a:gd name="connsiteX0" fmla="*/ 567785 w 1133475"/>
                  <a:gd name="connsiteY0" fmla="*/ 714573 h 1524000"/>
                  <a:gd name="connsiteX1" fmla="*/ 64865 w 1133475"/>
                  <a:gd name="connsiteY1" fmla="*/ 1521340 h 1524000"/>
                  <a:gd name="connsiteX2" fmla="*/ 269653 w 1133475"/>
                  <a:gd name="connsiteY2" fmla="*/ 473590 h 1524000"/>
                  <a:gd name="connsiteX3" fmla="*/ 915448 w 1133475"/>
                  <a:gd name="connsiteY3" fmla="*/ 55443 h 1524000"/>
                  <a:gd name="connsiteX4" fmla="*/ 1029748 w 1133475"/>
                  <a:gd name="connsiteY4" fmla="*/ 8770 h 1524000"/>
                  <a:gd name="connsiteX5" fmla="*/ 1087851 w 1133475"/>
                  <a:gd name="connsiteY5" fmla="*/ 35440 h 1524000"/>
                  <a:gd name="connsiteX6" fmla="*/ 908780 w 1133475"/>
                  <a:gd name="connsiteY6" fmla="*/ 946983 h 1524000"/>
                  <a:gd name="connsiteX7" fmla="*/ 223933 w 1133475"/>
                  <a:gd name="connsiteY7" fmla="*/ 1474668 h 1524000"/>
                  <a:gd name="connsiteX8" fmla="*/ 113443 w 1133475"/>
                  <a:gd name="connsiteY8" fmla="*/ 1530865 h 1524000"/>
                  <a:gd name="connsiteX9" fmla="*/ 101060 w 1133475"/>
                  <a:gd name="connsiteY9" fmla="*/ 1528960 h 1524000"/>
                  <a:gd name="connsiteX10" fmla="*/ 567785 w 1133475"/>
                  <a:gd name="connsiteY10" fmla="*/ 714573 h 152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24000">
                    <a:moveTo>
                      <a:pt x="567785" y="714573"/>
                    </a:moveTo>
                    <a:cubicBezTo>
                      <a:pt x="370618" y="960318"/>
                      <a:pt x="207740" y="1228923"/>
                      <a:pt x="64865" y="1521340"/>
                    </a:cubicBezTo>
                    <a:cubicBezTo>
                      <a:pt x="-58007" y="1126053"/>
                      <a:pt x="-15145" y="775533"/>
                      <a:pt x="269653" y="473590"/>
                    </a:cubicBezTo>
                    <a:cubicBezTo>
                      <a:pt x="450628" y="282138"/>
                      <a:pt x="676370" y="158313"/>
                      <a:pt x="915448" y="55443"/>
                    </a:cubicBezTo>
                    <a:cubicBezTo>
                      <a:pt x="953548" y="39250"/>
                      <a:pt x="992601" y="25915"/>
                      <a:pt x="1029748" y="8770"/>
                    </a:cubicBezTo>
                    <a:cubicBezTo>
                      <a:pt x="1063086" y="-7422"/>
                      <a:pt x="1076420" y="-2660"/>
                      <a:pt x="1087851" y="35440"/>
                    </a:cubicBezTo>
                    <a:cubicBezTo>
                      <a:pt x="1187863" y="370720"/>
                      <a:pt x="1127855" y="674568"/>
                      <a:pt x="908780" y="946983"/>
                    </a:cubicBezTo>
                    <a:cubicBezTo>
                      <a:pt x="723043" y="1177488"/>
                      <a:pt x="481108" y="1336555"/>
                      <a:pt x="223933" y="1474668"/>
                    </a:cubicBezTo>
                    <a:cubicBezTo>
                      <a:pt x="187738" y="1493718"/>
                      <a:pt x="150590" y="1511815"/>
                      <a:pt x="113443" y="1530865"/>
                    </a:cubicBezTo>
                    <a:cubicBezTo>
                      <a:pt x="111538" y="1531818"/>
                      <a:pt x="107728" y="1529913"/>
                      <a:pt x="101060" y="1528960"/>
                    </a:cubicBezTo>
                    <a:cubicBezTo>
                      <a:pt x="234410" y="1243210"/>
                      <a:pt x="391573" y="973653"/>
                      <a:pt x="567785" y="71457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101"/>
              <p:cNvSpPr/>
              <p:nvPr/>
            </p:nvSpPr>
            <p:spPr>
              <a:xfrm>
                <a:off x="5093994" y="2025828"/>
                <a:ext cx="929379" cy="1672882"/>
              </a:xfrm>
              <a:custGeom>
                <a:avLst/>
                <a:gdLst>
                  <a:gd name="connsiteX0" fmla="*/ 894625 w 904875"/>
                  <a:gd name="connsiteY0" fmla="*/ 1601682 h 1628775"/>
                  <a:gd name="connsiteX1" fmla="*/ 413613 w 904875"/>
                  <a:gd name="connsiteY1" fmla="*/ 780627 h 1628775"/>
                  <a:gd name="connsiteX2" fmla="*/ 864145 w 904875"/>
                  <a:gd name="connsiteY2" fmla="*/ 1633114 h 1628775"/>
                  <a:gd name="connsiteX3" fmla="*/ 451713 w 904875"/>
                  <a:gd name="connsiteY3" fmla="*/ 1469284 h 1628775"/>
                  <a:gd name="connsiteX4" fmla="*/ 29755 w 904875"/>
                  <a:gd name="connsiteY4" fmla="*/ 807297 h 1628775"/>
                  <a:gd name="connsiteX5" fmla="*/ 39280 w 904875"/>
                  <a:gd name="connsiteY5" fmla="*/ 26247 h 1628775"/>
                  <a:gd name="connsiteX6" fmla="*/ 81190 w 904875"/>
                  <a:gd name="connsiteY6" fmla="*/ 3387 h 1628775"/>
                  <a:gd name="connsiteX7" fmla="*/ 810805 w 904875"/>
                  <a:gd name="connsiteY7" fmla="*/ 673947 h 1628775"/>
                  <a:gd name="connsiteX8" fmla="*/ 894625 w 904875"/>
                  <a:gd name="connsiteY8" fmla="*/ 1601682 h 162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4875" h="1628775">
                    <a:moveTo>
                      <a:pt x="894625" y="1601682"/>
                    </a:moveTo>
                    <a:cubicBezTo>
                      <a:pt x="707935" y="1342602"/>
                      <a:pt x="549820" y="1068282"/>
                      <a:pt x="413613" y="780627"/>
                    </a:cubicBezTo>
                    <a:cubicBezTo>
                      <a:pt x="527913" y="1080664"/>
                      <a:pt x="682218" y="1358794"/>
                      <a:pt x="864145" y="1633114"/>
                    </a:cubicBezTo>
                    <a:cubicBezTo>
                      <a:pt x="711745" y="1601682"/>
                      <a:pt x="576490" y="1550247"/>
                      <a:pt x="451713" y="1469284"/>
                    </a:cubicBezTo>
                    <a:cubicBezTo>
                      <a:pt x="209778" y="1313074"/>
                      <a:pt x="83095" y="1083522"/>
                      <a:pt x="29755" y="807297"/>
                    </a:cubicBezTo>
                    <a:cubicBezTo>
                      <a:pt x="-20727" y="546312"/>
                      <a:pt x="228" y="286279"/>
                      <a:pt x="39280" y="26247"/>
                    </a:cubicBezTo>
                    <a:cubicBezTo>
                      <a:pt x="44043" y="-4233"/>
                      <a:pt x="56425" y="-2328"/>
                      <a:pt x="81190" y="3387"/>
                    </a:cubicBezTo>
                    <a:cubicBezTo>
                      <a:pt x="452665" y="87207"/>
                      <a:pt x="690790" y="317712"/>
                      <a:pt x="810805" y="673947"/>
                    </a:cubicBezTo>
                    <a:cubicBezTo>
                      <a:pt x="912723" y="974937"/>
                      <a:pt x="917485" y="1286404"/>
                      <a:pt x="894625" y="160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02"/>
              <p:cNvSpPr/>
              <p:nvPr/>
            </p:nvSpPr>
            <p:spPr>
              <a:xfrm>
                <a:off x="4917602" y="4013286"/>
                <a:ext cx="1164169" cy="1575052"/>
              </a:xfrm>
              <a:custGeom>
                <a:avLst/>
                <a:gdLst>
                  <a:gd name="connsiteX0" fmla="*/ 1035886 w 1133475"/>
                  <a:gd name="connsiteY0" fmla="*/ 0 h 1533525"/>
                  <a:gd name="connsiteX1" fmla="*/ 546301 w 1133475"/>
                  <a:gd name="connsiteY1" fmla="*/ 848677 h 1533525"/>
                  <a:gd name="connsiteX2" fmla="*/ 1069224 w 1133475"/>
                  <a:gd name="connsiteY2" fmla="*/ 17145 h 1533525"/>
                  <a:gd name="connsiteX3" fmla="*/ 903489 w 1133475"/>
                  <a:gd name="connsiteY3" fmla="*/ 1021080 h 1533525"/>
                  <a:gd name="connsiteX4" fmla="*/ 289126 w 1133475"/>
                  <a:gd name="connsiteY4" fmla="*/ 1451610 h 1533525"/>
                  <a:gd name="connsiteX5" fmla="*/ 96721 w 1133475"/>
                  <a:gd name="connsiteY5" fmla="*/ 1531620 h 1533525"/>
                  <a:gd name="connsiteX6" fmla="*/ 49096 w 1133475"/>
                  <a:gd name="connsiteY6" fmla="*/ 1508760 h 1533525"/>
                  <a:gd name="connsiteX7" fmla="*/ 239596 w 1133475"/>
                  <a:gd name="connsiteY7" fmla="*/ 574358 h 1533525"/>
                  <a:gd name="connsiteX8" fmla="*/ 892059 w 1133475"/>
                  <a:gd name="connsiteY8" fmla="*/ 73342 h 1533525"/>
                  <a:gd name="connsiteX9" fmla="*/ 1014931 w 1133475"/>
                  <a:gd name="connsiteY9" fmla="*/ 10478 h 1533525"/>
                  <a:gd name="connsiteX10" fmla="*/ 1035886 w 1133475"/>
                  <a:gd name="connsiteY10" fmla="*/ 0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33525">
                    <a:moveTo>
                      <a:pt x="1035886" y="0"/>
                    </a:moveTo>
                    <a:cubicBezTo>
                      <a:pt x="893964" y="302895"/>
                      <a:pt x="731086" y="581977"/>
                      <a:pt x="546301" y="848677"/>
                    </a:cubicBezTo>
                    <a:cubicBezTo>
                      <a:pt x="752041" y="595313"/>
                      <a:pt x="920634" y="318135"/>
                      <a:pt x="1069224" y="17145"/>
                    </a:cubicBezTo>
                    <a:cubicBezTo>
                      <a:pt x="1183524" y="387667"/>
                      <a:pt x="1156854" y="723900"/>
                      <a:pt x="903489" y="1021080"/>
                    </a:cubicBezTo>
                    <a:cubicBezTo>
                      <a:pt x="735849" y="1217295"/>
                      <a:pt x="519631" y="1345883"/>
                      <a:pt x="289126" y="1451610"/>
                    </a:cubicBezTo>
                    <a:cubicBezTo>
                      <a:pt x="226261" y="1481138"/>
                      <a:pt x="159586" y="1503045"/>
                      <a:pt x="96721" y="1531620"/>
                    </a:cubicBezTo>
                    <a:cubicBezTo>
                      <a:pt x="68146" y="1544955"/>
                      <a:pt x="57669" y="1540193"/>
                      <a:pt x="49096" y="1508760"/>
                    </a:cubicBezTo>
                    <a:cubicBezTo>
                      <a:pt x="-56631" y="1162050"/>
                      <a:pt x="9091" y="851535"/>
                      <a:pt x="239596" y="574358"/>
                    </a:cubicBezTo>
                    <a:cubicBezTo>
                      <a:pt x="418666" y="358140"/>
                      <a:pt x="648219" y="206692"/>
                      <a:pt x="892059" y="73342"/>
                    </a:cubicBezTo>
                    <a:cubicBezTo>
                      <a:pt x="932064" y="51435"/>
                      <a:pt x="973974" y="31433"/>
                      <a:pt x="1014931" y="10478"/>
                    </a:cubicBezTo>
                    <a:cubicBezTo>
                      <a:pt x="1017789" y="7620"/>
                      <a:pt x="1021599" y="5715"/>
                      <a:pt x="10358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3"/>
              <p:cNvSpPr/>
              <p:nvPr/>
            </p:nvSpPr>
            <p:spPr>
              <a:xfrm>
                <a:off x="4035985" y="3407222"/>
                <a:ext cx="1868541" cy="851115"/>
              </a:xfrm>
              <a:custGeom>
                <a:avLst/>
                <a:gdLst>
                  <a:gd name="connsiteX0" fmla="*/ 793168 w 1819275"/>
                  <a:gd name="connsiteY0" fmla="*/ 414825 h 828675"/>
                  <a:gd name="connsiteX1" fmla="*/ 1816153 w 1819275"/>
                  <a:gd name="connsiteY1" fmla="*/ 456735 h 828675"/>
                  <a:gd name="connsiteX2" fmla="*/ 1703758 w 1819275"/>
                  <a:gd name="connsiteY2" fmla="*/ 571035 h 828675"/>
                  <a:gd name="connsiteX3" fmla="*/ 1005576 w 1819275"/>
                  <a:gd name="connsiteY3" fmla="*/ 832020 h 828675"/>
                  <a:gd name="connsiteX4" fmla="*/ 442648 w 1819275"/>
                  <a:gd name="connsiteY4" fmla="*/ 658665 h 828675"/>
                  <a:gd name="connsiteX5" fmla="*/ 18786 w 1819275"/>
                  <a:gd name="connsiteY5" fmla="*/ 370058 h 828675"/>
                  <a:gd name="connsiteX6" fmla="*/ 14976 w 1819275"/>
                  <a:gd name="connsiteY6" fmla="*/ 320528 h 828675"/>
                  <a:gd name="connsiteX7" fmla="*/ 933186 w 1819275"/>
                  <a:gd name="connsiteY7" fmla="*/ 19538 h 828675"/>
                  <a:gd name="connsiteX8" fmla="*/ 1819963 w 1819275"/>
                  <a:gd name="connsiteY8" fmla="*/ 419588 h 828675"/>
                  <a:gd name="connsiteX9" fmla="*/ 793168 w 1819275"/>
                  <a:gd name="connsiteY9" fmla="*/ 41482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9275" h="828675">
                    <a:moveTo>
                      <a:pt x="793168" y="414825"/>
                    </a:moveTo>
                    <a:cubicBezTo>
                      <a:pt x="1129401" y="469118"/>
                      <a:pt x="1467538" y="482453"/>
                      <a:pt x="1816153" y="456735"/>
                    </a:cubicBezTo>
                    <a:cubicBezTo>
                      <a:pt x="1775196" y="498645"/>
                      <a:pt x="1741858" y="537698"/>
                      <a:pt x="1703758" y="571035"/>
                    </a:cubicBezTo>
                    <a:cubicBezTo>
                      <a:pt x="1504686" y="747248"/>
                      <a:pt x="1276086" y="846308"/>
                      <a:pt x="1005576" y="832020"/>
                    </a:cubicBezTo>
                    <a:cubicBezTo>
                      <a:pt x="803646" y="821543"/>
                      <a:pt x="618861" y="752963"/>
                      <a:pt x="442648" y="658665"/>
                    </a:cubicBezTo>
                    <a:cubicBezTo>
                      <a:pt x="291201" y="577703"/>
                      <a:pt x="152136" y="477690"/>
                      <a:pt x="18786" y="370058"/>
                    </a:cubicBezTo>
                    <a:cubicBezTo>
                      <a:pt x="-4074" y="351960"/>
                      <a:pt x="-6932" y="343388"/>
                      <a:pt x="14976" y="320528"/>
                    </a:cubicBezTo>
                    <a:cubicBezTo>
                      <a:pt x="265483" y="50018"/>
                      <a:pt x="573141" y="-45232"/>
                      <a:pt x="933186" y="19538"/>
                    </a:cubicBezTo>
                    <a:cubicBezTo>
                      <a:pt x="1257988" y="77640"/>
                      <a:pt x="1538023" y="235755"/>
                      <a:pt x="1819963" y="419588"/>
                    </a:cubicBezTo>
                    <a:cubicBezTo>
                      <a:pt x="1469443" y="451020"/>
                      <a:pt x="1131306" y="447210"/>
                      <a:pt x="793168" y="41482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04"/>
              <p:cNvSpPr/>
              <p:nvPr/>
            </p:nvSpPr>
            <p:spPr>
              <a:xfrm>
                <a:off x="6280897" y="3451054"/>
                <a:ext cx="1868541" cy="851115"/>
              </a:xfrm>
              <a:custGeom>
                <a:avLst/>
                <a:gdLst>
                  <a:gd name="connsiteX0" fmla="*/ 1072515 w 1819275"/>
                  <a:gd name="connsiteY0" fmla="*/ 424536 h 828675"/>
                  <a:gd name="connsiteX1" fmla="*/ 11430 w 1819275"/>
                  <a:gd name="connsiteY1" fmla="*/ 375958 h 828675"/>
                  <a:gd name="connsiteX2" fmla="*/ 29528 w 1819275"/>
                  <a:gd name="connsiteY2" fmla="*/ 345478 h 828675"/>
                  <a:gd name="connsiteX3" fmla="*/ 619125 w 1819275"/>
                  <a:gd name="connsiteY3" fmla="*/ 12103 h 828675"/>
                  <a:gd name="connsiteX4" fmla="*/ 1186815 w 1819275"/>
                  <a:gd name="connsiteY4" fmla="*/ 86398 h 828675"/>
                  <a:gd name="connsiteX5" fmla="*/ 1807845 w 1819275"/>
                  <a:gd name="connsiteY5" fmla="*/ 468351 h 828675"/>
                  <a:gd name="connsiteX6" fmla="*/ 1808798 w 1819275"/>
                  <a:gd name="connsiteY6" fmla="*/ 508356 h 828675"/>
                  <a:gd name="connsiteX7" fmla="*/ 929640 w 1819275"/>
                  <a:gd name="connsiteY7" fmla="*/ 821728 h 828675"/>
                  <a:gd name="connsiteX8" fmla="*/ 53340 w 1819275"/>
                  <a:gd name="connsiteY8" fmla="*/ 448348 h 828675"/>
                  <a:gd name="connsiteX9" fmla="*/ 0 w 1819275"/>
                  <a:gd name="connsiteY9" fmla="*/ 413106 h 828675"/>
                  <a:gd name="connsiteX10" fmla="*/ 1072515 w 1819275"/>
                  <a:gd name="connsiteY10" fmla="*/ 424536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19275" h="828675">
                    <a:moveTo>
                      <a:pt x="1072515" y="424536"/>
                    </a:moveTo>
                    <a:cubicBezTo>
                      <a:pt x="721043" y="365481"/>
                      <a:pt x="366713" y="350241"/>
                      <a:pt x="11430" y="375958"/>
                    </a:cubicBezTo>
                    <a:cubicBezTo>
                      <a:pt x="6668" y="358813"/>
                      <a:pt x="21908" y="353098"/>
                      <a:pt x="29528" y="345478"/>
                    </a:cubicBezTo>
                    <a:cubicBezTo>
                      <a:pt x="193358" y="175933"/>
                      <a:pt x="381953" y="51156"/>
                      <a:pt x="619125" y="12103"/>
                    </a:cubicBezTo>
                    <a:cubicBezTo>
                      <a:pt x="816293" y="-20282"/>
                      <a:pt x="1004888" y="14961"/>
                      <a:pt x="1186815" y="86398"/>
                    </a:cubicBezTo>
                    <a:cubicBezTo>
                      <a:pt x="1416368" y="175933"/>
                      <a:pt x="1617345" y="314998"/>
                      <a:pt x="1807845" y="468351"/>
                    </a:cubicBezTo>
                    <a:cubicBezTo>
                      <a:pt x="1827848" y="484543"/>
                      <a:pt x="1823085" y="493116"/>
                      <a:pt x="1808798" y="508356"/>
                    </a:cubicBezTo>
                    <a:cubicBezTo>
                      <a:pt x="1570673" y="766483"/>
                      <a:pt x="1278255" y="874116"/>
                      <a:pt x="929640" y="821728"/>
                    </a:cubicBezTo>
                    <a:cubicBezTo>
                      <a:pt x="605790" y="773151"/>
                      <a:pt x="323850" y="622656"/>
                      <a:pt x="53340" y="448348"/>
                    </a:cubicBezTo>
                    <a:cubicBezTo>
                      <a:pt x="39053" y="438823"/>
                      <a:pt x="24765" y="429298"/>
                      <a:pt x="0" y="413106"/>
                    </a:cubicBezTo>
                    <a:cubicBezTo>
                      <a:pt x="366713" y="382626"/>
                      <a:pt x="719138" y="386436"/>
                      <a:pt x="1072515" y="42453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05"/>
              <p:cNvSpPr/>
              <p:nvPr/>
            </p:nvSpPr>
            <p:spPr>
              <a:xfrm>
                <a:off x="6164426" y="4017487"/>
                <a:ext cx="919596" cy="1663099"/>
              </a:xfrm>
              <a:custGeom>
                <a:avLst/>
                <a:gdLst>
                  <a:gd name="connsiteX0" fmla="*/ 484876 w 895350"/>
                  <a:gd name="connsiteY0" fmla="*/ 817917 h 1619250"/>
                  <a:gd name="connsiteX1" fmla="*/ 74348 w 895350"/>
                  <a:gd name="connsiteY1" fmla="*/ 47345 h 1619250"/>
                  <a:gd name="connsiteX2" fmla="*/ 43868 w 895350"/>
                  <a:gd name="connsiteY2" fmla="*/ 672 h 1619250"/>
                  <a:gd name="connsiteX3" fmla="*/ 129593 w 895350"/>
                  <a:gd name="connsiteY3" fmla="*/ 16865 h 1619250"/>
                  <a:gd name="connsiteX4" fmla="*/ 885878 w 895350"/>
                  <a:gd name="connsiteY4" fmla="*/ 888402 h 1619250"/>
                  <a:gd name="connsiteX5" fmla="*/ 864923 w 895350"/>
                  <a:gd name="connsiteY5" fmla="*/ 1598967 h 1619250"/>
                  <a:gd name="connsiteX6" fmla="*/ 823966 w 895350"/>
                  <a:gd name="connsiteY6" fmla="*/ 1624685 h 1619250"/>
                  <a:gd name="connsiteX7" fmla="*/ 131498 w 895350"/>
                  <a:gd name="connsiteY7" fmla="*/ 1051280 h 1619250"/>
                  <a:gd name="connsiteX8" fmla="*/ 10531 w 895350"/>
                  <a:gd name="connsiteY8" fmla="*/ 23532 h 1619250"/>
                  <a:gd name="connsiteX9" fmla="*/ 476303 w 895350"/>
                  <a:gd name="connsiteY9" fmla="*/ 826490 h 1619250"/>
                  <a:gd name="connsiteX10" fmla="*/ 542026 w 895350"/>
                  <a:gd name="connsiteY10" fmla="*/ 968412 h 1619250"/>
                  <a:gd name="connsiteX11" fmla="*/ 484876 w 895350"/>
                  <a:gd name="connsiteY11" fmla="*/ 817917 h 1619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95350" h="1619250">
                    <a:moveTo>
                      <a:pt x="484876" y="817917"/>
                    </a:moveTo>
                    <a:cubicBezTo>
                      <a:pt x="375338" y="546455"/>
                      <a:pt x="235321" y="292137"/>
                      <a:pt x="74348" y="47345"/>
                    </a:cubicBezTo>
                    <a:cubicBezTo>
                      <a:pt x="64823" y="33057"/>
                      <a:pt x="55298" y="18770"/>
                      <a:pt x="43868" y="672"/>
                    </a:cubicBezTo>
                    <a:cubicBezTo>
                      <a:pt x="77206" y="-3138"/>
                      <a:pt x="102923" y="10197"/>
                      <a:pt x="129593" y="16865"/>
                    </a:cubicBezTo>
                    <a:cubicBezTo>
                      <a:pt x="564886" y="135927"/>
                      <a:pt x="826823" y="440727"/>
                      <a:pt x="885878" y="888402"/>
                    </a:cubicBezTo>
                    <a:cubicBezTo>
                      <a:pt x="917311" y="1127480"/>
                      <a:pt x="899213" y="1362747"/>
                      <a:pt x="864923" y="1598967"/>
                    </a:cubicBezTo>
                    <a:cubicBezTo>
                      <a:pt x="861113" y="1626590"/>
                      <a:pt x="850636" y="1630400"/>
                      <a:pt x="823966" y="1624685"/>
                    </a:cubicBezTo>
                    <a:cubicBezTo>
                      <a:pt x="496306" y="1549437"/>
                      <a:pt x="262943" y="1361795"/>
                      <a:pt x="131498" y="1051280"/>
                    </a:cubicBezTo>
                    <a:cubicBezTo>
                      <a:pt x="-8519" y="720762"/>
                      <a:pt x="-12329" y="374052"/>
                      <a:pt x="10531" y="23532"/>
                    </a:cubicBezTo>
                    <a:cubicBezTo>
                      <a:pt x="191506" y="276897"/>
                      <a:pt x="348668" y="543597"/>
                      <a:pt x="476303" y="826490"/>
                    </a:cubicBezTo>
                    <a:cubicBezTo>
                      <a:pt x="509641" y="872210"/>
                      <a:pt x="523928" y="925550"/>
                      <a:pt x="542026" y="968412"/>
                    </a:cubicBezTo>
                    <a:cubicBezTo>
                      <a:pt x="531548" y="921740"/>
                      <a:pt x="495353" y="874115"/>
                      <a:pt x="484876" y="8179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7564" y="234265"/>
              <a:ext cx="19802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Tiết 4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2016224" y="-172105"/>
            <a:ext cx="550810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pic>
        <p:nvPicPr>
          <p:cNvPr id="22" name="Picture 2" descr="C:\Users\Administrator\Desktop\GA ĐT TOAN\HD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550"/>
            <a:ext cx="15240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10"/>
          <p:cNvGrpSpPr/>
          <p:nvPr/>
        </p:nvGrpSpPr>
        <p:grpSpPr>
          <a:xfrm>
            <a:off x="761999" y="1200150"/>
            <a:ext cx="7310439" cy="533400"/>
            <a:chOff x="597159" y="1491630"/>
            <a:chExt cx="4421292" cy="533400"/>
          </a:xfrm>
        </p:grpSpPr>
        <p:sp>
          <p:nvSpPr>
            <p:cNvPr id="26" name="Oval 25"/>
            <p:cNvSpPr/>
            <p:nvPr/>
          </p:nvSpPr>
          <p:spPr>
            <a:xfrm>
              <a:off x="597159" y="1491630"/>
              <a:ext cx="414766" cy="533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1</a:t>
              </a:r>
              <a:endParaRPr lang="en-US" sz="28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058011" y="1491630"/>
              <a:ext cx="3960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 nhẩm.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52400" y="1809750"/>
            <a:ext cx="2590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5 – 0 =</a:t>
            </a:r>
          </a:p>
          <a:p>
            <a:r>
              <a:rPr lang="en-US" sz="2800" b="1" dirty="0" smtClean="0"/>
              <a:t>6 – 6 =</a:t>
            </a:r>
          </a:p>
          <a:p>
            <a:r>
              <a:rPr lang="en-US" sz="2800" b="1" dirty="0" smtClean="0"/>
              <a:t>5 +0 =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981200" y="1809750"/>
            <a:ext cx="2590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4 – 0 =</a:t>
            </a:r>
          </a:p>
          <a:p>
            <a:r>
              <a:rPr lang="en-US" sz="2800" b="1" dirty="0" smtClean="0"/>
              <a:t>7 – 7 =</a:t>
            </a:r>
          </a:p>
          <a:p>
            <a:r>
              <a:rPr lang="en-US" sz="2800" b="1" dirty="0" smtClean="0"/>
              <a:t>0 +4 =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962400" y="1809750"/>
            <a:ext cx="2590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3 – 0 =</a:t>
            </a:r>
          </a:p>
          <a:p>
            <a:r>
              <a:rPr lang="en-US" sz="2800" b="1" dirty="0" smtClean="0"/>
              <a:t>4 – 4 =</a:t>
            </a:r>
          </a:p>
          <a:p>
            <a:r>
              <a:rPr lang="en-US" sz="2800" b="1" dirty="0" smtClean="0"/>
              <a:t>3 +0 =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943600" y="1809750"/>
            <a:ext cx="2590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2 – 0 =</a:t>
            </a:r>
          </a:p>
          <a:p>
            <a:r>
              <a:rPr lang="en-US" sz="2800" b="1" dirty="0" smtClean="0"/>
              <a:t>9 – 9 =</a:t>
            </a:r>
          </a:p>
          <a:p>
            <a:r>
              <a:rPr lang="en-US" sz="2800" b="1" dirty="0" smtClean="0"/>
              <a:t>0 +2 =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447800" y="1809750"/>
            <a:ext cx="1295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5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0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200400" y="1809750"/>
            <a:ext cx="1295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4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0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257800" y="1809750"/>
            <a:ext cx="1295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3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0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239000" y="1809750"/>
            <a:ext cx="457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2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0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3" grpId="0"/>
      <p:bldP spid="35" grpId="0"/>
      <p:bldP spid="3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360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543</Words>
  <Application>Microsoft Office PowerPoint</Application>
  <PresentationFormat>On-screen Show (16:9)</PresentationFormat>
  <Paragraphs>206</Paragraphs>
  <Slides>21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39" baseType="lpstr">
      <vt:lpstr>Malgun Gothic</vt:lpstr>
      <vt:lpstr>Malgun Gothic</vt:lpstr>
      <vt:lpstr>Microsoft YaHei</vt:lpstr>
      <vt:lpstr>宋体</vt:lpstr>
      <vt:lpstr>宋体</vt:lpstr>
      <vt:lpstr>Aharoni</vt:lpstr>
      <vt:lpstr>Arial</vt:lpstr>
      <vt:lpstr>Calibri</vt:lpstr>
      <vt:lpstr>Calibri Light</vt:lpstr>
      <vt:lpstr>等线</vt:lpstr>
      <vt:lpstr>Tahoma</vt:lpstr>
      <vt:lpstr>Times New Roman</vt:lpstr>
      <vt:lpstr>Verdana</vt:lpstr>
      <vt:lpstr>Wingdings</vt:lpstr>
      <vt:lpstr>Office Theme</vt:lpstr>
      <vt:lpstr>Custom Design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TDC</cp:lastModifiedBy>
  <cp:revision>216</cp:revision>
  <dcterms:created xsi:type="dcterms:W3CDTF">2014-04-01T16:27:00Z</dcterms:created>
  <dcterms:modified xsi:type="dcterms:W3CDTF">2024-06-19T06:15:45Z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