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4" autoAdjust="0"/>
    <p:restoredTop sz="94660"/>
  </p:normalViewPr>
  <p:slideViewPr>
    <p:cSldViewPr snapToGrid="0">
      <p:cViewPr varScale="1">
        <p:scale>
          <a:sx n="37" d="100"/>
          <a:sy n="37" d="100"/>
        </p:scale>
        <p:origin x="54" y="8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5C2F28-8F6D-4D2A-9151-0269E121798F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15F56-0394-488C-A01C-4A3C875CFB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175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D71773-5A0B-472D-BACC-ADA20FE383F6}" type="slidenum">
              <a:rPr lang="zh-CN" altLang="en-US" smtClean="0">
                <a:solidFill>
                  <a:prstClr val="black"/>
                </a:solidFill>
                <a:ea typeface="SimSun" panose="02010600030101010101" pitchFamily="2" charset="-122"/>
              </a:rPr>
              <a:t>1</a:t>
            </a:fld>
            <a:endParaRPr lang="zh-CN" altLang="en-US">
              <a:solidFill>
                <a:prstClr val="black"/>
              </a:solidFill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33707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1031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284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8731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159563" y="0"/>
            <a:ext cx="10032437" cy="1179288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639616" y="1316766"/>
            <a:ext cx="9217024" cy="61419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667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653408" y="2218994"/>
            <a:ext cx="9217024" cy="3994316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867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24476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192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1457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577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92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69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530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082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750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6133C6-A8F6-4C90-8BC1-93EEC72B4C8B}" type="datetimeFigureOut">
              <a:rPr lang="en-US" smtClean="0"/>
              <a:t>6/19/2024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B1A8A2-769B-4AD7-8BFB-9A04F02EED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246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91" t="53519" r="1" b="6482"/>
          <a:stretch>
            <a:fillRect/>
          </a:stretch>
        </p:blipFill>
        <p:spPr>
          <a:xfrm>
            <a:off x="10337803" y="3899021"/>
            <a:ext cx="1854200" cy="2743201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667" r="82708" b="15370"/>
          <a:stretch>
            <a:fillRect/>
          </a:stretch>
        </p:blipFill>
        <p:spPr>
          <a:xfrm>
            <a:off x="-47848" y="5017155"/>
            <a:ext cx="2108200" cy="889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593"/>
          <a:stretch>
            <a:fillRect/>
          </a:stretch>
        </p:blipFill>
        <p:spPr>
          <a:xfrm>
            <a:off x="0" y="5803899"/>
            <a:ext cx="12192000" cy="1054100"/>
          </a:xfrm>
          <a:prstGeom prst="rect">
            <a:avLst/>
          </a:prstGeom>
        </p:spPr>
      </p:pic>
      <p:pic>
        <p:nvPicPr>
          <p:cNvPr id="14" name="6水果沙拉2.mp3">
            <a:hlinkClick r:id="" action="ppaction://media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89600" y="-1275523"/>
            <a:ext cx="812800" cy="812800"/>
          </a:xfrm>
          <a:prstGeom prst="rect">
            <a:avLst/>
          </a:prstGeom>
        </p:spPr>
      </p:pic>
      <p:sp>
        <p:nvSpPr>
          <p:cNvPr id="21" name="圆角矩形 1"/>
          <p:cNvSpPr/>
          <p:nvPr/>
        </p:nvSpPr>
        <p:spPr>
          <a:xfrm>
            <a:off x="3040641" y="3872106"/>
            <a:ext cx="5421715" cy="1091423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1" rIns="121701" bIns="60851" anchor="ctr"/>
          <a:lstStyle/>
          <a:p>
            <a:pPr algn="ctr" defTabSz="1216630">
              <a:defRPr/>
            </a:pPr>
            <a:r>
              <a:rPr lang="en-US" altLang="zh-CN" sz="4800" b="1" dirty="0">
                <a:solidFill>
                  <a:srgbClr val="FF0000"/>
                </a:solidFill>
              </a:rPr>
              <a:t>TOÁN LỚP </a:t>
            </a:r>
            <a:r>
              <a:rPr lang="en-US" altLang="zh-CN" sz="4800" b="1" dirty="0">
                <a:solidFill>
                  <a:srgbClr val="FF0000"/>
                </a:solidFill>
              </a:rPr>
              <a:t>1</a:t>
            </a:r>
            <a:endParaRPr lang="zh-CN" altLang="en-US" sz="4800" b="1" dirty="0">
              <a:solidFill>
                <a:srgbClr val="FF0000"/>
              </a:solidFill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5"/>
            <a:ext cx="5251957" cy="615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1" rIns="121701" bIns="60851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30"/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 viên: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515953" y="3226409"/>
            <a:ext cx="5578883" cy="4238939"/>
          </a:xfrm>
          <a:prstGeom prst="rect">
            <a:avLst/>
          </a:prstGeom>
          <a:noFill/>
        </p:spPr>
        <p:txBody>
          <a:bodyPr spcFirstLastPara="1" wrap="none" lIns="121701" tIns="60851" rIns="121701" bIns="60851" numCol="1">
            <a:prstTxWarp prst="textArchUp">
              <a:avLst>
                <a:gd name="adj" fmla="val 9957375"/>
              </a:avLst>
            </a:prstTxWarp>
            <a:spAutoFit/>
          </a:bodyPr>
          <a:lstStyle/>
          <a:p>
            <a:pPr algn="ctr" defTabSz="1216630">
              <a:defRPr/>
            </a:pPr>
            <a:endParaRPr lang="en-US" sz="6400" b="1" cap="all" dirty="0">
              <a:ln w="9000" cmpd="sng">
                <a:solidFill>
                  <a:srgbClr val="8064A2">
                    <a:shade val="50000"/>
                    <a:satMod val="120000"/>
                  </a:srgbClr>
                </a:solidFill>
                <a:prstDash val="solid"/>
              </a:ln>
              <a:solidFill>
                <a:srgbClr val="0000FF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5" name="文本框 3"/>
          <p:cNvSpPr txBox="1">
            <a:spLocks noChangeArrowheads="1"/>
          </p:cNvSpPr>
          <p:nvPr/>
        </p:nvSpPr>
        <p:spPr bwMode="auto">
          <a:xfrm>
            <a:off x="3040641" y="217185"/>
            <a:ext cx="6604441" cy="584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15" tIns="45719" rIns="91315" bIns="45719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2684"/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TRƯỜNG TIỂU HỌC 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ea typeface="Microsoft YaHei" panose="020B0503020204020204" pitchFamily="34" charset="-122"/>
              <a:cs typeface="Tahoma" panose="020B0604030504040204" pitchFamily="34" charset="0"/>
              <a:sym typeface="+mn-lt"/>
            </a:endParaRPr>
          </a:p>
        </p:txBody>
      </p:sp>
      <p:sp>
        <p:nvSpPr>
          <p:cNvPr id="13" name="WordArt 6"/>
          <p:cNvSpPr>
            <a:spLocks noChangeArrowheads="1" noChangeShapeType="1" noTextEdit="1"/>
          </p:cNvSpPr>
          <p:nvPr/>
        </p:nvSpPr>
        <p:spPr bwMode="auto">
          <a:xfrm>
            <a:off x="1419228" y="1676403"/>
            <a:ext cx="9156973" cy="5482828"/>
          </a:xfrm>
          <a:prstGeom prst="rect">
            <a:avLst/>
          </a:prstGeom>
        </p:spPr>
        <p:txBody>
          <a:bodyPr spcFirstLastPara="1" wrap="none" lIns="91315" tIns="45719" rIns="91315" bIns="45719" numCol="1" fromWordArt="1">
            <a:prstTxWarp prst="textArchUp">
              <a:avLst>
                <a:gd name="adj" fmla="val 11020719"/>
              </a:avLst>
            </a:prstTxWarp>
          </a:bodyPr>
          <a:lstStyle/>
          <a:p>
            <a:pPr algn="ctr" defTabSz="912684"/>
            <a:r>
              <a:rPr lang="en-US" sz="3600" b="1" kern="10" dirty="0">
                <a:ln w="9525">
                  <a:solidFill>
                    <a:srgbClr val="993366"/>
                  </a:solidFill>
                  <a:round/>
                </a:ln>
                <a:solidFill>
                  <a:srgbClr val="0000FF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  <a:t>CHÀO MỪNG CÁC EM ĐẾN VỚI TIẾT</a:t>
            </a:r>
          </a:p>
        </p:txBody>
      </p:sp>
      <p:pic>
        <p:nvPicPr>
          <p:cNvPr id="1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6293" y="0"/>
            <a:ext cx="2305707" cy="431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452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:fade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-31784" y="162103"/>
            <a:ext cx="3535496" cy="926412"/>
            <a:chOff x="-23838" y="121577"/>
            <a:chExt cx="2651622" cy="694809"/>
          </a:xfrm>
        </p:grpSpPr>
        <p:grpSp>
          <p:nvGrpSpPr>
            <p:cNvPr id="6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2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688299" y="-229473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5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5400"/>
            <a:ext cx="2148335" cy="88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1558" t="15625" r="33766" b="81771"/>
          <a:stretch>
            <a:fillRect/>
          </a:stretch>
        </p:blipFill>
        <p:spPr bwMode="auto">
          <a:xfrm>
            <a:off x="4267200" y="1092200"/>
            <a:ext cx="1930400" cy="609600"/>
          </a:xfrm>
          <a:prstGeom prst="rect">
            <a:avLst/>
          </a:prstGeom>
          <a:noFill/>
        </p:spPr>
      </p:pic>
      <p:pic>
        <p:nvPicPr>
          <p:cNvPr id="28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7888" t="19097" r="18959" b="73958"/>
          <a:stretch>
            <a:fillRect/>
          </a:stretch>
        </p:blipFill>
        <p:spPr bwMode="auto">
          <a:xfrm>
            <a:off x="5588000" y="1701800"/>
            <a:ext cx="4673600" cy="1320800"/>
          </a:xfrm>
          <a:prstGeom prst="rect">
            <a:avLst/>
          </a:prstGeom>
          <a:noFill/>
        </p:spPr>
      </p:pic>
      <p:pic>
        <p:nvPicPr>
          <p:cNvPr id="29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9116" t="25391" r="33694" b="63541"/>
          <a:stretch>
            <a:fillRect/>
          </a:stretch>
        </p:blipFill>
        <p:spPr bwMode="auto">
          <a:xfrm>
            <a:off x="6299200" y="3022600"/>
            <a:ext cx="2032000" cy="1828800"/>
          </a:xfrm>
          <a:prstGeom prst="rect">
            <a:avLst/>
          </a:prstGeom>
          <a:noFill/>
        </p:spPr>
      </p:pic>
      <p:pic>
        <p:nvPicPr>
          <p:cNvPr id="30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65079" t="25391" r="18959" b="63541"/>
          <a:stretch>
            <a:fillRect/>
          </a:stretch>
        </p:blipFill>
        <p:spPr bwMode="auto">
          <a:xfrm>
            <a:off x="6197600" y="4546600"/>
            <a:ext cx="2844800" cy="1524000"/>
          </a:xfrm>
          <a:prstGeom prst="rect">
            <a:avLst/>
          </a:prstGeom>
          <a:noFill/>
        </p:spPr>
      </p:pic>
      <p:pic>
        <p:nvPicPr>
          <p:cNvPr id="5122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18418" t="19502" r="50885" b="64583"/>
          <a:stretch>
            <a:fillRect/>
          </a:stretch>
        </p:blipFill>
        <p:spPr bwMode="auto">
          <a:xfrm>
            <a:off x="1930400" y="1803400"/>
            <a:ext cx="4267200" cy="3149600"/>
          </a:xfrm>
          <a:prstGeom prst="rect">
            <a:avLst/>
          </a:prstGeom>
          <a:noFill/>
        </p:spPr>
      </p:pic>
      <p:sp>
        <p:nvSpPr>
          <p:cNvPr id="19" name="Rounded Rectangle 18"/>
          <p:cNvSpPr/>
          <p:nvPr/>
        </p:nvSpPr>
        <p:spPr>
          <a:xfrm>
            <a:off x="7416800" y="3937000"/>
            <a:ext cx="508000" cy="508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55618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/>
          <p:nvPr/>
        </p:nvGrpSpPr>
        <p:grpSpPr>
          <a:xfrm>
            <a:off x="-31784" y="162103"/>
            <a:ext cx="3535496" cy="926412"/>
            <a:chOff x="-23838" y="121577"/>
            <a:chExt cx="2651622" cy="694809"/>
          </a:xfrm>
        </p:grpSpPr>
        <p:grpSp>
          <p:nvGrpSpPr>
            <p:cNvPr id="3" name="Group 5"/>
            <p:cNvGrpSpPr/>
            <p:nvPr/>
          </p:nvGrpSpPr>
          <p:grpSpPr>
            <a:xfrm>
              <a:off x="-23838" y="121577"/>
              <a:ext cx="818266" cy="694809"/>
              <a:chOff x="4035985" y="2025828"/>
              <a:chExt cx="4113453" cy="3654758"/>
            </a:xfrm>
          </p:grpSpPr>
          <p:sp>
            <p:nvSpPr>
              <p:cNvPr id="8" name="Freeform: Shape 100"/>
              <p:cNvSpPr/>
              <p:nvPr/>
            </p:nvSpPr>
            <p:spPr>
              <a:xfrm>
                <a:off x="6105685" y="2122042"/>
                <a:ext cx="1164169" cy="1565269"/>
              </a:xfrm>
              <a:custGeom>
                <a:avLst/>
                <a:gdLst>
                  <a:gd name="connsiteX0" fmla="*/ 567785 w 1133475"/>
                  <a:gd name="connsiteY0" fmla="*/ 714573 h 1524000"/>
                  <a:gd name="connsiteX1" fmla="*/ 64865 w 1133475"/>
                  <a:gd name="connsiteY1" fmla="*/ 1521340 h 1524000"/>
                  <a:gd name="connsiteX2" fmla="*/ 269653 w 1133475"/>
                  <a:gd name="connsiteY2" fmla="*/ 473590 h 1524000"/>
                  <a:gd name="connsiteX3" fmla="*/ 915448 w 1133475"/>
                  <a:gd name="connsiteY3" fmla="*/ 55443 h 1524000"/>
                  <a:gd name="connsiteX4" fmla="*/ 1029748 w 1133475"/>
                  <a:gd name="connsiteY4" fmla="*/ 8770 h 1524000"/>
                  <a:gd name="connsiteX5" fmla="*/ 1087851 w 1133475"/>
                  <a:gd name="connsiteY5" fmla="*/ 35440 h 1524000"/>
                  <a:gd name="connsiteX6" fmla="*/ 908780 w 1133475"/>
                  <a:gd name="connsiteY6" fmla="*/ 946983 h 1524000"/>
                  <a:gd name="connsiteX7" fmla="*/ 223933 w 1133475"/>
                  <a:gd name="connsiteY7" fmla="*/ 1474668 h 1524000"/>
                  <a:gd name="connsiteX8" fmla="*/ 113443 w 1133475"/>
                  <a:gd name="connsiteY8" fmla="*/ 1530865 h 1524000"/>
                  <a:gd name="connsiteX9" fmla="*/ 101060 w 1133475"/>
                  <a:gd name="connsiteY9" fmla="*/ 1528960 h 1524000"/>
                  <a:gd name="connsiteX10" fmla="*/ 567785 w 1133475"/>
                  <a:gd name="connsiteY10" fmla="*/ 714573 h 152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24000">
                    <a:moveTo>
                      <a:pt x="567785" y="714573"/>
                    </a:moveTo>
                    <a:cubicBezTo>
                      <a:pt x="370618" y="960318"/>
                      <a:pt x="207740" y="1228923"/>
                      <a:pt x="64865" y="1521340"/>
                    </a:cubicBezTo>
                    <a:cubicBezTo>
                      <a:pt x="-58007" y="1126053"/>
                      <a:pt x="-15145" y="775533"/>
                      <a:pt x="269653" y="473590"/>
                    </a:cubicBezTo>
                    <a:cubicBezTo>
                      <a:pt x="450628" y="282138"/>
                      <a:pt x="676370" y="158313"/>
                      <a:pt x="915448" y="55443"/>
                    </a:cubicBezTo>
                    <a:cubicBezTo>
                      <a:pt x="953548" y="39250"/>
                      <a:pt x="992601" y="25915"/>
                      <a:pt x="1029748" y="8770"/>
                    </a:cubicBezTo>
                    <a:cubicBezTo>
                      <a:pt x="1063086" y="-7422"/>
                      <a:pt x="1076420" y="-2660"/>
                      <a:pt x="1087851" y="35440"/>
                    </a:cubicBezTo>
                    <a:cubicBezTo>
                      <a:pt x="1187863" y="370720"/>
                      <a:pt x="1127855" y="674568"/>
                      <a:pt x="908780" y="946983"/>
                    </a:cubicBezTo>
                    <a:cubicBezTo>
                      <a:pt x="723043" y="1177488"/>
                      <a:pt x="481108" y="1336555"/>
                      <a:pt x="223933" y="1474668"/>
                    </a:cubicBezTo>
                    <a:cubicBezTo>
                      <a:pt x="187738" y="1493718"/>
                      <a:pt x="150590" y="1511815"/>
                      <a:pt x="113443" y="1530865"/>
                    </a:cubicBezTo>
                    <a:cubicBezTo>
                      <a:pt x="111538" y="1531818"/>
                      <a:pt x="107728" y="1529913"/>
                      <a:pt x="101060" y="1528960"/>
                    </a:cubicBezTo>
                    <a:cubicBezTo>
                      <a:pt x="234410" y="1243210"/>
                      <a:pt x="391573" y="973653"/>
                      <a:pt x="567785" y="714573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9" name="Freeform: Shape 101"/>
              <p:cNvSpPr/>
              <p:nvPr/>
            </p:nvSpPr>
            <p:spPr>
              <a:xfrm>
                <a:off x="5093994" y="2025828"/>
                <a:ext cx="929379" cy="1672882"/>
              </a:xfrm>
              <a:custGeom>
                <a:avLst/>
                <a:gdLst>
                  <a:gd name="connsiteX0" fmla="*/ 894625 w 904875"/>
                  <a:gd name="connsiteY0" fmla="*/ 1601682 h 1628775"/>
                  <a:gd name="connsiteX1" fmla="*/ 413613 w 904875"/>
                  <a:gd name="connsiteY1" fmla="*/ 780627 h 1628775"/>
                  <a:gd name="connsiteX2" fmla="*/ 864145 w 904875"/>
                  <a:gd name="connsiteY2" fmla="*/ 1633114 h 1628775"/>
                  <a:gd name="connsiteX3" fmla="*/ 451713 w 904875"/>
                  <a:gd name="connsiteY3" fmla="*/ 1469284 h 1628775"/>
                  <a:gd name="connsiteX4" fmla="*/ 29755 w 904875"/>
                  <a:gd name="connsiteY4" fmla="*/ 807297 h 1628775"/>
                  <a:gd name="connsiteX5" fmla="*/ 39280 w 904875"/>
                  <a:gd name="connsiteY5" fmla="*/ 26247 h 1628775"/>
                  <a:gd name="connsiteX6" fmla="*/ 81190 w 904875"/>
                  <a:gd name="connsiteY6" fmla="*/ 3387 h 1628775"/>
                  <a:gd name="connsiteX7" fmla="*/ 810805 w 904875"/>
                  <a:gd name="connsiteY7" fmla="*/ 673947 h 1628775"/>
                  <a:gd name="connsiteX8" fmla="*/ 894625 w 904875"/>
                  <a:gd name="connsiteY8" fmla="*/ 1601682 h 162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04875" h="1628775">
                    <a:moveTo>
                      <a:pt x="894625" y="1601682"/>
                    </a:moveTo>
                    <a:cubicBezTo>
                      <a:pt x="707935" y="1342602"/>
                      <a:pt x="549820" y="1068282"/>
                      <a:pt x="413613" y="780627"/>
                    </a:cubicBezTo>
                    <a:cubicBezTo>
                      <a:pt x="527913" y="1080664"/>
                      <a:pt x="682218" y="1358794"/>
                      <a:pt x="864145" y="1633114"/>
                    </a:cubicBezTo>
                    <a:cubicBezTo>
                      <a:pt x="711745" y="1601682"/>
                      <a:pt x="576490" y="1550247"/>
                      <a:pt x="451713" y="1469284"/>
                    </a:cubicBezTo>
                    <a:cubicBezTo>
                      <a:pt x="209778" y="1313074"/>
                      <a:pt x="83095" y="1083522"/>
                      <a:pt x="29755" y="807297"/>
                    </a:cubicBezTo>
                    <a:cubicBezTo>
                      <a:pt x="-20727" y="546312"/>
                      <a:pt x="228" y="286279"/>
                      <a:pt x="39280" y="26247"/>
                    </a:cubicBezTo>
                    <a:cubicBezTo>
                      <a:pt x="44043" y="-4233"/>
                      <a:pt x="56425" y="-2328"/>
                      <a:pt x="81190" y="3387"/>
                    </a:cubicBezTo>
                    <a:cubicBezTo>
                      <a:pt x="452665" y="87207"/>
                      <a:pt x="690790" y="317712"/>
                      <a:pt x="810805" y="673947"/>
                    </a:cubicBezTo>
                    <a:cubicBezTo>
                      <a:pt x="912723" y="974937"/>
                      <a:pt x="917485" y="1286404"/>
                      <a:pt x="894625" y="1601682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0" name="Freeform: Shape 102"/>
              <p:cNvSpPr/>
              <p:nvPr/>
            </p:nvSpPr>
            <p:spPr>
              <a:xfrm>
                <a:off x="4917602" y="4013286"/>
                <a:ext cx="1164169" cy="1575052"/>
              </a:xfrm>
              <a:custGeom>
                <a:avLst/>
                <a:gdLst>
                  <a:gd name="connsiteX0" fmla="*/ 1035886 w 1133475"/>
                  <a:gd name="connsiteY0" fmla="*/ 0 h 1533525"/>
                  <a:gd name="connsiteX1" fmla="*/ 546301 w 1133475"/>
                  <a:gd name="connsiteY1" fmla="*/ 848677 h 1533525"/>
                  <a:gd name="connsiteX2" fmla="*/ 1069224 w 1133475"/>
                  <a:gd name="connsiteY2" fmla="*/ 17145 h 1533525"/>
                  <a:gd name="connsiteX3" fmla="*/ 903489 w 1133475"/>
                  <a:gd name="connsiteY3" fmla="*/ 1021080 h 1533525"/>
                  <a:gd name="connsiteX4" fmla="*/ 289126 w 1133475"/>
                  <a:gd name="connsiteY4" fmla="*/ 1451610 h 1533525"/>
                  <a:gd name="connsiteX5" fmla="*/ 96721 w 1133475"/>
                  <a:gd name="connsiteY5" fmla="*/ 1531620 h 1533525"/>
                  <a:gd name="connsiteX6" fmla="*/ 49096 w 1133475"/>
                  <a:gd name="connsiteY6" fmla="*/ 1508760 h 1533525"/>
                  <a:gd name="connsiteX7" fmla="*/ 239596 w 1133475"/>
                  <a:gd name="connsiteY7" fmla="*/ 574358 h 1533525"/>
                  <a:gd name="connsiteX8" fmla="*/ 892059 w 1133475"/>
                  <a:gd name="connsiteY8" fmla="*/ 73342 h 1533525"/>
                  <a:gd name="connsiteX9" fmla="*/ 1014931 w 1133475"/>
                  <a:gd name="connsiteY9" fmla="*/ 10478 h 1533525"/>
                  <a:gd name="connsiteX10" fmla="*/ 1035886 w 1133475"/>
                  <a:gd name="connsiteY10" fmla="*/ 0 h 1533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133475" h="1533525">
                    <a:moveTo>
                      <a:pt x="1035886" y="0"/>
                    </a:moveTo>
                    <a:cubicBezTo>
                      <a:pt x="893964" y="302895"/>
                      <a:pt x="731086" y="581977"/>
                      <a:pt x="546301" y="848677"/>
                    </a:cubicBezTo>
                    <a:cubicBezTo>
                      <a:pt x="752041" y="595313"/>
                      <a:pt x="920634" y="318135"/>
                      <a:pt x="1069224" y="17145"/>
                    </a:cubicBezTo>
                    <a:cubicBezTo>
                      <a:pt x="1183524" y="387667"/>
                      <a:pt x="1156854" y="723900"/>
                      <a:pt x="903489" y="1021080"/>
                    </a:cubicBezTo>
                    <a:cubicBezTo>
                      <a:pt x="735849" y="1217295"/>
                      <a:pt x="519631" y="1345883"/>
                      <a:pt x="289126" y="1451610"/>
                    </a:cubicBezTo>
                    <a:cubicBezTo>
                      <a:pt x="226261" y="1481138"/>
                      <a:pt x="159586" y="1503045"/>
                      <a:pt x="96721" y="1531620"/>
                    </a:cubicBezTo>
                    <a:cubicBezTo>
                      <a:pt x="68146" y="1544955"/>
                      <a:pt x="57669" y="1540193"/>
                      <a:pt x="49096" y="1508760"/>
                    </a:cubicBezTo>
                    <a:cubicBezTo>
                      <a:pt x="-56631" y="1162050"/>
                      <a:pt x="9091" y="851535"/>
                      <a:pt x="239596" y="574358"/>
                    </a:cubicBezTo>
                    <a:cubicBezTo>
                      <a:pt x="418666" y="358140"/>
                      <a:pt x="648219" y="206692"/>
                      <a:pt x="892059" y="73342"/>
                    </a:cubicBezTo>
                    <a:cubicBezTo>
                      <a:pt x="932064" y="51435"/>
                      <a:pt x="973974" y="31433"/>
                      <a:pt x="1014931" y="10478"/>
                    </a:cubicBezTo>
                    <a:cubicBezTo>
                      <a:pt x="1017789" y="7620"/>
                      <a:pt x="1021599" y="5715"/>
                      <a:pt x="103588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1" name="Freeform: Shape 103"/>
              <p:cNvSpPr/>
              <p:nvPr/>
            </p:nvSpPr>
            <p:spPr>
              <a:xfrm>
                <a:off x="4035985" y="3407222"/>
                <a:ext cx="1868541" cy="851115"/>
              </a:xfrm>
              <a:custGeom>
                <a:avLst/>
                <a:gdLst>
                  <a:gd name="connsiteX0" fmla="*/ 793168 w 1819275"/>
                  <a:gd name="connsiteY0" fmla="*/ 414825 h 828675"/>
                  <a:gd name="connsiteX1" fmla="*/ 1816153 w 1819275"/>
                  <a:gd name="connsiteY1" fmla="*/ 456735 h 828675"/>
                  <a:gd name="connsiteX2" fmla="*/ 1703758 w 1819275"/>
                  <a:gd name="connsiteY2" fmla="*/ 571035 h 828675"/>
                  <a:gd name="connsiteX3" fmla="*/ 1005576 w 1819275"/>
                  <a:gd name="connsiteY3" fmla="*/ 832020 h 828675"/>
                  <a:gd name="connsiteX4" fmla="*/ 442648 w 1819275"/>
                  <a:gd name="connsiteY4" fmla="*/ 658665 h 828675"/>
                  <a:gd name="connsiteX5" fmla="*/ 18786 w 1819275"/>
                  <a:gd name="connsiteY5" fmla="*/ 370058 h 828675"/>
                  <a:gd name="connsiteX6" fmla="*/ 14976 w 1819275"/>
                  <a:gd name="connsiteY6" fmla="*/ 320528 h 828675"/>
                  <a:gd name="connsiteX7" fmla="*/ 933186 w 1819275"/>
                  <a:gd name="connsiteY7" fmla="*/ 19538 h 828675"/>
                  <a:gd name="connsiteX8" fmla="*/ 1819963 w 1819275"/>
                  <a:gd name="connsiteY8" fmla="*/ 419588 h 828675"/>
                  <a:gd name="connsiteX9" fmla="*/ 793168 w 1819275"/>
                  <a:gd name="connsiteY9" fmla="*/ 414825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19275" h="828675">
                    <a:moveTo>
                      <a:pt x="793168" y="414825"/>
                    </a:moveTo>
                    <a:cubicBezTo>
                      <a:pt x="1129401" y="469118"/>
                      <a:pt x="1467538" y="482453"/>
                      <a:pt x="1816153" y="456735"/>
                    </a:cubicBezTo>
                    <a:cubicBezTo>
                      <a:pt x="1775196" y="498645"/>
                      <a:pt x="1741858" y="537698"/>
                      <a:pt x="1703758" y="571035"/>
                    </a:cubicBezTo>
                    <a:cubicBezTo>
                      <a:pt x="1504686" y="747248"/>
                      <a:pt x="1276086" y="846308"/>
                      <a:pt x="1005576" y="832020"/>
                    </a:cubicBezTo>
                    <a:cubicBezTo>
                      <a:pt x="803646" y="821543"/>
                      <a:pt x="618861" y="752963"/>
                      <a:pt x="442648" y="658665"/>
                    </a:cubicBezTo>
                    <a:cubicBezTo>
                      <a:pt x="291201" y="577703"/>
                      <a:pt x="152136" y="477690"/>
                      <a:pt x="18786" y="370058"/>
                    </a:cubicBezTo>
                    <a:cubicBezTo>
                      <a:pt x="-4074" y="351960"/>
                      <a:pt x="-6932" y="343388"/>
                      <a:pt x="14976" y="320528"/>
                    </a:cubicBezTo>
                    <a:cubicBezTo>
                      <a:pt x="265483" y="50018"/>
                      <a:pt x="573141" y="-45232"/>
                      <a:pt x="933186" y="19538"/>
                    </a:cubicBezTo>
                    <a:cubicBezTo>
                      <a:pt x="1257988" y="77640"/>
                      <a:pt x="1538023" y="235755"/>
                      <a:pt x="1819963" y="419588"/>
                    </a:cubicBezTo>
                    <a:cubicBezTo>
                      <a:pt x="1469443" y="451020"/>
                      <a:pt x="1131306" y="447210"/>
                      <a:pt x="793168" y="414825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2" name="Freeform: Shape 104"/>
              <p:cNvSpPr/>
              <p:nvPr/>
            </p:nvSpPr>
            <p:spPr>
              <a:xfrm>
                <a:off x="6280897" y="3451054"/>
                <a:ext cx="1868541" cy="851115"/>
              </a:xfrm>
              <a:custGeom>
                <a:avLst/>
                <a:gdLst>
                  <a:gd name="connsiteX0" fmla="*/ 1072515 w 1819275"/>
                  <a:gd name="connsiteY0" fmla="*/ 424536 h 828675"/>
                  <a:gd name="connsiteX1" fmla="*/ 11430 w 1819275"/>
                  <a:gd name="connsiteY1" fmla="*/ 375958 h 828675"/>
                  <a:gd name="connsiteX2" fmla="*/ 29528 w 1819275"/>
                  <a:gd name="connsiteY2" fmla="*/ 345478 h 828675"/>
                  <a:gd name="connsiteX3" fmla="*/ 619125 w 1819275"/>
                  <a:gd name="connsiteY3" fmla="*/ 12103 h 828675"/>
                  <a:gd name="connsiteX4" fmla="*/ 1186815 w 1819275"/>
                  <a:gd name="connsiteY4" fmla="*/ 86398 h 828675"/>
                  <a:gd name="connsiteX5" fmla="*/ 1807845 w 1819275"/>
                  <a:gd name="connsiteY5" fmla="*/ 468351 h 828675"/>
                  <a:gd name="connsiteX6" fmla="*/ 1808798 w 1819275"/>
                  <a:gd name="connsiteY6" fmla="*/ 508356 h 828675"/>
                  <a:gd name="connsiteX7" fmla="*/ 929640 w 1819275"/>
                  <a:gd name="connsiteY7" fmla="*/ 821728 h 828675"/>
                  <a:gd name="connsiteX8" fmla="*/ 53340 w 1819275"/>
                  <a:gd name="connsiteY8" fmla="*/ 448348 h 828675"/>
                  <a:gd name="connsiteX9" fmla="*/ 0 w 1819275"/>
                  <a:gd name="connsiteY9" fmla="*/ 413106 h 828675"/>
                  <a:gd name="connsiteX10" fmla="*/ 1072515 w 1819275"/>
                  <a:gd name="connsiteY10" fmla="*/ 424536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819275" h="828675">
                    <a:moveTo>
                      <a:pt x="1072515" y="424536"/>
                    </a:moveTo>
                    <a:cubicBezTo>
                      <a:pt x="721043" y="365481"/>
                      <a:pt x="366713" y="350241"/>
                      <a:pt x="11430" y="375958"/>
                    </a:cubicBezTo>
                    <a:cubicBezTo>
                      <a:pt x="6668" y="358813"/>
                      <a:pt x="21908" y="353098"/>
                      <a:pt x="29528" y="345478"/>
                    </a:cubicBezTo>
                    <a:cubicBezTo>
                      <a:pt x="193358" y="175933"/>
                      <a:pt x="381953" y="51156"/>
                      <a:pt x="619125" y="12103"/>
                    </a:cubicBezTo>
                    <a:cubicBezTo>
                      <a:pt x="816293" y="-20282"/>
                      <a:pt x="1004888" y="14961"/>
                      <a:pt x="1186815" y="86398"/>
                    </a:cubicBezTo>
                    <a:cubicBezTo>
                      <a:pt x="1416368" y="175933"/>
                      <a:pt x="1617345" y="314998"/>
                      <a:pt x="1807845" y="468351"/>
                    </a:cubicBezTo>
                    <a:cubicBezTo>
                      <a:pt x="1827848" y="484543"/>
                      <a:pt x="1823085" y="493116"/>
                      <a:pt x="1808798" y="508356"/>
                    </a:cubicBezTo>
                    <a:cubicBezTo>
                      <a:pt x="1570673" y="766483"/>
                      <a:pt x="1278255" y="874116"/>
                      <a:pt x="929640" y="821728"/>
                    </a:cubicBezTo>
                    <a:cubicBezTo>
                      <a:pt x="605790" y="773151"/>
                      <a:pt x="323850" y="622656"/>
                      <a:pt x="53340" y="448348"/>
                    </a:cubicBezTo>
                    <a:cubicBezTo>
                      <a:pt x="39053" y="438823"/>
                      <a:pt x="24765" y="429298"/>
                      <a:pt x="0" y="413106"/>
                    </a:cubicBezTo>
                    <a:cubicBezTo>
                      <a:pt x="366713" y="382626"/>
                      <a:pt x="719138" y="386436"/>
                      <a:pt x="1072515" y="424536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  <p:sp>
            <p:nvSpPr>
              <p:cNvPr id="13" name="Freeform: Shape 105"/>
              <p:cNvSpPr/>
              <p:nvPr/>
            </p:nvSpPr>
            <p:spPr>
              <a:xfrm>
                <a:off x="6164426" y="4017487"/>
                <a:ext cx="919596" cy="1663099"/>
              </a:xfrm>
              <a:custGeom>
                <a:avLst/>
                <a:gdLst>
                  <a:gd name="connsiteX0" fmla="*/ 484876 w 895350"/>
                  <a:gd name="connsiteY0" fmla="*/ 817917 h 1619250"/>
                  <a:gd name="connsiteX1" fmla="*/ 74348 w 895350"/>
                  <a:gd name="connsiteY1" fmla="*/ 47345 h 1619250"/>
                  <a:gd name="connsiteX2" fmla="*/ 43868 w 895350"/>
                  <a:gd name="connsiteY2" fmla="*/ 672 h 1619250"/>
                  <a:gd name="connsiteX3" fmla="*/ 129593 w 895350"/>
                  <a:gd name="connsiteY3" fmla="*/ 16865 h 1619250"/>
                  <a:gd name="connsiteX4" fmla="*/ 885878 w 895350"/>
                  <a:gd name="connsiteY4" fmla="*/ 888402 h 1619250"/>
                  <a:gd name="connsiteX5" fmla="*/ 864923 w 895350"/>
                  <a:gd name="connsiteY5" fmla="*/ 1598967 h 1619250"/>
                  <a:gd name="connsiteX6" fmla="*/ 823966 w 895350"/>
                  <a:gd name="connsiteY6" fmla="*/ 1624685 h 1619250"/>
                  <a:gd name="connsiteX7" fmla="*/ 131498 w 895350"/>
                  <a:gd name="connsiteY7" fmla="*/ 1051280 h 1619250"/>
                  <a:gd name="connsiteX8" fmla="*/ 10531 w 895350"/>
                  <a:gd name="connsiteY8" fmla="*/ 23532 h 1619250"/>
                  <a:gd name="connsiteX9" fmla="*/ 476303 w 895350"/>
                  <a:gd name="connsiteY9" fmla="*/ 826490 h 1619250"/>
                  <a:gd name="connsiteX10" fmla="*/ 542026 w 895350"/>
                  <a:gd name="connsiteY10" fmla="*/ 968412 h 1619250"/>
                  <a:gd name="connsiteX11" fmla="*/ 484876 w 895350"/>
                  <a:gd name="connsiteY11" fmla="*/ 817917 h 1619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895350" h="1619250">
                    <a:moveTo>
                      <a:pt x="484876" y="817917"/>
                    </a:moveTo>
                    <a:cubicBezTo>
                      <a:pt x="375338" y="546455"/>
                      <a:pt x="235321" y="292137"/>
                      <a:pt x="74348" y="47345"/>
                    </a:cubicBezTo>
                    <a:cubicBezTo>
                      <a:pt x="64823" y="33057"/>
                      <a:pt x="55298" y="18770"/>
                      <a:pt x="43868" y="672"/>
                    </a:cubicBezTo>
                    <a:cubicBezTo>
                      <a:pt x="77206" y="-3138"/>
                      <a:pt x="102923" y="10197"/>
                      <a:pt x="129593" y="16865"/>
                    </a:cubicBezTo>
                    <a:cubicBezTo>
                      <a:pt x="564886" y="135927"/>
                      <a:pt x="826823" y="440727"/>
                      <a:pt x="885878" y="888402"/>
                    </a:cubicBezTo>
                    <a:cubicBezTo>
                      <a:pt x="917311" y="1127480"/>
                      <a:pt x="899213" y="1362747"/>
                      <a:pt x="864923" y="1598967"/>
                    </a:cubicBezTo>
                    <a:cubicBezTo>
                      <a:pt x="861113" y="1626590"/>
                      <a:pt x="850636" y="1630400"/>
                      <a:pt x="823966" y="1624685"/>
                    </a:cubicBezTo>
                    <a:cubicBezTo>
                      <a:pt x="496306" y="1549437"/>
                      <a:pt x="262943" y="1361795"/>
                      <a:pt x="131498" y="1051280"/>
                    </a:cubicBezTo>
                    <a:cubicBezTo>
                      <a:pt x="-8519" y="720762"/>
                      <a:pt x="-12329" y="374052"/>
                      <a:pt x="10531" y="23532"/>
                    </a:cubicBezTo>
                    <a:cubicBezTo>
                      <a:pt x="191506" y="276897"/>
                      <a:pt x="348668" y="543597"/>
                      <a:pt x="476303" y="826490"/>
                    </a:cubicBezTo>
                    <a:cubicBezTo>
                      <a:pt x="509641" y="872210"/>
                      <a:pt x="523928" y="925550"/>
                      <a:pt x="542026" y="968412"/>
                    </a:cubicBezTo>
                    <a:cubicBezTo>
                      <a:pt x="531548" y="921740"/>
                      <a:pt x="495353" y="874115"/>
                      <a:pt x="484876" y="81791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2400"/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647564" y="234265"/>
              <a:ext cx="1980220" cy="43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Tiết 2</a:t>
              </a:r>
              <a:endParaRPr lang="en-US" sz="240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2688299" y="-229473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pic>
        <p:nvPicPr>
          <p:cNvPr id="25" name="Picture 2" descr="C:\Users\Administrator\Desktop\GA ĐT TOAN\KHAM PH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295400"/>
            <a:ext cx="2148335" cy="888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18419" t="38194" r="50884" b="53125"/>
          <a:stretch>
            <a:fillRect/>
          </a:stretch>
        </p:blipFill>
        <p:spPr bwMode="auto">
          <a:xfrm>
            <a:off x="2235200" y="1905000"/>
            <a:ext cx="3657600" cy="1524000"/>
          </a:xfrm>
          <a:prstGeom prst="rect">
            <a:avLst/>
          </a:prstGeom>
          <a:noFill/>
        </p:spPr>
      </p:pic>
      <p:pic>
        <p:nvPicPr>
          <p:cNvPr id="16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9116" t="38194" r="18959" b="54861"/>
          <a:stretch>
            <a:fillRect/>
          </a:stretch>
        </p:blipFill>
        <p:spPr bwMode="auto">
          <a:xfrm>
            <a:off x="5689600" y="1803400"/>
            <a:ext cx="3657600" cy="1117600"/>
          </a:xfrm>
          <a:prstGeom prst="rect">
            <a:avLst/>
          </a:prstGeom>
          <a:noFill/>
        </p:spPr>
      </p:pic>
      <p:pic>
        <p:nvPicPr>
          <p:cNvPr id="17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18419" t="46875" r="50884" b="43576"/>
          <a:stretch>
            <a:fillRect/>
          </a:stretch>
        </p:blipFill>
        <p:spPr bwMode="auto">
          <a:xfrm>
            <a:off x="2336800" y="3429000"/>
            <a:ext cx="3454400" cy="1524000"/>
          </a:xfrm>
          <a:prstGeom prst="rect">
            <a:avLst/>
          </a:prstGeom>
          <a:noFill/>
        </p:spPr>
      </p:pic>
      <p:pic>
        <p:nvPicPr>
          <p:cNvPr id="18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9116" t="45139" r="31239" b="45312"/>
          <a:stretch>
            <a:fillRect/>
          </a:stretch>
        </p:blipFill>
        <p:spPr bwMode="auto">
          <a:xfrm>
            <a:off x="6604000" y="3022600"/>
            <a:ext cx="3048000" cy="1117600"/>
          </a:xfrm>
          <a:prstGeom prst="rect">
            <a:avLst/>
          </a:prstGeom>
          <a:noFill/>
        </p:spPr>
      </p:pic>
      <p:pic>
        <p:nvPicPr>
          <p:cNvPr id="15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41558" t="15625" r="33766" b="81771"/>
          <a:stretch>
            <a:fillRect/>
          </a:stretch>
        </p:blipFill>
        <p:spPr bwMode="auto">
          <a:xfrm>
            <a:off x="3352800" y="1397000"/>
            <a:ext cx="3454400" cy="609600"/>
          </a:xfrm>
          <a:prstGeom prst="rect">
            <a:avLst/>
          </a:prstGeom>
          <a:noFill/>
        </p:spPr>
      </p:pic>
      <p:pic>
        <p:nvPicPr>
          <p:cNvPr id="19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67534" t="45139" r="20188" b="45312"/>
          <a:stretch>
            <a:fillRect/>
          </a:stretch>
        </p:blipFill>
        <p:spPr bwMode="auto">
          <a:xfrm>
            <a:off x="6604000" y="4241800"/>
            <a:ext cx="2032000" cy="15240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8534400" y="4851400"/>
            <a:ext cx="1016000" cy="6667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733" b="1" dirty="0"/>
              <a:t>5</a:t>
            </a:r>
            <a:endParaRPr lang="en-US" sz="3733" b="1" dirty="0"/>
          </a:p>
        </p:txBody>
      </p:sp>
      <p:sp>
        <p:nvSpPr>
          <p:cNvPr id="21" name="Rounded Rectangle 20"/>
          <p:cNvSpPr/>
          <p:nvPr/>
        </p:nvSpPr>
        <p:spPr>
          <a:xfrm>
            <a:off x="8128000" y="3022600"/>
            <a:ext cx="711200" cy="5080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3596657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2597536" cy="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88299" y="-261557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016000" y="1701800"/>
            <a:ext cx="6144683" cy="1106639"/>
            <a:chOff x="827584" y="1491630"/>
            <a:chExt cx="4608512" cy="829979"/>
          </a:xfrm>
        </p:grpSpPr>
        <p:sp>
          <p:nvSpPr>
            <p:cNvPr id="8" name="Oval 7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1</a:t>
              </a:r>
              <a:endParaRPr lang="en-US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5656" y="1606029"/>
              <a:ext cx="3960440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6146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58939" t="65972" b="11528"/>
          <a:stretch>
            <a:fillRect/>
          </a:stretch>
        </p:blipFill>
        <p:spPr bwMode="auto">
          <a:xfrm>
            <a:off x="7518401" y="990600"/>
            <a:ext cx="4453513" cy="3048000"/>
          </a:xfrm>
          <a:prstGeom prst="rect">
            <a:avLst/>
          </a:prstGeom>
          <a:noFill/>
        </p:spPr>
      </p:pic>
      <p:pic>
        <p:nvPicPr>
          <p:cNvPr id="14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17682" t="69305" r="41061" b="23195"/>
          <a:stretch>
            <a:fillRect/>
          </a:stretch>
        </p:blipFill>
        <p:spPr bwMode="auto">
          <a:xfrm>
            <a:off x="2743200" y="2006600"/>
            <a:ext cx="4775200" cy="1320800"/>
          </a:xfrm>
          <a:prstGeom prst="rect">
            <a:avLst/>
          </a:prstGeom>
          <a:noFill/>
        </p:spPr>
      </p:pic>
      <p:pic>
        <p:nvPicPr>
          <p:cNvPr id="15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33006" t="75972" r="41061" b="11528"/>
          <a:stretch>
            <a:fillRect/>
          </a:stretch>
        </p:blipFill>
        <p:spPr bwMode="auto">
          <a:xfrm>
            <a:off x="2540000" y="4648200"/>
            <a:ext cx="3352800" cy="1524000"/>
          </a:xfrm>
          <a:prstGeom prst="rect">
            <a:avLst/>
          </a:prstGeom>
          <a:noFill/>
        </p:spPr>
      </p:pic>
      <p:pic>
        <p:nvPicPr>
          <p:cNvPr id="16" name="Picture 2" descr="C:\Users\Administrator\Desktop\2020-2021\TAILIEU\Toan1.1 bai 11-15 (FB Yen Nga)-20200808T151710Z-001\Toan1.1 bai 11-15 (FB Yen Nga)\file ảnh scan từ sách\bài 11\Phạm Duyên- trang 70.jpg"/>
          <p:cNvPicPr>
            <a:picLocks noChangeAspect="1" noChangeArrowheads="1"/>
          </p:cNvPicPr>
          <p:nvPr/>
        </p:nvPicPr>
        <p:blipFill>
          <a:blip r:embed="rId3"/>
          <a:srcRect l="11788" t="75972" r="65815" b="11528"/>
          <a:stretch>
            <a:fillRect/>
          </a:stretch>
        </p:blipFill>
        <p:spPr bwMode="auto">
          <a:xfrm>
            <a:off x="2743200" y="3225800"/>
            <a:ext cx="2641600" cy="1524000"/>
          </a:xfrm>
          <a:prstGeom prst="rect">
            <a:avLst/>
          </a:prstGeom>
          <a:noFill/>
        </p:spPr>
      </p:pic>
      <p:pic>
        <p:nvPicPr>
          <p:cNvPr id="6147" name="Picture 3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l="8076" t="14491" r="73514" b="58355"/>
          <a:stretch>
            <a:fillRect/>
          </a:stretch>
        </p:blipFill>
        <p:spPr bwMode="auto">
          <a:xfrm>
            <a:off x="3454400" y="3327400"/>
            <a:ext cx="2133600" cy="1524000"/>
          </a:xfrm>
          <a:prstGeom prst="rect">
            <a:avLst/>
          </a:prstGeom>
          <a:noFill/>
        </p:spPr>
      </p:pic>
      <p:pic>
        <p:nvPicPr>
          <p:cNvPr id="19" name="Picture 3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l="30684" t="14621" r="41807" b="62402"/>
          <a:stretch>
            <a:fillRect/>
          </a:stretch>
        </p:blipFill>
        <p:spPr bwMode="auto">
          <a:xfrm>
            <a:off x="6604000" y="4140200"/>
            <a:ext cx="3251200" cy="1117600"/>
          </a:xfrm>
          <a:prstGeom prst="rect">
            <a:avLst/>
          </a:prstGeom>
          <a:noFill/>
        </p:spPr>
      </p:pic>
      <p:sp>
        <p:nvSpPr>
          <p:cNvPr id="20" name="TextBox 19"/>
          <p:cNvSpPr txBox="1"/>
          <p:nvPr/>
        </p:nvSpPr>
        <p:spPr>
          <a:xfrm>
            <a:off x="4470400" y="40386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7721600" y="44450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8534400" y="44450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2</a:t>
            </a:r>
            <a:endParaRPr lang="en-US" sz="2667" b="1" dirty="0"/>
          </a:p>
        </p:txBody>
      </p:sp>
      <p:pic>
        <p:nvPicPr>
          <p:cNvPr id="27" name="Picture 3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l="30684" t="14621" r="41807" b="62402"/>
          <a:stretch>
            <a:fillRect/>
          </a:stretch>
        </p:blipFill>
        <p:spPr bwMode="auto">
          <a:xfrm>
            <a:off x="6604000" y="5359400"/>
            <a:ext cx="3251200" cy="1117600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7721600" y="56642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2</a:t>
            </a:r>
            <a:endParaRPr lang="en-US" sz="2667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8432800" y="56642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</p:spTree>
    <p:extLst>
      <p:ext uri="{BB962C8B-B14F-4D97-AF65-F5344CB8AC3E}">
        <p14:creationId xmlns:p14="http://schemas.microsoft.com/office/powerpoint/2010/main" val="24595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/>
      <p:bldP spid="26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2597536" cy="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88299" y="-261557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016000" y="1701800"/>
            <a:ext cx="6144683" cy="1106639"/>
            <a:chOff x="827584" y="1491630"/>
            <a:chExt cx="4608512" cy="829979"/>
          </a:xfrm>
        </p:grpSpPr>
        <p:sp>
          <p:nvSpPr>
            <p:cNvPr id="8" name="Oval 7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2</a:t>
              </a:r>
              <a:endParaRPr lang="en-US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475656" y="1606029"/>
              <a:ext cx="3960440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5994400" y="59690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  <p:pic>
        <p:nvPicPr>
          <p:cNvPr id="21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16840" t="15306" r="61509" b="65986"/>
          <a:stretch>
            <a:fillRect/>
          </a:stretch>
        </p:blipFill>
        <p:spPr bwMode="auto">
          <a:xfrm>
            <a:off x="2743200" y="1600200"/>
            <a:ext cx="3149600" cy="2235200"/>
          </a:xfrm>
          <a:prstGeom prst="rect">
            <a:avLst/>
          </a:prstGeom>
          <a:noFill/>
        </p:spPr>
      </p:pic>
      <p:pic>
        <p:nvPicPr>
          <p:cNvPr id="22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57736" t="10204" r="12193" b="72789"/>
          <a:stretch>
            <a:fillRect/>
          </a:stretch>
        </p:blipFill>
        <p:spPr bwMode="auto">
          <a:xfrm>
            <a:off x="2844800" y="3327400"/>
            <a:ext cx="2946400" cy="2032000"/>
          </a:xfrm>
          <a:prstGeom prst="rect">
            <a:avLst/>
          </a:prstGeom>
          <a:noFill/>
        </p:spPr>
      </p:pic>
      <p:pic>
        <p:nvPicPr>
          <p:cNvPr id="24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38491" t="17857" r="54293" b="76190"/>
          <a:stretch>
            <a:fillRect/>
          </a:stretch>
        </p:blipFill>
        <p:spPr bwMode="auto">
          <a:xfrm>
            <a:off x="5791200" y="1600200"/>
            <a:ext cx="1320800" cy="711200"/>
          </a:xfrm>
          <a:prstGeom prst="rect">
            <a:avLst/>
          </a:prstGeom>
          <a:noFill/>
        </p:spPr>
      </p:pic>
      <p:pic>
        <p:nvPicPr>
          <p:cNvPr id="25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44505" t="10204" r="41061" b="77041"/>
          <a:stretch>
            <a:fillRect/>
          </a:stretch>
        </p:blipFill>
        <p:spPr bwMode="auto">
          <a:xfrm>
            <a:off x="6705600" y="889000"/>
            <a:ext cx="2133600" cy="2032000"/>
          </a:xfrm>
          <a:prstGeom prst="rect">
            <a:avLst/>
          </a:prstGeom>
          <a:noFill/>
        </p:spPr>
      </p:pic>
      <p:pic>
        <p:nvPicPr>
          <p:cNvPr id="30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38491" t="24660" r="54293" b="68537"/>
          <a:stretch>
            <a:fillRect/>
          </a:stretch>
        </p:blipFill>
        <p:spPr bwMode="auto">
          <a:xfrm>
            <a:off x="5892800" y="2921000"/>
            <a:ext cx="1117600" cy="1219200"/>
          </a:xfrm>
          <a:prstGeom prst="rect">
            <a:avLst/>
          </a:prstGeom>
          <a:noFill/>
        </p:spPr>
      </p:pic>
      <p:pic>
        <p:nvPicPr>
          <p:cNvPr id="31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44505" t="22959" r="41061" b="65986"/>
          <a:stretch>
            <a:fillRect/>
          </a:stretch>
        </p:blipFill>
        <p:spPr bwMode="auto">
          <a:xfrm>
            <a:off x="6807200" y="3022600"/>
            <a:ext cx="1524000" cy="1320800"/>
          </a:xfrm>
          <a:prstGeom prst="rect">
            <a:avLst/>
          </a:prstGeom>
          <a:noFill/>
        </p:spPr>
      </p:pic>
      <p:pic>
        <p:nvPicPr>
          <p:cNvPr id="32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57736" t="26361" r="12193" b="65986"/>
          <a:stretch>
            <a:fillRect/>
          </a:stretch>
        </p:blipFill>
        <p:spPr bwMode="auto">
          <a:xfrm>
            <a:off x="3048000" y="5156200"/>
            <a:ext cx="2540000" cy="1422400"/>
          </a:xfrm>
          <a:prstGeom prst="rect">
            <a:avLst/>
          </a:prstGeom>
          <a:noFill/>
        </p:spPr>
      </p:pic>
      <p:pic>
        <p:nvPicPr>
          <p:cNvPr id="33" name="Picture 2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l="59215" t="41645" r="9078" b="29112"/>
          <a:stretch>
            <a:fillRect/>
          </a:stretch>
        </p:blipFill>
        <p:spPr bwMode="auto">
          <a:xfrm>
            <a:off x="3251200" y="5257800"/>
            <a:ext cx="3759200" cy="1600200"/>
          </a:xfrm>
          <a:prstGeom prst="rect">
            <a:avLst/>
          </a:prstGeom>
          <a:noFill/>
        </p:spPr>
      </p:pic>
      <p:pic>
        <p:nvPicPr>
          <p:cNvPr id="8194" name="Picture 2" descr="C:\Users\Administrator\Desktop\2020-2021\TAILIEU\Toan1.1 bai 11-15 (FB Yen Nga)-20200808T151710Z-001\Untitled.png"/>
          <p:cNvPicPr>
            <a:picLocks noChangeAspect="1" noChangeArrowheads="1"/>
          </p:cNvPicPr>
          <p:nvPr/>
        </p:nvPicPr>
        <p:blipFill>
          <a:blip r:embed="rId4"/>
          <a:srcRect r="78521" b="58225"/>
          <a:stretch>
            <a:fillRect/>
          </a:stretch>
        </p:blipFill>
        <p:spPr bwMode="auto">
          <a:xfrm>
            <a:off x="2641600" y="3327400"/>
            <a:ext cx="2946400" cy="2032000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4572000" y="55626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  <p:sp>
        <p:nvSpPr>
          <p:cNvPr id="29" name="TextBox 28"/>
          <p:cNvSpPr txBox="1"/>
          <p:nvPr/>
        </p:nvSpPr>
        <p:spPr>
          <a:xfrm>
            <a:off x="4470400" y="47498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5384800" y="5562600"/>
            <a:ext cx="1016000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67" b="1" dirty="0"/>
              <a:t>4</a:t>
            </a:r>
            <a:endParaRPr lang="en-US" sz="2667" b="1" dirty="0"/>
          </a:p>
        </p:txBody>
      </p:sp>
    </p:spTree>
    <p:extLst>
      <p:ext uri="{BB962C8B-B14F-4D97-AF65-F5344CB8AC3E}">
        <p14:creationId xmlns:p14="http://schemas.microsoft.com/office/powerpoint/2010/main" val="1008966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/>
      <p:bldP spid="3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2597536" cy="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88299" y="-261557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23" name="Group 10"/>
          <p:cNvGrpSpPr/>
          <p:nvPr/>
        </p:nvGrpSpPr>
        <p:grpSpPr>
          <a:xfrm>
            <a:off x="1219200" y="1600200"/>
            <a:ext cx="6144683" cy="1106639"/>
            <a:chOff x="827584" y="1491630"/>
            <a:chExt cx="4608512" cy="829979"/>
          </a:xfrm>
        </p:grpSpPr>
        <p:sp>
          <p:nvSpPr>
            <p:cNvPr id="27" name="Oval 26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3</a:t>
              </a:r>
              <a:endParaRPr lang="en-US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5656" y="1606029"/>
              <a:ext cx="3960440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35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12279" t="39062" r="49657" b="50521"/>
          <a:stretch>
            <a:fillRect/>
          </a:stretch>
        </p:blipFill>
        <p:spPr bwMode="auto">
          <a:xfrm>
            <a:off x="2032000" y="2413000"/>
            <a:ext cx="4368800" cy="1727200"/>
          </a:xfrm>
          <a:prstGeom prst="rect">
            <a:avLst/>
          </a:prstGeom>
          <a:noFill/>
        </p:spPr>
      </p:pic>
      <p:pic>
        <p:nvPicPr>
          <p:cNvPr id="36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49115" t="39062" r="11592" b="49653"/>
          <a:stretch>
            <a:fillRect/>
          </a:stretch>
        </p:blipFill>
        <p:spPr bwMode="auto">
          <a:xfrm>
            <a:off x="2032000" y="4241800"/>
            <a:ext cx="4368800" cy="2235200"/>
          </a:xfrm>
          <a:prstGeom prst="rect">
            <a:avLst/>
          </a:prstGeom>
          <a:noFill/>
        </p:spPr>
      </p:pic>
      <p:pic>
        <p:nvPicPr>
          <p:cNvPr id="37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12279" t="49479" r="49657" b="38368"/>
          <a:stretch>
            <a:fillRect/>
          </a:stretch>
        </p:blipFill>
        <p:spPr bwMode="auto">
          <a:xfrm>
            <a:off x="7213600" y="2311400"/>
            <a:ext cx="4165600" cy="1828800"/>
          </a:xfrm>
          <a:prstGeom prst="rect">
            <a:avLst/>
          </a:prstGeom>
          <a:noFill/>
        </p:spPr>
      </p:pic>
      <p:pic>
        <p:nvPicPr>
          <p:cNvPr id="38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49115" t="48611" r="11592" b="38368"/>
          <a:stretch>
            <a:fillRect/>
          </a:stretch>
        </p:blipFill>
        <p:spPr bwMode="auto">
          <a:xfrm>
            <a:off x="7518400" y="4241800"/>
            <a:ext cx="3860800" cy="2133600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5588000" y="26162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88000" y="33274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5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486400" y="45466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6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86400" y="53594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566400" y="25146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7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10566400" y="32258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2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0566400" y="46482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8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0566400" y="5359401"/>
            <a:ext cx="609600" cy="58477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257141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istrator\Desktop\GA ĐT TOAN\HD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800"/>
            <a:ext cx="2597536" cy="849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2688299" y="-261557"/>
            <a:ext cx="7344139" cy="132343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Malgun Gothic" panose="020B0503020000020004" pitchFamily="50" charset="-127"/>
                <a:cs typeface="Calibri" panose="020F0502020204030204" pitchFamily="34" charset="0"/>
              </a:rPr>
              <a:t>Bài 11</a:t>
            </a:r>
          </a:p>
          <a:p>
            <a:pPr algn="ctr"/>
            <a:r>
              <a:rPr lang="en-US" altLang="ko-KR" sz="32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Phép trừ trong phạm vi 10</a:t>
            </a:r>
          </a:p>
        </p:txBody>
      </p:sp>
      <p:grpSp>
        <p:nvGrpSpPr>
          <p:cNvPr id="2" name="Group 10"/>
          <p:cNvGrpSpPr/>
          <p:nvPr/>
        </p:nvGrpSpPr>
        <p:grpSpPr>
          <a:xfrm>
            <a:off x="1219200" y="1600200"/>
            <a:ext cx="6144683" cy="1106639"/>
            <a:chOff x="827584" y="1491630"/>
            <a:chExt cx="4608512" cy="829979"/>
          </a:xfrm>
        </p:grpSpPr>
        <p:sp>
          <p:nvSpPr>
            <p:cNvPr id="27" name="Oval 26"/>
            <p:cNvSpPr/>
            <p:nvPr/>
          </p:nvSpPr>
          <p:spPr>
            <a:xfrm>
              <a:off x="827584" y="1491630"/>
              <a:ext cx="720080" cy="72008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9600" dirty="0">
                  <a:solidFill>
                    <a:schemeClr val="bg1"/>
                  </a:solidFill>
                  <a:latin typeface="Aharoni" panose="02010803020104030203" pitchFamily="2" charset="-79"/>
                  <a:cs typeface="Aharoni" panose="02010803020104030203" pitchFamily="2" charset="-79"/>
                </a:rPr>
                <a:t>4</a:t>
              </a:r>
              <a:endParaRPr lang="en-US" sz="9600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475656" y="1606029"/>
              <a:ext cx="3960440" cy="715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Số?</a:t>
              </a:r>
            </a:p>
            <a:p>
              <a:endParaRPr lang="en-US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9" name="Picture 2" descr="C:\Users\Administrator\Desktop\2020-2021\TAILIEU\Toan1.1 bai 11-15 (FB Yen Nga)-20200808T151710Z-001\Toan1.1 bai 11-15 (FB Yen Nga)\file ảnh scan từ sách\bài 11\Phạm Duyên- trang 71.jpg"/>
          <p:cNvPicPr>
            <a:picLocks noChangeAspect="1" noChangeArrowheads="1"/>
          </p:cNvPicPr>
          <p:nvPr/>
        </p:nvPicPr>
        <p:blipFill>
          <a:blip r:embed="rId3"/>
          <a:srcRect l="16363" t="67319" r="31915" b="11635"/>
          <a:stretch>
            <a:fillRect/>
          </a:stretch>
        </p:blipFill>
        <p:spPr bwMode="auto">
          <a:xfrm>
            <a:off x="3352800" y="1803400"/>
            <a:ext cx="6299200" cy="2717800"/>
          </a:xfrm>
          <a:prstGeom prst="rect">
            <a:avLst/>
          </a:prstGeom>
          <a:noFill/>
        </p:spPr>
      </p:pic>
      <p:graphicFrame>
        <p:nvGraphicFramePr>
          <p:cNvPr id="20" name="Table 19"/>
          <p:cNvGraphicFramePr>
            <a:graphicFrameLocks noGrp="1"/>
          </p:cNvGraphicFramePr>
          <p:nvPr/>
        </p:nvGraphicFramePr>
        <p:xfrm>
          <a:off x="3657601" y="4851400"/>
          <a:ext cx="5716271" cy="690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7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-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3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=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4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1" name="Table 20"/>
          <p:cNvGraphicFramePr>
            <a:graphicFrameLocks noGrp="1"/>
          </p:cNvGraphicFramePr>
          <p:nvPr/>
        </p:nvGraphicFramePr>
        <p:xfrm>
          <a:off x="3657601" y="5867400"/>
          <a:ext cx="5716271" cy="690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01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90880"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7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-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4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=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smtClean="0"/>
                        <a:t>3</a:t>
                      </a:r>
                      <a:endParaRPr lang="en-US" sz="3700" dirty="0"/>
                    </a:p>
                  </a:txBody>
                  <a:tcPr marL="121920" marR="121920" marT="60960" marB="6096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4361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119</Words>
  <Application>Microsoft Office PowerPoint</Application>
  <PresentationFormat>Widescreen</PresentationFormat>
  <Paragraphs>57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20" baseType="lpstr">
      <vt:lpstr>Malgun Gothic</vt:lpstr>
      <vt:lpstr>Malgun Gothic</vt:lpstr>
      <vt:lpstr>Microsoft YaHei</vt:lpstr>
      <vt:lpstr>SimSun</vt:lpstr>
      <vt:lpstr>Aharoni</vt:lpstr>
      <vt:lpstr>Arial</vt:lpstr>
      <vt:lpstr>Calibri</vt:lpstr>
      <vt:lpstr>Calibri Light</vt:lpstr>
      <vt:lpstr>等线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TDC</dc:creator>
  <cp:lastModifiedBy>TDC</cp:lastModifiedBy>
  <cp:revision>1</cp:revision>
  <dcterms:created xsi:type="dcterms:W3CDTF">2024-06-19T06:12:37Z</dcterms:created>
  <dcterms:modified xsi:type="dcterms:W3CDTF">2024-06-19T06:13:22Z</dcterms:modified>
</cp:coreProperties>
</file>