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79" r:id="rId3"/>
  </p:sldMasterIdLst>
  <p:notesMasterIdLst>
    <p:notesMasterId r:id="rId10"/>
  </p:notesMasterIdLst>
  <p:sldIdLst>
    <p:sldId id="320" r:id="rId4"/>
    <p:sldId id="302" r:id="rId5"/>
    <p:sldId id="303" r:id="rId6"/>
    <p:sldId id="304" r:id="rId7"/>
    <p:sldId id="305" r:id="rId8"/>
    <p:sldId id="352" r:id="rId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00"/>
    <a:srgbClr val="99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8" autoAdjust="0"/>
    <p:restoredTop sz="93028" autoAdjust="0"/>
  </p:normalViewPr>
  <p:slideViewPr>
    <p:cSldViewPr>
      <p:cViewPr varScale="1">
        <p:scale>
          <a:sx n="86" d="100"/>
          <a:sy n="86" d="100"/>
        </p:scale>
        <p:origin x="108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1AD71-E780-4836-A927-B532131AEC99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68917-3D9D-401D-947A-C4C530850A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4876007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B76D1223-53C8-4F6E-A0EE-C7ADC22EE3B7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C05F3456-2B02-4FC3-9B3D-9B550E85FD30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7FBA2D87-73F4-43AA-8DEB-95B52318C2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7753352" y="2924265"/>
            <a:ext cx="1390650" cy="20574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35886" y="3762866"/>
            <a:ext cx="1581150" cy="6667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>
            <a:fillRect/>
          </a:stretch>
        </p:blipFill>
        <p:spPr>
          <a:xfrm>
            <a:off x="0" y="4352924"/>
            <a:ext cx="9144000" cy="790575"/>
          </a:xfrm>
          <a:prstGeom prst="rect">
            <a:avLst/>
          </a:prstGeom>
        </p:spPr>
      </p:pic>
      <p:pic>
        <p:nvPicPr>
          <p:cNvPr id="14" name="6水果沙拉2.mp3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7200" y="-956642"/>
            <a:ext cx="609600" cy="609600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2280481" y="2904079"/>
            <a:ext cx="4066286" cy="818567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638" rIns="91276" bIns="45638" anchor="ctr"/>
          <a:lstStyle/>
          <a:p>
            <a:pPr algn="ctr" defTabSz="912495">
              <a:defRPr/>
            </a:pPr>
            <a:r>
              <a:rPr lang="en-US" altLang="zh-CN" sz="3600" b="1" dirty="0" smtClean="0">
                <a:solidFill>
                  <a:srgbClr val="FF0000"/>
                </a:solidFill>
              </a:rPr>
              <a:t>TOÁN LỚP </a:t>
            </a:r>
            <a:r>
              <a:rPr lang="en-US" altLang="zh-CN" sz="3600" b="1" dirty="0">
                <a:solidFill>
                  <a:srgbClr val="FF0000"/>
                </a:solidFill>
              </a:rPr>
              <a:t>1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36965" y="2419807"/>
            <a:ext cx="4184162" cy="3179204"/>
          </a:xfrm>
          <a:prstGeom prst="rect">
            <a:avLst/>
          </a:prstGeom>
          <a:noFill/>
        </p:spPr>
        <p:txBody>
          <a:bodyPr spcFirstLastPara="1" wrap="none" lIns="91276" tIns="45638" rIns="91276" bIns="45638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912495">
              <a:defRPr/>
            </a:pPr>
            <a:endParaRPr lang="en-US" sz="4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064421" y="1257302"/>
            <a:ext cx="6867730" cy="4112121"/>
          </a:xfrm>
          <a:prstGeom prst="rect">
            <a:avLst/>
          </a:prstGeom>
        </p:spPr>
        <p:txBody>
          <a:bodyPr spcFirstLastPara="1" wrap="none" lIns="68486" tIns="34289" rIns="68486" bIns="34289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684530"/>
            <a:r>
              <a:rPr lang="en-US" sz="27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20" y="0"/>
            <a:ext cx="1729280" cy="323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fade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3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1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9151"/>
            <a:ext cx="1524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3"/>
          <a:srcRect l="21432" t="21044" r="33322" b="73906"/>
          <a:stretch>
            <a:fillRect/>
          </a:stretch>
        </p:blipFill>
        <p:spPr bwMode="auto">
          <a:xfrm>
            <a:off x="3124200" y="1047750"/>
            <a:ext cx="3886200" cy="685800"/>
          </a:xfrm>
          <a:prstGeom prst="rect">
            <a:avLst/>
          </a:prstGeom>
          <a:noFill/>
        </p:spPr>
      </p:pic>
      <p:grpSp>
        <p:nvGrpSpPr>
          <p:cNvPr id="22" name="Group 10"/>
          <p:cNvGrpSpPr/>
          <p:nvPr/>
        </p:nvGrpSpPr>
        <p:grpSpPr>
          <a:xfrm>
            <a:off x="1524000" y="742950"/>
            <a:ext cx="4608512" cy="945396"/>
            <a:chOff x="827584" y="1491630"/>
            <a:chExt cx="4608512" cy="945396"/>
          </a:xfrm>
        </p:grpSpPr>
        <p:sp>
          <p:nvSpPr>
            <p:cNvPr id="23" name="Oval 22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  <a:endParaRPr 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75656" y="1606029"/>
              <a:ext cx="39604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4" cstate="print"/>
          <a:srcRect l="65488" t="21044" r="13080" b="73906"/>
          <a:stretch>
            <a:fillRect/>
          </a:stretch>
        </p:blipFill>
        <p:spPr bwMode="auto">
          <a:xfrm>
            <a:off x="7010400" y="1200150"/>
            <a:ext cx="1828800" cy="457200"/>
          </a:xfrm>
          <a:prstGeom prst="rect">
            <a:avLst/>
          </a:prstGeom>
          <a:noFill/>
        </p:spPr>
      </p:pic>
      <p:pic>
        <p:nvPicPr>
          <p:cNvPr id="27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5" cstate="print"/>
          <a:srcRect l="21432" t="39562" r="33322" b="53704"/>
          <a:stretch>
            <a:fillRect/>
          </a:stretch>
        </p:blipFill>
        <p:spPr bwMode="auto">
          <a:xfrm>
            <a:off x="3200400" y="2419350"/>
            <a:ext cx="3733800" cy="762000"/>
          </a:xfrm>
          <a:prstGeom prst="rect">
            <a:avLst/>
          </a:prstGeom>
          <a:noFill/>
        </p:spPr>
      </p:pic>
      <p:pic>
        <p:nvPicPr>
          <p:cNvPr id="28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3"/>
          <a:srcRect l="21432" t="25931" r="33322" b="69181"/>
          <a:stretch>
            <a:fillRect/>
          </a:stretch>
        </p:blipFill>
        <p:spPr bwMode="auto">
          <a:xfrm>
            <a:off x="3200400" y="1733550"/>
            <a:ext cx="3733800" cy="685800"/>
          </a:xfrm>
          <a:prstGeom prst="rect">
            <a:avLst/>
          </a:prstGeom>
          <a:noFill/>
        </p:spPr>
      </p:pic>
      <p:pic>
        <p:nvPicPr>
          <p:cNvPr id="29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3"/>
          <a:srcRect l="21432" t="30004" r="33322" b="64294"/>
          <a:stretch>
            <a:fillRect/>
          </a:stretch>
        </p:blipFill>
        <p:spPr bwMode="auto">
          <a:xfrm>
            <a:off x="3124200" y="3105150"/>
            <a:ext cx="3886200" cy="762000"/>
          </a:xfrm>
          <a:prstGeom prst="rect">
            <a:avLst/>
          </a:prstGeom>
          <a:noFill/>
        </p:spPr>
      </p:pic>
      <p:pic>
        <p:nvPicPr>
          <p:cNvPr id="30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3"/>
          <a:srcRect l="21432" t="35353" r="33322" b="60438"/>
          <a:stretch>
            <a:fillRect/>
          </a:stretch>
        </p:blipFill>
        <p:spPr bwMode="auto">
          <a:xfrm>
            <a:off x="3124200" y="4095750"/>
            <a:ext cx="3886200" cy="609600"/>
          </a:xfrm>
          <a:prstGeom prst="rect">
            <a:avLst/>
          </a:prstGeom>
          <a:noFill/>
        </p:spPr>
      </p:pic>
      <p:pic>
        <p:nvPicPr>
          <p:cNvPr id="31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6" cstate="print"/>
          <a:srcRect l="65488" t="26094" r="13080" b="69697"/>
          <a:stretch>
            <a:fillRect/>
          </a:stretch>
        </p:blipFill>
        <p:spPr bwMode="auto">
          <a:xfrm>
            <a:off x="7086600" y="1885950"/>
            <a:ext cx="1447800" cy="533400"/>
          </a:xfrm>
          <a:prstGeom prst="rect">
            <a:avLst/>
          </a:prstGeom>
          <a:noFill/>
        </p:spPr>
      </p:pic>
      <p:pic>
        <p:nvPicPr>
          <p:cNvPr id="32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3"/>
          <a:srcRect l="65488" t="30992" r="13080" b="65182"/>
          <a:stretch>
            <a:fillRect/>
          </a:stretch>
        </p:blipFill>
        <p:spPr bwMode="auto">
          <a:xfrm>
            <a:off x="7086600" y="2571750"/>
            <a:ext cx="1371600" cy="533400"/>
          </a:xfrm>
          <a:prstGeom prst="rect">
            <a:avLst/>
          </a:prstGeom>
          <a:noFill/>
        </p:spPr>
      </p:pic>
      <p:pic>
        <p:nvPicPr>
          <p:cNvPr id="33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7" cstate="print"/>
          <a:srcRect l="65488" t="35353" r="13080" b="59596"/>
          <a:stretch>
            <a:fillRect/>
          </a:stretch>
        </p:blipFill>
        <p:spPr bwMode="auto">
          <a:xfrm>
            <a:off x="7086600" y="3257550"/>
            <a:ext cx="1371600" cy="609600"/>
          </a:xfrm>
          <a:prstGeom prst="rect">
            <a:avLst/>
          </a:prstGeom>
          <a:noFill/>
        </p:spPr>
      </p:pic>
      <p:pic>
        <p:nvPicPr>
          <p:cNvPr id="34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8" cstate="print"/>
          <a:srcRect l="65488" t="40404" r="13080" b="55387"/>
          <a:stretch>
            <a:fillRect/>
          </a:stretch>
        </p:blipFill>
        <p:spPr bwMode="auto">
          <a:xfrm>
            <a:off x="7162800" y="4095750"/>
            <a:ext cx="1371600" cy="533400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8001000" y="1962150"/>
            <a:ext cx="457200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01000" y="2647950"/>
            <a:ext cx="457200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01000" y="3333750"/>
            <a:ext cx="457200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77200" y="4095750"/>
            <a:ext cx="457200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3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1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9151"/>
            <a:ext cx="1524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0"/>
          <p:cNvGrpSpPr/>
          <p:nvPr/>
        </p:nvGrpSpPr>
        <p:grpSpPr>
          <a:xfrm>
            <a:off x="1524002" y="742950"/>
            <a:ext cx="7310437" cy="814864"/>
            <a:chOff x="827585" y="1491630"/>
            <a:chExt cx="4421291" cy="814864"/>
          </a:xfrm>
        </p:grpSpPr>
        <p:sp>
          <p:nvSpPr>
            <p:cNvPr id="23" name="Oval 22"/>
            <p:cNvSpPr/>
            <p:nvPr/>
          </p:nvSpPr>
          <p:spPr>
            <a:xfrm>
              <a:off x="827585" y="1491630"/>
              <a:ext cx="460851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2</a:t>
              </a:r>
              <a:endParaRPr 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88435" y="1567830"/>
              <a:ext cx="39604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những chú thỏ ghi phép tính có kết quả là 4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9" name="Picture 2" descr="C:\Users\Administrator\Desktop\2020-2021\TAILIEU\Toan1.1 bai 11-15 (FB Yen Nga)-20200808T151710Z-001\Toan1.1 bai 11-15 (FB Yen Nga)\file ảnh scan từ sách\bài 11\Phạm Duyên- trang 72.jpg"/>
          <p:cNvPicPr>
            <a:picLocks noChangeAspect="1" noChangeArrowheads="1"/>
          </p:cNvPicPr>
          <p:nvPr/>
        </p:nvPicPr>
        <p:blipFill>
          <a:blip r:embed="rId3" cstate="print"/>
          <a:srcRect l="11907" t="50505" b="9933"/>
          <a:stretch>
            <a:fillRect/>
          </a:stretch>
        </p:blipFill>
        <p:spPr bwMode="auto">
          <a:xfrm>
            <a:off x="2209800" y="1352550"/>
            <a:ext cx="6477000" cy="3581400"/>
          </a:xfrm>
          <a:prstGeom prst="rect">
            <a:avLst/>
          </a:prstGeom>
          <a:noFill/>
        </p:spPr>
      </p:pic>
      <p:sp>
        <p:nvSpPr>
          <p:cNvPr id="45" name="Oval 44"/>
          <p:cNvSpPr/>
          <p:nvPr/>
        </p:nvSpPr>
        <p:spPr>
          <a:xfrm>
            <a:off x="2438400" y="3790950"/>
            <a:ext cx="10668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7 – 3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477000" y="21907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6 – 2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514600" y="22669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5 – 1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4876800" y="4019550"/>
            <a:ext cx="990600" cy="533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8 – 4</a:t>
            </a:r>
            <a:endParaRPr lang="en-US" sz="1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3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1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9151"/>
            <a:ext cx="1524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0"/>
          <p:cNvGrpSpPr/>
          <p:nvPr/>
        </p:nvGrpSpPr>
        <p:grpSpPr>
          <a:xfrm>
            <a:off x="1524000" y="742950"/>
            <a:ext cx="7620000" cy="853063"/>
            <a:chOff x="827584" y="1491630"/>
            <a:chExt cx="4608512" cy="853063"/>
          </a:xfrm>
        </p:grpSpPr>
        <p:sp>
          <p:nvSpPr>
            <p:cNvPr id="23" name="Oval 22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3</a:t>
              </a:r>
              <a:endParaRPr 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75656" y="1606029"/>
              <a:ext cx="39604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905003" y="1733550"/>
          <a:ext cx="6629400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0327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-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9</a:t>
                      </a:r>
                      <a:endParaRPr lang="en-US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3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1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3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4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5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6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7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8</a:t>
                      </a:r>
                      <a:endParaRPr lang="en-US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8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7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dirty="0" smtClean="0"/>
                        <a:t>?</a:t>
                      </a:r>
                    </a:p>
                    <a:p>
                      <a:pPr algn="ctr"/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848600" y="3028950"/>
            <a:ext cx="5334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76800" y="3028950"/>
            <a:ext cx="6096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15000" y="3028950"/>
            <a:ext cx="4572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53200" y="3028950"/>
            <a:ext cx="4572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62800" y="3028950"/>
            <a:ext cx="4572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67200" y="3028950"/>
            <a:ext cx="3810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Administrator\Desktop\2020-2021\TAILIEU\Toan1.1 bai 11-15 (FB Yen Nga)-20200808T151710Z-001\Toan1.1 bai 11-15 (FB Yen Nga)\file ảnh scan từ sách\bài 11\Phạm Duyên- trang 73.jpg"/>
          <p:cNvPicPr>
            <a:picLocks noChangeAspect="1" noChangeArrowheads="1"/>
          </p:cNvPicPr>
          <p:nvPr/>
        </p:nvPicPr>
        <p:blipFill>
          <a:blip r:embed="rId2" cstate="print"/>
          <a:srcRect l="60926" t="35096" r="14312" b="11141"/>
          <a:stretch>
            <a:fillRect/>
          </a:stretch>
        </p:blipFill>
        <p:spPr bwMode="auto">
          <a:xfrm>
            <a:off x="6705600" y="1047750"/>
            <a:ext cx="1220724" cy="4343400"/>
          </a:xfrm>
          <a:prstGeom prst="rect">
            <a:avLst/>
          </a:prstGeom>
          <a:noFill/>
        </p:spPr>
      </p:pic>
      <p:grpSp>
        <p:nvGrpSpPr>
          <p:cNvPr id="2" name="Group 4"/>
          <p:cNvGrpSpPr/>
          <p:nvPr/>
        </p:nvGrpSpPr>
        <p:grpSpPr>
          <a:xfrm>
            <a:off x="-23838" y="121577"/>
            <a:ext cx="2651622" cy="694809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3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016224" y="-172105"/>
            <a:ext cx="550810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1" name="Picture 2" descr="C:\Users\Administrator\Desktop\GA ĐT TOAN\LUYEN TẠ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9151"/>
            <a:ext cx="1524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10"/>
          <p:cNvGrpSpPr/>
          <p:nvPr/>
        </p:nvGrpSpPr>
        <p:grpSpPr>
          <a:xfrm>
            <a:off x="1524000" y="742950"/>
            <a:ext cx="7620000" cy="853063"/>
            <a:chOff x="827584" y="1491630"/>
            <a:chExt cx="4608512" cy="853063"/>
          </a:xfrm>
        </p:grpSpPr>
        <p:sp>
          <p:nvSpPr>
            <p:cNvPr id="23" name="Oval 22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4</a:t>
              </a:r>
              <a:endParaRPr lang="en-US" sz="2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75656" y="1606029"/>
              <a:ext cx="39604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phép tính thích hợp với mỗi hình.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:\Users\Administrator\Desktop\2020-2021\TAILIEU\Toan1.1 bai 11-15 (FB Yen Nga)-20200808T151710Z-001\Toan1.1 bai 11-15 (FB Yen Nga)\file ảnh scan từ sách\bài 11\Phạm Duyên- trang 73.jpg"/>
          <p:cNvPicPr>
            <a:picLocks noChangeAspect="1" noChangeArrowheads="1"/>
          </p:cNvPicPr>
          <p:nvPr/>
        </p:nvPicPr>
        <p:blipFill>
          <a:blip r:embed="rId4" cstate="print"/>
          <a:srcRect l="8371" t="35096" r="39074" b="11141"/>
          <a:stretch>
            <a:fillRect/>
          </a:stretch>
        </p:blipFill>
        <p:spPr bwMode="auto">
          <a:xfrm>
            <a:off x="2819400" y="1276350"/>
            <a:ext cx="2590800" cy="3867150"/>
          </a:xfrm>
          <a:prstGeom prst="rect">
            <a:avLst/>
          </a:prstGeom>
          <a:noFill/>
        </p:spPr>
      </p:pic>
      <p:cxnSp>
        <p:nvCxnSpPr>
          <p:cNvPr id="22" name="Straight Arrow Connector 21"/>
          <p:cNvCxnSpPr/>
          <p:nvPr/>
        </p:nvCxnSpPr>
        <p:spPr>
          <a:xfrm rot="10800000">
            <a:off x="5181600" y="2114550"/>
            <a:ext cx="16764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4838700" y="2305050"/>
            <a:ext cx="2514600" cy="1676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5257800" y="3486150"/>
            <a:ext cx="16764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617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26749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11542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60561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134111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03617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153</Words>
  <Application>Microsoft Office PowerPoint</Application>
  <PresentationFormat>On-screen Show (16:9)</PresentationFormat>
  <Paragraphs>67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21" baseType="lpstr">
      <vt:lpstr>Malgun Gothic</vt:lpstr>
      <vt:lpstr>Malgun Gothic</vt:lpstr>
      <vt:lpstr>宋体</vt:lpstr>
      <vt:lpstr>宋体</vt:lpstr>
      <vt:lpstr>Aharoni</vt:lpstr>
      <vt:lpstr>Arial</vt:lpstr>
      <vt:lpstr>Calibri</vt:lpstr>
      <vt:lpstr>Calibri Light</vt:lpstr>
      <vt:lpstr>等线</vt:lpstr>
      <vt:lpstr>Times New Roman</vt:lpstr>
      <vt:lpstr>Verdana</vt:lpstr>
      <vt:lpstr>Wingdings</vt:lpstr>
      <vt:lpstr>Office Theme</vt:lpstr>
      <vt:lpstr>Custom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TDC</cp:lastModifiedBy>
  <cp:revision>216</cp:revision>
  <dcterms:created xsi:type="dcterms:W3CDTF">2014-04-01T16:27:00Z</dcterms:created>
  <dcterms:modified xsi:type="dcterms:W3CDTF">2024-06-19T06:19:01Z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