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2.wav" ContentType="audio/wav"/>
  <Override PartName="/ppt/media/audio3.wav" ContentType="audio/wav"/>
  <Override PartName="/ppt/media/audio4.wav" ContentType="audio/wav"/>
  <Override PartName="/ppt/media/audio5.wav" ContentType="audio/wav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8" r:id="rId2"/>
    <p:sldId id="316" r:id="rId3"/>
    <p:sldId id="280" r:id="rId4"/>
    <p:sldId id="299" r:id="rId5"/>
    <p:sldId id="281" r:id="rId6"/>
    <p:sldId id="288" r:id="rId7"/>
    <p:sldId id="317" r:id="rId8"/>
    <p:sldId id="297" r:id="rId9"/>
    <p:sldId id="300" r:id="rId10"/>
    <p:sldId id="302" r:id="rId11"/>
    <p:sldId id="303" r:id="rId12"/>
    <p:sldId id="304" r:id="rId13"/>
    <p:sldId id="318" r:id="rId14"/>
    <p:sldId id="319" r:id="rId15"/>
    <p:sldId id="289" r:id="rId16"/>
    <p:sldId id="309" r:id="rId17"/>
    <p:sldId id="310" r:id="rId18"/>
    <p:sldId id="311" r:id="rId19"/>
    <p:sldId id="312" r:id="rId20"/>
    <p:sldId id="315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6" y="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D1A37-3D2C-4E8B-BCC5-DAC65C2A1C9C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D23CA-4399-4149-8A9A-506C9A7CD3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6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BA2AA2-10DC-46F7-8990-5D86CB79A4E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61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fld id="{2FC67E25-A7C2-4EE5-B2A5-6C611ED5EAD7}" type="slidenum">
              <a:rPr lang="en-US" altLang="en-US" sz="1200">
                <a:latin typeface="Arial" panose="020B0604020202020204" pitchFamily="34" charset="0"/>
              </a:rPr>
              <a:pPr/>
              <a:t>6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888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BA2AA2-10DC-46F7-8990-5D86CB79A4E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776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fld id="{2FC67E25-A7C2-4EE5-B2A5-6C611ED5EAD7}" type="slidenum">
              <a:rPr lang="en-US" altLang="en-US" sz="1200">
                <a:latin typeface="Arial" panose="020B0604020202020204" pitchFamily="34" charset="0"/>
              </a:rPr>
              <a:pPr/>
              <a:t>8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888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947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0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64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2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544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32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17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78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3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42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37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09F6C-605C-4481-8451-4B0AEAE63483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6D4C2-F94B-4C89-AC20-6AE6B36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1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0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9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19.gif"/><Relationship Id="rId18" Type="http://schemas.openxmlformats.org/officeDocument/2006/relationships/image" Target="https://encrypted-tbn0.gstatic.com/images?q=tbn:ANd9GcRCpREU4QmIB7VrDIJhtJtpzXJ9Nc0yeFcbA_Ts8U7YlkDB9puq8w" TargetMode="External"/><Relationship Id="rId3" Type="http://schemas.openxmlformats.org/officeDocument/2006/relationships/audio" Target="../media/audio3.wav"/><Relationship Id="rId7" Type="http://schemas.openxmlformats.org/officeDocument/2006/relationships/image" Target="../media/image21.gif"/><Relationship Id="rId12" Type="http://schemas.openxmlformats.org/officeDocument/2006/relationships/image" Target="../media/image23.gif"/><Relationship Id="rId17" Type="http://schemas.openxmlformats.org/officeDocument/2006/relationships/image" Target="../media/image27.jpeg"/><Relationship Id="rId2" Type="http://schemas.openxmlformats.org/officeDocument/2006/relationships/audio" Target="../media/audio1.wav"/><Relationship Id="rId16" Type="http://schemas.openxmlformats.org/officeDocument/2006/relationships/image" Target="../media/image2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11" Type="http://schemas.openxmlformats.org/officeDocument/2006/relationships/slide" Target="slide9.xml"/><Relationship Id="rId5" Type="http://schemas.openxmlformats.org/officeDocument/2006/relationships/audio" Target="../media/audio5.wav"/><Relationship Id="rId15" Type="http://schemas.openxmlformats.org/officeDocument/2006/relationships/image" Target="../media/image25.gif"/><Relationship Id="rId10" Type="http://schemas.openxmlformats.org/officeDocument/2006/relationships/slide" Target="slide15.xml"/><Relationship Id="rId4" Type="http://schemas.openxmlformats.org/officeDocument/2006/relationships/audio" Target="../media/audio4.wav"/><Relationship Id="rId9" Type="http://schemas.openxmlformats.org/officeDocument/2006/relationships/image" Target="../media/image22.jpeg"/><Relationship Id="rId1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24.png"/><Relationship Id="rId3" Type="http://schemas.openxmlformats.org/officeDocument/2006/relationships/audio" Target="../media/audio3.wav"/><Relationship Id="rId7" Type="http://schemas.openxmlformats.org/officeDocument/2006/relationships/image" Target="../media/image21.gif"/><Relationship Id="rId12" Type="http://schemas.openxmlformats.org/officeDocument/2006/relationships/image" Target="../media/image1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11" Type="http://schemas.openxmlformats.org/officeDocument/2006/relationships/image" Target="../media/image23.gif"/><Relationship Id="rId5" Type="http://schemas.openxmlformats.org/officeDocument/2006/relationships/audio" Target="../media/audio5.wav"/><Relationship Id="rId15" Type="http://schemas.openxmlformats.org/officeDocument/2006/relationships/image" Target="../media/image26.wmf"/><Relationship Id="rId10" Type="http://schemas.openxmlformats.org/officeDocument/2006/relationships/slide" Target="slide9.xml"/><Relationship Id="rId4" Type="http://schemas.openxmlformats.org/officeDocument/2006/relationships/audio" Target="../media/audio4.wav"/><Relationship Id="rId9" Type="http://schemas.openxmlformats.org/officeDocument/2006/relationships/image" Target="../media/image22.jpeg"/><Relationship Id="rId14" Type="http://schemas.openxmlformats.org/officeDocument/2006/relationships/image" Target="../media/image25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image" Target="../media/image21.gif"/><Relationship Id="rId12" Type="http://schemas.openxmlformats.org/officeDocument/2006/relationships/image" Target="../media/image26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11" Type="http://schemas.openxmlformats.org/officeDocument/2006/relationships/image" Target="../media/image25.gif"/><Relationship Id="rId5" Type="http://schemas.openxmlformats.org/officeDocument/2006/relationships/audio" Target="../media/audio5.wav"/><Relationship Id="rId10" Type="http://schemas.openxmlformats.org/officeDocument/2006/relationships/image" Target="../media/image24.png"/><Relationship Id="rId4" Type="http://schemas.openxmlformats.org/officeDocument/2006/relationships/audio" Target="../media/audio4.wav"/><Relationship Id="rId9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file:///D:\BAI%20GIANG%20DIEN%20TU\CHUYEN%20DE%20DAO%20DUC%201\Du%20lieu%20thuc%20hanh\chi%20nga%20em%20nang.mp3" TargetMode="External"/><Relationship Id="rId7" Type="http://schemas.openxmlformats.org/officeDocument/2006/relationships/image" Target="../media/image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5.png"/><Relationship Id="rId5" Type="http://schemas.openxmlformats.org/officeDocument/2006/relationships/audio" Target="file:///D:\Chuyen%20de%20QUYEN%20TRE%20EM\Audio\Di%20hoc%20-%20Xuan%20mai.mp3" TargetMode="External"/><Relationship Id="rId10" Type="http://schemas.openxmlformats.org/officeDocument/2006/relationships/image" Target="../media/image34.wmf"/><Relationship Id="rId4" Type="http://schemas.openxmlformats.org/officeDocument/2006/relationships/audio" Target="file:///D:\GIAO%20AN%20DIEN%20TU%20TONG%20HOP\tap%20viet%20hockyii%20SGDDu-%20hanh\TAPVIET-%20hanh\bui%20phan.mp3" TargetMode="External"/><Relationship Id="rId9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052" name="Picture 2" descr="kids playing background - Falep.midnightpig.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18037" r="-1666" b="11449"/>
          <a:stretch>
            <a:fillRect/>
          </a:stretch>
        </p:blipFill>
        <p:spPr bwMode="auto">
          <a:xfrm>
            <a:off x="0" y="0"/>
            <a:ext cx="121920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" y="4724400"/>
            <a:ext cx="11582400" cy="1905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4724400"/>
            <a:ext cx="114808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srgbClr val="C408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vi-VN" sz="6000" b="1" i="0" u="none" strike="noStrike" kern="1200" cap="none" spc="0" normalizeH="0" baseline="0" noProof="0" dirty="0">
                <a:ln w="0"/>
                <a:solidFill>
                  <a:srgbClr val="C408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srgbClr val="C408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kumimoji="0" lang="vi-VN" sz="6000" b="1" i="0" u="none" strike="noStrike" kern="1200" cap="none" spc="0" normalizeH="0" baseline="0" noProof="0" dirty="0">
                <a:ln w="0"/>
                <a:solidFill>
                  <a:srgbClr val="C408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ừng</a:t>
            </a: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srgbClr val="C408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srgbClr val="C408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dirty="0">
                <a:ln w="0"/>
                <a:solidFill>
                  <a:srgbClr val="C408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6000" b="1" dirty="0" err="1">
                <a:ln w="0"/>
                <a:solidFill>
                  <a:srgbClr val="C408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6000" b="1" dirty="0">
                <a:ln w="0"/>
                <a:solidFill>
                  <a:srgbClr val="C408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1A</a:t>
            </a:r>
            <a:endParaRPr kumimoji="0" lang="en-US" sz="6000" b="1" i="0" u="none" strike="noStrike" kern="1200" cap="none" spc="0" normalizeH="0" noProof="0" dirty="0">
              <a:ln w="0"/>
              <a:solidFill>
                <a:srgbClr val="C4081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6000" b="1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6000" b="1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6000" b="1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1,  2,  3, 4, 5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Rectangle 6"/>
          <p:cNvSpPr>
            <a:spLocks noChangeArrowheads="1"/>
          </p:cNvSpPr>
          <p:nvPr/>
        </p:nvSpPr>
        <p:spPr bwMode="auto">
          <a:xfrm>
            <a:off x="5868988" y="3244850"/>
            <a:ext cx="185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99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4" name="camera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131"/>
            <a:ext cx="12192000" cy="47309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46405" y="3970301"/>
            <a:ext cx="574968" cy="61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68549" y="3970301"/>
            <a:ext cx="574968" cy="61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57967" y="3970301"/>
            <a:ext cx="574968" cy="61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47385" y="3970301"/>
            <a:ext cx="574968" cy="61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236803" y="3962879"/>
            <a:ext cx="574968" cy="61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2307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508" t="3750" r="8045"/>
          <a:stretch/>
        </p:blipFill>
        <p:spPr>
          <a:xfrm>
            <a:off x="96982" y="-1"/>
            <a:ext cx="12095017" cy="703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2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4" name="camera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4" y="-91745"/>
            <a:ext cx="12095512" cy="704149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76535" y="5676271"/>
            <a:ext cx="574968" cy="61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24451" y="5635328"/>
            <a:ext cx="574968" cy="61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72367" y="5635328"/>
            <a:ext cx="574968" cy="61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120283" y="5635328"/>
            <a:ext cx="574968" cy="61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075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55972" b="6348"/>
          <a:stretch/>
        </p:blipFill>
        <p:spPr>
          <a:xfrm>
            <a:off x="0" y="354841"/>
            <a:ext cx="12192000" cy="6109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9883" y="1961672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7975" y="1934376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85123" y="1916224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48623" y="1925367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25771" y="1948024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89271" y="1948157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92155" y="2714577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0247" y="2687281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87395" y="2655481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50895" y="2664624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8043" y="2687281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91543" y="2687414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21643" y="3479750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26086" y="3440186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30531" y="3418680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14282" y="3423080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84385" y="3426538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54488" y="3422993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3915" y="4219014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28358" y="4179450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32803" y="4157944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16554" y="4162344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86657" y="4165802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56760" y="4162257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48939" y="4971220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53382" y="4931656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57827" y="4910150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41578" y="4914550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811681" y="4918008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381784" y="4914463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437563" y="5737766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42006" y="5698202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646451" y="5676696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30202" y="5667448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800305" y="5657258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370408" y="5640065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8673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2973" t="55972" b="6348"/>
          <a:stretch/>
        </p:blipFill>
        <p:spPr>
          <a:xfrm>
            <a:off x="1581664" y="354841"/>
            <a:ext cx="10610335" cy="6109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40455" y="1615676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58547" y="1588380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5695" y="1570228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195" y="1579371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21751" y="1602025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39843" y="1602161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92155" y="2714577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0247" y="2687281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87395" y="2655481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50895" y="2664624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8043" y="2687281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91543" y="2687414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06998" y="3880911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11441" y="3841347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15886" y="3819841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99637" y="3824241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69740" y="3827699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39843" y="3824154"/>
            <a:ext cx="8947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40455" y="4973895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44898" y="4934331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49343" y="4912825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33094" y="4917225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803197" y="4920683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73300" y="4917138"/>
            <a:ext cx="8947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5678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97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76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2"/>
          <p:cNvSpPr>
            <a:spLocks noChangeArrowheads="1" noChangeShapeType="1" noTextEdit="1"/>
          </p:cNvSpPr>
          <p:nvPr/>
        </p:nvSpPr>
        <p:spPr bwMode="auto">
          <a:xfrm>
            <a:off x="1016000" y="2209800"/>
            <a:ext cx="9042400" cy="1981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r>
              <a:rPr lang="vi-VN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j-lt"/>
                <a:ea typeface="+mj-lt"/>
                <a:cs typeface="+mj-lt"/>
              </a:rPr>
              <a:t>Trò chơi</a:t>
            </a:r>
            <a:endParaRPr lang="en-US" sz="3600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+mj-lt"/>
              <a:ea typeface="+mj-lt"/>
              <a:cs typeface="+mj-lt"/>
            </a:endParaRP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8712201" y="3290888"/>
          <a:ext cx="3357033" cy="354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Clip" r:id="rId4" imgW="1999440" imgH="1831320" progId="MS_ClipArt_Gallery.2">
                  <p:embed/>
                </p:oleObj>
              </mc:Choice>
              <mc:Fallback>
                <p:oleObj name="Clip" r:id="rId4" imgW="1999440" imgH="1831320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2201" y="3290888"/>
                        <a:ext cx="3357033" cy="3549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5" name="Picture 7" descr="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3201" y="6442076"/>
            <a:ext cx="249767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7" descr="Buombay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6400" y="6057900"/>
            <a:ext cx="76200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27" descr="Buombay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76200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7" descr="Buombay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76800" y="0"/>
            <a:ext cx="76200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6299201" y="1398588"/>
            <a:ext cx="353484" cy="215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hlink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27651" name="Rectangle 54"/>
          <p:cNvSpPr>
            <a:spLocks noChangeArrowheads="1"/>
          </p:cNvSpPr>
          <p:nvPr/>
        </p:nvSpPr>
        <p:spPr bwMode="auto">
          <a:xfrm>
            <a:off x="2235200" y="2209801"/>
            <a:ext cx="9448800" cy="1406525"/>
          </a:xfrm>
          <a:prstGeom prst="rect">
            <a:avLst/>
          </a:prstGeom>
          <a:gradFill rotWithShape="1">
            <a:gsLst>
              <a:gs pos="0">
                <a:schemeClr val="accent1">
                  <a:alpha val="42000"/>
                </a:schemeClr>
              </a:gs>
              <a:gs pos="100000">
                <a:srgbClr val="DAFF8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6D1C1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sz="2400" b="1" dirty="0" err="1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400" b="1" dirty="0" err="1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b="1" dirty="0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2400" b="1" dirty="0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2400" b="1" dirty="0">
                <a:solidFill>
                  <a:srgbClr val="A829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A82914"/>
                </a:solidFill>
              </a:rPr>
              <a:t>?</a:t>
            </a:r>
          </a:p>
          <a:p>
            <a:pPr algn="ctr"/>
            <a:r>
              <a:rPr lang="en-US" altLang="en-US" sz="2400" b="1" dirty="0">
                <a:solidFill>
                  <a:srgbClr val="A82914"/>
                </a:solidFill>
              </a:rPr>
              <a:t>A: 1</a:t>
            </a:r>
          </a:p>
          <a:p>
            <a:pPr algn="ctr"/>
            <a:r>
              <a:rPr lang="en-US" altLang="en-US" sz="2400" b="1" dirty="0">
                <a:solidFill>
                  <a:srgbClr val="A82914"/>
                </a:solidFill>
              </a:rPr>
              <a:t>B: 2</a:t>
            </a:r>
          </a:p>
          <a:p>
            <a:pPr algn="ctr"/>
            <a:r>
              <a:rPr lang="en-US" altLang="en-US" sz="2400" b="1" dirty="0">
                <a:solidFill>
                  <a:srgbClr val="A82914"/>
                </a:solidFill>
              </a:rPr>
              <a:t>C: 3</a:t>
            </a:r>
            <a:endParaRPr lang="pt-BR" altLang="en-US" sz="2400" b="1" dirty="0">
              <a:solidFill>
                <a:srgbClr val="A82914"/>
              </a:solidFill>
            </a:endParaRPr>
          </a:p>
        </p:txBody>
      </p:sp>
      <p:pic>
        <p:nvPicPr>
          <p:cNvPr id="23556" name="Picture 9" descr="an3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1600" y="131764"/>
            <a:ext cx="1524000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AutoShape 10"/>
          <p:cNvSpPr>
            <a:spLocks noChangeArrowheads="1"/>
          </p:cNvSpPr>
          <p:nvPr/>
        </p:nvSpPr>
        <p:spPr bwMode="auto">
          <a:xfrm>
            <a:off x="5266268" y="1409700"/>
            <a:ext cx="2595033" cy="6223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b="1"/>
          </a:p>
        </p:txBody>
      </p:sp>
      <p:sp>
        <p:nvSpPr>
          <p:cNvPr id="23558" name="AutoShape 11"/>
          <p:cNvSpPr>
            <a:spLocks noChangeArrowheads="1"/>
          </p:cNvSpPr>
          <p:nvPr/>
        </p:nvSpPr>
        <p:spPr bwMode="auto">
          <a:xfrm>
            <a:off x="5367867" y="1498600"/>
            <a:ext cx="2379133" cy="482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b="1"/>
          </a:p>
        </p:txBody>
      </p:sp>
      <p:sp>
        <p:nvSpPr>
          <p:cNvPr id="56354" name="Rectangle 34"/>
          <p:cNvSpPr>
            <a:spLocks noChangeArrowheads="1"/>
          </p:cNvSpPr>
          <p:nvPr/>
        </p:nvSpPr>
        <p:spPr bwMode="auto">
          <a:xfrm>
            <a:off x="1117600" y="990600"/>
            <a:ext cx="609600" cy="5867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hlink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56355" name="Rectangle 35"/>
          <p:cNvSpPr>
            <a:spLocks noChangeArrowheads="1"/>
          </p:cNvSpPr>
          <p:nvPr/>
        </p:nvSpPr>
        <p:spPr bwMode="auto">
          <a:xfrm>
            <a:off x="1727200" y="1066800"/>
            <a:ext cx="4876800" cy="319088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hlink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n-US" b="1"/>
          </a:p>
        </p:txBody>
      </p:sp>
      <p:pic>
        <p:nvPicPr>
          <p:cNvPr id="23561" name="Picture 38" descr="mouse"/>
          <p:cNvPicPr>
            <a:picLocks noChangeAspect="1" noChangeArrowheads="1" noCrop="1"/>
          </p:cNvPicPr>
          <p:nvPr/>
        </p:nvPicPr>
        <p:blipFill>
          <a:blip r:embed="rId7">
            <a:lum bright="-8000" contrast="-8000"/>
          </a:blip>
          <a:srcRect/>
          <a:stretch>
            <a:fillRect/>
          </a:stretch>
        </p:blipFill>
        <p:spPr bwMode="auto">
          <a:xfrm>
            <a:off x="1117600" y="6019800"/>
            <a:ext cx="8128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8" name="Text Box 39"/>
          <p:cNvSpPr txBox="1">
            <a:spLocks noChangeArrowheads="1"/>
          </p:cNvSpPr>
          <p:nvPr/>
        </p:nvSpPr>
        <p:spPr bwMode="auto">
          <a:xfrm>
            <a:off x="5325533" y="1447801"/>
            <a:ext cx="249766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6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6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23563" name="AutoShape 16" descr="img24">
            <a:hlinkClick r:id="rId8" action="ppaction://hlinksldjump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" y="3141664"/>
            <a:ext cx="1344084" cy="333375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9"/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Perspectiv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 i="1">
                <a:solidFill>
                  <a:srgbClr val="FFFFFF"/>
                </a:solidFill>
                <a:latin typeface="Times New Roman" pitchFamily="18" charset="0"/>
              </a:rPr>
              <a:t>Câu 1</a:t>
            </a:r>
            <a:endParaRPr lang="vi-VN" altLang="en-US" b="1" i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3564" name="AutoShape 17" descr="img24">
            <a:hlinkClick r:id="rId10" action="ppaction://hlinksldjump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" y="2859089"/>
            <a:ext cx="1344084" cy="333375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9"/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Perspectiv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 i="1">
                <a:solidFill>
                  <a:srgbClr val="FFFFFF"/>
                </a:solidFill>
                <a:latin typeface="Times New Roman" pitchFamily="18" charset="0"/>
              </a:rPr>
              <a:t>Câu 2</a:t>
            </a:r>
            <a:endParaRPr lang="vi-VN" altLang="en-US" b="1" i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3565" name="AutoShape 18" descr="img24">
            <a:hlinkClick r:id="rId11" action="ppaction://hlinksldjump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" y="2586039"/>
            <a:ext cx="1344084" cy="333375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9"/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Perspectiv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 i="1">
                <a:solidFill>
                  <a:srgbClr val="FFFFFF"/>
                </a:solidFill>
                <a:latin typeface="Times New Roman" pitchFamily="18" charset="0"/>
              </a:rPr>
              <a:t>Câu 3</a:t>
            </a:r>
            <a:endParaRPr lang="vi-VN" altLang="en-US" b="1" i="1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23566" name="Picture 9" descr="an3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64800" y="228600"/>
            <a:ext cx="15240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7" name="Picture 26" descr="Hoa27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84801" y="5486400"/>
            <a:ext cx="329776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8" name="Picture 27" descr="Buombay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251200" y="6057900"/>
            <a:ext cx="76200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9" name="Picture 28" descr="atom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940800" y="6096000"/>
            <a:ext cx="812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9550400" y="5943600"/>
            <a:ext cx="2743200" cy="914400"/>
            <a:chOff x="0" y="3552"/>
            <a:chExt cx="1392" cy="768"/>
          </a:xfrm>
        </p:grpSpPr>
        <p:pic>
          <p:nvPicPr>
            <p:cNvPr id="23629" name="Picture 34" descr="671691"/>
            <p:cNvPicPr>
              <a:picLocks noChangeAspect="1" noChangeArrowheads="1" noCrop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0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630" name="Picture 35" descr="671691"/>
            <p:cNvPicPr>
              <a:picLocks noChangeAspect="1" noChangeArrowheads="1" noCrop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24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828800" y="6019800"/>
            <a:ext cx="2336800" cy="838200"/>
            <a:chOff x="0" y="3552"/>
            <a:chExt cx="1392" cy="768"/>
          </a:xfrm>
        </p:grpSpPr>
        <p:pic>
          <p:nvPicPr>
            <p:cNvPr id="23627" name="Picture 37" descr="671691"/>
            <p:cNvPicPr>
              <a:picLocks noChangeAspect="1" noChangeArrowheads="1" noCrop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0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628" name="Picture 38" descr="671691"/>
            <p:cNvPicPr>
              <a:picLocks noChangeAspect="1" noChangeArrowheads="1" noCrop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24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572" name="Picture 39" descr="atom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940800" y="6096000"/>
            <a:ext cx="812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3" name="Picture 40" descr="atom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470400" y="6121400"/>
            <a:ext cx="812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90" name="AutoShape 42"/>
          <p:cNvSpPr>
            <a:spLocks noChangeArrowheads="1"/>
          </p:cNvSpPr>
          <p:nvPr/>
        </p:nvSpPr>
        <p:spPr bwMode="auto">
          <a:xfrm>
            <a:off x="10160000" y="3810001"/>
            <a:ext cx="1828800" cy="1700213"/>
          </a:xfrm>
          <a:prstGeom prst="cloudCallout">
            <a:avLst>
              <a:gd name="adj1" fmla="val 226736"/>
              <a:gd name="adj2" fmla="val 73718"/>
            </a:avLst>
          </a:prstGeom>
          <a:solidFill>
            <a:srgbClr val="FFFF99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en-US" alt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15 gi©y b¾t ®Çu</a:t>
            </a:r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3625" name="Picture 44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26" name="AutoShape 4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01s </a:t>
              </a:r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3623" name="Picture 47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24" name="AutoShape 4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02s </a:t>
              </a:r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3621" name="Picture 50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22" name="AutoShape 5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03s </a:t>
              </a:r>
            </a:p>
          </p:txBody>
        </p:sp>
      </p:grpSp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3619" name="Picture 53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20" name="AutoShape 5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04s </a:t>
              </a:r>
            </a:p>
          </p:txBody>
        </p:sp>
      </p:grpSp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3617" name="Picture 56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18" name="AutoShape 5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05s </a:t>
              </a:r>
            </a:p>
          </p:txBody>
        </p:sp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3615" name="Picture 59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16" name="AutoShape 6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06s </a:t>
              </a:r>
            </a:p>
          </p:txBody>
        </p:sp>
      </p:grpSp>
      <p:grpSp>
        <p:nvGrpSpPr>
          <p:cNvPr id="10" name="Group 61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3613" name="Picture 62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14" name="AutoShape 6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07s </a:t>
              </a:r>
            </a:p>
          </p:txBody>
        </p:sp>
      </p:grpSp>
      <p:grpSp>
        <p:nvGrpSpPr>
          <p:cNvPr id="11" name="Group 64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3611" name="Picture 65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12" name="AutoShape 6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08s </a:t>
              </a:r>
            </a:p>
          </p:txBody>
        </p:sp>
      </p:grpSp>
      <p:grpSp>
        <p:nvGrpSpPr>
          <p:cNvPr id="12" name="Group 67"/>
          <p:cNvGrpSpPr>
            <a:grpSpLocks/>
          </p:cNvGrpSpPr>
          <p:nvPr/>
        </p:nvGrpSpPr>
        <p:grpSpPr bwMode="auto">
          <a:xfrm>
            <a:off x="2290234" y="4121151"/>
            <a:ext cx="2129367" cy="1223963"/>
            <a:chOff x="4450" y="0"/>
            <a:chExt cx="1118" cy="1104"/>
          </a:xfrm>
        </p:grpSpPr>
        <p:pic>
          <p:nvPicPr>
            <p:cNvPr id="23609" name="Picture 68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10" name="AutoShape 6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09s </a:t>
              </a:r>
            </a:p>
          </p:txBody>
        </p: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3607" name="Picture 71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08" name="AutoShape 7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10s 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3605" name="Picture 74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06" name="AutoShape 7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11s </a:t>
              </a:r>
            </a:p>
          </p:txBody>
        </p:sp>
      </p:grpSp>
      <p:grpSp>
        <p:nvGrpSpPr>
          <p:cNvPr id="15" name="Group 76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3603" name="Picture 77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04" name="AutoShape 7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12s </a:t>
              </a:r>
            </a:p>
          </p:txBody>
        </p:sp>
      </p:grpSp>
      <p:grpSp>
        <p:nvGrpSpPr>
          <p:cNvPr id="16" name="Group 79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3601" name="Picture 80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02" name="AutoShape 8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13s </a:t>
              </a:r>
            </a:p>
          </p:txBody>
        </p:sp>
      </p:grpSp>
      <p:grpSp>
        <p:nvGrpSpPr>
          <p:cNvPr id="17" name="Group 82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3599" name="Picture 83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00" name="AutoShape 8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14s </a:t>
              </a:r>
            </a:p>
          </p:txBody>
        </p:sp>
      </p:grpSp>
      <p:grpSp>
        <p:nvGrpSpPr>
          <p:cNvPr id="18" name="Group 85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3597" name="Picture 86" descr="CLOCK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98" name="AutoShape 8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15s </a:t>
              </a:r>
            </a:p>
          </p:txBody>
        </p:sp>
      </p:grpSp>
      <p:sp>
        <p:nvSpPr>
          <p:cNvPr id="27736" name="AutoShape 88"/>
          <p:cNvSpPr>
            <a:spLocks noChangeArrowheads="1"/>
          </p:cNvSpPr>
          <p:nvPr/>
        </p:nvSpPr>
        <p:spPr bwMode="auto">
          <a:xfrm>
            <a:off x="10363200" y="3733800"/>
            <a:ext cx="1828800" cy="1905000"/>
          </a:xfrm>
          <a:prstGeom prst="cloudCallout">
            <a:avLst>
              <a:gd name="adj1" fmla="val 259375"/>
              <a:gd name="adj2" fmla="val 34417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altLang="en-US" sz="2800" b="1" dirty="0">
                <a:solidFill>
                  <a:srgbClr val="0000CC"/>
                </a:solidFill>
                <a:latin typeface="Times New Roman" pitchFamily="18" charset="0"/>
              </a:rPr>
              <a:t>Đ</a:t>
            </a:r>
            <a:r>
              <a:rPr lang="en-US" altLang="en-US" sz="2800" b="1" dirty="0">
                <a:solidFill>
                  <a:srgbClr val="0000CC"/>
                </a:solidFill>
                <a:latin typeface=".VnTime" pitchFamily="34" charset="0"/>
              </a:rPr>
              <a:t>· </a:t>
            </a:r>
            <a:r>
              <a:rPr lang="en-US" altLang="en-US" sz="2800" b="1" dirty="0" err="1">
                <a:solidFill>
                  <a:srgbClr val="0000CC"/>
                </a:solidFill>
                <a:latin typeface=".VnTime" pitchFamily="34" charset="0"/>
              </a:rPr>
              <a:t>hÕt</a:t>
            </a:r>
            <a:r>
              <a:rPr lang="en-US" altLang="en-US" sz="2800" b="1" dirty="0">
                <a:solidFill>
                  <a:srgbClr val="0000CC"/>
                </a:solidFill>
                <a:latin typeface=".VnTime" pitchFamily="34" charset="0"/>
              </a:rPr>
              <a:t> 15 </a:t>
            </a:r>
            <a:r>
              <a:rPr lang="en-US" altLang="en-US" sz="2800" b="1" dirty="0" err="1">
                <a:solidFill>
                  <a:srgbClr val="0000CC"/>
                </a:solidFill>
                <a:latin typeface=".VnTime" pitchFamily="34" charset="0"/>
              </a:rPr>
              <a:t>gi©y</a:t>
            </a:r>
            <a:endParaRPr lang="en-US" altLang="en-US" sz="2800" b="1" dirty="0">
              <a:solidFill>
                <a:srgbClr val="0000CC"/>
              </a:solidFill>
              <a:latin typeface=".VnTime" pitchFamily="34" charset="0"/>
            </a:endParaRPr>
          </a:p>
        </p:txBody>
      </p:sp>
      <p:sp>
        <p:nvSpPr>
          <p:cNvPr id="23591" name="AutoShape 41"/>
          <p:cNvSpPr>
            <a:spLocks noChangeArrowheads="1"/>
          </p:cNvSpPr>
          <p:nvPr/>
        </p:nvSpPr>
        <p:spPr bwMode="auto">
          <a:xfrm>
            <a:off x="5994400" y="3657600"/>
            <a:ext cx="2048933" cy="4572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b="1"/>
          </a:p>
        </p:txBody>
      </p:sp>
      <p:sp>
        <p:nvSpPr>
          <p:cNvPr id="27740" name="Text Box 42"/>
          <p:cNvSpPr txBox="1">
            <a:spLocks noChangeArrowheads="1"/>
          </p:cNvSpPr>
          <p:nvPr/>
        </p:nvSpPr>
        <p:spPr bwMode="auto">
          <a:xfrm>
            <a:off x="5994400" y="3657600"/>
            <a:ext cx="215053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CC3300"/>
                </a:solidFill>
                <a:latin typeface="VNI-Avo" pitchFamily="2" charset="0"/>
              </a:rPr>
              <a:t>Đáp</a:t>
            </a:r>
            <a:r>
              <a:rPr lang="en-US" altLang="en-US" sz="2800" b="1" dirty="0">
                <a:solidFill>
                  <a:srgbClr val="CC3300"/>
                </a:solidFill>
                <a:latin typeface="VNI-Avo" pitchFamily="2" charset="0"/>
              </a:rPr>
              <a:t> </a:t>
            </a:r>
            <a:r>
              <a:rPr lang="en-US" altLang="en-US" sz="2800" b="1" dirty="0" err="1">
                <a:solidFill>
                  <a:srgbClr val="CC3300"/>
                </a:solidFill>
                <a:latin typeface="VNI-Avo" pitchFamily="2" charset="0"/>
              </a:rPr>
              <a:t>án</a:t>
            </a:r>
            <a:endParaRPr lang="en-US" altLang="en-US" sz="2800" b="1" dirty="0">
              <a:solidFill>
                <a:srgbClr val="CC3300"/>
              </a:solidFill>
              <a:latin typeface="VNI-Avo" pitchFamily="2" charset="0"/>
            </a:endParaRPr>
          </a:p>
        </p:txBody>
      </p:sp>
      <p:sp>
        <p:nvSpPr>
          <p:cNvPr id="23593" name="Rectangle 54"/>
          <p:cNvSpPr>
            <a:spLocks noChangeArrowheads="1"/>
          </p:cNvSpPr>
          <p:nvPr/>
        </p:nvSpPr>
        <p:spPr bwMode="auto">
          <a:xfrm>
            <a:off x="4572000" y="4343400"/>
            <a:ext cx="5283200" cy="1219200"/>
          </a:xfrm>
          <a:prstGeom prst="rect">
            <a:avLst/>
          </a:prstGeom>
          <a:gradFill rotWithShape="1">
            <a:gsLst>
              <a:gs pos="0">
                <a:srgbClr val="8990D7">
                  <a:alpha val="42000"/>
                </a:srgbClr>
              </a:gs>
              <a:gs pos="100000">
                <a:srgbClr val="DAFF8F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ECFF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en-US" altLang="en-US" sz="3600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4978400" y="4495800"/>
            <a:ext cx="4673600" cy="8953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sz="4000" b="1" dirty="0">
              <a:solidFill>
                <a:srgbClr val="006C00"/>
              </a:solidFill>
            </a:endParaRPr>
          </a:p>
          <a:p>
            <a:pPr algn="ctr"/>
            <a:r>
              <a:rPr lang="en-US" altLang="en-US" sz="4000" b="1" dirty="0">
                <a:solidFill>
                  <a:srgbClr val="006C00"/>
                </a:solidFill>
              </a:rPr>
              <a:t>B: 2</a:t>
            </a:r>
            <a:endParaRPr lang="en-US" altLang="en-US" sz="5400" b="1" dirty="0">
              <a:solidFill>
                <a:srgbClr val="A82914"/>
              </a:solidFill>
            </a:endParaRPr>
          </a:p>
          <a:p>
            <a:pPr algn="ctr"/>
            <a:endParaRPr lang="en-US" altLang="en-US" sz="5400" b="1" dirty="0">
              <a:solidFill>
                <a:srgbClr val="A82914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930400" y="50800"/>
            <a:ext cx="9000067" cy="1016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Rung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" name="Picture 5" descr="Káº¿t quáº£ hÃ¬nh áº£nh cho áº£nh gÃ  trá»ng gÃ  mÃ¡i"/>
          <p:cNvPicPr>
            <a:picLocks noChangeAspect="1" noChangeArrowheads="1"/>
          </p:cNvPicPr>
          <p:nvPr/>
        </p:nvPicPr>
        <p:blipFill>
          <a:blip r:embed="rId17" r:link="rId18"/>
          <a:srcRect l="18182" r="2182"/>
          <a:stretch>
            <a:fillRect/>
          </a:stretch>
        </p:blipFill>
        <p:spPr bwMode="auto">
          <a:xfrm>
            <a:off x="2585721" y="2255521"/>
            <a:ext cx="1742440" cy="13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F21D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10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9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1000"/>
                                        <p:tgtEl>
                                          <p:spTgt spid="277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2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/>
      <p:bldP spid="27690" grpId="0" animBg="1"/>
      <p:bldP spid="27690" grpId="1" animBg="1"/>
      <p:bldP spid="27736" grpId="0" animBg="1"/>
      <p:bldP spid="57356" grpId="0" animBg="1"/>
      <p:bldP spid="5735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6299201" y="1398588"/>
            <a:ext cx="353484" cy="215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hlink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27651" name="Rectangle 54"/>
          <p:cNvSpPr>
            <a:spLocks noChangeArrowheads="1"/>
          </p:cNvSpPr>
          <p:nvPr/>
        </p:nvSpPr>
        <p:spPr bwMode="auto">
          <a:xfrm>
            <a:off x="2235200" y="2174876"/>
            <a:ext cx="9448800" cy="1406525"/>
          </a:xfrm>
          <a:prstGeom prst="rect">
            <a:avLst/>
          </a:prstGeom>
          <a:gradFill rotWithShape="1">
            <a:gsLst>
              <a:gs pos="0">
                <a:schemeClr val="accent1">
                  <a:alpha val="42000"/>
                </a:schemeClr>
              </a:gs>
              <a:gs pos="100000">
                <a:srgbClr val="DAFF8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6D1C1"/>
            </a:extrusionClr>
          </a:sp3d>
        </p:spPr>
        <p:txBody>
          <a:bodyPr wrap="none" anchor="ctr">
            <a:flatTx/>
          </a:bodyPr>
          <a:lstStyle/>
          <a:p>
            <a:r>
              <a:rPr lang="en-US" altLang="en-US" sz="2400" b="1" dirty="0" err="1">
                <a:solidFill>
                  <a:srgbClr val="A82914"/>
                </a:solidFill>
                <a:latin typeface="VNI-Avo" pitchFamily="2" charset="0"/>
              </a:rPr>
              <a:t>Soá</a:t>
            </a:r>
            <a:r>
              <a:rPr lang="en-US" altLang="en-US" sz="2400" b="1" dirty="0">
                <a:solidFill>
                  <a:srgbClr val="A82914"/>
                </a:solidFill>
                <a:latin typeface="VNI-Avo" pitchFamily="2" charset="0"/>
              </a:rPr>
              <a:t> </a:t>
            </a:r>
            <a:r>
              <a:rPr lang="en-US" altLang="en-US" sz="2400" b="1" dirty="0" err="1">
                <a:solidFill>
                  <a:srgbClr val="A82914"/>
                </a:solidFill>
                <a:latin typeface="VNI-Avo" pitchFamily="2" charset="0"/>
              </a:rPr>
              <a:t>hình</a:t>
            </a:r>
            <a:r>
              <a:rPr lang="en-US" altLang="en-US" sz="2400" b="1" dirty="0">
                <a:solidFill>
                  <a:srgbClr val="A82914"/>
                </a:solidFill>
                <a:latin typeface="VNI-Avo" pitchFamily="2" charset="0"/>
              </a:rPr>
              <a:t> tam </a:t>
            </a:r>
            <a:r>
              <a:rPr lang="en-US" altLang="en-US" sz="2400" b="1" dirty="0" err="1">
                <a:solidFill>
                  <a:srgbClr val="A82914"/>
                </a:solidFill>
                <a:latin typeface="VNI-Avo" pitchFamily="2" charset="0"/>
              </a:rPr>
              <a:t>giaùc</a:t>
            </a:r>
            <a:r>
              <a:rPr lang="en-US" altLang="en-US" sz="2400" b="1" dirty="0">
                <a:solidFill>
                  <a:srgbClr val="A82914"/>
                </a:solidFill>
                <a:latin typeface="VNI-Avo" pitchFamily="2" charset="0"/>
              </a:rPr>
              <a:t> </a:t>
            </a:r>
            <a:r>
              <a:rPr lang="en-US" altLang="en-US" sz="2400" b="1" dirty="0" err="1">
                <a:solidFill>
                  <a:srgbClr val="A82914"/>
                </a:solidFill>
                <a:latin typeface="VNI-Avo" pitchFamily="2" charset="0"/>
              </a:rPr>
              <a:t>trong</a:t>
            </a:r>
            <a:r>
              <a:rPr lang="en-US" altLang="en-US" sz="2400" b="1" dirty="0">
                <a:solidFill>
                  <a:srgbClr val="A82914"/>
                </a:solidFill>
                <a:latin typeface="VNI-Avo" pitchFamily="2" charset="0"/>
              </a:rPr>
              <a:t> </a:t>
            </a:r>
            <a:r>
              <a:rPr lang="en-US" altLang="en-US" sz="2400" b="1" dirty="0" err="1">
                <a:solidFill>
                  <a:srgbClr val="A82914"/>
                </a:solidFill>
                <a:latin typeface="VNI-Avo" pitchFamily="2" charset="0"/>
              </a:rPr>
              <a:t>hình</a:t>
            </a:r>
            <a:r>
              <a:rPr lang="en-US" altLang="en-US" sz="2400" b="1" dirty="0">
                <a:solidFill>
                  <a:srgbClr val="A82914"/>
                </a:solidFill>
                <a:latin typeface="VNI-Avo" pitchFamily="2" charset="0"/>
              </a:rPr>
              <a:t> </a:t>
            </a:r>
            <a:r>
              <a:rPr lang="en-US" altLang="en-US" sz="2400" b="1" dirty="0" err="1">
                <a:solidFill>
                  <a:srgbClr val="A82914"/>
                </a:solidFill>
                <a:latin typeface="VNI-Avo" pitchFamily="2" charset="0"/>
              </a:rPr>
              <a:t>beân</a:t>
            </a:r>
            <a:r>
              <a:rPr lang="en-US" altLang="en-US" sz="2400" b="1" dirty="0">
                <a:solidFill>
                  <a:srgbClr val="A82914"/>
                </a:solidFill>
                <a:latin typeface="VNI-Avo" pitchFamily="2" charset="0"/>
              </a:rPr>
              <a:t> </a:t>
            </a:r>
            <a:r>
              <a:rPr lang="en-US" altLang="en-US" sz="2400" b="1" dirty="0" err="1">
                <a:solidFill>
                  <a:srgbClr val="A82914"/>
                </a:solidFill>
                <a:latin typeface="VNI-Avo" pitchFamily="2" charset="0"/>
              </a:rPr>
              <a:t>laø</a:t>
            </a:r>
            <a:r>
              <a:rPr lang="en-US" altLang="en-US" sz="2400" b="1" dirty="0">
                <a:solidFill>
                  <a:srgbClr val="A82914"/>
                </a:solidFill>
                <a:latin typeface="VNI-Avo" pitchFamily="2" charset="0"/>
              </a:rPr>
              <a:t>:</a:t>
            </a:r>
          </a:p>
          <a:p>
            <a:r>
              <a:rPr lang="en-US" altLang="en-US" sz="2400" b="1" dirty="0">
                <a:solidFill>
                  <a:srgbClr val="A82914"/>
                </a:solidFill>
                <a:latin typeface="VNI-Avo" pitchFamily="2" charset="0"/>
              </a:rPr>
              <a:t>            </a:t>
            </a:r>
            <a:r>
              <a:rPr lang="en-US" altLang="en-US" sz="2400" b="1" dirty="0">
                <a:solidFill>
                  <a:srgbClr val="A82914"/>
                </a:solidFill>
              </a:rPr>
              <a:t>A: 1</a:t>
            </a:r>
          </a:p>
          <a:p>
            <a:r>
              <a:rPr lang="en-US" altLang="en-US" sz="2400" b="1" dirty="0">
                <a:solidFill>
                  <a:srgbClr val="A82914"/>
                </a:solidFill>
              </a:rPr>
              <a:t>               </a:t>
            </a:r>
            <a:r>
              <a:rPr lang="en-US" altLang="en-US" sz="2600" b="1" dirty="0">
                <a:solidFill>
                  <a:srgbClr val="A82914"/>
                </a:solidFill>
              </a:rPr>
              <a:t>B</a:t>
            </a:r>
            <a:r>
              <a:rPr lang="en-US" altLang="en-US" sz="2400" b="1" dirty="0">
                <a:solidFill>
                  <a:srgbClr val="A82914"/>
                </a:solidFill>
              </a:rPr>
              <a:t>: 2</a:t>
            </a:r>
          </a:p>
          <a:p>
            <a:r>
              <a:rPr lang="en-US" altLang="en-US" sz="2400" b="1" dirty="0">
                <a:solidFill>
                  <a:srgbClr val="A82914"/>
                </a:solidFill>
              </a:rPr>
              <a:t>               C: 3</a:t>
            </a:r>
            <a:endParaRPr lang="pt-BR" altLang="en-US" sz="2400" b="1" dirty="0">
              <a:solidFill>
                <a:srgbClr val="A82914"/>
              </a:solidFill>
            </a:endParaRPr>
          </a:p>
        </p:txBody>
      </p:sp>
      <p:pic>
        <p:nvPicPr>
          <p:cNvPr id="24580" name="Picture 9" descr="an3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1600" y="131764"/>
            <a:ext cx="1524000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AutoShape 10"/>
          <p:cNvSpPr>
            <a:spLocks noChangeArrowheads="1"/>
          </p:cNvSpPr>
          <p:nvPr/>
        </p:nvSpPr>
        <p:spPr bwMode="auto">
          <a:xfrm>
            <a:off x="5266268" y="1409700"/>
            <a:ext cx="2595033" cy="6223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b="1"/>
          </a:p>
        </p:txBody>
      </p:sp>
      <p:sp>
        <p:nvSpPr>
          <p:cNvPr id="24582" name="AutoShape 11"/>
          <p:cNvSpPr>
            <a:spLocks noChangeArrowheads="1"/>
          </p:cNvSpPr>
          <p:nvPr/>
        </p:nvSpPr>
        <p:spPr bwMode="auto">
          <a:xfrm>
            <a:off x="5367867" y="1498600"/>
            <a:ext cx="2379133" cy="482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b="1"/>
          </a:p>
        </p:txBody>
      </p:sp>
      <p:sp>
        <p:nvSpPr>
          <p:cNvPr id="56354" name="Rectangle 34"/>
          <p:cNvSpPr>
            <a:spLocks noChangeArrowheads="1"/>
          </p:cNvSpPr>
          <p:nvPr/>
        </p:nvSpPr>
        <p:spPr bwMode="auto">
          <a:xfrm>
            <a:off x="1117600" y="990600"/>
            <a:ext cx="609600" cy="5867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hlink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56355" name="Rectangle 35"/>
          <p:cNvSpPr>
            <a:spLocks noChangeArrowheads="1"/>
          </p:cNvSpPr>
          <p:nvPr/>
        </p:nvSpPr>
        <p:spPr bwMode="auto">
          <a:xfrm>
            <a:off x="1727200" y="1066800"/>
            <a:ext cx="4876800" cy="319088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hlink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n-US" b="1"/>
          </a:p>
        </p:txBody>
      </p:sp>
      <p:pic>
        <p:nvPicPr>
          <p:cNvPr id="24585" name="Picture 38" descr="mouse"/>
          <p:cNvPicPr>
            <a:picLocks noChangeAspect="1" noChangeArrowheads="1" noCrop="1"/>
          </p:cNvPicPr>
          <p:nvPr/>
        </p:nvPicPr>
        <p:blipFill>
          <a:blip r:embed="rId7">
            <a:lum bright="-8000" contrast="-8000"/>
          </a:blip>
          <a:srcRect/>
          <a:stretch>
            <a:fillRect/>
          </a:stretch>
        </p:blipFill>
        <p:spPr bwMode="auto">
          <a:xfrm>
            <a:off x="1117600" y="6019800"/>
            <a:ext cx="8128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8" name="Text Box 39"/>
          <p:cNvSpPr txBox="1">
            <a:spLocks noChangeArrowheads="1"/>
          </p:cNvSpPr>
          <p:nvPr/>
        </p:nvSpPr>
        <p:spPr bwMode="auto">
          <a:xfrm>
            <a:off x="5325533" y="1447801"/>
            <a:ext cx="249766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C3300"/>
                </a:solidFill>
                <a:latin typeface="VNI-Avo" pitchFamily="2" charset="0"/>
              </a:rPr>
              <a:t>Caâu</a:t>
            </a:r>
            <a:r>
              <a:rPr lang="en-US" altLang="en-US" sz="2600" b="1" dirty="0">
                <a:solidFill>
                  <a:srgbClr val="CC3300"/>
                </a:solidFill>
                <a:latin typeface="VNI-Avo" pitchFamily="2" charset="0"/>
              </a:rPr>
              <a:t> </a:t>
            </a:r>
            <a:r>
              <a:rPr lang="en-US" altLang="en-US" sz="2600" b="1" dirty="0" err="1">
                <a:solidFill>
                  <a:srgbClr val="CC3300"/>
                </a:solidFill>
                <a:latin typeface="VNI-Avo" pitchFamily="2" charset="0"/>
              </a:rPr>
              <a:t>hoûi</a:t>
            </a:r>
            <a:r>
              <a:rPr lang="en-US" altLang="en-US" sz="2600" b="1" dirty="0">
                <a:solidFill>
                  <a:srgbClr val="CC3300"/>
                </a:solidFill>
                <a:latin typeface="VNI-Avo" pitchFamily="2" charset="0"/>
              </a:rPr>
              <a:t> 2</a:t>
            </a:r>
          </a:p>
        </p:txBody>
      </p:sp>
      <p:sp>
        <p:nvSpPr>
          <p:cNvPr id="24587" name="AutoShape 17" descr="img24">
            <a:hlinkClick r:id="rId8" action="ppaction://hlinksldjump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" y="2859089"/>
            <a:ext cx="1344084" cy="333375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9"/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Perspectiv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 i="1">
                <a:solidFill>
                  <a:srgbClr val="FFFFFF"/>
                </a:solidFill>
                <a:latin typeface="Times New Roman" pitchFamily="18" charset="0"/>
              </a:rPr>
              <a:t>Câu 2</a:t>
            </a:r>
            <a:endParaRPr lang="vi-VN" altLang="en-US" b="1" i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4588" name="AutoShape 18" descr="img24">
            <a:hlinkClick r:id="rId10" action="ppaction://hlinksldjump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" y="2586039"/>
            <a:ext cx="1344084" cy="333375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9"/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Perspectiv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 i="1">
                <a:solidFill>
                  <a:srgbClr val="FFFFFF"/>
                </a:solidFill>
                <a:latin typeface="Times New Roman" pitchFamily="18" charset="0"/>
              </a:rPr>
              <a:t>Câu 3</a:t>
            </a:r>
            <a:endParaRPr lang="vi-VN" altLang="en-US" b="1" i="1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24589" name="Picture 9" descr="an3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64800" y="228600"/>
            <a:ext cx="15240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0" name="Picture 26" descr="Hoa27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84801" y="5486400"/>
            <a:ext cx="329776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1" name="Picture 27" descr="Buombay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251200" y="6057900"/>
            <a:ext cx="76200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2" name="Picture 28" descr="atom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940800" y="6096000"/>
            <a:ext cx="812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9550400" y="5943600"/>
            <a:ext cx="2743200" cy="914400"/>
            <a:chOff x="0" y="3552"/>
            <a:chExt cx="1392" cy="768"/>
          </a:xfrm>
        </p:grpSpPr>
        <p:pic>
          <p:nvPicPr>
            <p:cNvPr id="24656" name="Picture 34" descr="671691"/>
            <p:cNvPicPr>
              <a:picLocks noChangeAspect="1" noChangeArrowheads="1" noCrop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57" name="Picture 35" descr="671691"/>
            <p:cNvPicPr>
              <a:picLocks noChangeAspect="1" noChangeArrowheads="1" noCrop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24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828800" y="6019800"/>
            <a:ext cx="2336800" cy="838200"/>
            <a:chOff x="0" y="3552"/>
            <a:chExt cx="1392" cy="768"/>
          </a:xfrm>
        </p:grpSpPr>
        <p:pic>
          <p:nvPicPr>
            <p:cNvPr id="24654" name="Picture 37" descr="671691"/>
            <p:cNvPicPr>
              <a:picLocks noChangeAspect="1" noChangeArrowheads="1" noCrop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55" name="Picture 38" descr="671691"/>
            <p:cNvPicPr>
              <a:picLocks noChangeAspect="1" noChangeArrowheads="1" noCrop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24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595" name="Picture 39" descr="atom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940800" y="6096000"/>
            <a:ext cx="812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6" name="Picture 40" descr="atom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470400" y="6121400"/>
            <a:ext cx="812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90" name="AutoShape 42"/>
          <p:cNvSpPr>
            <a:spLocks noChangeArrowheads="1"/>
          </p:cNvSpPr>
          <p:nvPr/>
        </p:nvSpPr>
        <p:spPr bwMode="auto">
          <a:xfrm>
            <a:off x="10160000" y="3810001"/>
            <a:ext cx="1828800" cy="1700213"/>
          </a:xfrm>
          <a:prstGeom prst="cloudCallout">
            <a:avLst>
              <a:gd name="adj1" fmla="val 226736"/>
              <a:gd name="adj2" fmla="val 73718"/>
            </a:avLst>
          </a:prstGeom>
          <a:solidFill>
            <a:srgbClr val="FFFF99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en-US" alt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15 gi©y b¾t ®Çu</a:t>
            </a:r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4652" name="Picture 44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3" name="AutoShape 4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01s </a:t>
              </a:r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4650" name="Picture 47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1" name="AutoShape 4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02s </a:t>
              </a:r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4648" name="Picture 50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49" name="AutoShape 5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03s </a:t>
              </a:r>
            </a:p>
          </p:txBody>
        </p:sp>
      </p:grpSp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4646" name="Picture 53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47" name="AutoShape 5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04s </a:t>
              </a:r>
            </a:p>
          </p:txBody>
        </p:sp>
      </p:grpSp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4644" name="Picture 56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45" name="AutoShape 5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05s </a:t>
              </a:r>
            </a:p>
          </p:txBody>
        </p:sp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4642" name="Picture 59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43" name="AutoShape 6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06s </a:t>
              </a:r>
            </a:p>
          </p:txBody>
        </p:sp>
      </p:grpSp>
      <p:grpSp>
        <p:nvGrpSpPr>
          <p:cNvPr id="10" name="Group 61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4640" name="Picture 62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41" name="AutoShape 6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07s </a:t>
              </a:r>
            </a:p>
          </p:txBody>
        </p:sp>
      </p:grpSp>
      <p:grpSp>
        <p:nvGrpSpPr>
          <p:cNvPr id="11" name="Group 64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4638" name="Picture 65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39" name="AutoShape 6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08s </a:t>
              </a:r>
            </a:p>
          </p:txBody>
        </p:sp>
      </p:grpSp>
      <p:grpSp>
        <p:nvGrpSpPr>
          <p:cNvPr id="12" name="Group 67"/>
          <p:cNvGrpSpPr>
            <a:grpSpLocks/>
          </p:cNvGrpSpPr>
          <p:nvPr/>
        </p:nvGrpSpPr>
        <p:grpSpPr bwMode="auto">
          <a:xfrm>
            <a:off x="2290234" y="4121151"/>
            <a:ext cx="2129367" cy="1223963"/>
            <a:chOff x="4450" y="0"/>
            <a:chExt cx="1118" cy="1104"/>
          </a:xfrm>
        </p:grpSpPr>
        <p:pic>
          <p:nvPicPr>
            <p:cNvPr id="24636" name="Picture 68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37" name="AutoShape 6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09s </a:t>
              </a:r>
            </a:p>
          </p:txBody>
        </p: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4634" name="Picture 71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35" name="AutoShape 7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10s 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4632" name="Picture 74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33" name="AutoShape 7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11s </a:t>
              </a:r>
            </a:p>
          </p:txBody>
        </p:sp>
      </p:grpSp>
      <p:grpSp>
        <p:nvGrpSpPr>
          <p:cNvPr id="15" name="Group 76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4630" name="Picture 77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31" name="AutoShape 7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12s </a:t>
              </a:r>
            </a:p>
          </p:txBody>
        </p:sp>
      </p:grpSp>
      <p:grpSp>
        <p:nvGrpSpPr>
          <p:cNvPr id="16" name="Group 79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4628" name="Picture 80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29" name="AutoShape 8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13s </a:t>
              </a:r>
            </a:p>
          </p:txBody>
        </p:sp>
      </p:grpSp>
      <p:grpSp>
        <p:nvGrpSpPr>
          <p:cNvPr id="17" name="Group 82"/>
          <p:cNvGrpSpPr>
            <a:grpSpLocks/>
          </p:cNvGrpSpPr>
          <p:nvPr/>
        </p:nvGrpSpPr>
        <p:grpSpPr bwMode="auto">
          <a:xfrm>
            <a:off x="2311401" y="4133851"/>
            <a:ext cx="2129367" cy="1223963"/>
            <a:chOff x="4450" y="0"/>
            <a:chExt cx="1118" cy="1104"/>
          </a:xfrm>
        </p:grpSpPr>
        <p:pic>
          <p:nvPicPr>
            <p:cNvPr id="24626" name="Picture 83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27" name="AutoShape 8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14s </a:t>
              </a:r>
            </a:p>
          </p:txBody>
        </p:sp>
      </p:grpSp>
      <p:grpSp>
        <p:nvGrpSpPr>
          <p:cNvPr id="18" name="Group 85"/>
          <p:cNvGrpSpPr>
            <a:grpSpLocks/>
          </p:cNvGrpSpPr>
          <p:nvPr/>
        </p:nvGrpSpPr>
        <p:grpSpPr bwMode="auto">
          <a:xfrm>
            <a:off x="2341034" y="4133851"/>
            <a:ext cx="2129367" cy="1223963"/>
            <a:chOff x="4450" y="0"/>
            <a:chExt cx="1118" cy="1104"/>
          </a:xfrm>
        </p:grpSpPr>
        <p:pic>
          <p:nvPicPr>
            <p:cNvPr id="24624" name="Picture 86" descr="CLO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25" name="AutoShape 8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15s </a:t>
              </a:r>
            </a:p>
          </p:txBody>
        </p:sp>
      </p:grpSp>
      <p:sp>
        <p:nvSpPr>
          <p:cNvPr id="27736" name="AutoShape 88"/>
          <p:cNvSpPr>
            <a:spLocks noChangeArrowheads="1"/>
          </p:cNvSpPr>
          <p:nvPr/>
        </p:nvSpPr>
        <p:spPr bwMode="auto">
          <a:xfrm>
            <a:off x="10363200" y="3733800"/>
            <a:ext cx="1828800" cy="1905000"/>
          </a:xfrm>
          <a:prstGeom prst="cloudCallout">
            <a:avLst>
              <a:gd name="adj1" fmla="val 259375"/>
              <a:gd name="adj2" fmla="val 34417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altLang="en-US" sz="2800" b="1">
                <a:solidFill>
                  <a:srgbClr val="0000CC"/>
                </a:solidFill>
                <a:latin typeface="Times New Roman" pitchFamily="18" charset="0"/>
              </a:rPr>
              <a:t>Đ</a:t>
            </a:r>
            <a:r>
              <a:rPr lang="en-US" altLang="en-US" sz="2800" b="1">
                <a:solidFill>
                  <a:srgbClr val="0000CC"/>
                </a:solidFill>
                <a:latin typeface=".VnTime" pitchFamily="34" charset="0"/>
              </a:rPr>
              <a:t>· hÕt 15 gi©y</a:t>
            </a:r>
          </a:p>
        </p:txBody>
      </p:sp>
      <p:sp>
        <p:nvSpPr>
          <p:cNvPr id="24614" name="AutoShape 41"/>
          <p:cNvSpPr>
            <a:spLocks noChangeArrowheads="1"/>
          </p:cNvSpPr>
          <p:nvPr/>
        </p:nvSpPr>
        <p:spPr bwMode="auto">
          <a:xfrm>
            <a:off x="5994400" y="3657600"/>
            <a:ext cx="2048933" cy="4572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b="1"/>
          </a:p>
        </p:txBody>
      </p:sp>
      <p:sp>
        <p:nvSpPr>
          <p:cNvPr id="27740" name="Text Box 42"/>
          <p:cNvSpPr txBox="1">
            <a:spLocks noChangeArrowheads="1"/>
          </p:cNvSpPr>
          <p:nvPr/>
        </p:nvSpPr>
        <p:spPr bwMode="auto">
          <a:xfrm>
            <a:off x="5994400" y="3657600"/>
            <a:ext cx="215053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CC3300"/>
                </a:solidFill>
                <a:latin typeface="VNI-Avo" pitchFamily="2" charset="0"/>
              </a:rPr>
              <a:t>Ñaùp</a:t>
            </a:r>
            <a:r>
              <a:rPr lang="en-US" altLang="en-US" sz="2800" b="1" dirty="0">
                <a:solidFill>
                  <a:srgbClr val="CC3300"/>
                </a:solidFill>
                <a:latin typeface="VNI-Avo" pitchFamily="2" charset="0"/>
              </a:rPr>
              <a:t> </a:t>
            </a:r>
            <a:r>
              <a:rPr lang="en-US" altLang="en-US" sz="2800" b="1" dirty="0" err="1">
                <a:solidFill>
                  <a:srgbClr val="CC3300"/>
                </a:solidFill>
                <a:latin typeface="VNI-Avo" pitchFamily="2" charset="0"/>
              </a:rPr>
              <a:t>aùn</a:t>
            </a:r>
            <a:endParaRPr lang="en-US" altLang="en-US" sz="2800" b="1" dirty="0">
              <a:solidFill>
                <a:srgbClr val="CC3300"/>
              </a:solidFill>
              <a:latin typeface="VNI-Avo" pitchFamily="2" charset="0"/>
            </a:endParaRPr>
          </a:p>
        </p:txBody>
      </p:sp>
      <p:sp>
        <p:nvSpPr>
          <p:cNvPr id="24616" name="Rectangle 54"/>
          <p:cNvSpPr>
            <a:spLocks noChangeArrowheads="1"/>
          </p:cNvSpPr>
          <p:nvPr/>
        </p:nvSpPr>
        <p:spPr bwMode="auto">
          <a:xfrm>
            <a:off x="4572000" y="4343400"/>
            <a:ext cx="5283200" cy="1219200"/>
          </a:xfrm>
          <a:prstGeom prst="rect">
            <a:avLst/>
          </a:prstGeom>
          <a:gradFill rotWithShape="1">
            <a:gsLst>
              <a:gs pos="0">
                <a:srgbClr val="8990D7">
                  <a:alpha val="42000"/>
                </a:srgbClr>
              </a:gs>
              <a:gs pos="100000">
                <a:srgbClr val="DAFF8F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ECFF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en-US" altLang="en-US" sz="3600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4978400" y="4495800"/>
            <a:ext cx="4673600" cy="8953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sz="4000" b="1" dirty="0">
              <a:solidFill>
                <a:srgbClr val="006C00"/>
              </a:solidFill>
            </a:endParaRPr>
          </a:p>
          <a:p>
            <a:pPr algn="ctr"/>
            <a:r>
              <a:rPr lang="en-US" altLang="en-US" sz="4000" b="1" dirty="0">
                <a:solidFill>
                  <a:srgbClr val="006C00"/>
                </a:solidFill>
              </a:rPr>
              <a:t>C: 3</a:t>
            </a:r>
            <a:endParaRPr lang="en-US" altLang="en-US" sz="5400" b="1" dirty="0">
              <a:solidFill>
                <a:srgbClr val="A82914"/>
              </a:solidFill>
            </a:endParaRPr>
          </a:p>
          <a:p>
            <a:pPr algn="ctr"/>
            <a:endParaRPr lang="en-US" altLang="en-US" sz="5400" b="1" dirty="0">
              <a:solidFill>
                <a:srgbClr val="A82914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930400" y="50800"/>
            <a:ext cx="9000067" cy="1016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>
                <a:latin typeface="Times New Roman" panose="02020603050405020304" pitchFamily="18" charset="0"/>
                <a:cs typeface="Times New Roman" panose="02020603050405020304" pitchFamily="18" charset="0"/>
              </a:rPr>
              <a:t>Rung chuông vàng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81"/>
          <p:cNvGrpSpPr>
            <a:grpSpLocks/>
          </p:cNvGrpSpPr>
          <p:nvPr/>
        </p:nvGrpSpPr>
        <p:grpSpPr bwMode="auto">
          <a:xfrm>
            <a:off x="6908800" y="2743200"/>
            <a:ext cx="2235200" cy="457200"/>
            <a:chOff x="5181600" y="2514600"/>
            <a:chExt cx="1676400" cy="457200"/>
          </a:xfrm>
        </p:grpSpPr>
        <p:sp>
          <p:nvSpPr>
            <p:cNvPr id="78" name="Isosceles Triangle 77"/>
            <p:cNvSpPr/>
            <p:nvPr/>
          </p:nvSpPr>
          <p:spPr>
            <a:xfrm>
              <a:off x="5181600" y="2514600"/>
              <a:ext cx="457200" cy="45720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9" name="Isosceles Triangle 78"/>
            <p:cNvSpPr/>
            <p:nvPr/>
          </p:nvSpPr>
          <p:spPr>
            <a:xfrm>
              <a:off x="5791200" y="2514600"/>
              <a:ext cx="457200" cy="45720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0" name="Isosceles Triangle 79"/>
            <p:cNvSpPr/>
            <p:nvPr/>
          </p:nvSpPr>
          <p:spPr>
            <a:xfrm>
              <a:off x="6400800" y="2514600"/>
              <a:ext cx="457200" cy="45720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F21D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10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7000"/>
                            </p:stCondLst>
                            <p:childTnLst>
                              <p:par>
                                <p:cTn id="9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1000"/>
                                        <p:tgtEl>
                                          <p:spTgt spid="277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2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/>
      <p:bldP spid="27690" grpId="0" animBg="1"/>
      <p:bldP spid="27690" grpId="1" animBg="1"/>
      <p:bldP spid="27736" grpId="0" animBg="1"/>
      <p:bldP spid="57356" grpId="0" animBg="1"/>
      <p:bldP spid="5735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6299201" y="1063308"/>
            <a:ext cx="353484" cy="215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hlink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27651" name="Rectangle 54"/>
          <p:cNvSpPr>
            <a:spLocks noChangeArrowheads="1"/>
          </p:cNvSpPr>
          <p:nvPr/>
        </p:nvSpPr>
        <p:spPr bwMode="auto">
          <a:xfrm>
            <a:off x="2235200" y="1661160"/>
            <a:ext cx="9448800" cy="1920241"/>
          </a:xfrm>
          <a:prstGeom prst="rect">
            <a:avLst/>
          </a:prstGeom>
          <a:gradFill rotWithShape="1">
            <a:gsLst>
              <a:gs pos="0">
                <a:schemeClr val="accent1">
                  <a:alpha val="42000"/>
                </a:schemeClr>
              </a:gs>
              <a:gs pos="100000">
                <a:srgbClr val="DAFF8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6D1C1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sz="3200" b="1" dirty="0">
                <a:solidFill>
                  <a:srgbClr val="0000FF"/>
                </a:solidFill>
                <a:latin typeface="VNI-Avo" pitchFamily="2" charset="0"/>
              </a:rPr>
              <a:t>          </a:t>
            </a:r>
            <a:r>
              <a:rPr lang="en-US" altLang="en-US" sz="3200" b="1" dirty="0" err="1">
                <a:solidFill>
                  <a:srgbClr val="0000FF"/>
                </a:solidFill>
                <a:latin typeface="VNI-Avo" pitchFamily="2" charset="0"/>
              </a:rPr>
              <a:t>Hình</a:t>
            </a:r>
            <a:r>
              <a:rPr lang="en-US" altLang="en-US" sz="3200" b="1" dirty="0">
                <a:solidFill>
                  <a:srgbClr val="0000FF"/>
                </a:solidFill>
                <a:latin typeface="VNI-Avo" pitchFamily="2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VNI-Avo" pitchFamily="2" charset="0"/>
              </a:rPr>
              <a:t>beân</a:t>
            </a:r>
            <a:r>
              <a:rPr lang="en-US" altLang="en-US" sz="3200" b="1" dirty="0">
                <a:solidFill>
                  <a:srgbClr val="0000FF"/>
                </a:solidFill>
                <a:latin typeface="VNI-Avo" pitchFamily="2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VNI-Avo" pitchFamily="2" charset="0"/>
              </a:rPr>
              <a:t>coù</a:t>
            </a:r>
            <a:r>
              <a:rPr lang="en-US" altLang="en-US" sz="3200" b="1" dirty="0">
                <a:solidFill>
                  <a:srgbClr val="0000FF"/>
                </a:solidFill>
                <a:latin typeface="VNI-Avo" pitchFamily="2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VNI-Avo" pitchFamily="2" charset="0"/>
              </a:rPr>
              <a:t>maáy</a:t>
            </a:r>
            <a:r>
              <a:rPr lang="en-US" altLang="en-US" sz="3200" b="1" dirty="0">
                <a:solidFill>
                  <a:srgbClr val="0000FF"/>
                </a:solidFill>
                <a:latin typeface="VNI-Avo" pitchFamily="2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VNI-Avo" pitchFamily="2" charset="0"/>
              </a:rPr>
              <a:t>hình</a:t>
            </a:r>
            <a:r>
              <a:rPr lang="en-US" altLang="en-US" sz="3200" b="1" dirty="0">
                <a:solidFill>
                  <a:srgbClr val="0000FF"/>
                </a:solidFill>
                <a:latin typeface="VNI-Avo" pitchFamily="2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VNI-Avo" pitchFamily="2" charset="0"/>
              </a:rPr>
              <a:t>troøn</a:t>
            </a:r>
            <a:r>
              <a:rPr lang="en-US" altLang="en-US" sz="3200" b="1" dirty="0">
                <a:solidFill>
                  <a:srgbClr val="A82914"/>
                </a:solidFill>
              </a:rPr>
              <a:t>?</a:t>
            </a:r>
          </a:p>
          <a:p>
            <a:r>
              <a:rPr lang="en-US" altLang="en-US" sz="3200" b="1" dirty="0">
                <a:solidFill>
                  <a:srgbClr val="A82914"/>
                </a:solidFill>
              </a:rPr>
              <a:t>                                                     A: 1</a:t>
            </a:r>
          </a:p>
          <a:p>
            <a:r>
              <a:rPr lang="en-US" altLang="en-US" sz="3200" b="1" dirty="0">
                <a:solidFill>
                  <a:srgbClr val="A82914"/>
                </a:solidFill>
              </a:rPr>
              <a:t>                                                     B: 2</a:t>
            </a:r>
          </a:p>
          <a:p>
            <a:r>
              <a:rPr lang="en-US" altLang="en-US" sz="3200" b="1" dirty="0">
                <a:solidFill>
                  <a:srgbClr val="A82914"/>
                </a:solidFill>
              </a:rPr>
              <a:t>                                                     C: 3</a:t>
            </a:r>
            <a:endParaRPr lang="pt-BR" altLang="en-US" sz="2400" b="1" dirty="0">
              <a:solidFill>
                <a:srgbClr val="A82914"/>
              </a:solidFill>
            </a:endParaRPr>
          </a:p>
        </p:txBody>
      </p:sp>
      <p:pic>
        <p:nvPicPr>
          <p:cNvPr id="25604" name="Picture 9" descr="an3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1600" y="131764"/>
            <a:ext cx="1524000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AutoShape 10"/>
          <p:cNvSpPr>
            <a:spLocks noChangeArrowheads="1"/>
          </p:cNvSpPr>
          <p:nvPr/>
        </p:nvSpPr>
        <p:spPr bwMode="auto">
          <a:xfrm>
            <a:off x="5266268" y="1074420"/>
            <a:ext cx="2595033" cy="6223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b="1"/>
          </a:p>
        </p:txBody>
      </p:sp>
      <p:sp>
        <p:nvSpPr>
          <p:cNvPr id="25606" name="AutoShape 11"/>
          <p:cNvSpPr>
            <a:spLocks noChangeArrowheads="1"/>
          </p:cNvSpPr>
          <p:nvPr/>
        </p:nvSpPr>
        <p:spPr bwMode="auto">
          <a:xfrm>
            <a:off x="5367867" y="1163320"/>
            <a:ext cx="2379133" cy="482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b="1"/>
          </a:p>
        </p:txBody>
      </p:sp>
      <p:pic>
        <p:nvPicPr>
          <p:cNvPr id="25609" name="Picture 38" descr="mouse"/>
          <p:cNvPicPr>
            <a:picLocks noChangeAspect="1" noChangeArrowheads="1" noCrop="1"/>
          </p:cNvPicPr>
          <p:nvPr/>
        </p:nvPicPr>
        <p:blipFill>
          <a:blip r:embed="rId7">
            <a:lum bright="-8000" contrast="-8000"/>
          </a:blip>
          <a:srcRect/>
          <a:stretch>
            <a:fillRect/>
          </a:stretch>
        </p:blipFill>
        <p:spPr bwMode="auto">
          <a:xfrm>
            <a:off x="1117600" y="6019800"/>
            <a:ext cx="8128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8" name="Text Box 39"/>
          <p:cNvSpPr txBox="1">
            <a:spLocks noChangeArrowheads="1"/>
          </p:cNvSpPr>
          <p:nvPr/>
        </p:nvSpPr>
        <p:spPr bwMode="auto">
          <a:xfrm>
            <a:off x="5325533" y="1112521"/>
            <a:ext cx="249766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C3300"/>
                </a:solidFill>
                <a:latin typeface="VNI-Avo" pitchFamily="2" charset="0"/>
              </a:rPr>
              <a:t>Caâu</a:t>
            </a:r>
            <a:r>
              <a:rPr lang="en-US" altLang="en-US" sz="2600" b="1" dirty="0">
                <a:solidFill>
                  <a:srgbClr val="CC3300"/>
                </a:solidFill>
                <a:latin typeface="VNI-Avo" pitchFamily="2" charset="0"/>
              </a:rPr>
              <a:t> </a:t>
            </a:r>
            <a:r>
              <a:rPr lang="en-US" altLang="en-US" sz="2600" b="1" dirty="0" err="1">
                <a:solidFill>
                  <a:srgbClr val="CC3300"/>
                </a:solidFill>
                <a:latin typeface="VNI-Avo" pitchFamily="2" charset="0"/>
              </a:rPr>
              <a:t>hoûi</a:t>
            </a:r>
            <a:r>
              <a:rPr lang="en-US" altLang="en-US" sz="2600" b="1" dirty="0">
                <a:solidFill>
                  <a:srgbClr val="CC3300"/>
                </a:solidFill>
                <a:latin typeface="VNI-Avo" pitchFamily="2" charset="0"/>
              </a:rPr>
              <a:t> 3</a:t>
            </a:r>
          </a:p>
        </p:txBody>
      </p:sp>
      <p:pic>
        <p:nvPicPr>
          <p:cNvPr id="25612" name="Picture 9" descr="an3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64800" y="228600"/>
            <a:ext cx="15240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3" name="Picture 26" descr="Hoa2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84801" y="5486400"/>
            <a:ext cx="329776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4" name="Picture 27" descr="Buombay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51200" y="6057900"/>
            <a:ext cx="76200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5" name="Picture 28" descr="atom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940800" y="6096000"/>
            <a:ext cx="812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9550400" y="5943600"/>
            <a:ext cx="2743200" cy="914400"/>
            <a:chOff x="0" y="3552"/>
            <a:chExt cx="1392" cy="768"/>
          </a:xfrm>
        </p:grpSpPr>
        <p:pic>
          <p:nvPicPr>
            <p:cNvPr id="25678" name="Picture 34" descr="671691"/>
            <p:cNvPicPr>
              <a:picLocks noChangeAspect="1" noChangeArrowheads="1" noCrop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79" name="Picture 35" descr="671691"/>
            <p:cNvPicPr>
              <a:picLocks noChangeAspect="1" noChangeArrowheads="1" noCrop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24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828800" y="6019800"/>
            <a:ext cx="2336800" cy="838200"/>
            <a:chOff x="0" y="3552"/>
            <a:chExt cx="1392" cy="768"/>
          </a:xfrm>
        </p:grpSpPr>
        <p:pic>
          <p:nvPicPr>
            <p:cNvPr id="25676" name="Picture 37" descr="671691"/>
            <p:cNvPicPr>
              <a:picLocks noChangeAspect="1" noChangeArrowheads="1" noCrop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77" name="Picture 38" descr="671691"/>
            <p:cNvPicPr>
              <a:picLocks noChangeAspect="1" noChangeArrowheads="1" noCrop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24" y="3552"/>
              <a:ext cx="768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618" name="Picture 39" descr="atom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940800" y="6096000"/>
            <a:ext cx="812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9" name="Picture 40" descr="atom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70400" y="6121400"/>
            <a:ext cx="812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90" name="AutoShape 42"/>
          <p:cNvSpPr>
            <a:spLocks noChangeArrowheads="1"/>
          </p:cNvSpPr>
          <p:nvPr/>
        </p:nvSpPr>
        <p:spPr bwMode="auto">
          <a:xfrm>
            <a:off x="10160000" y="3810001"/>
            <a:ext cx="1828800" cy="1700213"/>
          </a:xfrm>
          <a:prstGeom prst="cloudCallout">
            <a:avLst>
              <a:gd name="adj1" fmla="val 226736"/>
              <a:gd name="adj2" fmla="val 73718"/>
            </a:avLst>
          </a:prstGeom>
          <a:solidFill>
            <a:srgbClr val="FFFF99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en-US" alt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15 gi©y b¾t ®Çu</a:t>
            </a:r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695114" y="4667251"/>
            <a:ext cx="2129367" cy="1223963"/>
            <a:chOff x="4450" y="0"/>
            <a:chExt cx="1118" cy="1104"/>
          </a:xfrm>
        </p:grpSpPr>
        <p:pic>
          <p:nvPicPr>
            <p:cNvPr id="25674" name="Picture 44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75" name="AutoShape 4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01s </a:t>
              </a:r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665481" y="4667251"/>
            <a:ext cx="2129367" cy="1223963"/>
            <a:chOff x="4450" y="0"/>
            <a:chExt cx="1118" cy="1104"/>
          </a:xfrm>
        </p:grpSpPr>
        <p:pic>
          <p:nvPicPr>
            <p:cNvPr id="25672" name="Picture 47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73" name="AutoShape 4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02s </a:t>
              </a:r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695114" y="4667251"/>
            <a:ext cx="2129367" cy="1223963"/>
            <a:chOff x="4450" y="0"/>
            <a:chExt cx="1118" cy="1104"/>
          </a:xfrm>
        </p:grpSpPr>
        <p:pic>
          <p:nvPicPr>
            <p:cNvPr id="25670" name="Picture 50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71" name="AutoShape 5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03s </a:t>
              </a:r>
            </a:p>
          </p:txBody>
        </p:sp>
      </p:grpSp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695114" y="4667251"/>
            <a:ext cx="2129367" cy="1223963"/>
            <a:chOff x="4450" y="0"/>
            <a:chExt cx="1118" cy="1104"/>
          </a:xfrm>
        </p:grpSpPr>
        <p:pic>
          <p:nvPicPr>
            <p:cNvPr id="25668" name="Picture 53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69" name="AutoShape 5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04s </a:t>
              </a:r>
            </a:p>
          </p:txBody>
        </p:sp>
      </p:grpSp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665481" y="4667251"/>
            <a:ext cx="2129367" cy="1223963"/>
            <a:chOff x="4450" y="0"/>
            <a:chExt cx="1118" cy="1104"/>
          </a:xfrm>
        </p:grpSpPr>
        <p:pic>
          <p:nvPicPr>
            <p:cNvPr id="25666" name="Picture 56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67" name="AutoShape 5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05s </a:t>
              </a:r>
            </a:p>
          </p:txBody>
        </p:sp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695114" y="4667251"/>
            <a:ext cx="2129367" cy="1223963"/>
            <a:chOff x="4450" y="0"/>
            <a:chExt cx="1118" cy="1104"/>
          </a:xfrm>
        </p:grpSpPr>
        <p:pic>
          <p:nvPicPr>
            <p:cNvPr id="25664" name="Picture 59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65" name="AutoShape 6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06s </a:t>
              </a:r>
            </a:p>
          </p:txBody>
        </p:sp>
      </p:grpSp>
      <p:grpSp>
        <p:nvGrpSpPr>
          <p:cNvPr id="10" name="Group 61"/>
          <p:cNvGrpSpPr>
            <a:grpSpLocks/>
          </p:cNvGrpSpPr>
          <p:nvPr/>
        </p:nvGrpSpPr>
        <p:grpSpPr bwMode="auto">
          <a:xfrm>
            <a:off x="695114" y="4667251"/>
            <a:ext cx="2129367" cy="1223963"/>
            <a:chOff x="4450" y="0"/>
            <a:chExt cx="1118" cy="1104"/>
          </a:xfrm>
        </p:grpSpPr>
        <p:pic>
          <p:nvPicPr>
            <p:cNvPr id="25662" name="Picture 62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63" name="AutoShape 6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07s </a:t>
              </a:r>
            </a:p>
          </p:txBody>
        </p:sp>
      </p:grpSp>
      <p:grpSp>
        <p:nvGrpSpPr>
          <p:cNvPr id="11" name="Group 64"/>
          <p:cNvGrpSpPr>
            <a:grpSpLocks/>
          </p:cNvGrpSpPr>
          <p:nvPr/>
        </p:nvGrpSpPr>
        <p:grpSpPr bwMode="auto">
          <a:xfrm>
            <a:off x="695114" y="4667251"/>
            <a:ext cx="2129367" cy="1223963"/>
            <a:chOff x="4450" y="0"/>
            <a:chExt cx="1118" cy="1104"/>
          </a:xfrm>
        </p:grpSpPr>
        <p:pic>
          <p:nvPicPr>
            <p:cNvPr id="25660" name="Picture 65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61" name="AutoShape 6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08s </a:t>
              </a:r>
            </a:p>
          </p:txBody>
        </p:sp>
      </p:grpSp>
      <p:grpSp>
        <p:nvGrpSpPr>
          <p:cNvPr id="12" name="Group 67"/>
          <p:cNvGrpSpPr>
            <a:grpSpLocks/>
          </p:cNvGrpSpPr>
          <p:nvPr/>
        </p:nvGrpSpPr>
        <p:grpSpPr bwMode="auto">
          <a:xfrm>
            <a:off x="644314" y="4654551"/>
            <a:ext cx="2129367" cy="1223963"/>
            <a:chOff x="4450" y="0"/>
            <a:chExt cx="1118" cy="1104"/>
          </a:xfrm>
        </p:grpSpPr>
        <p:pic>
          <p:nvPicPr>
            <p:cNvPr id="25658" name="Picture 68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59" name="AutoShape 6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09s </a:t>
              </a:r>
            </a:p>
          </p:txBody>
        </p: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695114" y="4667251"/>
            <a:ext cx="2129367" cy="1223963"/>
            <a:chOff x="4450" y="0"/>
            <a:chExt cx="1118" cy="1104"/>
          </a:xfrm>
        </p:grpSpPr>
        <p:pic>
          <p:nvPicPr>
            <p:cNvPr id="25656" name="Picture 71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57" name="AutoShape 7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10s 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665481" y="4667251"/>
            <a:ext cx="2129367" cy="1223963"/>
            <a:chOff x="4450" y="0"/>
            <a:chExt cx="1118" cy="1104"/>
          </a:xfrm>
        </p:grpSpPr>
        <p:pic>
          <p:nvPicPr>
            <p:cNvPr id="25654" name="Picture 74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55" name="AutoShape 7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11s </a:t>
              </a:r>
            </a:p>
          </p:txBody>
        </p:sp>
      </p:grpSp>
      <p:grpSp>
        <p:nvGrpSpPr>
          <p:cNvPr id="15" name="Group 76"/>
          <p:cNvGrpSpPr>
            <a:grpSpLocks/>
          </p:cNvGrpSpPr>
          <p:nvPr/>
        </p:nvGrpSpPr>
        <p:grpSpPr bwMode="auto">
          <a:xfrm>
            <a:off x="695114" y="4667251"/>
            <a:ext cx="2129367" cy="1223963"/>
            <a:chOff x="4450" y="0"/>
            <a:chExt cx="1118" cy="1104"/>
          </a:xfrm>
        </p:grpSpPr>
        <p:pic>
          <p:nvPicPr>
            <p:cNvPr id="25652" name="Picture 77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53" name="AutoShape 7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12s </a:t>
              </a:r>
            </a:p>
          </p:txBody>
        </p:sp>
      </p:grpSp>
      <p:grpSp>
        <p:nvGrpSpPr>
          <p:cNvPr id="16" name="Group 79"/>
          <p:cNvGrpSpPr>
            <a:grpSpLocks/>
          </p:cNvGrpSpPr>
          <p:nvPr/>
        </p:nvGrpSpPr>
        <p:grpSpPr bwMode="auto">
          <a:xfrm>
            <a:off x="665481" y="4667251"/>
            <a:ext cx="2129367" cy="1223963"/>
            <a:chOff x="4450" y="0"/>
            <a:chExt cx="1118" cy="1104"/>
          </a:xfrm>
        </p:grpSpPr>
        <p:pic>
          <p:nvPicPr>
            <p:cNvPr id="25650" name="Picture 80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51" name="AutoShape 8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13s </a:t>
              </a:r>
            </a:p>
          </p:txBody>
        </p:sp>
      </p:grpSp>
      <p:grpSp>
        <p:nvGrpSpPr>
          <p:cNvPr id="17" name="Group 82"/>
          <p:cNvGrpSpPr>
            <a:grpSpLocks/>
          </p:cNvGrpSpPr>
          <p:nvPr/>
        </p:nvGrpSpPr>
        <p:grpSpPr bwMode="auto">
          <a:xfrm>
            <a:off x="665481" y="4667251"/>
            <a:ext cx="2129367" cy="1223963"/>
            <a:chOff x="4450" y="0"/>
            <a:chExt cx="1118" cy="1104"/>
          </a:xfrm>
        </p:grpSpPr>
        <p:pic>
          <p:nvPicPr>
            <p:cNvPr id="25648" name="Picture 83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49" name="AutoShape 8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14s </a:t>
              </a:r>
            </a:p>
          </p:txBody>
        </p:sp>
      </p:grpSp>
      <p:grpSp>
        <p:nvGrpSpPr>
          <p:cNvPr id="18" name="Group 85"/>
          <p:cNvGrpSpPr>
            <a:grpSpLocks/>
          </p:cNvGrpSpPr>
          <p:nvPr/>
        </p:nvGrpSpPr>
        <p:grpSpPr bwMode="auto">
          <a:xfrm>
            <a:off x="695114" y="4667251"/>
            <a:ext cx="2129367" cy="1223963"/>
            <a:chOff x="4450" y="0"/>
            <a:chExt cx="1118" cy="1104"/>
          </a:xfrm>
        </p:grpSpPr>
        <p:pic>
          <p:nvPicPr>
            <p:cNvPr id="25646" name="Picture 86" descr="CLOCK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47" name="AutoShape 8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kumimoji="1" lang="en-US" altLang="en-US" sz="6600" b="1">
                  <a:solidFill>
                    <a:srgbClr val="FF3300"/>
                  </a:solidFill>
                  <a:latin typeface="Times New Roman" pitchFamily="18" charset="0"/>
                </a:rPr>
                <a:t>15s </a:t>
              </a:r>
            </a:p>
          </p:txBody>
        </p:sp>
      </p:grpSp>
      <p:sp>
        <p:nvSpPr>
          <p:cNvPr id="27736" name="AutoShape 88"/>
          <p:cNvSpPr>
            <a:spLocks noChangeArrowheads="1"/>
          </p:cNvSpPr>
          <p:nvPr/>
        </p:nvSpPr>
        <p:spPr bwMode="auto">
          <a:xfrm>
            <a:off x="10363200" y="3733800"/>
            <a:ext cx="1828800" cy="1905000"/>
          </a:xfrm>
          <a:prstGeom prst="cloudCallout">
            <a:avLst>
              <a:gd name="adj1" fmla="val 259375"/>
              <a:gd name="adj2" fmla="val 34417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altLang="en-US" sz="2800" b="1">
                <a:solidFill>
                  <a:srgbClr val="0000CC"/>
                </a:solidFill>
                <a:latin typeface="Times New Roman" pitchFamily="18" charset="0"/>
              </a:rPr>
              <a:t>Đ</a:t>
            </a:r>
            <a:r>
              <a:rPr lang="en-US" altLang="en-US" sz="2800" b="1">
                <a:solidFill>
                  <a:srgbClr val="0000CC"/>
                </a:solidFill>
                <a:latin typeface=".VnTime" pitchFamily="34" charset="0"/>
              </a:rPr>
              <a:t>· hÕt 15 gi©y</a:t>
            </a:r>
          </a:p>
        </p:txBody>
      </p:sp>
      <p:sp>
        <p:nvSpPr>
          <p:cNvPr id="25637" name="AutoShape 41"/>
          <p:cNvSpPr>
            <a:spLocks noChangeArrowheads="1"/>
          </p:cNvSpPr>
          <p:nvPr/>
        </p:nvSpPr>
        <p:spPr bwMode="auto">
          <a:xfrm>
            <a:off x="5994400" y="3657600"/>
            <a:ext cx="2048933" cy="4572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b="1"/>
          </a:p>
        </p:txBody>
      </p:sp>
      <p:sp>
        <p:nvSpPr>
          <p:cNvPr id="27740" name="Text Box 42"/>
          <p:cNvSpPr txBox="1">
            <a:spLocks noChangeArrowheads="1"/>
          </p:cNvSpPr>
          <p:nvPr/>
        </p:nvSpPr>
        <p:spPr bwMode="auto">
          <a:xfrm>
            <a:off x="5994400" y="3657600"/>
            <a:ext cx="215053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>
                <a:solidFill>
                  <a:srgbClr val="CC3300"/>
                </a:solidFill>
                <a:latin typeface="VNI-Avo" pitchFamily="2" charset="0"/>
              </a:rPr>
              <a:t>Ñaùp aùn</a:t>
            </a:r>
          </a:p>
        </p:txBody>
      </p:sp>
      <p:sp>
        <p:nvSpPr>
          <p:cNvPr id="25639" name="Rectangle 54"/>
          <p:cNvSpPr>
            <a:spLocks noChangeArrowheads="1"/>
          </p:cNvSpPr>
          <p:nvPr/>
        </p:nvSpPr>
        <p:spPr bwMode="auto">
          <a:xfrm>
            <a:off x="4572000" y="4343400"/>
            <a:ext cx="5283200" cy="1219200"/>
          </a:xfrm>
          <a:prstGeom prst="rect">
            <a:avLst/>
          </a:prstGeom>
          <a:gradFill rotWithShape="1">
            <a:gsLst>
              <a:gs pos="0">
                <a:srgbClr val="8990D7">
                  <a:alpha val="42000"/>
                </a:srgbClr>
              </a:gs>
              <a:gs pos="100000">
                <a:srgbClr val="DAFF8F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ECFF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en-US" altLang="en-US" sz="3600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4978400" y="4495800"/>
            <a:ext cx="4673600" cy="8953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en-US" sz="4000" b="1" dirty="0">
              <a:solidFill>
                <a:srgbClr val="006C00"/>
              </a:solidFill>
            </a:endParaRPr>
          </a:p>
          <a:p>
            <a:pPr algn="ctr"/>
            <a:r>
              <a:rPr lang="en-US" altLang="en-US" sz="4000" b="1" dirty="0">
                <a:solidFill>
                  <a:srgbClr val="006C00"/>
                </a:solidFill>
              </a:rPr>
              <a:t>A: 1</a:t>
            </a:r>
            <a:endParaRPr lang="en-US" altLang="en-US" sz="5400" b="1" dirty="0">
              <a:solidFill>
                <a:srgbClr val="A82914"/>
              </a:solidFill>
            </a:endParaRPr>
          </a:p>
          <a:p>
            <a:pPr algn="ctr"/>
            <a:endParaRPr lang="en-US" altLang="en-US" sz="5400" b="1" dirty="0">
              <a:solidFill>
                <a:srgbClr val="A82914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930400" y="50800"/>
            <a:ext cx="9000067" cy="1016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Rung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44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13"/>
          <a:srcRect l="48589" t="30242" r="38341" b="26411"/>
          <a:stretch>
            <a:fillRect/>
          </a:stretch>
        </p:blipFill>
        <p:spPr bwMode="auto">
          <a:xfrm>
            <a:off x="2194560" y="1046153"/>
            <a:ext cx="1889760" cy="3377938"/>
          </a:xfrm>
          <a:prstGeom prst="rect">
            <a:avLst/>
          </a:prstGeom>
          <a:ln>
            <a:solidFill>
              <a:srgbClr val="00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F21D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10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" dur="5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9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1000"/>
                                        <p:tgtEl>
                                          <p:spTgt spid="277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7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/>
      <p:bldP spid="27690" grpId="0" animBg="1"/>
      <p:bldP spid="27690" grpId="1" animBg="1"/>
      <p:bldP spid="27736" grpId="0" animBg="1"/>
      <p:bldP spid="57356" grpId="0" animBg="1"/>
      <p:bldP spid="5735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6" y="0"/>
            <a:ext cx="4763069" cy="6703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812" y="632709"/>
            <a:ext cx="3780430" cy="543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94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istrator\Desktop\z2068259270996_892f1861725cbe3e2ea91349be6bb8e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25510"/>
            <a:ext cx="5112328" cy="673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istrator\Desktop\z2068259266844_a9e0cfc77598d7bcb9950a939ccc4d7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36" y="125510"/>
            <a:ext cx="5099983" cy="673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65659" y="25723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72787" y="25723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5222" y="25723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" name="Oval 2"/>
          <p:cNvSpPr/>
          <p:nvPr/>
        </p:nvSpPr>
        <p:spPr>
          <a:xfrm>
            <a:off x="3021042" y="3837711"/>
            <a:ext cx="154760" cy="138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270427" y="3865416"/>
            <a:ext cx="154760" cy="138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81842" y="3879271"/>
            <a:ext cx="154760" cy="138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509262" y="3879271"/>
            <a:ext cx="154760" cy="138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751305" y="3879271"/>
            <a:ext cx="154760" cy="138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81294" y="60360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07576" y="60360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68308" y="60360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96736" y="60360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65530" y="6049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06065" y="60498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39987" y="31224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50702" y="31224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03648" y="31224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56593" y="31224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75289" y="510362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722992" y="50903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64900" y="510362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049914" y="508976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84198" y="50903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708863" y="508976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89139" y="542228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36842" y="54090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78750" y="542228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63764" y="540842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98048" y="54090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722713" y="540842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75284" y="572709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22987" y="57138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064895" y="572709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49909" y="571323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84193" y="57138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708858" y="571323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361429" y="60319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709132" y="60186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051040" y="60319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036054" y="601804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370338" y="60186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695003" y="601804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361429" y="446628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709132" y="445302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051040" y="446628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036054" y="44524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370338" y="445302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695003" y="44524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375279" y="477109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722982" y="47578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8064890" y="477109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0049904" y="475723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384188" y="47578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0708853" y="475723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52896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i hoc - Xuan m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239000" y="2526890"/>
            <a:ext cx="609600" cy="609600"/>
          </a:xfrm>
          <a:prstGeom prst="rect">
            <a:avLst/>
          </a:prstGeom>
        </p:spPr>
      </p:pic>
      <p:pic>
        <p:nvPicPr>
          <p:cNvPr id="2" name="chi nga em nang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928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ui phan.mp3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362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3" descr="két thúc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708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WordArt 5"/>
          <p:cNvSpPr>
            <a:spLocks noChangeArrowheads="1" noChangeShapeType="1" noTextEdit="1"/>
          </p:cNvSpPr>
          <p:nvPr/>
        </p:nvSpPr>
        <p:spPr bwMode="auto">
          <a:xfrm>
            <a:off x="1828800" y="2362200"/>
            <a:ext cx="8534400" cy="32781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>
              <a:defRPr/>
            </a:pPr>
            <a:r>
              <a:rPr lang="vi-VN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Chúc các em chăm ngoan, học giỏi</a:t>
            </a:r>
            <a:r>
              <a:rPr lang="vi-VN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24583" name="Picture 4" descr="POINSET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3105151" y="3752850"/>
            <a:ext cx="1781174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4" descr="POINSET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467475" y="5486400"/>
            <a:ext cx="416083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Di hoc - Xuan mai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1"/>
          <a:stretch>
            <a:fillRect/>
          </a:stretch>
        </p:blipFill>
        <p:spPr>
          <a:xfrm>
            <a:off x="1828800" y="6858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0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1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32075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97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43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24417" y="490539"/>
            <a:ext cx="112776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150000"/>
              </a:lnSpc>
            </a:pPr>
            <a:endParaRPr lang="en-US" sz="6600" b="1">
              <a:solidFill>
                <a:schemeClr val="accent1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0316634" y="4953000"/>
            <a:ext cx="1672167" cy="1447800"/>
            <a:chOff x="3936" y="2880"/>
            <a:chExt cx="1606" cy="1440"/>
          </a:xfrm>
        </p:grpSpPr>
        <p:pic>
          <p:nvPicPr>
            <p:cNvPr id="6162" name="Picture 6" descr="clip_image079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36" y="2880"/>
              <a:ext cx="100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3" name="Picture 7" descr="clip_image079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08" y="2976"/>
              <a:ext cx="934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48" name="AutoShape 8"/>
          <p:cNvSpPr>
            <a:spLocks noChangeArrowheads="1"/>
          </p:cNvSpPr>
          <p:nvPr/>
        </p:nvSpPr>
        <p:spPr bwMode="auto">
          <a:xfrm rot="1816405">
            <a:off x="5588001" y="5334000"/>
            <a:ext cx="732367" cy="476250"/>
          </a:xfrm>
          <a:prstGeom prst="star4">
            <a:avLst>
              <a:gd name="adj" fmla="val 1100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9"/>
          <p:cNvSpPr>
            <a:spLocks noChangeArrowheads="1"/>
          </p:cNvSpPr>
          <p:nvPr/>
        </p:nvSpPr>
        <p:spPr bwMode="auto">
          <a:xfrm>
            <a:off x="1727201" y="5410200"/>
            <a:ext cx="469900" cy="477838"/>
          </a:xfrm>
          <a:prstGeom prst="star4">
            <a:avLst>
              <a:gd name="adj" fmla="val 12894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5943600"/>
            <a:ext cx="12192000" cy="914400"/>
            <a:chOff x="0" y="3079"/>
            <a:chExt cx="5760" cy="1241"/>
          </a:xfrm>
        </p:grpSpPr>
        <p:pic>
          <p:nvPicPr>
            <p:cNvPr id="6157" name="Picture 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08" y="3079"/>
              <a:ext cx="1248" cy="1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8" name="Picture 1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20" y="3086"/>
              <a:ext cx="1440" cy="1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9" name="Picture 1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64" y="3079"/>
              <a:ext cx="1248" cy="1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0" name="Picture 1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08" y="3086"/>
              <a:ext cx="1440" cy="1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1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3086"/>
              <a:ext cx="1440" cy="1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-46566" y="4724400"/>
            <a:ext cx="1672167" cy="1447800"/>
            <a:chOff x="3936" y="2880"/>
            <a:chExt cx="1606" cy="1440"/>
          </a:xfrm>
        </p:grpSpPr>
        <p:pic>
          <p:nvPicPr>
            <p:cNvPr id="6155" name="Picture 17" descr="clip_image079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36" y="2880"/>
              <a:ext cx="100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6" name="Picture 18" descr="clip_image079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08" y="2976"/>
              <a:ext cx="934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2" name="WordArt 10"/>
          <p:cNvSpPr>
            <a:spLocks noChangeArrowheads="1" noChangeShapeType="1" noTextEdit="1"/>
          </p:cNvSpPr>
          <p:nvPr/>
        </p:nvSpPr>
        <p:spPr bwMode="auto">
          <a:xfrm>
            <a:off x="3048001" y="990601"/>
            <a:ext cx="6136217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69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KHỞI ĐỘNG</a:t>
            </a:r>
          </a:p>
        </p:txBody>
      </p:sp>
      <p:pic>
        <p:nvPicPr>
          <p:cNvPr id="6154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219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1764" t="18333" r="21757" b="1330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61874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8302" y="401385"/>
            <a:ext cx="11310424" cy="6035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Oval 12"/>
          <p:cNvSpPr/>
          <p:nvPr/>
        </p:nvSpPr>
        <p:spPr>
          <a:xfrm>
            <a:off x="5525531" y="105493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984954" y="2927689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885908" y="2927689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544404" y="4828572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495508" y="4828572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28708" y="4828572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029131" y="1056937"/>
            <a:ext cx="55015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039483" y="2881195"/>
            <a:ext cx="89479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P001 4 hàng" panose="020B0603050302020204" pitchFamily="34" charset="0"/>
              </a:rPr>
              <a:t>2</a:t>
            </a:r>
            <a:endParaRPr lang="en-US" sz="8000" b="1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P001 4 hàng" panose="020B06030503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089176" y="4859568"/>
            <a:ext cx="79541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090249" y="804382"/>
            <a:ext cx="7585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090250" y="2646138"/>
            <a:ext cx="7585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.VnAvant" panose="020B7200000000000000" pitchFamily="34" charset="0"/>
              </a:rPr>
              <a:t>2</a:t>
            </a:r>
            <a:endParaRPr lang="en-US" sz="8000" b="1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.VnAvant" panose="020B7200000000000000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105748" y="4593515"/>
            <a:ext cx="7585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.VnAvant" panose="020B7200000000000000" pitchFamily="34" charset="0"/>
              </a:rPr>
              <a:t>3</a:t>
            </a:r>
          </a:p>
        </p:txBody>
      </p:sp>
      <p:grpSp>
        <p:nvGrpSpPr>
          <p:cNvPr id="83" name="Group 82"/>
          <p:cNvGrpSpPr/>
          <p:nvPr/>
        </p:nvGrpSpPr>
        <p:grpSpPr>
          <a:xfrm>
            <a:off x="9979723" y="1048961"/>
            <a:ext cx="981520" cy="821419"/>
            <a:chOff x="9979723" y="1048961"/>
            <a:chExt cx="981520" cy="821419"/>
          </a:xfrm>
        </p:grpSpPr>
        <p:cxnSp>
          <p:nvCxnSpPr>
            <p:cNvPr id="57" name="Straight Connector 56"/>
            <p:cNvCxnSpPr/>
            <p:nvPr/>
          </p:nvCxnSpPr>
          <p:spPr>
            <a:xfrm flipV="1">
              <a:off x="9979723" y="1048961"/>
              <a:ext cx="981520" cy="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9991675" y="1854504"/>
              <a:ext cx="969568" cy="13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9985699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10181925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10378151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9991675" y="1229112"/>
              <a:ext cx="969568" cy="178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9985699" y="1440887"/>
              <a:ext cx="975544" cy="217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9979723" y="1652662"/>
              <a:ext cx="981520" cy="84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10572306" y="10589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10777451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0961243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10015579" y="2873434"/>
            <a:ext cx="981520" cy="821419"/>
            <a:chOff x="9979723" y="1048961"/>
            <a:chExt cx="981520" cy="821419"/>
          </a:xfrm>
        </p:grpSpPr>
        <p:cxnSp>
          <p:nvCxnSpPr>
            <p:cNvPr id="85" name="Straight Connector 84"/>
            <p:cNvCxnSpPr/>
            <p:nvPr/>
          </p:nvCxnSpPr>
          <p:spPr>
            <a:xfrm flipV="1">
              <a:off x="9979723" y="1048961"/>
              <a:ext cx="981520" cy="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9991675" y="1854504"/>
              <a:ext cx="969568" cy="13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9985699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10181925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0378151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V="1">
              <a:off x="9991675" y="1246954"/>
              <a:ext cx="969568" cy="39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10003627" y="1453321"/>
              <a:ext cx="957616" cy="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9979723" y="1652662"/>
              <a:ext cx="981520" cy="84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10572306" y="10589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10777451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10961243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up 97"/>
          <p:cNvGrpSpPr/>
          <p:nvPr/>
        </p:nvGrpSpPr>
        <p:grpSpPr>
          <a:xfrm>
            <a:off x="10105225" y="4854166"/>
            <a:ext cx="981520" cy="819444"/>
            <a:chOff x="9979723" y="1048961"/>
            <a:chExt cx="981520" cy="819444"/>
          </a:xfrm>
        </p:grpSpPr>
        <p:cxnSp>
          <p:nvCxnSpPr>
            <p:cNvPr id="99" name="Straight Connector 98"/>
            <p:cNvCxnSpPr/>
            <p:nvPr/>
          </p:nvCxnSpPr>
          <p:spPr>
            <a:xfrm flipV="1">
              <a:off x="9979723" y="1048961"/>
              <a:ext cx="981520" cy="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9991675" y="1854504"/>
              <a:ext cx="969568" cy="13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9985699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10169973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10378151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flipV="1">
              <a:off x="9991675" y="1246954"/>
              <a:ext cx="969568" cy="39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10003627" y="1453321"/>
              <a:ext cx="957616" cy="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9979723" y="1652662"/>
              <a:ext cx="981520" cy="84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10578282" y="1052936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10777451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10961243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21537" t="53629" r="63841" b="31855"/>
          <a:stretch>
            <a:fillRect/>
          </a:stretch>
        </p:blipFill>
        <p:spPr bwMode="auto">
          <a:xfrm>
            <a:off x="811162" y="4542502"/>
            <a:ext cx="2853812" cy="1858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/>
          <a:srcRect l="21537" t="22708" r="63841" b="58535"/>
          <a:stretch>
            <a:fillRect/>
          </a:stretch>
        </p:blipFill>
        <p:spPr bwMode="auto">
          <a:xfrm>
            <a:off x="860324" y="471455"/>
            <a:ext cx="2638744" cy="1903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3"/>
          <a:srcRect l="21537" t="40389" r="63841" b="45095"/>
          <a:stretch>
            <a:fillRect/>
          </a:stretch>
        </p:blipFill>
        <p:spPr bwMode="auto">
          <a:xfrm>
            <a:off x="865239" y="2551469"/>
            <a:ext cx="2721692" cy="1799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950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24417" y="490539"/>
            <a:ext cx="112776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150000"/>
              </a:lnSpc>
            </a:pPr>
            <a:endParaRPr lang="en-US" sz="6600" b="1">
              <a:solidFill>
                <a:schemeClr val="accent1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0316634" y="4953000"/>
            <a:ext cx="1672167" cy="1447800"/>
            <a:chOff x="3936" y="2880"/>
            <a:chExt cx="1606" cy="1440"/>
          </a:xfrm>
        </p:grpSpPr>
        <p:pic>
          <p:nvPicPr>
            <p:cNvPr id="6162" name="Picture 6" descr="clip_image079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36" y="2880"/>
              <a:ext cx="100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3" name="Picture 7" descr="clip_image079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08" y="2976"/>
              <a:ext cx="934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48" name="AutoShape 8"/>
          <p:cNvSpPr>
            <a:spLocks noChangeArrowheads="1"/>
          </p:cNvSpPr>
          <p:nvPr/>
        </p:nvSpPr>
        <p:spPr bwMode="auto">
          <a:xfrm rot="1816405">
            <a:off x="5588001" y="5334000"/>
            <a:ext cx="732367" cy="476250"/>
          </a:xfrm>
          <a:prstGeom prst="star4">
            <a:avLst>
              <a:gd name="adj" fmla="val 1100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9"/>
          <p:cNvSpPr>
            <a:spLocks noChangeArrowheads="1"/>
          </p:cNvSpPr>
          <p:nvPr/>
        </p:nvSpPr>
        <p:spPr bwMode="auto">
          <a:xfrm>
            <a:off x="1727201" y="5410200"/>
            <a:ext cx="469900" cy="477838"/>
          </a:xfrm>
          <a:prstGeom prst="star4">
            <a:avLst>
              <a:gd name="adj" fmla="val 12894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5943600"/>
            <a:ext cx="12192000" cy="914400"/>
            <a:chOff x="0" y="3079"/>
            <a:chExt cx="5760" cy="1241"/>
          </a:xfrm>
        </p:grpSpPr>
        <p:pic>
          <p:nvPicPr>
            <p:cNvPr id="6157" name="Picture 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08" y="3079"/>
              <a:ext cx="1248" cy="1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8" name="Picture 1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20" y="3086"/>
              <a:ext cx="1440" cy="1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9" name="Picture 1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64" y="3079"/>
              <a:ext cx="1248" cy="1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0" name="Picture 1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08" y="3086"/>
              <a:ext cx="1440" cy="1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1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3086"/>
              <a:ext cx="1440" cy="1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-46566" y="4724400"/>
            <a:ext cx="1672167" cy="1447800"/>
            <a:chOff x="3936" y="2880"/>
            <a:chExt cx="1606" cy="1440"/>
          </a:xfrm>
        </p:grpSpPr>
        <p:pic>
          <p:nvPicPr>
            <p:cNvPr id="6155" name="Picture 17" descr="clip_image079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36" y="2880"/>
              <a:ext cx="100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6" name="Picture 18" descr="clip_image079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08" y="2976"/>
              <a:ext cx="934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2" name="WordArt 10"/>
          <p:cNvSpPr>
            <a:spLocks noChangeArrowheads="1" noChangeShapeType="1" noTextEdit="1"/>
          </p:cNvSpPr>
          <p:nvPr/>
        </p:nvSpPr>
        <p:spPr bwMode="auto">
          <a:xfrm>
            <a:off x="2570330" y="2462347"/>
            <a:ext cx="6136217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69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LUYỆN TẬP</a:t>
            </a:r>
          </a:p>
        </p:txBody>
      </p:sp>
      <p:pic>
        <p:nvPicPr>
          <p:cNvPr id="6154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219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4858806"/>
      </p:ext>
    </p:extLst>
  </p:cSld>
  <p:clrMapOvr>
    <a:masterClrMapping/>
  </p:clrMapOvr>
  <p:transition>
    <p:split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8302" y="401385"/>
            <a:ext cx="11310424" cy="6035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Oval 12"/>
          <p:cNvSpPr/>
          <p:nvPr/>
        </p:nvSpPr>
        <p:spPr>
          <a:xfrm>
            <a:off x="5525531" y="105493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984954" y="2927689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885908" y="2927689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544404" y="4828572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495508" y="4828572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28708" y="4828572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029131" y="1056937"/>
            <a:ext cx="55015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039483" y="2881195"/>
            <a:ext cx="89479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P001 4 hàng" panose="020B0603050302020204" pitchFamily="34" charset="0"/>
              </a:rPr>
              <a:t>2</a:t>
            </a:r>
            <a:endParaRPr lang="en-US" sz="8000" b="1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P001 4 hàng" panose="020B06030503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089176" y="4859568"/>
            <a:ext cx="79541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090249" y="804382"/>
            <a:ext cx="7585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090250" y="2646138"/>
            <a:ext cx="7585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.VnAvant" panose="020B7200000000000000" pitchFamily="34" charset="0"/>
              </a:rPr>
              <a:t>2</a:t>
            </a:r>
            <a:endParaRPr lang="en-US" sz="8000" b="1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.VnAvant" panose="020B7200000000000000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105748" y="4593515"/>
            <a:ext cx="7585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.VnAvant" panose="020B7200000000000000" pitchFamily="34" charset="0"/>
              </a:rPr>
              <a:t>3</a:t>
            </a:r>
          </a:p>
        </p:txBody>
      </p:sp>
      <p:grpSp>
        <p:nvGrpSpPr>
          <p:cNvPr id="3" name="Group 82"/>
          <p:cNvGrpSpPr/>
          <p:nvPr/>
        </p:nvGrpSpPr>
        <p:grpSpPr>
          <a:xfrm>
            <a:off x="9979723" y="1048961"/>
            <a:ext cx="981520" cy="821419"/>
            <a:chOff x="9979723" y="1048961"/>
            <a:chExt cx="981520" cy="821419"/>
          </a:xfrm>
        </p:grpSpPr>
        <p:cxnSp>
          <p:nvCxnSpPr>
            <p:cNvPr id="57" name="Straight Connector 56"/>
            <p:cNvCxnSpPr/>
            <p:nvPr/>
          </p:nvCxnSpPr>
          <p:spPr>
            <a:xfrm flipV="1">
              <a:off x="9979723" y="1048961"/>
              <a:ext cx="981520" cy="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9991675" y="1854504"/>
              <a:ext cx="969568" cy="13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9985699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10181925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10378151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9991675" y="1229112"/>
              <a:ext cx="969568" cy="178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9985699" y="1440887"/>
              <a:ext cx="975544" cy="217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9979723" y="1652662"/>
              <a:ext cx="981520" cy="84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10572306" y="10589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10777451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0961243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83"/>
          <p:cNvGrpSpPr/>
          <p:nvPr/>
        </p:nvGrpSpPr>
        <p:grpSpPr>
          <a:xfrm>
            <a:off x="10015579" y="2873434"/>
            <a:ext cx="981520" cy="821419"/>
            <a:chOff x="9979723" y="1048961"/>
            <a:chExt cx="981520" cy="821419"/>
          </a:xfrm>
        </p:grpSpPr>
        <p:cxnSp>
          <p:nvCxnSpPr>
            <p:cNvPr id="85" name="Straight Connector 84"/>
            <p:cNvCxnSpPr/>
            <p:nvPr/>
          </p:nvCxnSpPr>
          <p:spPr>
            <a:xfrm flipV="1">
              <a:off x="9979723" y="1048961"/>
              <a:ext cx="981520" cy="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9991675" y="1854504"/>
              <a:ext cx="969568" cy="13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9985699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10181925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0378151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V="1">
              <a:off x="9991675" y="1246954"/>
              <a:ext cx="969568" cy="39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10003627" y="1453321"/>
              <a:ext cx="957616" cy="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9979723" y="1652662"/>
              <a:ext cx="981520" cy="84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10572306" y="10589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10777451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10961243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97"/>
          <p:cNvGrpSpPr/>
          <p:nvPr/>
        </p:nvGrpSpPr>
        <p:grpSpPr>
          <a:xfrm>
            <a:off x="10105225" y="4854166"/>
            <a:ext cx="981520" cy="819444"/>
            <a:chOff x="9979723" y="1048961"/>
            <a:chExt cx="981520" cy="819444"/>
          </a:xfrm>
        </p:grpSpPr>
        <p:cxnSp>
          <p:nvCxnSpPr>
            <p:cNvPr id="99" name="Straight Connector 98"/>
            <p:cNvCxnSpPr/>
            <p:nvPr/>
          </p:nvCxnSpPr>
          <p:spPr>
            <a:xfrm flipV="1">
              <a:off x="9979723" y="1048961"/>
              <a:ext cx="981520" cy="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9991675" y="1854504"/>
              <a:ext cx="969568" cy="13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9985699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10169973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10378151" y="1049012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flipV="1">
              <a:off x="9991675" y="1246954"/>
              <a:ext cx="969568" cy="39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10003627" y="1453321"/>
              <a:ext cx="957616" cy="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9979723" y="1652662"/>
              <a:ext cx="981520" cy="84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10578282" y="1052936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10777451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10961243" y="1056937"/>
              <a:ext cx="0" cy="8114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21537" t="53629" r="63841" b="31855"/>
          <a:stretch>
            <a:fillRect/>
          </a:stretch>
        </p:blipFill>
        <p:spPr bwMode="auto">
          <a:xfrm>
            <a:off x="811162" y="4542502"/>
            <a:ext cx="2853812" cy="1858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/>
          <a:srcRect l="21537" t="22708" r="63841" b="58535"/>
          <a:stretch>
            <a:fillRect/>
          </a:stretch>
        </p:blipFill>
        <p:spPr bwMode="auto">
          <a:xfrm>
            <a:off x="860324" y="471455"/>
            <a:ext cx="2638744" cy="1903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3"/>
          <a:srcRect l="21537" t="40389" r="63841" b="45095"/>
          <a:stretch>
            <a:fillRect/>
          </a:stretch>
        </p:blipFill>
        <p:spPr bwMode="auto">
          <a:xfrm>
            <a:off x="865239" y="2551469"/>
            <a:ext cx="2721692" cy="1799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4"/>
          <a:srcRect l="5658" t="8283" r="5658" b="6060"/>
          <a:stretch/>
        </p:blipFill>
        <p:spPr>
          <a:xfrm>
            <a:off x="0" y="0"/>
            <a:ext cx="12191999" cy="6954982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2518166" y="5625292"/>
            <a:ext cx="537516" cy="10028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0010262" y="5578088"/>
            <a:ext cx="549868" cy="10910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266253" y="5621131"/>
            <a:ext cx="551963" cy="10479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3950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5" grpId="0"/>
      <p:bldP spid="26" grpId="0"/>
      <p:bldP spid="27" grpId="0"/>
      <p:bldP spid="55" grpId="0" animBg="1"/>
      <p:bldP spid="56" grpId="0" animBg="1"/>
      <p:bldP spid="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778" t="4871" r="9889"/>
          <a:stretch/>
        </p:blipFill>
        <p:spPr>
          <a:xfrm>
            <a:off x="0" y="459439"/>
            <a:ext cx="12192000" cy="567589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311343" y="2595715"/>
            <a:ext cx="689548" cy="6486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682311" y="3481480"/>
            <a:ext cx="672060" cy="64332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633826" y="3038991"/>
            <a:ext cx="596070" cy="64907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0459106" y="3882953"/>
            <a:ext cx="672060" cy="5396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0459106" y="3160927"/>
            <a:ext cx="672060" cy="5396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459106" y="2438901"/>
            <a:ext cx="672060" cy="5396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60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366</Words>
  <Application>Microsoft Office PowerPoint</Application>
  <PresentationFormat>Widescreen</PresentationFormat>
  <Paragraphs>226</Paragraphs>
  <Slides>21</Slides>
  <Notes>4</Notes>
  <HiddenSlides>0</HiddenSlides>
  <MMClips>4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.VnAvant</vt:lpstr>
      <vt:lpstr>.VnTime</vt:lpstr>
      <vt:lpstr>Arial</vt:lpstr>
      <vt:lpstr>Calibri</vt:lpstr>
      <vt:lpstr>Calibri Light</vt:lpstr>
      <vt:lpstr>HP001 4 hàng</vt:lpstr>
      <vt:lpstr>Tahoma</vt:lpstr>
      <vt:lpstr>Times New Roman</vt:lpstr>
      <vt:lpstr>VNI-Avo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60</cp:revision>
  <cp:lastPrinted>2020-07-19T01:01:08Z</cp:lastPrinted>
  <dcterms:created xsi:type="dcterms:W3CDTF">2020-06-29T11:40:22Z</dcterms:created>
  <dcterms:modified xsi:type="dcterms:W3CDTF">2023-09-07T03:38:25Z</dcterms:modified>
</cp:coreProperties>
</file>