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63" r:id="rId3"/>
    <p:sldMasterId id="2147483675" r:id="rId4"/>
  </p:sldMasterIdLst>
  <p:notesMasterIdLst>
    <p:notesMasterId r:id="rId50"/>
  </p:notesMasterIdLst>
  <p:sldIdLst>
    <p:sldId id="262" r:id="rId5"/>
    <p:sldId id="284" r:id="rId6"/>
    <p:sldId id="283" r:id="rId7"/>
    <p:sldId id="285" r:id="rId8"/>
    <p:sldId id="286" r:id="rId9"/>
    <p:sldId id="287" r:id="rId10"/>
    <p:sldId id="521" r:id="rId11"/>
    <p:sldId id="288" r:id="rId12"/>
    <p:sldId id="261" r:id="rId13"/>
    <p:sldId id="289" r:id="rId14"/>
    <p:sldId id="290" r:id="rId15"/>
    <p:sldId id="291" r:id="rId16"/>
    <p:sldId id="292" r:id="rId17"/>
    <p:sldId id="270" r:id="rId18"/>
    <p:sldId id="260" r:id="rId19"/>
    <p:sldId id="295" r:id="rId20"/>
    <p:sldId id="269" r:id="rId21"/>
    <p:sldId id="293" r:id="rId22"/>
    <p:sldId id="294" r:id="rId23"/>
    <p:sldId id="263" r:id="rId24"/>
    <p:sldId id="297" r:id="rId25"/>
    <p:sldId id="298" r:id="rId26"/>
    <p:sldId id="296" r:id="rId27"/>
    <p:sldId id="490" r:id="rId28"/>
    <p:sldId id="501" r:id="rId29"/>
    <p:sldId id="531" r:id="rId30"/>
    <p:sldId id="543" r:id="rId31"/>
    <p:sldId id="499" r:id="rId32"/>
    <p:sldId id="299" r:id="rId33"/>
    <p:sldId id="300" r:id="rId34"/>
    <p:sldId id="535" r:id="rId35"/>
    <p:sldId id="301" r:id="rId36"/>
    <p:sldId id="302" r:id="rId37"/>
    <p:sldId id="534" r:id="rId38"/>
    <p:sldId id="303" r:id="rId39"/>
    <p:sldId id="304" r:id="rId40"/>
    <p:sldId id="305" r:id="rId41"/>
    <p:sldId id="306" r:id="rId42"/>
    <p:sldId id="307" r:id="rId43"/>
    <p:sldId id="537" r:id="rId44"/>
    <p:sldId id="276" r:id="rId45"/>
    <p:sldId id="308" r:id="rId46"/>
    <p:sldId id="310" r:id="rId47"/>
    <p:sldId id="309" r:id="rId48"/>
    <p:sldId id="259" r:id="rId49"/>
  </p:sldIdLst>
  <p:sldSz cx="12192000" cy="6858000"/>
  <p:notesSz cx="6858000" cy="9144000"/>
  <p:custDataLst>
    <p:tags r:id="rId5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FF1CB"/>
    <a:srgbClr val="139F4E"/>
    <a:srgbClr val="D7F8E7"/>
    <a:srgbClr val="FFFFFF"/>
    <a:srgbClr val="4F81BD"/>
    <a:srgbClr val="269F48"/>
    <a:srgbClr val="47984B"/>
    <a:srgbClr val="F8F8F8"/>
    <a:srgbClr val="59D3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83" autoAdjust="0"/>
    <p:restoredTop sz="94660"/>
  </p:normalViewPr>
  <p:slideViewPr>
    <p:cSldViewPr snapToGrid="0">
      <p:cViewPr varScale="1">
        <p:scale>
          <a:sx n="86" d="100"/>
          <a:sy n="86" d="100"/>
        </p:scale>
        <p:origin x="100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tags" Target="tags/tag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EE4D89-3A69-4D0B-8706-7E12EE2F1DE0}" type="datetimeFigureOut">
              <a:rPr lang="zh-CN" altLang="en-US" smtClean="0"/>
              <a:t>2023/10/7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5EE733-4D92-4827-87ED-802C0430BE13}" type="slidenum">
              <a:rPr lang="zh-CN" altLang="en-US" smtClean="0"/>
              <a:t>‹#›</a:t>
            </a:fld>
            <a:endParaRPr lang="zh-CN" altLang="en-US"/>
          </a:p>
        </p:txBody>
      </p:sp>
    </p:spTree>
    <p:extLst>
      <p:ext uri="{BB962C8B-B14F-4D97-AF65-F5344CB8AC3E}">
        <p14:creationId xmlns:p14="http://schemas.microsoft.com/office/powerpoint/2010/main" val="7656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a:t>
            </a:fld>
            <a:endParaRPr lang="zh-CN" altLang="en-US"/>
          </a:p>
        </p:txBody>
      </p:sp>
    </p:spTree>
    <p:extLst>
      <p:ext uri="{BB962C8B-B14F-4D97-AF65-F5344CB8AC3E}">
        <p14:creationId xmlns:p14="http://schemas.microsoft.com/office/powerpoint/2010/main" val="3483607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18</a:t>
            </a:fld>
            <a:endParaRPr lang="zh-CN" altLang="en-US"/>
          </a:p>
        </p:txBody>
      </p:sp>
    </p:spTree>
    <p:extLst>
      <p:ext uri="{BB962C8B-B14F-4D97-AF65-F5344CB8AC3E}">
        <p14:creationId xmlns:p14="http://schemas.microsoft.com/office/powerpoint/2010/main" val="2187133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19</a:t>
            </a:fld>
            <a:endParaRPr lang="zh-CN" altLang="en-US"/>
          </a:p>
        </p:txBody>
      </p:sp>
    </p:spTree>
    <p:extLst>
      <p:ext uri="{BB962C8B-B14F-4D97-AF65-F5344CB8AC3E}">
        <p14:creationId xmlns:p14="http://schemas.microsoft.com/office/powerpoint/2010/main" val="4250313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20</a:t>
            </a:fld>
            <a:endParaRPr lang="zh-CN" altLang="en-US"/>
          </a:p>
        </p:txBody>
      </p:sp>
    </p:spTree>
    <p:extLst>
      <p:ext uri="{BB962C8B-B14F-4D97-AF65-F5344CB8AC3E}">
        <p14:creationId xmlns:p14="http://schemas.microsoft.com/office/powerpoint/2010/main" val="1875095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30</a:t>
            </a:fld>
            <a:endParaRPr lang="zh-CN" altLang="en-US"/>
          </a:p>
        </p:txBody>
      </p:sp>
    </p:spTree>
    <p:extLst>
      <p:ext uri="{BB962C8B-B14F-4D97-AF65-F5344CB8AC3E}">
        <p14:creationId xmlns:p14="http://schemas.microsoft.com/office/powerpoint/2010/main" val="137603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33</a:t>
            </a:fld>
            <a:endParaRPr lang="zh-CN" altLang="en-US"/>
          </a:p>
        </p:txBody>
      </p:sp>
    </p:spTree>
    <p:extLst>
      <p:ext uri="{BB962C8B-B14F-4D97-AF65-F5344CB8AC3E}">
        <p14:creationId xmlns:p14="http://schemas.microsoft.com/office/powerpoint/2010/main" val="120835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36</a:t>
            </a:fld>
            <a:endParaRPr lang="zh-CN" altLang="en-US"/>
          </a:p>
        </p:txBody>
      </p:sp>
    </p:spTree>
    <p:extLst>
      <p:ext uri="{BB962C8B-B14F-4D97-AF65-F5344CB8AC3E}">
        <p14:creationId xmlns:p14="http://schemas.microsoft.com/office/powerpoint/2010/main" val="2556823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38</a:t>
            </a:fld>
            <a:endParaRPr lang="zh-CN" altLang="en-US"/>
          </a:p>
        </p:txBody>
      </p:sp>
    </p:spTree>
    <p:extLst>
      <p:ext uri="{BB962C8B-B14F-4D97-AF65-F5344CB8AC3E}">
        <p14:creationId xmlns:p14="http://schemas.microsoft.com/office/powerpoint/2010/main" val="3021014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39</a:t>
            </a:fld>
            <a:endParaRPr lang="zh-CN" altLang="en-US"/>
          </a:p>
        </p:txBody>
      </p:sp>
    </p:spTree>
    <p:extLst>
      <p:ext uri="{BB962C8B-B14F-4D97-AF65-F5344CB8AC3E}">
        <p14:creationId xmlns:p14="http://schemas.microsoft.com/office/powerpoint/2010/main" val="3058688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41</a:t>
            </a:fld>
            <a:endParaRPr lang="zh-CN" altLang="en-US"/>
          </a:p>
        </p:txBody>
      </p:sp>
    </p:spTree>
    <p:extLst>
      <p:ext uri="{BB962C8B-B14F-4D97-AF65-F5344CB8AC3E}">
        <p14:creationId xmlns:p14="http://schemas.microsoft.com/office/powerpoint/2010/main" val="4281511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43</a:t>
            </a:fld>
            <a:endParaRPr lang="zh-CN" altLang="en-US"/>
          </a:p>
        </p:txBody>
      </p:sp>
    </p:spTree>
    <p:extLst>
      <p:ext uri="{BB962C8B-B14F-4D97-AF65-F5344CB8AC3E}">
        <p14:creationId xmlns:p14="http://schemas.microsoft.com/office/powerpoint/2010/main" val="3029991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3</a:t>
            </a:fld>
            <a:endParaRPr lang="zh-CN" altLang="en-US"/>
          </a:p>
        </p:txBody>
      </p:sp>
    </p:spTree>
    <p:extLst>
      <p:ext uri="{BB962C8B-B14F-4D97-AF65-F5344CB8AC3E}">
        <p14:creationId xmlns:p14="http://schemas.microsoft.com/office/powerpoint/2010/main" val="4184285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45</a:t>
            </a:fld>
            <a:endParaRPr lang="zh-CN" altLang="en-US"/>
          </a:p>
        </p:txBody>
      </p:sp>
    </p:spTree>
    <p:extLst>
      <p:ext uri="{BB962C8B-B14F-4D97-AF65-F5344CB8AC3E}">
        <p14:creationId xmlns:p14="http://schemas.microsoft.com/office/powerpoint/2010/main" val="647173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5</a:t>
            </a:fld>
            <a:endParaRPr lang="zh-CN" altLang="en-US"/>
          </a:p>
        </p:txBody>
      </p:sp>
    </p:spTree>
    <p:extLst>
      <p:ext uri="{BB962C8B-B14F-4D97-AF65-F5344CB8AC3E}">
        <p14:creationId xmlns:p14="http://schemas.microsoft.com/office/powerpoint/2010/main" val="393983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8</a:t>
            </a:fld>
            <a:endParaRPr lang="zh-CN" altLang="en-US"/>
          </a:p>
        </p:txBody>
      </p:sp>
    </p:spTree>
    <p:extLst>
      <p:ext uri="{BB962C8B-B14F-4D97-AF65-F5344CB8AC3E}">
        <p14:creationId xmlns:p14="http://schemas.microsoft.com/office/powerpoint/2010/main" val="929607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9</a:t>
            </a:fld>
            <a:endParaRPr lang="zh-CN" altLang="en-US"/>
          </a:p>
        </p:txBody>
      </p:sp>
    </p:spTree>
    <p:extLst>
      <p:ext uri="{BB962C8B-B14F-4D97-AF65-F5344CB8AC3E}">
        <p14:creationId xmlns:p14="http://schemas.microsoft.com/office/powerpoint/2010/main" val="4222086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12</a:t>
            </a:fld>
            <a:endParaRPr lang="zh-CN" altLang="en-US"/>
          </a:p>
        </p:txBody>
      </p:sp>
    </p:spTree>
    <p:extLst>
      <p:ext uri="{BB962C8B-B14F-4D97-AF65-F5344CB8AC3E}">
        <p14:creationId xmlns:p14="http://schemas.microsoft.com/office/powerpoint/2010/main" val="2892449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14</a:t>
            </a:fld>
            <a:endParaRPr lang="zh-CN" altLang="en-US"/>
          </a:p>
        </p:txBody>
      </p:sp>
    </p:spTree>
    <p:extLst>
      <p:ext uri="{BB962C8B-B14F-4D97-AF65-F5344CB8AC3E}">
        <p14:creationId xmlns:p14="http://schemas.microsoft.com/office/powerpoint/2010/main" val="1899866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15</a:t>
            </a:fld>
            <a:endParaRPr lang="zh-CN" altLang="en-US"/>
          </a:p>
        </p:txBody>
      </p:sp>
    </p:spTree>
    <p:extLst>
      <p:ext uri="{BB962C8B-B14F-4D97-AF65-F5344CB8AC3E}">
        <p14:creationId xmlns:p14="http://schemas.microsoft.com/office/powerpoint/2010/main" val="3037465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7E5EE733-4D92-4827-87ED-802C0430BE13}" type="slidenum">
              <a:rPr lang="zh-CN" altLang="en-US" smtClean="0"/>
              <a:t>17</a:t>
            </a:fld>
            <a:endParaRPr lang="zh-CN" altLang="en-US"/>
          </a:p>
        </p:txBody>
      </p:sp>
    </p:spTree>
    <p:extLst>
      <p:ext uri="{BB962C8B-B14F-4D97-AF65-F5344CB8AC3E}">
        <p14:creationId xmlns:p14="http://schemas.microsoft.com/office/powerpoint/2010/main" val="1435485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BDE1430E-5D00-4D7F-B2CF-73E2CDBE6D66}"/>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Footer Placeholder 5">
            <a:extLst>
              <a:ext uri="{FF2B5EF4-FFF2-40B4-BE49-F238E27FC236}">
                <a16:creationId xmlns:a16="http://schemas.microsoft.com/office/drawing/2014/main" id="{8893560F-2FF3-445B-99B3-84304DB652AE}"/>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6AD00987-7CB4-4826-92B0-3E55135C7372}"/>
              </a:ext>
            </a:extLst>
          </p:cNvPr>
          <p:cNvSpPr>
            <a:spLocks noGrp="1"/>
          </p:cNvSpPr>
          <p:nvPr>
            <p:ph type="sldNum" sz="quarter" idx="12"/>
          </p:nvPr>
        </p:nvSpPr>
        <p:spPr/>
        <p:txBody>
          <a:bodyPr/>
          <a:lstStyle>
            <a:lvl1pPr eaLnBrk="0" hangingPunct="0">
              <a:defRPr/>
            </a:lvl1pPr>
          </a:lstStyle>
          <a:p>
            <a:fld id="{4DF126C1-D799-4640-B060-6F451D660173}" type="slidenum">
              <a:rPr lang="en-US" altLang="en-US"/>
              <a:pPr/>
              <a:t>‹#›</a:t>
            </a:fld>
            <a:endParaRPr lang="en-US" altLang="en-US"/>
          </a:p>
        </p:txBody>
      </p:sp>
    </p:spTree>
    <p:extLst>
      <p:ext uri="{BB962C8B-B14F-4D97-AF65-F5344CB8AC3E}">
        <p14:creationId xmlns:p14="http://schemas.microsoft.com/office/powerpoint/2010/main" val="2530840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04BF5A-43D3-43B1-874D-11F490305674}"/>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id="{60C23043-6451-4B90-A3FA-EF7B19D2F1A5}"/>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E2CE55C-4E0F-4CFA-9A7C-2C33322B4F8D}"/>
              </a:ext>
            </a:extLst>
          </p:cNvPr>
          <p:cNvSpPr>
            <a:spLocks noGrp="1"/>
          </p:cNvSpPr>
          <p:nvPr>
            <p:ph type="sldNum" sz="quarter" idx="12"/>
          </p:nvPr>
        </p:nvSpPr>
        <p:spPr/>
        <p:txBody>
          <a:bodyPr/>
          <a:lstStyle>
            <a:lvl1pPr eaLnBrk="0" hangingPunct="0">
              <a:defRPr/>
            </a:lvl1pPr>
          </a:lstStyle>
          <a:p>
            <a:fld id="{29BD499E-C93B-449F-BC1B-B2473F3F0A2E}" type="slidenum">
              <a:rPr lang="en-US" altLang="en-US"/>
              <a:pPr/>
              <a:t>‹#›</a:t>
            </a:fld>
            <a:endParaRPr lang="en-US" altLang="en-US"/>
          </a:p>
        </p:txBody>
      </p:sp>
    </p:spTree>
    <p:extLst>
      <p:ext uri="{BB962C8B-B14F-4D97-AF65-F5344CB8AC3E}">
        <p14:creationId xmlns:p14="http://schemas.microsoft.com/office/powerpoint/2010/main" val="1326532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6806E-E9BC-4A04-AF12-74671BC83875}"/>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id="{17749360-633C-4CF1-8E05-9EA09AF66CC4}"/>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1DBF229D-6599-49B1-8A56-B26307A5A55E}"/>
              </a:ext>
            </a:extLst>
          </p:cNvPr>
          <p:cNvSpPr>
            <a:spLocks noGrp="1"/>
          </p:cNvSpPr>
          <p:nvPr>
            <p:ph type="sldNum" sz="quarter" idx="12"/>
          </p:nvPr>
        </p:nvSpPr>
        <p:spPr/>
        <p:txBody>
          <a:bodyPr/>
          <a:lstStyle>
            <a:lvl1pPr eaLnBrk="0" hangingPunct="0">
              <a:defRPr/>
            </a:lvl1pPr>
          </a:lstStyle>
          <a:p>
            <a:fld id="{E9C04B42-91D4-468D-877E-19E05F3942CE}" type="slidenum">
              <a:rPr lang="en-US" altLang="en-US"/>
              <a:pPr/>
              <a:t>‹#›</a:t>
            </a:fld>
            <a:endParaRPr lang="en-US" altLang="en-US"/>
          </a:p>
        </p:txBody>
      </p:sp>
    </p:spTree>
    <p:extLst>
      <p:ext uri="{BB962C8B-B14F-4D97-AF65-F5344CB8AC3E}">
        <p14:creationId xmlns:p14="http://schemas.microsoft.com/office/powerpoint/2010/main" val="25392653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DB24C6E-1449-4224-B10A-208CD600D3F8}"/>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4" name="Footer Placeholder 3">
            <a:extLst>
              <a:ext uri="{FF2B5EF4-FFF2-40B4-BE49-F238E27FC236}">
                <a16:creationId xmlns:a16="http://schemas.microsoft.com/office/drawing/2014/main" id="{0842A3A5-B9D2-448A-824B-EAB149FE35BB}"/>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BBE22B01-F1D2-4F4E-921E-5A9FCDF20D5F}"/>
              </a:ext>
            </a:extLst>
          </p:cNvPr>
          <p:cNvSpPr>
            <a:spLocks noGrp="1"/>
          </p:cNvSpPr>
          <p:nvPr>
            <p:ph type="sldNum" sz="quarter" idx="12"/>
          </p:nvPr>
        </p:nvSpPr>
        <p:spPr/>
        <p:txBody>
          <a:bodyPr/>
          <a:lstStyle>
            <a:lvl1pPr eaLnBrk="0" hangingPunct="0">
              <a:defRPr/>
            </a:lvl1pPr>
          </a:lstStyle>
          <a:p>
            <a:fld id="{22F3AF26-B283-4BBC-B6A6-3B60808ADDD2}" type="slidenum">
              <a:rPr lang="en-US" altLang="en-US"/>
              <a:pPr/>
              <a:t>‹#›</a:t>
            </a:fld>
            <a:endParaRPr lang="en-US" altLang="en-US"/>
          </a:p>
        </p:txBody>
      </p:sp>
    </p:spTree>
    <p:extLst>
      <p:ext uri="{BB962C8B-B14F-4D97-AF65-F5344CB8AC3E}">
        <p14:creationId xmlns:p14="http://schemas.microsoft.com/office/powerpoint/2010/main" val="122943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90C32A3-EE59-494B-83C1-56552DD9A8D2}"/>
              </a:ext>
            </a:extLst>
          </p:cNvPr>
          <p:cNvSpPr>
            <a:spLocks noGrp="1" noChangeArrowheads="1"/>
          </p:cNvSpPr>
          <p:nvPr>
            <p:ph type="dt" sz="half" idx="10"/>
          </p:nvPr>
        </p:nvSpPr>
        <p:spPr>
          <a:ln/>
        </p:spPr>
        <p:txBody>
          <a:bodyPr/>
          <a:lstStyle>
            <a:lvl1pPr>
              <a:defRPr/>
            </a:lvl1pPr>
          </a:lstStyle>
          <a:p>
            <a:pPr>
              <a:defRPr/>
            </a:pPr>
            <a:fld id="{C5FE67BB-975D-4740-8C38-529F3941BE4F}" type="datetimeFigureOut">
              <a:rPr lang="en-US"/>
              <a:pPr>
                <a:defRPr/>
              </a:pPr>
              <a:t>10/7/2023</a:t>
            </a:fld>
            <a:endParaRPr lang="en-US"/>
          </a:p>
        </p:txBody>
      </p:sp>
      <p:sp>
        <p:nvSpPr>
          <p:cNvPr id="5" name="Rectangle 5">
            <a:extLst>
              <a:ext uri="{FF2B5EF4-FFF2-40B4-BE49-F238E27FC236}">
                <a16:creationId xmlns:a16="http://schemas.microsoft.com/office/drawing/2014/main" id="{DA05F504-DE44-4C98-B1DC-7957096C0A4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618FC6F-04D1-49F6-9FCE-A414FF675A8E}"/>
              </a:ext>
            </a:extLst>
          </p:cNvPr>
          <p:cNvSpPr>
            <a:spLocks noGrp="1" noChangeArrowheads="1"/>
          </p:cNvSpPr>
          <p:nvPr>
            <p:ph type="sldNum" sz="quarter" idx="12"/>
          </p:nvPr>
        </p:nvSpPr>
        <p:spPr>
          <a:ln/>
        </p:spPr>
        <p:txBody>
          <a:bodyPr/>
          <a:lstStyle>
            <a:lvl1pPr>
              <a:defRPr/>
            </a:lvl1pPr>
          </a:lstStyle>
          <a:p>
            <a:fld id="{E9F766F1-D950-4385-81F0-952C55416A0A}" type="slidenum">
              <a:rPr lang="en-US" altLang="en-US"/>
              <a:pPr/>
              <a:t>‹#›</a:t>
            </a:fld>
            <a:endParaRPr lang="en-US" altLang="en-US"/>
          </a:p>
        </p:txBody>
      </p:sp>
    </p:spTree>
    <p:extLst>
      <p:ext uri="{BB962C8B-B14F-4D97-AF65-F5344CB8AC3E}">
        <p14:creationId xmlns:p14="http://schemas.microsoft.com/office/powerpoint/2010/main" val="19623272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E611E2D-6D21-41F7-9B2D-0407B8A236C7}"/>
              </a:ext>
            </a:extLst>
          </p:cNvPr>
          <p:cNvSpPr>
            <a:spLocks noGrp="1" noChangeArrowheads="1"/>
          </p:cNvSpPr>
          <p:nvPr>
            <p:ph type="dt" sz="half" idx="10"/>
          </p:nvPr>
        </p:nvSpPr>
        <p:spPr>
          <a:ln/>
        </p:spPr>
        <p:txBody>
          <a:bodyPr/>
          <a:lstStyle>
            <a:lvl1pPr>
              <a:defRPr/>
            </a:lvl1pPr>
          </a:lstStyle>
          <a:p>
            <a:pPr>
              <a:defRPr/>
            </a:pPr>
            <a:fld id="{B5444556-EA83-4346-9FBA-D34460ADAAB0}" type="datetimeFigureOut">
              <a:rPr lang="en-US"/>
              <a:pPr>
                <a:defRPr/>
              </a:pPr>
              <a:t>10/7/2023</a:t>
            </a:fld>
            <a:endParaRPr lang="en-US"/>
          </a:p>
        </p:txBody>
      </p:sp>
      <p:sp>
        <p:nvSpPr>
          <p:cNvPr id="5" name="Rectangle 5">
            <a:extLst>
              <a:ext uri="{FF2B5EF4-FFF2-40B4-BE49-F238E27FC236}">
                <a16:creationId xmlns:a16="http://schemas.microsoft.com/office/drawing/2014/main" id="{EEAE63AC-BBB2-42F1-BD9B-0DDBCD1CF7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3157716-A3C5-4FC0-A6AA-9B5533513A27}"/>
              </a:ext>
            </a:extLst>
          </p:cNvPr>
          <p:cNvSpPr>
            <a:spLocks noGrp="1" noChangeArrowheads="1"/>
          </p:cNvSpPr>
          <p:nvPr>
            <p:ph type="sldNum" sz="quarter" idx="12"/>
          </p:nvPr>
        </p:nvSpPr>
        <p:spPr>
          <a:ln/>
        </p:spPr>
        <p:txBody>
          <a:bodyPr/>
          <a:lstStyle>
            <a:lvl1pPr>
              <a:defRPr/>
            </a:lvl1pPr>
          </a:lstStyle>
          <a:p>
            <a:fld id="{118FF04D-069A-495E-8D44-328356B667C7}" type="slidenum">
              <a:rPr lang="en-US" altLang="en-US"/>
              <a:pPr/>
              <a:t>‹#›</a:t>
            </a:fld>
            <a:endParaRPr lang="en-US" altLang="en-US"/>
          </a:p>
        </p:txBody>
      </p:sp>
    </p:spTree>
    <p:extLst>
      <p:ext uri="{BB962C8B-B14F-4D97-AF65-F5344CB8AC3E}">
        <p14:creationId xmlns:p14="http://schemas.microsoft.com/office/powerpoint/2010/main" val="3883974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4">
            <a:extLst>
              <a:ext uri="{FF2B5EF4-FFF2-40B4-BE49-F238E27FC236}">
                <a16:creationId xmlns:a16="http://schemas.microsoft.com/office/drawing/2014/main" id="{44D71E5A-DDFC-4408-AACB-EF1C1B7B8F36}"/>
              </a:ext>
            </a:extLst>
          </p:cNvPr>
          <p:cNvSpPr>
            <a:spLocks noGrp="1" noChangeArrowheads="1"/>
          </p:cNvSpPr>
          <p:nvPr>
            <p:ph type="dt" sz="half" idx="10"/>
          </p:nvPr>
        </p:nvSpPr>
        <p:spPr>
          <a:ln/>
        </p:spPr>
        <p:txBody>
          <a:bodyPr/>
          <a:lstStyle>
            <a:lvl1pPr>
              <a:defRPr/>
            </a:lvl1pPr>
          </a:lstStyle>
          <a:p>
            <a:pPr>
              <a:defRPr/>
            </a:pPr>
            <a:fld id="{8FEF8700-9E6C-41FD-B701-C2C7E9CA1B74}" type="datetimeFigureOut">
              <a:rPr lang="en-US"/>
              <a:pPr>
                <a:defRPr/>
              </a:pPr>
              <a:t>10/7/2023</a:t>
            </a:fld>
            <a:endParaRPr lang="en-US"/>
          </a:p>
        </p:txBody>
      </p:sp>
      <p:sp>
        <p:nvSpPr>
          <p:cNvPr id="5" name="Rectangle 5">
            <a:extLst>
              <a:ext uri="{FF2B5EF4-FFF2-40B4-BE49-F238E27FC236}">
                <a16:creationId xmlns:a16="http://schemas.microsoft.com/office/drawing/2014/main" id="{EEFEEF51-9D2B-470F-9563-0167EEE17F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49293B2-FAE2-461B-B856-8965CDC661F0}"/>
              </a:ext>
            </a:extLst>
          </p:cNvPr>
          <p:cNvSpPr>
            <a:spLocks noGrp="1" noChangeArrowheads="1"/>
          </p:cNvSpPr>
          <p:nvPr>
            <p:ph type="sldNum" sz="quarter" idx="12"/>
          </p:nvPr>
        </p:nvSpPr>
        <p:spPr>
          <a:ln/>
        </p:spPr>
        <p:txBody>
          <a:bodyPr/>
          <a:lstStyle>
            <a:lvl1pPr>
              <a:defRPr/>
            </a:lvl1pPr>
          </a:lstStyle>
          <a:p>
            <a:fld id="{A69C209A-48DD-458C-933D-614F2879DA67}" type="slidenum">
              <a:rPr lang="en-US" altLang="en-US"/>
              <a:pPr/>
              <a:t>‹#›</a:t>
            </a:fld>
            <a:endParaRPr lang="en-US" altLang="en-US"/>
          </a:p>
        </p:txBody>
      </p:sp>
    </p:spTree>
    <p:extLst>
      <p:ext uri="{BB962C8B-B14F-4D97-AF65-F5344CB8AC3E}">
        <p14:creationId xmlns:p14="http://schemas.microsoft.com/office/powerpoint/2010/main" val="1287851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A005924-AEDA-4AED-A5D2-AC2AD7276CA3}"/>
              </a:ext>
            </a:extLst>
          </p:cNvPr>
          <p:cNvSpPr>
            <a:spLocks noGrp="1" noChangeArrowheads="1"/>
          </p:cNvSpPr>
          <p:nvPr>
            <p:ph type="dt" sz="half" idx="10"/>
          </p:nvPr>
        </p:nvSpPr>
        <p:spPr>
          <a:ln/>
        </p:spPr>
        <p:txBody>
          <a:bodyPr/>
          <a:lstStyle>
            <a:lvl1pPr>
              <a:defRPr/>
            </a:lvl1pPr>
          </a:lstStyle>
          <a:p>
            <a:pPr>
              <a:defRPr/>
            </a:pPr>
            <a:fld id="{428DAB4B-CD3E-4A63-AB95-0C411D8E381F}" type="datetimeFigureOut">
              <a:rPr lang="en-US"/>
              <a:pPr>
                <a:defRPr/>
              </a:pPr>
              <a:t>10/7/2023</a:t>
            </a:fld>
            <a:endParaRPr lang="en-US"/>
          </a:p>
        </p:txBody>
      </p:sp>
      <p:sp>
        <p:nvSpPr>
          <p:cNvPr id="6" name="Rectangle 5">
            <a:extLst>
              <a:ext uri="{FF2B5EF4-FFF2-40B4-BE49-F238E27FC236}">
                <a16:creationId xmlns:a16="http://schemas.microsoft.com/office/drawing/2014/main" id="{609F063C-6CB0-418B-A627-1824E0041F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0302E93-E261-42F6-B5B7-577B1C2F7266}"/>
              </a:ext>
            </a:extLst>
          </p:cNvPr>
          <p:cNvSpPr>
            <a:spLocks noGrp="1" noChangeArrowheads="1"/>
          </p:cNvSpPr>
          <p:nvPr>
            <p:ph type="sldNum" sz="quarter" idx="12"/>
          </p:nvPr>
        </p:nvSpPr>
        <p:spPr>
          <a:ln/>
        </p:spPr>
        <p:txBody>
          <a:bodyPr/>
          <a:lstStyle>
            <a:lvl1pPr>
              <a:defRPr/>
            </a:lvl1pPr>
          </a:lstStyle>
          <a:p>
            <a:fld id="{2B4DA7A9-863A-4053-910B-57269DE02180}" type="slidenum">
              <a:rPr lang="en-US" altLang="en-US"/>
              <a:pPr/>
              <a:t>‹#›</a:t>
            </a:fld>
            <a:endParaRPr lang="en-US" altLang="en-US"/>
          </a:p>
        </p:txBody>
      </p:sp>
    </p:spTree>
    <p:extLst>
      <p:ext uri="{BB962C8B-B14F-4D97-AF65-F5344CB8AC3E}">
        <p14:creationId xmlns:p14="http://schemas.microsoft.com/office/powerpoint/2010/main" val="3543685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729FF4E-6928-44D5-AD04-1616D6F5BF27}"/>
              </a:ext>
            </a:extLst>
          </p:cNvPr>
          <p:cNvSpPr>
            <a:spLocks noGrp="1" noChangeArrowheads="1"/>
          </p:cNvSpPr>
          <p:nvPr>
            <p:ph type="dt" sz="half" idx="10"/>
          </p:nvPr>
        </p:nvSpPr>
        <p:spPr>
          <a:ln/>
        </p:spPr>
        <p:txBody>
          <a:bodyPr/>
          <a:lstStyle>
            <a:lvl1pPr>
              <a:defRPr/>
            </a:lvl1pPr>
          </a:lstStyle>
          <a:p>
            <a:pPr>
              <a:defRPr/>
            </a:pPr>
            <a:fld id="{158AADF7-8C63-4AEF-88A9-100366535ABF}" type="datetimeFigureOut">
              <a:rPr lang="en-US"/>
              <a:pPr>
                <a:defRPr/>
              </a:pPr>
              <a:t>10/7/2023</a:t>
            </a:fld>
            <a:endParaRPr lang="en-US"/>
          </a:p>
        </p:txBody>
      </p:sp>
      <p:sp>
        <p:nvSpPr>
          <p:cNvPr id="8" name="Rectangle 5">
            <a:extLst>
              <a:ext uri="{FF2B5EF4-FFF2-40B4-BE49-F238E27FC236}">
                <a16:creationId xmlns:a16="http://schemas.microsoft.com/office/drawing/2014/main" id="{1C30C27D-727A-4FB4-A416-E4D21465A75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E2BC7943-D84F-4D48-B482-90BEDDB9770E}"/>
              </a:ext>
            </a:extLst>
          </p:cNvPr>
          <p:cNvSpPr>
            <a:spLocks noGrp="1" noChangeArrowheads="1"/>
          </p:cNvSpPr>
          <p:nvPr>
            <p:ph type="sldNum" sz="quarter" idx="12"/>
          </p:nvPr>
        </p:nvSpPr>
        <p:spPr>
          <a:ln/>
        </p:spPr>
        <p:txBody>
          <a:bodyPr/>
          <a:lstStyle>
            <a:lvl1pPr>
              <a:defRPr/>
            </a:lvl1pPr>
          </a:lstStyle>
          <a:p>
            <a:fld id="{E50EAC42-0543-4481-9362-C07222B2546C}" type="slidenum">
              <a:rPr lang="en-US" altLang="en-US"/>
              <a:pPr/>
              <a:t>‹#›</a:t>
            </a:fld>
            <a:endParaRPr lang="en-US" altLang="en-US"/>
          </a:p>
        </p:txBody>
      </p:sp>
    </p:spTree>
    <p:extLst>
      <p:ext uri="{BB962C8B-B14F-4D97-AF65-F5344CB8AC3E}">
        <p14:creationId xmlns:p14="http://schemas.microsoft.com/office/powerpoint/2010/main" val="728981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E80CEFC-4930-4F62-B7AC-25CCCAD18C13}"/>
              </a:ext>
            </a:extLst>
          </p:cNvPr>
          <p:cNvSpPr>
            <a:spLocks noGrp="1" noChangeArrowheads="1"/>
          </p:cNvSpPr>
          <p:nvPr>
            <p:ph type="dt" sz="half" idx="10"/>
          </p:nvPr>
        </p:nvSpPr>
        <p:spPr>
          <a:ln/>
        </p:spPr>
        <p:txBody>
          <a:bodyPr/>
          <a:lstStyle>
            <a:lvl1pPr>
              <a:defRPr/>
            </a:lvl1pPr>
          </a:lstStyle>
          <a:p>
            <a:pPr>
              <a:defRPr/>
            </a:pPr>
            <a:fld id="{FF486210-7812-4146-B801-441BC7E6C4DB}" type="datetimeFigureOut">
              <a:rPr lang="en-US"/>
              <a:pPr>
                <a:defRPr/>
              </a:pPr>
              <a:t>10/7/2023</a:t>
            </a:fld>
            <a:endParaRPr lang="en-US"/>
          </a:p>
        </p:txBody>
      </p:sp>
      <p:sp>
        <p:nvSpPr>
          <p:cNvPr id="4" name="Rectangle 5">
            <a:extLst>
              <a:ext uri="{FF2B5EF4-FFF2-40B4-BE49-F238E27FC236}">
                <a16:creationId xmlns:a16="http://schemas.microsoft.com/office/drawing/2014/main" id="{60F8607F-83F8-486C-B5F4-4D1EA10073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7FB72929-F37E-4B7F-8ADD-BDC1CE58EC54}"/>
              </a:ext>
            </a:extLst>
          </p:cNvPr>
          <p:cNvSpPr>
            <a:spLocks noGrp="1" noChangeArrowheads="1"/>
          </p:cNvSpPr>
          <p:nvPr>
            <p:ph type="sldNum" sz="quarter" idx="12"/>
          </p:nvPr>
        </p:nvSpPr>
        <p:spPr>
          <a:ln/>
        </p:spPr>
        <p:txBody>
          <a:bodyPr/>
          <a:lstStyle>
            <a:lvl1pPr>
              <a:defRPr/>
            </a:lvl1pPr>
          </a:lstStyle>
          <a:p>
            <a:fld id="{075B7BAD-5135-44A9-AAB8-DBB9023C72A8}" type="slidenum">
              <a:rPr lang="en-US" altLang="en-US"/>
              <a:pPr/>
              <a:t>‹#›</a:t>
            </a:fld>
            <a:endParaRPr lang="en-US" altLang="en-US"/>
          </a:p>
        </p:txBody>
      </p:sp>
    </p:spTree>
    <p:extLst>
      <p:ext uri="{BB962C8B-B14F-4D97-AF65-F5344CB8AC3E}">
        <p14:creationId xmlns:p14="http://schemas.microsoft.com/office/powerpoint/2010/main" val="2109070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Date Placeholder 3">
            <a:extLst>
              <a:ext uri="{FF2B5EF4-FFF2-40B4-BE49-F238E27FC236}">
                <a16:creationId xmlns:a16="http://schemas.microsoft.com/office/drawing/2014/main" id="{01253B33-B153-4C0A-BE6D-D1B128704B6F}"/>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id="{B3BD77E1-D57E-4A44-AA72-A8539710BB7D}"/>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79C0EFE0-BD7D-46FE-B74E-41A2DA6F0DE9}"/>
              </a:ext>
            </a:extLst>
          </p:cNvPr>
          <p:cNvSpPr>
            <a:spLocks noGrp="1"/>
          </p:cNvSpPr>
          <p:nvPr>
            <p:ph type="sldNum" sz="quarter" idx="12"/>
          </p:nvPr>
        </p:nvSpPr>
        <p:spPr/>
        <p:txBody>
          <a:bodyPr/>
          <a:lstStyle>
            <a:lvl1pPr eaLnBrk="0" hangingPunct="0">
              <a:defRPr/>
            </a:lvl1pPr>
          </a:lstStyle>
          <a:p>
            <a:fld id="{6F8C1DFC-9654-48D7-83F2-E756162EA191}" type="slidenum">
              <a:rPr lang="en-US" altLang="en-US"/>
              <a:pPr/>
              <a:t>‹#›</a:t>
            </a:fld>
            <a:endParaRPr lang="en-US" altLang="en-US"/>
          </a:p>
        </p:txBody>
      </p:sp>
    </p:spTree>
    <p:extLst>
      <p:ext uri="{BB962C8B-B14F-4D97-AF65-F5344CB8AC3E}">
        <p14:creationId xmlns:p14="http://schemas.microsoft.com/office/powerpoint/2010/main" val="3894101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492707F-9273-4F40-AF97-E475642F811F}"/>
              </a:ext>
            </a:extLst>
          </p:cNvPr>
          <p:cNvSpPr>
            <a:spLocks noGrp="1" noChangeArrowheads="1"/>
          </p:cNvSpPr>
          <p:nvPr>
            <p:ph type="dt" sz="half" idx="10"/>
          </p:nvPr>
        </p:nvSpPr>
        <p:spPr>
          <a:ln/>
        </p:spPr>
        <p:txBody>
          <a:bodyPr/>
          <a:lstStyle>
            <a:lvl1pPr>
              <a:defRPr/>
            </a:lvl1pPr>
          </a:lstStyle>
          <a:p>
            <a:pPr>
              <a:defRPr/>
            </a:pPr>
            <a:fld id="{FC495103-0F4C-41E2-A5B7-08356BB31586}" type="datetimeFigureOut">
              <a:rPr lang="en-US"/>
              <a:pPr>
                <a:defRPr/>
              </a:pPr>
              <a:t>10/7/2023</a:t>
            </a:fld>
            <a:endParaRPr lang="en-US"/>
          </a:p>
        </p:txBody>
      </p:sp>
      <p:sp>
        <p:nvSpPr>
          <p:cNvPr id="3" name="Rectangle 5">
            <a:extLst>
              <a:ext uri="{FF2B5EF4-FFF2-40B4-BE49-F238E27FC236}">
                <a16:creationId xmlns:a16="http://schemas.microsoft.com/office/drawing/2014/main" id="{2AB8A3B5-C0B7-4866-8782-098356B073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8B30657-B062-408A-A518-E736F1467CE6}"/>
              </a:ext>
            </a:extLst>
          </p:cNvPr>
          <p:cNvSpPr>
            <a:spLocks noGrp="1" noChangeArrowheads="1"/>
          </p:cNvSpPr>
          <p:nvPr>
            <p:ph type="sldNum" sz="quarter" idx="12"/>
          </p:nvPr>
        </p:nvSpPr>
        <p:spPr>
          <a:ln/>
        </p:spPr>
        <p:txBody>
          <a:bodyPr/>
          <a:lstStyle>
            <a:lvl1pPr>
              <a:defRPr/>
            </a:lvl1pPr>
          </a:lstStyle>
          <a:p>
            <a:fld id="{D88FEFDB-87B9-4170-9C4B-C17D67B7C4BC}" type="slidenum">
              <a:rPr lang="en-US" altLang="en-US"/>
              <a:pPr/>
              <a:t>‹#›</a:t>
            </a:fld>
            <a:endParaRPr lang="en-US" altLang="en-US"/>
          </a:p>
        </p:txBody>
      </p:sp>
    </p:spTree>
    <p:extLst>
      <p:ext uri="{BB962C8B-B14F-4D97-AF65-F5344CB8AC3E}">
        <p14:creationId xmlns:p14="http://schemas.microsoft.com/office/powerpoint/2010/main" val="3420665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FC1D6A61-BBD6-4EC8-8C9B-0AE81FD03CD9}"/>
              </a:ext>
            </a:extLst>
          </p:cNvPr>
          <p:cNvSpPr>
            <a:spLocks noGrp="1" noChangeArrowheads="1"/>
          </p:cNvSpPr>
          <p:nvPr>
            <p:ph type="dt" sz="half" idx="10"/>
          </p:nvPr>
        </p:nvSpPr>
        <p:spPr>
          <a:ln/>
        </p:spPr>
        <p:txBody>
          <a:bodyPr/>
          <a:lstStyle>
            <a:lvl1pPr>
              <a:defRPr/>
            </a:lvl1pPr>
          </a:lstStyle>
          <a:p>
            <a:pPr>
              <a:defRPr/>
            </a:pPr>
            <a:fld id="{1C82F91F-B8C7-4CA8-82C0-E34690214A10}" type="datetimeFigureOut">
              <a:rPr lang="en-US"/>
              <a:pPr>
                <a:defRPr/>
              </a:pPr>
              <a:t>10/7/2023</a:t>
            </a:fld>
            <a:endParaRPr lang="en-US"/>
          </a:p>
        </p:txBody>
      </p:sp>
      <p:sp>
        <p:nvSpPr>
          <p:cNvPr id="6" name="Rectangle 5">
            <a:extLst>
              <a:ext uri="{FF2B5EF4-FFF2-40B4-BE49-F238E27FC236}">
                <a16:creationId xmlns:a16="http://schemas.microsoft.com/office/drawing/2014/main" id="{0C1D466B-F903-409C-8856-79556E870D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4824120-4F2F-434F-BB72-FEE3E63BE5F8}"/>
              </a:ext>
            </a:extLst>
          </p:cNvPr>
          <p:cNvSpPr>
            <a:spLocks noGrp="1" noChangeArrowheads="1"/>
          </p:cNvSpPr>
          <p:nvPr>
            <p:ph type="sldNum" sz="quarter" idx="12"/>
          </p:nvPr>
        </p:nvSpPr>
        <p:spPr>
          <a:ln/>
        </p:spPr>
        <p:txBody>
          <a:bodyPr/>
          <a:lstStyle>
            <a:lvl1pPr>
              <a:defRPr/>
            </a:lvl1pPr>
          </a:lstStyle>
          <a:p>
            <a:fld id="{8F8C5D67-98BA-4A53-B89E-AC4C1CE5E6F2}" type="slidenum">
              <a:rPr lang="en-US" altLang="en-US"/>
              <a:pPr/>
              <a:t>‹#›</a:t>
            </a:fld>
            <a:endParaRPr lang="en-US" altLang="en-US"/>
          </a:p>
        </p:txBody>
      </p:sp>
    </p:spTree>
    <p:extLst>
      <p:ext uri="{BB962C8B-B14F-4D97-AF65-F5344CB8AC3E}">
        <p14:creationId xmlns:p14="http://schemas.microsoft.com/office/powerpoint/2010/main" val="39836471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5B8C3C6A-E1B1-41BC-B56A-95A9CB8ADF73}"/>
              </a:ext>
            </a:extLst>
          </p:cNvPr>
          <p:cNvSpPr>
            <a:spLocks noGrp="1" noChangeArrowheads="1"/>
          </p:cNvSpPr>
          <p:nvPr>
            <p:ph type="dt" sz="half" idx="10"/>
          </p:nvPr>
        </p:nvSpPr>
        <p:spPr>
          <a:ln/>
        </p:spPr>
        <p:txBody>
          <a:bodyPr/>
          <a:lstStyle>
            <a:lvl1pPr>
              <a:defRPr/>
            </a:lvl1pPr>
          </a:lstStyle>
          <a:p>
            <a:pPr>
              <a:defRPr/>
            </a:pPr>
            <a:fld id="{296857AC-6893-4FFC-95E8-CFAB89D9B8CF}" type="datetimeFigureOut">
              <a:rPr lang="en-US"/>
              <a:pPr>
                <a:defRPr/>
              </a:pPr>
              <a:t>10/7/2023</a:t>
            </a:fld>
            <a:endParaRPr lang="en-US"/>
          </a:p>
        </p:txBody>
      </p:sp>
      <p:sp>
        <p:nvSpPr>
          <p:cNvPr id="6" name="Rectangle 5">
            <a:extLst>
              <a:ext uri="{FF2B5EF4-FFF2-40B4-BE49-F238E27FC236}">
                <a16:creationId xmlns:a16="http://schemas.microsoft.com/office/drawing/2014/main" id="{FAA9224F-B70D-467E-BB0F-73A5D391463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1BF7239-535D-489F-AFD4-CE618DF5112C}"/>
              </a:ext>
            </a:extLst>
          </p:cNvPr>
          <p:cNvSpPr>
            <a:spLocks noGrp="1" noChangeArrowheads="1"/>
          </p:cNvSpPr>
          <p:nvPr>
            <p:ph type="sldNum" sz="quarter" idx="12"/>
          </p:nvPr>
        </p:nvSpPr>
        <p:spPr>
          <a:ln/>
        </p:spPr>
        <p:txBody>
          <a:bodyPr/>
          <a:lstStyle>
            <a:lvl1pPr>
              <a:defRPr/>
            </a:lvl1pPr>
          </a:lstStyle>
          <a:p>
            <a:fld id="{87CA583F-D4C0-4380-9E9E-2717AF0D121D}" type="slidenum">
              <a:rPr lang="en-US" altLang="en-US"/>
              <a:pPr/>
              <a:t>‹#›</a:t>
            </a:fld>
            <a:endParaRPr lang="en-US" altLang="en-US"/>
          </a:p>
        </p:txBody>
      </p:sp>
    </p:spTree>
    <p:extLst>
      <p:ext uri="{BB962C8B-B14F-4D97-AF65-F5344CB8AC3E}">
        <p14:creationId xmlns:p14="http://schemas.microsoft.com/office/powerpoint/2010/main" val="1208109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0158F9B-5256-4309-90CC-2BB1482E5FC6}"/>
              </a:ext>
            </a:extLst>
          </p:cNvPr>
          <p:cNvSpPr>
            <a:spLocks noGrp="1" noChangeArrowheads="1"/>
          </p:cNvSpPr>
          <p:nvPr>
            <p:ph type="dt" sz="half" idx="10"/>
          </p:nvPr>
        </p:nvSpPr>
        <p:spPr>
          <a:ln/>
        </p:spPr>
        <p:txBody>
          <a:bodyPr/>
          <a:lstStyle>
            <a:lvl1pPr>
              <a:defRPr/>
            </a:lvl1pPr>
          </a:lstStyle>
          <a:p>
            <a:pPr>
              <a:defRPr/>
            </a:pPr>
            <a:fld id="{38A4037D-5E18-44CE-80C7-B8458A50B444}" type="datetimeFigureOut">
              <a:rPr lang="en-US"/>
              <a:pPr>
                <a:defRPr/>
              </a:pPr>
              <a:t>10/7/2023</a:t>
            </a:fld>
            <a:endParaRPr lang="en-US"/>
          </a:p>
        </p:txBody>
      </p:sp>
      <p:sp>
        <p:nvSpPr>
          <p:cNvPr id="5" name="Rectangle 5">
            <a:extLst>
              <a:ext uri="{FF2B5EF4-FFF2-40B4-BE49-F238E27FC236}">
                <a16:creationId xmlns:a16="http://schemas.microsoft.com/office/drawing/2014/main" id="{1E859F7D-C76F-4F4C-91DE-DF007968A08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0034EF1-618E-442C-BBF7-E6E216B618ED}"/>
              </a:ext>
            </a:extLst>
          </p:cNvPr>
          <p:cNvSpPr>
            <a:spLocks noGrp="1" noChangeArrowheads="1"/>
          </p:cNvSpPr>
          <p:nvPr>
            <p:ph type="sldNum" sz="quarter" idx="12"/>
          </p:nvPr>
        </p:nvSpPr>
        <p:spPr>
          <a:ln/>
        </p:spPr>
        <p:txBody>
          <a:bodyPr/>
          <a:lstStyle>
            <a:lvl1pPr>
              <a:defRPr/>
            </a:lvl1pPr>
          </a:lstStyle>
          <a:p>
            <a:fld id="{FAB22882-AD51-4BA4-898A-606818919EF9}" type="slidenum">
              <a:rPr lang="en-US" altLang="en-US"/>
              <a:pPr/>
              <a:t>‹#›</a:t>
            </a:fld>
            <a:endParaRPr lang="en-US" altLang="en-US"/>
          </a:p>
        </p:txBody>
      </p:sp>
    </p:spTree>
    <p:extLst>
      <p:ext uri="{BB962C8B-B14F-4D97-AF65-F5344CB8AC3E}">
        <p14:creationId xmlns:p14="http://schemas.microsoft.com/office/powerpoint/2010/main" val="280809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E90C70E-3054-4BB4-B930-04C2786EA7A4}"/>
              </a:ext>
            </a:extLst>
          </p:cNvPr>
          <p:cNvSpPr>
            <a:spLocks noGrp="1" noChangeArrowheads="1"/>
          </p:cNvSpPr>
          <p:nvPr>
            <p:ph type="dt" sz="half" idx="10"/>
          </p:nvPr>
        </p:nvSpPr>
        <p:spPr>
          <a:ln/>
        </p:spPr>
        <p:txBody>
          <a:bodyPr/>
          <a:lstStyle>
            <a:lvl1pPr>
              <a:defRPr/>
            </a:lvl1pPr>
          </a:lstStyle>
          <a:p>
            <a:pPr>
              <a:defRPr/>
            </a:pPr>
            <a:fld id="{3428D45F-4E93-40FE-A3CE-744EE5C5290F}" type="datetimeFigureOut">
              <a:rPr lang="en-US"/>
              <a:pPr>
                <a:defRPr/>
              </a:pPr>
              <a:t>10/7/2023</a:t>
            </a:fld>
            <a:endParaRPr lang="en-US"/>
          </a:p>
        </p:txBody>
      </p:sp>
      <p:sp>
        <p:nvSpPr>
          <p:cNvPr id="5" name="Rectangle 5">
            <a:extLst>
              <a:ext uri="{FF2B5EF4-FFF2-40B4-BE49-F238E27FC236}">
                <a16:creationId xmlns:a16="http://schemas.microsoft.com/office/drawing/2014/main" id="{A4EACDBD-7877-497E-93C5-1DAF3A97492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BED7C88-A4F4-4087-90B9-6A1E9F47FD36}"/>
              </a:ext>
            </a:extLst>
          </p:cNvPr>
          <p:cNvSpPr>
            <a:spLocks noGrp="1" noChangeArrowheads="1"/>
          </p:cNvSpPr>
          <p:nvPr>
            <p:ph type="sldNum" sz="quarter" idx="12"/>
          </p:nvPr>
        </p:nvSpPr>
        <p:spPr>
          <a:ln/>
        </p:spPr>
        <p:txBody>
          <a:bodyPr/>
          <a:lstStyle>
            <a:lvl1pPr>
              <a:defRPr/>
            </a:lvl1pPr>
          </a:lstStyle>
          <a:p>
            <a:fld id="{437A612E-84E5-4F6C-9532-E9B27F13578A}" type="slidenum">
              <a:rPr lang="en-US" altLang="en-US"/>
              <a:pPr/>
              <a:t>‹#›</a:t>
            </a:fld>
            <a:endParaRPr lang="en-US" altLang="en-US"/>
          </a:p>
        </p:txBody>
      </p:sp>
    </p:spTree>
    <p:extLst>
      <p:ext uri="{BB962C8B-B14F-4D97-AF65-F5344CB8AC3E}">
        <p14:creationId xmlns:p14="http://schemas.microsoft.com/office/powerpoint/2010/main" val="339284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62D76B9-12A1-4C4C-8BF6-54A9F15AE104}"/>
              </a:ext>
            </a:extLst>
          </p:cNvPr>
          <p:cNvSpPr>
            <a:spLocks noGrp="1" noChangeArrowheads="1"/>
          </p:cNvSpPr>
          <p:nvPr>
            <p:ph type="dt" sz="half" idx="10"/>
          </p:nvPr>
        </p:nvSpPr>
        <p:spPr>
          <a:ln/>
        </p:spPr>
        <p:txBody>
          <a:bodyPr/>
          <a:lstStyle>
            <a:lvl1pPr>
              <a:defRPr/>
            </a:lvl1pPr>
          </a:lstStyle>
          <a:p>
            <a:pPr>
              <a:defRPr/>
            </a:pPr>
            <a:fld id="{6F6991E5-6575-4200-8B1E-D44712BF100F}" type="datetimeFigureOut">
              <a:rPr lang="en-US"/>
              <a:pPr>
                <a:defRPr/>
              </a:pPr>
              <a:t>10/7/2023</a:t>
            </a:fld>
            <a:endParaRPr lang="en-US"/>
          </a:p>
        </p:txBody>
      </p:sp>
      <p:sp>
        <p:nvSpPr>
          <p:cNvPr id="5" name="Rectangle 5">
            <a:extLst>
              <a:ext uri="{FF2B5EF4-FFF2-40B4-BE49-F238E27FC236}">
                <a16:creationId xmlns:a16="http://schemas.microsoft.com/office/drawing/2014/main" id="{6248C11D-74B7-44E3-A281-A23976E372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7D2C676-3238-44AF-94D1-194C9231BDF7}"/>
              </a:ext>
            </a:extLst>
          </p:cNvPr>
          <p:cNvSpPr>
            <a:spLocks noGrp="1" noChangeArrowheads="1"/>
          </p:cNvSpPr>
          <p:nvPr>
            <p:ph type="sldNum" sz="quarter" idx="12"/>
          </p:nvPr>
        </p:nvSpPr>
        <p:spPr>
          <a:ln/>
        </p:spPr>
        <p:txBody>
          <a:bodyPr/>
          <a:lstStyle>
            <a:lvl1pPr>
              <a:defRPr/>
            </a:lvl1pPr>
          </a:lstStyle>
          <a:p>
            <a:fld id="{F62B436F-58D4-419D-86AB-97391DFF4D51}" type="slidenum">
              <a:rPr lang="en-US" altLang="en-US"/>
              <a:pPr/>
              <a:t>‹#›</a:t>
            </a:fld>
            <a:endParaRPr lang="en-US" altLang="en-US"/>
          </a:p>
        </p:txBody>
      </p:sp>
    </p:spTree>
    <p:extLst>
      <p:ext uri="{BB962C8B-B14F-4D97-AF65-F5344CB8AC3E}">
        <p14:creationId xmlns:p14="http://schemas.microsoft.com/office/powerpoint/2010/main" val="23140640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07A91EE-A9ED-44D0-886A-07AB7348820C}"/>
              </a:ext>
            </a:extLst>
          </p:cNvPr>
          <p:cNvSpPr>
            <a:spLocks noGrp="1" noChangeArrowheads="1"/>
          </p:cNvSpPr>
          <p:nvPr>
            <p:ph type="dt" sz="half" idx="10"/>
          </p:nvPr>
        </p:nvSpPr>
        <p:spPr>
          <a:ln/>
        </p:spPr>
        <p:txBody>
          <a:bodyPr/>
          <a:lstStyle>
            <a:lvl1pPr>
              <a:defRPr/>
            </a:lvl1pPr>
          </a:lstStyle>
          <a:p>
            <a:pPr>
              <a:defRPr/>
            </a:pPr>
            <a:fld id="{797E60C3-FFCC-4DF8-A750-06CA6CFBFA20}" type="datetimeFigureOut">
              <a:rPr lang="en-US"/>
              <a:pPr>
                <a:defRPr/>
              </a:pPr>
              <a:t>10/7/2023</a:t>
            </a:fld>
            <a:endParaRPr lang="en-US"/>
          </a:p>
        </p:txBody>
      </p:sp>
      <p:sp>
        <p:nvSpPr>
          <p:cNvPr id="5" name="Rectangle 5">
            <a:extLst>
              <a:ext uri="{FF2B5EF4-FFF2-40B4-BE49-F238E27FC236}">
                <a16:creationId xmlns:a16="http://schemas.microsoft.com/office/drawing/2014/main" id="{F214B496-4A97-4998-BAA3-8DE6702905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0886C3B-C1BB-43F8-8C22-C215CBE75E74}"/>
              </a:ext>
            </a:extLst>
          </p:cNvPr>
          <p:cNvSpPr>
            <a:spLocks noGrp="1" noChangeArrowheads="1"/>
          </p:cNvSpPr>
          <p:nvPr>
            <p:ph type="sldNum" sz="quarter" idx="12"/>
          </p:nvPr>
        </p:nvSpPr>
        <p:spPr>
          <a:ln/>
        </p:spPr>
        <p:txBody>
          <a:bodyPr/>
          <a:lstStyle>
            <a:lvl1pPr>
              <a:defRPr/>
            </a:lvl1pPr>
          </a:lstStyle>
          <a:p>
            <a:fld id="{D85C6A39-93BC-48B1-BDD2-EDBB0AD0F90C}" type="slidenum">
              <a:rPr lang="en-US" altLang="en-US"/>
              <a:pPr/>
              <a:t>‹#›</a:t>
            </a:fld>
            <a:endParaRPr lang="en-US" altLang="en-US"/>
          </a:p>
        </p:txBody>
      </p:sp>
    </p:spTree>
    <p:extLst>
      <p:ext uri="{BB962C8B-B14F-4D97-AF65-F5344CB8AC3E}">
        <p14:creationId xmlns:p14="http://schemas.microsoft.com/office/powerpoint/2010/main" val="10911921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4">
            <a:extLst>
              <a:ext uri="{FF2B5EF4-FFF2-40B4-BE49-F238E27FC236}">
                <a16:creationId xmlns:a16="http://schemas.microsoft.com/office/drawing/2014/main" id="{79E4097D-C823-4D67-A28C-A9DDBF605D77}"/>
              </a:ext>
            </a:extLst>
          </p:cNvPr>
          <p:cNvSpPr>
            <a:spLocks noGrp="1" noChangeArrowheads="1"/>
          </p:cNvSpPr>
          <p:nvPr>
            <p:ph type="dt" sz="half" idx="10"/>
          </p:nvPr>
        </p:nvSpPr>
        <p:spPr>
          <a:ln/>
        </p:spPr>
        <p:txBody>
          <a:bodyPr/>
          <a:lstStyle>
            <a:lvl1pPr>
              <a:defRPr/>
            </a:lvl1pPr>
          </a:lstStyle>
          <a:p>
            <a:pPr>
              <a:defRPr/>
            </a:pPr>
            <a:fld id="{5F04DCAC-AD0D-4679-85A9-8914DC0ABA57}" type="datetimeFigureOut">
              <a:rPr lang="en-US"/>
              <a:pPr>
                <a:defRPr/>
              </a:pPr>
              <a:t>10/7/2023</a:t>
            </a:fld>
            <a:endParaRPr lang="en-US"/>
          </a:p>
        </p:txBody>
      </p:sp>
      <p:sp>
        <p:nvSpPr>
          <p:cNvPr id="5" name="Rectangle 5">
            <a:extLst>
              <a:ext uri="{FF2B5EF4-FFF2-40B4-BE49-F238E27FC236}">
                <a16:creationId xmlns:a16="http://schemas.microsoft.com/office/drawing/2014/main" id="{3A8E8A1C-9E38-4506-8C5C-6324544A2ED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0B88B0D-6981-4FE1-A72E-502C7B8C9642}"/>
              </a:ext>
            </a:extLst>
          </p:cNvPr>
          <p:cNvSpPr>
            <a:spLocks noGrp="1" noChangeArrowheads="1"/>
          </p:cNvSpPr>
          <p:nvPr>
            <p:ph type="sldNum" sz="quarter" idx="12"/>
          </p:nvPr>
        </p:nvSpPr>
        <p:spPr>
          <a:ln/>
        </p:spPr>
        <p:txBody>
          <a:bodyPr/>
          <a:lstStyle>
            <a:lvl1pPr>
              <a:defRPr/>
            </a:lvl1pPr>
          </a:lstStyle>
          <a:p>
            <a:fld id="{0BB8AFAC-B564-4FA0-A4A1-6D641FFC2522}" type="slidenum">
              <a:rPr lang="en-US" altLang="en-US"/>
              <a:pPr/>
              <a:t>‹#›</a:t>
            </a:fld>
            <a:endParaRPr lang="en-US" altLang="en-US"/>
          </a:p>
        </p:txBody>
      </p:sp>
    </p:spTree>
    <p:extLst>
      <p:ext uri="{BB962C8B-B14F-4D97-AF65-F5344CB8AC3E}">
        <p14:creationId xmlns:p14="http://schemas.microsoft.com/office/powerpoint/2010/main" val="2917755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3D1355B-BECB-4E28-BE78-16060DBD703D}"/>
              </a:ext>
            </a:extLst>
          </p:cNvPr>
          <p:cNvSpPr>
            <a:spLocks noGrp="1" noChangeArrowheads="1"/>
          </p:cNvSpPr>
          <p:nvPr>
            <p:ph type="dt" sz="half" idx="10"/>
          </p:nvPr>
        </p:nvSpPr>
        <p:spPr>
          <a:ln/>
        </p:spPr>
        <p:txBody>
          <a:bodyPr/>
          <a:lstStyle>
            <a:lvl1pPr>
              <a:defRPr/>
            </a:lvl1pPr>
          </a:lstStyle>
          <a:p>
            <a:pPr>
              <a:defRPr/>
            </a:pPr>
            <a:fld id="{CC047591-F32A-4DB4-9F2F-E55695AE557D}" type="datetimeFigureOut">
              <a:rPr lang="en-US"/>
              <a:pPr>
                <a:defRPr/>
              </a:pPr>
              <a:t>10/7/2023</a:t>
            </a:fld>
            <a:endParaRPr lang="en-US"/>
          </a:p>
        </p:txBody>
      </p:sp>
      <p:sp>
        <p:nvSpPr>
          <p:cNvPr id="6" name="Rectangle 5">
            <a:extLst>
              <a:ext uri="{FF2B5EF4-FFF2-40B4-BE49-F238E27FC236}">
                <a16:creationId xmlns:a16="http://schemas.microsoft.com/office/drawing/2014/main" id="{4D21606B-1AFB-4399-ACAC-3B0A38453D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0F01274-8735-41D0-AF3A-5C08BB1A3176}"/>
              </a:ext>
            </a:extLst>
          </p:cNvPr>
          <p:cNvSpPr>
            <a:spLocks noGrp="1" noChangeArrowheads="1"/>
          </p:cNvSpPr>
          <p:nvPr>
            <p:ph type="sldNum" sz="quarter" idx="12"/>
          </p:nvPr>
        </p:nvSpPr>
        <p:spPr>
          <a:ln/>
        </p:spPr>
        <p:txBody>
          <a:bodyPr/>
          <a:lstStyle>
            <a:lvl1pPr>
              <a:defRPr/>
            </a:lvl1pPr>
          </a:lstStyle>
          <a:p>
            <a:fld id="{4CBAA939-29E6-4C6B-A453-357900099AC4}" type="slidenum">
              <a:rPr lang="en-US" altLang="en-US"/>
              <a:pPr/>
              <a:t>‹#›</a:t>
            </a:fld>
            <a:endParaRPr lang="en-US" altLang="en-US"/>
          </a:p>
        </p:txBody>
      </p:sp>
    </p:spTree>
    <p:extLst>
      <p:ext uri="{BB962C8B-B14F-4D97-AF65-F5344CB8AC3E}">
        <p14:creationId xmlns:p14="http://schemas.microsoft.com/office/powerpoint/2010/main" val="30265109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528572E-FC0D-4A07-81D2-13FFA1200569}"/>
              </a:ext>
            </a:extLst>
          </p:cNvPr>
          <p:cNvSpPr>
            <a:spLocks noGrp="1" noChangeArrowheads="1"/>
          </p:cNvSpPr>
          <p:nvPr>
            <p:ph type="dt" sz="half" idx="10"/>
          </p:nvPr>
        </p:nvSpPr>
        <p:spPr>
          <a:ln/>
        </p:spPr>
        <p:txBody>
          <a:bodyPr/>
          <a:lstStyle>
            <a:lvl1pPr>
              <a:defRPr/>
            </a:lvl1pPr>
          </a:lstStyle>
          <a:p>
            <a:pPr>
              <a:defRPr/>
            </a:pPr>
            <a:fld id="{739FA5C9-B316-48A9-94DD-089A4F3C3C0F}" type="datetimeFigureOut">
              <a:rPr lang="en-US"/>
              <a:pPr>
                <a:defRPr/>
              </a:pPr>
              <a:t>10/7/2023</a:t>
            </a:fld>
            <a:endParaRPr lang="en-US"/>
          </a:p>
        </p:txBody>
      </p:sp>
      <p:sp>
        <p:nvSpPr>
          <p:cNvPr id="8" name="Rectangle 5">
            <a:extLst>
              <a:ext uri="{FF2B5EF4-FFF2-40B4-BE49-F238E27FC236}">
                <a16:creationId xmlns:a16="http://schemas.microsoft.com/office/drawing/2014/main" id="{B72B7F08-DFC4-4A22-99E6-77ADC96A41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5585A9E7-136D-41BF-A2B4-6BE875C83518}"/>
              </a:ext>
            </a:extLst>
          </p:cNvPr>
          <p:cNvSpPr>
            <a:spLocks noGrp="1" noChangeArrowheads="1"/>
          </p:cNvSpPr>
          <p:nvPr>
            <p:ph type="sldNum" sz="quarter" idx="12"/>
          </p:nvPr>
        </p:nvSpPr>
        <p:spPr>
          <a:ln/>
        </p:spPr>
        <p:txBody>
          <a:bodyPr/>
          <a:lstStyle>
            <a:lvl1pPr>
              <a:defRPr/>
            </a:lvl1pPr>
          </a:lstStyle>
          <a:p>
            <a:fld id="{D825FC2F-111A-4486-B0A5-2C018F7CB27C}" type="slidenum">
              <a:rPr lang="en-US" altLang="en-US"/>
              <a:pPr/>
              <a:t>‹#›</a:t>
            </a:fld>
            <a:endParaRPr lang="en-US" altLang="en-US"/>
          </a:p>
        </p:txBody>
      </p:sp>
    </p:spTree>
    <p:extLst>
      <p:ext uri="{BB962C8B-B14F-4D97-AF65-F5344CB8AC3E}">
        <p14:creationId xmlns:p14="http://schemas.microsoft.com/office/powerpoint/2010/main" val="199689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2AE23B-E6A8-4EA7-B7FE-D0C93DC5DB01}"/>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id="{6CD7F9B9-B060-4703-9A09-C83FD6C32F7D}"/>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B8FAABFF-1EB6-4B86-8AE6-AF846B0C7B0D}"/>
              </a:ext>
            </a:extLst>
          </p:cNvPr>
          <p:cNvSpPr>
            <a:spLocks noGrp="1"/>
          </p:cNvSpPr>
          <p:nvPr>
            <p:ph type="sldNum" sz="quarter" idx="12"/>
          </p:nvPr>
        </p:nvSpPr>
        <p:spPr/>
        <p:txBody>
          <a:bodyPr/>
          <a:lstStyle>
            <a:lvl1pPr eaLnBrk="0" hangingPunct="0">
              <a:defRPr/>
            </a:lvl1pPr>
          </a:lstStyle>
          <a:p>
            <a:fld id="{8527EEBC-A282-4655-A789-87680A175CE5}" type="slidenum">
              <a:rPr lang="en-US" altLang="en-US"/>
              <a:pPr/>
              <a:t>‹#›</a:t>
            </a:fld>
            <a:endParaRPr lang="en-US" altLang="en-US"/>
          </a:p>
        </p:txBody>
      </p:sp>
    </p:spTree>
    <p:extLst>
      <p:ext uri="{BB962C8B-B14F-4D97-AF65-F5344CB8AC3E}">
        <p14:creationId xmlns:p14="http://schemas.microsoft.com/office/powerpoint/2010/main" val="32142474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B039998-C757-47E7-80A6-90D722F1F8DD}"/>
              </a:ext>
            </a:extLst>
          </p:cNvPr>
          <p:cNvSpPr>
            <a:spLocks noGrp="1" noChangeArrowheads="1"/>
          </p:cNvSpPr>
          <p:nvPr>
            <p:ph type="dt" sz="half" idx="10"/>
          </p:nvPr>
        </p:nvSpPr>
        <p:spPr>
          <a:ln/>
        </p:spPr>
        <p:txBody>
          <a:bodyPr/>
          <a:lstStyle>
            <a:lvl1pPr>
              <a:defRPr/>
            </a:lvl1pPr>
          </a:lstStyle>
          <a:p>
            <a:pPr>
              <a:defRPr/>
            </a:pPr>
            <a:fld id="{7A85EAA1-CA5F-463D-99C6-6A087B31BFDA}" type="datetimeFigureOut">
              <a:rPr lang="en-US"/>
              <a:pPr>
                <a:defRPr/>
              </a:pPr>
              <a:t>10/7/2023</a:t>
            </a:fld>
            <a:endParaRPr lang="en-US"/>
          </a:p>
        </p:txBody>
      </p:sp>
      <p:sp>
        <p:nvSpPr>
          <p:cNvPr id="4" name="Rectangle 5">
            <a:extLst>
              <a:ext uri="{FF2B5EF4-FFF2-40B4-BE49-F238E27FC236}">
                <a16:creationId xmlns:a16="http://schemas.microsoft.com/office/drawing/2014/main" id="{A75E0397-0DE3-4540-A9F2-DBB7A90768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AE77CA06-B279-48AB-B899-A1384C1415E2}"/>
              </a:ext>
            </a:extLst>
          </p:cNvPr>
          <p:cNvSpPr>
            <a:spLocks noGrp="1" noChangeArrowheads="1"/>
          </p:cNvSpPr>
          <p:nvPr>
            <p:ph type="sldNum" sz="quarter" idx="12"/>
          </p:nvPr>
        </p:nvSpPr>
        <p:spPr>
          <a:ln/>
        </p:spPr>
        <p:txBody>
          <a:bodyPr/>
          <a:lstStyle>
            <a:lvl1pPr>
              <a:defRPr/>
            </a:lvl1pPr>
          </a:lstStyle>
          <a:p>
            <a:fld id="{F4E629B2-22B7-447D-B304-0ECAEE0482A4}" type="slidenum">
              <a:rPr lang="en-US" altLang="en-US"/>
              <a:pPr/>
              <a:t>‹#›</a:t>
            </a:fld>
            <a:endParaRPr lang="en-US" altLang="en-US"/>
          </a:p>
        </p:txBody>
      </p:sp>
    </p:spTree>
    <p:extLst>
      <p:ext uri="{BB962C8B-B14F-4D97-AF65-F5344CB8AC3E}">
        <p14:creationId xmlns:p14="http://schemas.microsoft.com/office/powerpoint/2010/main" val="7633004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2BF48A7-02FE-4605-A53F-2CBC200F8496}"/>
              </a:ext>
            </a:extLst>
          </p:cNvPr>
          <p:cNvSpPr>
            <a:spLocks noGrp="1" noChangeArrowheads="1"/>
          </p:cNvSpPr>
          <p:nvPr>
            <p:ph type="dt" sz="half" idx="10"/>
          </p:nvPr>
        </p:nvSpPr>
        <p:spPr>
          <a:ln/>
        </p:spPr>
        <p:txBody>
          <a:bodyPr/>
          <a:lstStyle>
            <a:lvl1pPr>
              <a:defRPr/>
            </a:lvl1pPr>
          </a:lstStyle>
          <a:p>
            <a:pPr>
              <a:defRPr/>
            </a:pPr>
            <a:fld id="{57382961-FAA1-4191-921E-1BCC122DC156}" type="datetimeFigureOut">
              <a:rPr lang="en-US"/>
              <a:pPr>
                <a:defRPr/>
              </a:pPr>
              <a:t>10/7/2023</a:t>
            </a:fld>
            <a:endParaRPr lang="en-US"/>
          </a:p>
        </p:txBody>
      </p:sp>
      <p:sp>
        <p:nvSpPr>
          <p:cNvPr id="3" name="Rectangle 5">
            <a:extLst>
              <a:ext uri="{FF2B5EF4-FFF2-40B4-BE49-F238E27FC236}">
                <a16:creationId xmlns:a16="http://schemas.microsoft.com/office/drawing/2014/main" id="{2DF87607-BD79-471E-95A9-31B8A03D1F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61E82C64-8748-4CA3-9DC5-5F3A23912D05}"/>
              </a:ext>
            </a:extLst>
          </p:cNvPr>
          <p:cNvSpPr>
            <a:spLocks noGrp="1" noChangeArrowheads="1"/>
          </p:cNvSpPr>
          <p:nvPr>
            <p:ph type="sldNum" sz="quarter" idx="12"/>
          </p:nvPr>
        </p:nvSpPr>
        <p:spPr>
          <a:ln/>
        </p:spPr>
        <p:txBody>
          <a:bodyPr/>
          <a:lstStyle>
            <a:lvl1pPr>
              <a:defRPr/>
            </a:lvl1pPr>
          </a:lstStyle>
          <a:p>
            <a:fld id="{2B983112-6FB8-4B85-A3EB-6F098C639356}" type="slidenum">
              <a:rPr lang="en-US" altLang="en-US"/>
              <a:pPr/>
              <a:t>‹#›</a:t>
            </a:fld>
            <a:endParaRPr lang="en-US" altLang="en-US"/>
          </a:p>
        </p:txBody>
      </p:sp>
    </p:spTree>
    <p:extLst>
      <p:ext uri="{BB962C8B-B14F-4D97-AF65-F5344CB8AC3E}">
        <p14:creationId xmlns:p14="http://schemas.microsoft.com/office/powerpoint/2010/main" val="2776281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EFEFC4E9-7433-481F-9308-0C55408B289B}"/>
              </a:ext>
            </a:extLst>
          </p:cNvPr>
          <p:cNvSpPr>
            <a:spLocks noGrp="1" noChangeArrowheads="1"/>
          </p:cNvSpPr>
          <p:nvPr>
            <p:ph type="dt" sz="half" idx="10"/>
          </p:nvPr>
        </p:nvSpPr>
        <p:spPr>
          <a:ln/>
        </p:spPr>
        <p:txBody>
          <a:bodyPr/>
          <a:lstStyle>
            <a:lvl1pPr>
              <a:defRPr/>
            </a:lvl1pPr>
          </a:lstStyle>
          <a:p>
            <a:pPr>
              <a:defRPr/>
            </a:pPr>
            <a:fld id="{1BA5ACD5-B4FB-483D-8753-F9905CA8A196}" type="datetimeFigureOut">
              <a:rPr lang="en-US"/>
              <a:pPr>
                <a:defRPr/>
              </a:pPr>
              <a:t>10/7/2023</a:t>
            </a:fld>
            <a:endParaRPr lang="en-US"/>
          </a:p>
        </p:txBody>
      </p:sp>
      <p:sp>
        <p:nvSpPr>
          <p:cNvPr id="6" name="Rectangle 5">
            <a:extLst>
              <a:ext uri="{FF2B5EF4-FFF2-40B4-BE49-F238E27FC236}">
                <a16:creationId xmlns:a16="http://schemas.microsoft.com/office/drawing/2014/main" id="{A62BA30F-B610-4419-A454-4E17C2CD6BD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106470A-0C76-4DBB-8F3C-FE6246FEADFA}"/>
              </a:ext>
            </a:extLst>
          </p:cNvPr>
          <p:cNvSpPr>
            <a:spLocks noGrp="1" noChangeArrowheads="1"/>
          </p:cNvSpPr>
          <p:nvPr>
            <p:ph type="sldNum" sz="quarter" idx="12"/>
          </p:nvPr>
        </p:nvSpPr>
        <p:spPr>
          <a:ln/>
        </p:spPr>
        <p:txBody>
          <a:bodyPr/>
          <a:lstStyle>
            <a:lvl1pPr>
              <a:defRPr/>
            </a:lvl1pPr>
          </a:lstStyle>
          <a:p>
            <a:fld id="{A71E7FFC-F973-45C4-A2CA-C16748201E1F}" type="slidenum">
              <a:rPr lang="en-US" altLang="en-US"/>
              <a:pPr/>
              <a:t>‹#›</a:t>
            </a:fld>
            <a:endParaRPr lang="en-US" altLang="en-US"/>
          </a:p>
        </p:txBody>
      </p:sp>
    </p:spTree>
    <p:extLst>
      <p:ext uri="{BB962C8B-B14F-4D97-AF65-F5344CB8AC3E}">
        <p14:creationId xmlns:p14="http://schemas.microsoft.com/office/powerpoint/2010/main" val="39939787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FC1E86D7-9915-464D-91BA-C57C3493762A}"/>
              </a:ext>
            </a:extLst>
          </p:cNvPr>
          <p:cNvSpPr>
            <a:spLocks noGrp="1" noChangeArrowheads="1"/>
          </p:cNvSpPr>
          <p:nvPr>
            <p:ph type="dt" sz="half" idx="10"/>
          </p:nvPr>
        </p:nvSpPr>
        <p:spPr>
          <a:ln/>
        </p:spPr>
        <p:txBody>
          <a:bodyPr/>
          <a:lstStyle>
            <a:lvl1pPr>
              <a:defRPr/>
            </a:lvl1pPr>
          </a:lstStyle>
          <a:p>
            <a:pPr>
              <a:defRPr/>
            </a:pPr>
            <a:fld id="{E9505075-2721-4388-8AD4-78A0E6423776}" type="datetimeFigureOut">
              <a:rPr lang="en-US"/>
              <a:pPr>
                <a:defRPr/>
              </a:pPr>
              <a:t>10/7/2023</a:t>
            </a:fld>
            <a:endParaRPr lang="en-US"/>
          </a:p>
        </p:txBody>
      </p:sp>
      <p:sp>
        <p:nvSpPr>
          <p:cNvPr id="6" name="Rectangle 5">
            <a:extLst>
              <a:ext uri="{FF2B5EF4-FFF2-40B4-BE49-F238E27FC236}">
                <a16:creationId xmlns:a16="http://schemas.microsoft.com/office/drawing/2014/main" id="{7A216414-CAED-4ADD-8E76-A22D5C6C78B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FC8B348-6212-4C8C-87FF-3DC17D2BD30F}"/>
              </a:ext>
            </a:extLst>
          </p:cNvPr>
          <p:cNvSpPr>
            <a:spLocks noGrp="1" noChangeArrowheads="1"/>
          </p:cNvSpPr>
          <p:nvPr>
            <p:ph type="sldNum" sz="quarter" idx="12"/>
          </p:nvPr>
        </p:nvSpPr>
        <p:spPr>
          <a:ln/>
        </p:spPr>
        <p:txBody>
          <a:bodyPr/>
          <a:lstStyle>
            <a:lvl1pPr>
              <a:defRPr/>
            </a:lvl1pPr>
          </a:lstStyle>
          <a:p>
            <a:fld id="{4ADC2AA6-3B40-4AF7-AE49-2B8B07D834FA}" type="slidenum">
              <a:rPr lang="en-US" altLang="en-US"/>
              <a:pPr/>
              <a:t>‹#›</a:t>
            </a:fld>
            <a:endParaRPr lang="en-US" altLang="en-US"/>
          </a:p>
        </p:txBody>
      </p:sp>
    </p:spTree>
    <p:extLst>
      <p:ext uri="{BB962C8B-B14F-4D97-AF65-F5344CB8AC3E}">
        <p14:creationId xmlns:p14="http://schemas.microsoft.com/office/powerpoint/2010/main" val="27703599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A2F63B2-9AFE-443B-B2A0-50BACDAF847D}"/>
              </a:ext>
            </a:extLst>
          </p:cNvPr>
          <p:cNvSpPr>
            <a:spLocks noGrp="1" noChangeArrowheads="1"/>
          </p:cNvSpPr>
          <p:nvPr>
            <p:ph type="dt" sz="half" idx="10"/>
          </p:nvPr>
        </p:nvSpPr>
        <p:spPr>
          <a:ln/>
        </p:spPr>
        <p:txBody>
          <a:bodyPr/>
          <a:lstStyle>
            <a:lvl1pPr>
              <a:defRPr/>
            </a:lvl1pPr>
          </a:lstStyle>
          <a:p>
            <a:pPr>
              <a:defRPr/>
            </a:pPr>
            <a:fld id="{990396D2-D37A-436B-962E-5AAF83E8A46C}" type="datetimeFigureOut">
              <a:rPr lang="en-US"/>
              <a:pPr>
                <a:defRPr/>
              </a:pPr>
              <a:t>10/7/2023</a:t>
            </a:fld>
            <a:endParaRPr lang="en-US"/>
          </a:p>
        </p:txBody>
      </p:sp>
      <p:sp>
        <p:nvSpPr>
          <p:cNvPr id="5" name="Rectangle 5">
            <a:extLst>
              <a:ext uri="{FF2B5EF4-FFF2-40B4-BE49-F238E27FC236}">
                <a16:creationId xmlns:a16="http://schemas.microsoft.com/office/drawing/2014/main" id="{950D0319-F45F-4CC0-8878-185FE3BDA7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2D38A90-5657-4776-BEF3-9E2C2DC47011}"/>
              </a:ext>
            </a:extLst>
          </p:cNvPr>
          <p:cNvSpPr>
            <a:spLocks noGrp="1" noChangeArrowheads="1"/>
          </p:cNvSpPr>
          <p:nvPr>
            <p:ph type="sldNum" sz="quarter" idx="12"/>
          </p:nvPr>
        </p:nvSpPr>
        <p:spPr>
          <a:ln/>
        </p:spPr>
        <p:txBody>
          <a:bodyPr/>
          <a:lstStyle>
            <a:lvl1pPr>
              <a:defRPr/>
            </a:lvl1pPr>
          </a:lstStyle>
          <a:p>
            <a:fld id="{6A9A42F5-8351-4602-A8B2-277C55460852}" type="slidenum">
              <a:rPr lang="en-US" altLang="en-US"/>
              <a:pPr/>
              <a:t>‹#›</a:t>
            </a:fld>
            <a:endParaRPr lang="en-US" altLang="en-US"/>
          </a:p>
        </p:txBody>
      </p:sp>
    </p:spTree>
    <p:extLst>
      <p:ext uri="{BB962C8B-B14F-4D97-AF65-F5344CB8AC3E}">
        <p14:creationId xmlns:p14="http://schemas.microsoft.com/office/powerpoint/2010/main" val="32349525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BF7EB42-87D7-49AC-B928-F0457E48FFF2}"/>
              </a:ext>
            </a:extLst>
          </p:cNvPr>
          <p:cNvSpPr>
            <a:spLocks noGrp="1" noChangeArrowheads="1"/>
          </p:cNvSpPr>
          <p:nvPr>
            <p:ph type="dt" sz="half" idx="10"/>
          </p:nvPr>
        </p:nvSpPr>
        <p:spPr>
          <a:ln/>
        </p:spPr>
        <p:txBody>
          <a:bodyPr/>
          <a:lstStyle>
            <a:lvl1pPr>
              <a:defRPr/>
            </a:lvl1pPr>
          </a:lstStyle>
          <a:p>
            <a:pPr>
              <a:defRPr/>
            </a:pPr>
            <a:fld id="{61435CC3-1955-4302-A00B-0719C0AC4F89}" type="datetimeFigureOut">
              <a:rPr lang="en-US"/>
              <a:pPr>
                <a:defRPr/>
              </a:pPr>
              <a:t>10/7/2023</a:t>
            </a:fld>
            <a:endParaRPr lang="en-US"/>
          </a:p>
        </p:txBody>
      </p:sp>
      <p:sp>
        <p:nvSpPr>
          <p:cNvPr id="5" name="Rectangle 5">
            <a:extLst>
              <a:ext uri="{FF2B5EF4-FFF2-40B4-BE49-F238E27FC236}">
                <a16:creationId xmlns:a16="http://schemas.microsoft.com/office/drawing/2014/main" id="{C03E776D-9FF5-4BC9-B057-1A8F8096BB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2363DED-A019-46FA-862A-C1E64C4F3548}"/>
              </a:ext>
            </a:extLst>
          </p:cNvPr>
          <p:cNvSpPr>
            <a:spLocks noGrp="1" noChangeArrowheads="1"/>
          </p:cNvSpPr>
          <p:nvPr>
            <p:ph type="sldNum" sz="quarter" idx="12"/>
          </p:nvPr>
        </p:nvSpPr>
        <p:spPr>
          <a:ln/>
        </p:spPr>
        <p:txBody>
          <a:bodyPr/>
          <a:lstStyle>
            <a:lvl1pPr>
              <a:defRPr/>
            </a:lvl1pPr>
          </a:lstStyle>
          <a:p>
            <a:fld id="{DC14DD85-FBB2-46AB-A98F-1737DF87E9E5}" type="slidenum">
              <a:rPr lang="en-US" altLang="en-US"/>
              <a:pPr/>
              <a:t>‹#›</a:t>
            </a:fld>
            <a:endParaRPr lang="en-US" altLang="en-US"/>
          </a:p>
        </p:txBody>
      </p:sp>
    </p:spTree>
    <p:extLst>
      <p:ext uri="{BB962C8B-B14F-4D97-AF65-F5344CB8AC3E}">
        <p14:creationId xmlns:p14="http://schemas.microsoft.com/office/powerpoint/2010/main" val="354697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851"/>
            <a:ext cx="10972800" cy="1143000"/>
          </a:xfrm>
        </p:spPr>
        <p:txBody>
          <a:bodyPr/>
          <a:lstStyle/>
          <a:p>
            <a:r>
              <a:rPr lang="en-US"/>
              <a:t>Click to edit Master title style</a:t>
            </a:r>
            <a:endParaRPr lang="vi-VN"/>
          </a:p>
        </p:txBody>
      </p:sp>
      <p:sp>
        <p:nvSpPr>
          <p:cNvPr id="3" name="Content Placeholder 2"/>
          <p:cNvSpPr>
            <a:spLocks noGrp="1"/>
          </p:cNvSpPr>
          <p:nvPr>
            <p:ph sz="half" idx="1"/>
          </p:nvPr>
        </p:nvSpPr>
        <p:spPr>
          <a:xfrm>
            <a:off x="609600" y="1935164"/>
            <a:ext cx="5384800"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quarter" idx="2"/>
          </p:nvPr>
        </p:nvSpPr>
        <p:spPr>
          <a:xfrm>
            <a:off x="6197600" y="1935164"/>
            <a:ext cx="5384800" cy="2117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Content Placeholder 4"/>
          <p:cNvSpPr>
            <a:spLocks noGrp="1"/>
          </p:cNvSpPr>
          <p:nvPr>
            <p:ph sz="quarter" idx="3"/>
          </p:nvPr>
        </p:nvSpPr>
        <p:spPr>
          <a:xfrm>
            <a:off x="6197600" y="4205288"/>
            <a:ext cx="5384800" cy="2119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Date Placeholder 3">
            <a:extLst>
              <a:ext uri="{FF2B5EF4-FFF2-40B4-BE49-F238E27FC236}">
                <a16:creationId xmlns:a16="http://schemas.microsoft.com/office/drawing/2014/main" id="{8FB35F4B-0362-4299-980B-87EBC499A610}"/>
              </a:ext>
            </a:extLst>
          </p:cNvPr>
          <p:cNvSpPr>
            <a:spLocks noGrp="1"/>
          </p:cNvSpPr>
          <p:nvPr>
            <p:ph type="dt" sz="half" idx="10"/>
          </p:nvPr>
        </p:nvSpPr>
        <p:spPr/>
        <p:txBody>
          <a:bodyPr/>
          <a:lstStyle>
            <a:lvl1pPr>
              <a:defRPr/>
            </a:lvl1pPr>
          </a:lstStyle>
          <a:p>
            <a:pPr>
              <a:defRPr/>
            </a:pPr>
            <a:fld id="{5D37010F-D709-4B3A-8FD4-ABE19AC66AEA}" type="datetimeFigureOut">
              <a:rPr lang="en-US"/>
              <a:pPr>
                <a:defRPr/>
              </a:pPr>
              <a:t>10/7/2023</a:t>
            </a:fld>
            <a:endParaRPr lang="en-US"/>
          </a:p>
        </p:txBody>
      </p:sp>
      <p:sp>
        <p:nvSpPr>
          <p:cNvPr id="7" name="Footer Placeholder 4">
            <a:extLst>
              <a:ext uri="{FF2B5EF4-FFF2-40B4-BE49-F238E27FC236}">
                <a16:creationId xmlns:a16="http://schemas.microsoft.com/office/drawing/2014/main" id="{D850BDB1-B096-4E68-950B-C4A599F5E0B8}"/>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81E7EB0D-EDF8-477C-B0C8-3154CB83A52E}"/>
              </a:ext>
            </a:extLst>
          </p:cNvPr>
          <p:cNvSpPr>
            <a:spLocks noGrp="1"/>
          </p:cNvSpPr>
          <p:nvPr>
            <p:ph type="sldNum" sz="quarter" idx="12"/>
          </p:nvPr>
        </p:nvSpPr>
        <p:spPr/>
        <p:txBody>
          <a:bodyPr/>
          <a:lstStyle>
            <a:lvl1pPr>
              <a:defRPr/>
            </a:lvl1pPr>
          </a:lstStyle>
          <a:p>
            <a:fld id="{527C2868-2D85-4ADF-A83F-D0B52389E326}" type="slidenum">
              <a:rPr lang="en-US" altLang="en-US"/>
              <a:pPr/>
              <a:t>‹#›</a:t>
            </a:fld>
            <a:endParaRPr lang="en-US" altLang="en-US"/>
          </a:p>
        </p:txBody>
      </p:sp>
    </p:spTree>
    <p:extLst>
      <p:ext uri="{BB962C8B-B14F-4D97-AF65-F5344CB8AC3E}">
        <p14:creationId xmlns:p14="http://schemas.microsoft.com/office/powerpoint/2010/main" val="1329320823"/>
      </p:ext>
    </p:extLst>
  </p:cSld>
  <p:clrMapOvr>
    <a:overrideClrMapping bg1="lt1" tx1="dk1" bg2="lt2" tx2="dk2" accent1="accent1" accent2="accent2" accent3="accent3" accent4="accent4" accent5="accent5" accent6="accent6" hlink="hlink" folHlink="folHlink"/>
  </p:clrMapOvr>
  <p:transition spd="med">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8685A735-9EDC-4EC2-A9A3-E9C70452B0B4}"/>
              </a:ext>
            </a:extLst>
          </p:cNvPr>
          <p:cNvSpPr>
            <a:spLocks noGrp="1" noChangeArrowheads="1"/>
          </p:cNvSpPr>
          <p:nvPr>
            <p:ph type="dt" sz="half" idx="10"/>
          </p:nvPr>
        </p:nvSpPr>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E3C87AD3-3755-4B47-B0C4-CBC0E306B7DF}"/>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5EBF8DCF-A3A3-4BF6-8047-F55B15FFEC14}"/>
              </a:ext>
            </a:extLst>
          </p:cNvPr>
          <p:cNvSpPr>
            <a:spLocks noGrp="1" noChangeArrowheads="1"/>
          </p:cNvSpPr>
          <p:nvPr>
            <p:ph type="sldNum" sz="quarter" idx="12"/>
          </p:nvPr>
        </p:nvSpPr>
        <p:spPr/>
        <p:txBody>
          <a:bodyPr/>
          <a:lstStyle>
            <a:lvl1pPr>
              <a:defRPr/>
            </a:lvl1pPr>
          </a:lstStyle>
          <a:p>
            <a:fld id="{33338F7D-943A-49E8-A084-F60BC6C8D78F}" type="slidenum">
              <a:rPr lang="en-US" altLang="en-US"/>
              <a:pPr/>
              <a:t>‹#›</a:t>
            </a:fld>
            <a:endParaRPr lang="en-US" altLang="en-US"/>
          </a:p>
        </p:txBody>
      </p:sp>
    </p:spTree>
    <p:extLst>
      <p:ext uri="{BB962C8B-B14F-4D97-AF65-F5344CB8AC3E}">
        <p14:creationId xmlns:p14="http://schemas.microsoft.com/office/powerpoint/2010/main" val="31905784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Date Placeholder 3">
            <a:extLst>
              <a:ext uri="{FF2B5EF4-FFF2-40B4-BE49-F238E27FC236}">
                <a16:creationId xmlns:a16="http://schemas.microsoft.com/office/drawing/2014/main" id="{E3C5D438-CEB3-4750-9C77-98D44596F085}"/>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5" name="Footer Placeholder 4">
            <a:extLst>
              <a:ext uri="{FF2B5EF4-FFF2-40B4-BE49-F238E27FC236}">
                <a16:creationId xmlns:a16="http://schemas.microsoft.com/office/drawing/2014/main" id="{35C63EA0-65BD-46A9-8917-85EBF9AEEE04}"/>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44FAEEBD-28D2-498C-8823-9722FB5F60DE}"/>
              </a:ext>
            </a:extLst>
          </p:cNvPr>
          <p:cNvSpPr>
            <a:spLocks noGrp="1"/>
          </p:cNvSpPr>
          <p:nvPr>
            <p:ph type="sldNum" sz="quarter" idx="12"/>
          </p:nvPr>
        </p:nvSpPr>
        <p:spPr/>
        <p:txBody>
          <a:bodyPr/>
          <a:lstStyle>
            <a:lvl1pPr eaLnBrk="0" hangingPunct="0">
              <a:defRPr/>
            </a:lvl1pPr>
          </a:lstStyle>
          <a:p>
            <a:fld id="{0C8D1F52-1256-4636-809B-98C600C26BE3}" type="slidenum">
              <a:rPr lang="en-US" altLang="en-US"/>
              <a:pPr/>
              <a:t>‹#›</a:t>
            </a:fld>
            <a:endParaRPr lang="en-US" altLang="en-US"/>
          </a:p>
        </p:txBody>
      </p:sp>
    </p:spTree>
    <p:extLst>
      <p:ext uri="{BB962C8B-B14F-4D97-AF65-F5344CB8AC3E}">
        <p14:creationId xmlns:p14="http://schemas.microsoft.com/office/powerpoint/2010/main" val="2636453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E696A0-986F-4ACC-B10A-9CE4CE24809B}"/>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Footer Placeholder 5">
            <a:extLst>
              <a:ext uri="{FF2B5EF4-FFF2-40B4-BE49-F238E27FC236}">
                <a16:creationId xmlns:a16="http://schemas.microsoft.com/office/drawing/2014/main" id="{E7812C4B-3A9A-4736-A317-09F5CC4D2C75}"/>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1311DCAC-7889-449E-AEF5-D77F8F746B93}"/>
              </a:ext>
            </a:extLst>
          </p:cNvPr>
          <p:cNvSpPr>
            <a:spLocks noGrp="1"/>
          </p:cNvSpPr>
          <p:nvPr>
            <p:ph type="sldNum" sz="quarter" idx="12"/>
          </p:nvPr>
        </p:nvSpPr>
        <p:spPr/>
        <p:txBody>
          <a:bodyPr/>
          <a:lstStyle>
            <a:lvl1pPr eaLnBrk="0" hangingPunct="0">
              <a:defRPr/>
            </a:lvl1pPr>
          </a:lstStyle>
          <a:p>
            <a:fld id="{F0153C3B-083E-42D9-A798-3FC0E9F8ED0A}" type="slidenum">
              <a:rPr lang="en-US" altLang="en-US"/>
              <a:pPr/>
              <a:t>‹#›</a:t>
            </a:fld>
            <a:endParaRPr lang="en-US" altLang="en-US"/>
          </a:p>
        </p:txBody>
      </p:sp>
    </p:spTree>
    <p:extLst>
      <p:ext uri="{BB962C8B-B14F-4D97-AF65-F5344CB8AC3E}">
        <p14:creationId xmlns:p14="http://schemas.microsoft.com/office/powerpoint/2010/main" val="2502940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3B45F3-23B2-419A-B40B-1283EB98D0B5}"/>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8" name="Footer Placeholder 7">
            <a:extLst>
              <a:ext uri="{FF2B5EF4-FFF2-40B4-BE49-F238E27FC236}">
                <a16:creationId xmlns:a16="http://schemas.microsoft.com/office/drawing/2014/main" id="{760F5DB9-2BB9-4800-AFED-9A3C9AC96B54}"/>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a:extLst>
              <a:ext uri="{FF2B5EF4-FFF2-40B4-BE49-F238E27FC236}">
                <a16:creationId xmlns:a16="http://schemas.microsoft.com/office/drawing/2014/main" id="{B87299BD-198E-4BE1-B7DC-ADFCDFED0CA8}"/>
              </a:ext>
            </a:extLst>
          </p:cNvPr>
          <p:cNvSpPr>
            <a:spLocks noGrp="1"/>
          </p:cNvSpPr>
          <p:nvPr>
            <p:ph type="sldNum" sz="quarter" idx="12"/>
          </p:nvPr>
        </p:nvSpPr>
        <p:spPr/>
        <p:txBody>
          <a:bodyPr/>
          <a:lstStyle>
            <a:lvl1pPr eaLnBrk="0" hangingPunct="0">
              <a:defRPr/>
            </a:lvl1pPr>
          </a:lstStyle>
          <a:p>
            <a:fld id="{6F00C82D-2533-4119-ACC1-A90588DFED8E}" type="slidenum">
              <a:rPr lang="en-US" altLang="en-US"/>
              <a:pPr/>
              <a:t>‹#›</a:t>
            </a:fld>
            <a:endParaRPr lang="en-US" altLang="en-US"/>
          </a:p>
        </p:txBody>
      </p:sp>
    </p:spTree>
    <p:extLst>
      <p:ext uri="{BB962C8B-B14F-4D97-AF65-F5344CB8AC3E}">
        <p14:creationId xmlns:p14="http://schemas.microsoft.com/office/powerpoint/2010/main" val="3801805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83F99B-106E-4DE1-898F-1EB5B3FF9407}"/>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4" name="Footer Placeholder 3">
            <a:extLst>
              <a:ext uri="{FF2B5EF4-FFF2-40B4-BE49-F238E27FC236}">
                <a16:creationId xmlns:a16="http://schemas.microsoft.com/office/drawing/2014/main" id="{EBA678E1-F649-47E7-82CB-45A00E377F52}"/>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a:extLst>
              <a:ext uri="{FF2B5EF4-FFF2-40B4-BE49-F238E27FC236}">
                <a16:creationId xmlns:a16="http://schemas.microsoft.com/office/drawing/2014/main" id="{2D2EB6F1-93BE-4473-8BA8-293B870347F3}"/>
              </a:ext>
            </a:extLst>
          </p:cNvPr>
          <p:cNvSpPr>
            <a:spLocks noGrp="1"/>
          </p:cNvSpPr>
          <p:nvPr>
            <p:ph type="sldNum" sz="quarter" idx="12"/>
          </p:nvPr>
        </p:nvSpPr>
        <p:spPr/>
        <p:txBody>
          <a:bodyPr/>
          <a:lstStyle>
            <a:lvl1pPr eaLnBrk="0" hangingPunct="0">
              <a:defRPr/>
            </a:lvl1pPr>
          </a:lstStyle>
          <a:p>
            <a:fld id="{C3CB5753-0F7E-4EE8-8042-F2BD8FBF6EA9}" type="slidenum">
              <a:rPr lang="en-US" altLang="en-US"/>
              <a:pPr/>
              <a:t>‹#›</a:t>
            </a:fld>
            <a:endParaRPr lang="en-US" altLang="en-US"/>
          </a:p>
        </p:txBody>
      </p:sp>
    </p:spTree>
    <p:extLst>
      <p:ext uri="{BB962C8B-B14F-4D97-AF65-F5344CB8AC3E}">
        <p14:creationId xmlns:p14="http://schemas.microsoft.com/office/powerpoint/2010/main" val="4257442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829F35-8CE0-4FBA-A194-A8A83088C574}"/>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3" name="Footer Placeholder 2">
            <a:extLst>
              <a:ext uri="{FF2B5EF4-FFF2-40B4-BE49-F238E27FC236}">
                <a16:creationId xmlns:a16="http://schemas.microsoft.com/office/drawing/2014/main" id="{5FF8018E-16D8-41A1-92D6-4215049F4038}"/>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a:extLst>
              <a:ext uri="{FF2B5EF4-FFF2-40B4-BE49-F238E27FC236}">
                <a16:creationId xmlns:a16="http://schemas.microsoft.com/office/drawing/2014/main" id="{758C5C7F-5F31-4CED-A6E3-0F79E242517A}"/>
              </a:ext>
            </a:extLst>
          </p:cNvPr>
          <p:cNvSpPr>
            <a:spLocks noGrp="1"/>
          </p:cNvSpPr>
          <p:nvPr>
            <p:ph type="sldNum" sz="quarter" idx="12"/>
          </p:nvPr>
        </p:nvSpPr>
        <p:spPr/>
        <p:txBody>
          <a:bodyPr/>
          <a:lstStyle>
            <a:lvl1pPr eaLnBrk="0" hangingPunct="0">
              <a:defRPr/>
            </a:lvl1pPr>
          </a:lstStyle>
          <a:p>
            <a:fld id="{441AA007-A095-4477-8D46-3479935C2B19}" type="slidenum">
              <a:rPr lang="en-US" altLang="en-US"/>
              <a:pPr/>
              <a:t>‹#›</a:t>
            </a:fld>
            <a:endParaRPr lang="en-US" altLang="en-US"/>
          </a:p>
        </p:txBody>
      </p:sp>
    </p:spTree>
    <p:extLst>
      <p:ext uri="{BB962C8B-B14F-4D97-AF65-F5344CB8AC3E}">
        <p14:creationId xmlns:p14="http://schemas.microsoft.com/office/powerpoint/2010/main" val="2532308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F071EA71-F77C-4F17-BBE8-8D21DE6D5E0C}"/>
              </a:ext>
            </a:extLst>
          </p:cNvPr>
          <p:cNvSpPr>
            <a:spLocks noGrp="1"/>
          </p:cNvSpPr>
          <p:nvPr>
            <p:ph type="dt" sz="half" idx="10"/>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6" name="Footer Placeholder 5">
            <a:extLst>
              <a:ext uri="{FF2B5EF4-FFF2-40B4-BE49-F238E27FC236}">
                <a16:creationId xmlns:a16="http://schemas.microsoft.com/office/drawing/2014/main" id="{FE7BCBED-9319-4265-963E-30BE887566BD}"/>
              </a:ext>
            </a:extLst>
          </p:cNvPr>
          <p:cNvSpPr>
            <a:spLocks noGrp="1"/>
          </p:cNvSpPr>
          <p:nvPr>
            <p:ph type="ftr" sz="quarter" idx="11"/>
          </p:nvPr>
        </p:nvSpPr>
        <p:spPr/>
        <p:txBody>
          <a:bodyPr/>
          <a:lstStyle>
            <a:lvl1pPr eaLnBrk="0" hangingPunct="0">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6670F13D-A59E-43CC-9D91-62701847F842}"/>
              </a:ext>
            </a:extLst>
          </p:cNvPr>
          <p:cNvSpPr>
            <a:spLocks noGrp="1"/>
          </p:cNvSpPr>
          <p:nvPr>
            <p:ph type="sldNum" sz="quarter" idx="12"/>
          </p:nvPr>
        </p:nvSpPr>
        <p:spPr/>
        <p:txBody>
          <a:bodyPr/>
          <a:lstStyle>
            <a:lvl1pPr eaLnBrk="0" hangingPunct="0">
              <a:defRPr/>
            </a:lvl1pPr>
          </a:lstStyle>
          <a:p>
            <a:fld id="{E575081C-D5DE-470E-9739-3898FC8D37DF}" type="slidenum">
              <a:rPr lang="en-US" altLang="en-US"/>
              <a:pPr/>
              <a:t>‹#›</a:t>
            </a:fld>
            <a:endParaRPr lang="en-US" altLang="en-US"/>
          </a:p>
        </p:txBody>
      </p:sp>
    </p:spTree>
    <p:extLst>
      <p:ext uri="{BB962C8B-B14F-4D97-AF65-F5344CB8AC3E}">
        <p14:creationId xmlns:p14="http://schemas.microsoft.com/office/powerpoint/2010/main" val="5011663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6.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6.jpe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B997F10-ECDF-44E9-83DB-A1EB0107590F}"/>
              </a:ext>
            </a:extLst>
          </p:cNvPr>
          <p:cNvSpPr/>
          <p:nvPr userDrawn="1"/>
        </p:nvSpPr>
        <p:spPr>
          <a:xfrm>
            <a:off x="184290" y="179494"/>
            <a:ext cx="11906109" cy="6492668"/>
          </a:xfrm>
          <a:prstGeom prst="rect">
            <a:avLst/>
          </a:prstGeom>
          <a:blipFill dpi="0" rotWithShape="1">
            <a:blip r:embed="rId3">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组合 1">
            <a:extLst>
              <a:ext uri="{FF2B5EF4-FFF2-40B4-BE49-F238E27FC236}">
                <a16:creationId xmlns:a16="http://schemas.microsoft.com/office/drawing/2014/main" id="{1F833EC4-E2F9-4549-A464-40B7E5EEA6FD}"/>
              </a:ext>
            </a:extLst>
          </p:cNvPr>
          <p:cNvGrpSpPr/>
          <p:nvPr userDrawn="1"/>
        </p:nvGrpSpPr>
        <p:grpSpPr>
          <a:xfrm>
            <a:off x="0" y="0"/>
            <a:ext cx="12309881" cy="6858000"/>
            <a:chOff x="0" y="0"/>
            <a:chExt cx="12309881" cy="6858000"/>
          </a:xfrm>
        </p:grpSpPr>
        <p:pic>
          <p:nvPicPr>
            <p:cNvPr id="3" name="图片 2">
              <a:extLst>
                <a:ext uri="{FF2B5EF4-FFF2-40B4-BE49-F238E27FC236}">
                  <a16:creationId xmlns:a16="http://schemas.microsoft.com/office/drawing/2014/main" id="{C990D388-9074-4BA5-80A8-2232014090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4" name="矩形: 圆角 3">
              <a:extLst>
                <a:ext uri="{FF2B5EF4-FFF2-40B4-BE49-F238E27FC236}">
                  <a16:creationId xmlns:a16="http://schemas.microsoft.com/office/drawing/2014/main" id="{63E2F4B5-8CE5-4856-AD7D-53EABD075E69}"/>
                </a:ext>
              </a:extLst>
            </p:cNvPr>
            <p:cNvSpPr/>
            <p:nvPr/>
          </p:nvSpPr>
          <p:spPr>
            <a:xfrm>
              <a:off x="429986" y="664016"/>
              <a:ext cx="11332027" cy="5758800"/>
            </a:xfrm>
            <a:prstGeom prst="roundRect">
              <a:avLst/>
            </a:prstGeom>
            <a:no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pic>
          <p:nvPicPr>
            <p:cNvPr id="5" name="图片 4">
              <a:extLst>
                <a:ext uri="{FF2B5EF4-FFF2-40B4-BE49-F238E27FC236}">
                  <a16:creationId xmlns:a16="http://schemas.microsoft.com/office/drawing/2014/main" id="{C5ADCA99-DAF4-4291-84A9-6E7BE648008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31" t="71037" r="529" b="3042"/>
            <a:stretch/>
          </p:blipFill>
          <p:spPr>
            <a:xfrm>
              <a:off x="8904514" y="5528668"/>
              <a:ext cx="3405367" cy="1329332"/>
            </a:xfrm>
            <a:prstGeom prst="rect">
              <a:avLst/>
            </a:prstGeom>
          </p:spPr>
        </p:pic>
        <p:grpSp>
          <p:nvGrpSpPr>
            <p:cNvPr id="6" name="组合 5">
              <a:extLst>
                <a:ext uri="{FF2B5EF4-FFF2-40B4-BE49-F238E27FC236}">
                  <a16:creationId xmlns:a16="http://schemas.microsoft.com/office/drawing/2014/main" id="{90FD8696-508A-46C2-B9A5-C8837437E346}"/>
                </a:ext>
              </a:extLst>
            </p:cNvPr>
            <p:cNvGrpSpPr/>
            <p:nvPr/>
          </p:nvGrpSpPr>
          <p:grpSpPr>
            <a:xfrm rot="5400000">
              <a:off x="5709961" y="-1054214"/>
              <a:ext cx="772078" cy="3224189"/>
              <a:chOff x="246324" y="651074"/>
              <a:chExt cx="969786" cy="5555849"/>
            </a:xfrm>
          </p:grpSpPr>
          <p:sp>
            <p:nvSpPr>
              <p:cNvPr id="9" name="矩形: 圆角 8">
                <a:extLst>
                  <a:ext uri="{FF2B5EF4-FFF2-40B4-BE49-F238E27FC236}">
                    <a16:creationId xmlns:a16="http://schemas.microsoft.com/office/drawing/2014/main" id="{AF493636-B449-46E7-9C1C-83C3DD1DFC60}"/>
                  </a:ext>
                </a:extLst>
              </p:cNvPr>
              <p:cNvSpPr/>
              <p:nvPr/>
            </p:nvSpPr>
            <p:spPr>
              <a:xfrm rot="5400000" flipH="1" flipV="1">
                <a:off x="-1913394" y="3077419"/>
                <a:ext cx="5555849" cy="703159"/>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a:latin typeface="小考拉体" panose="02000503000000000000" pitchFamily="2" charset="-122"/>
                    <a:ea typeface="小考拉体" panose="02000503000000000000" pitchFamily="2" charset="-122"/>
                  </a:rPr>
                  <a:t>请在此输入标题</a:t>
                </a:r>
              </a:p>
            </p:txBody>
          </p:sp>
          <p:sp>
            <p:nvSpPr>
              <p:cNvPr id="10" name="矩形: 圆角 9">
                <a:extLst>
                  <a:ext uri="{FF2B5EF4-FFF2-40B4-BE49-F238E27FC236}">
                    <a16:creationId xmlns:a16="http://schemas.microsoft.com/office/drawing/2014/main" id="{D090BB28-5099-4CBB-82A1-4C7600071AA6}"/>
                  </a:ext>
                </a:extLst>
              </p:cNvPr>
              <p:cNvSpPr/>
              <p:nvPr/>
            </p:nvSpPr>
            <p:spPr>
              <a:xfrm rot="5400000" flipH="1" flipV="1">
                <a:off x="369398" y="5318468"/>
                <a:ext cx="287107" cy="533255"/>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9B26AE79-14A4-4595-B87C-340D6E201629}"/>
                  </a:ext>
                </a:extLst>
              </p:cNvPr>
              <p:cNvSpPr/>
              <p:nvPr/>
            </p:nvSpPr>
            <p:spPr>
              <a:xfrm rot="5400000" flipH="1" flipV="1">
                <a:off x="379009" y="1090739"/>
                <a:ext cx="287107" cy="533254"/>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7" name="图片 6">
              <a:extLst>
                <a:ext uri="{FF2B5EF4-FFF2-40B4-BE49-F238E27FC236}">
                  <a16:creationId xmlns:a16="http://schemas.microsoft.com/office/drawing/2014/main" id="{E3B6CFF1-6C5F-4973-8039-0FDC3B0DAAC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7381524" y="609676"/>
              <a:ext cx="837659" cy="527951"/>
            </a:xfrm>
            <a:prstGeom prst="rect">
              <a:avLst/>
            </a:prstGeom>
          </p:spPr>
        </p:pic>
        <p:pic>
          <p:nvPicPr>
            <p:cNvPr id="8" name="图片 7">
              <a:extLst>
                <a:ext uri="{FF2B5EF4-FFF2-40B4-BE49-F238E27FC236}">
                  <a16:creationId xmlns:a16="http://schemas.microsoft.com/office/drawing/2014/main" id="{E168D529-666E-4291-9C8B-7493590088D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3923800" y="185838"/>
              <a:ext cx="837659" cy="527951"/>
            </a:xfrm>
            <a:prstGeom prst="rect">
              <a:avLst/>
            </a:prstGeom>
          </p:spPr>
        </p:pic>
      </p:grpSp>
      <p:sp>
        <p:nvSpPr>
          <p:cNvPr id="12" name="Oval 11">
            <a:extLst>
              <a:ext uri="{FF2B5EF4-FFF2-40B4-BE49-F238E27FC236}">
                <a16:creationId xmlns:a16="http://schemas.microsoft.com/office/drawing/2014/main" id="{7167E8DA-3407-4E4E-80C8-40CDBF7A1A14}"/>
              </a:ext>
            </a:extLst>
          </p:cNvPr>
          <p:cNvSpPr/>
          <p:nvPr userDrawn="1"/>
        </p:nvSpPr>
        <p:spPr>
          <a:xfrm>
            <a:off x="-1769165" y="387626"/>
            <a:ext cx="1620078" cy="1639957"/>
          </a:xfrm>
          <a:prstGeom prst="ellipse">
            <a:avLst/>
          </a:prstGeom>
          <a:blipFill dpi="0" rotWithShape="1">
            <a:blip r:embed="rId7"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F2185E8-DFDA-41CD-AA95-D638A30A32C6}"/>
              </a:ext>
            </a:extLst>
          </p:cNvPr>
          <p:cNvSpPr>
            <a:spLocks noGrp="1" noChangeArrowheads="1"/>
          </p:cNvSpPr>
          <p:nvPr>
            <p:ph type="title"/>
          </p:nvPr>
        </p:nvSpPr>
        <p:spPr bwMode="auto">
          <a:xfrm>
            <a:off x="609600" y="275167"/>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B240419A-5A7A-46D8-9823-3B96F75D4179}"/>
              </a:ext>
            </a:extLst>
          </p:cNvPr>
          <p:cNvSpPr>
            <a:spLocks noGrp="1" noChangeArrowheads="1"/>
          </p:cNvSpPr>
          <p:nvPr>
            <p:ph type="body" idx="1"/>
          </p:nvPr>
        </p:nvSpPr>
        <p:spPr bwMode="auto">
          <a:xfrm>
            <a:off x="609600" y="1600201"/>
            <a:ext cx="10972800" cy="452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AF9C502-8696-409F-B248-962E0E6F39F6}"/>
              </a:ext>
            </a:extLst>
          </p:cNvPr>
          <p:cNvSpPr>
            <a:spLocks noGrp="1" noChangeArrowheads="1"/>
          </p:cNvSpPr>
          <p:nvPr>
            <p:ph type="dt" sz="half" idx="2"/>
          </p:nvPr>
        </p:nvSpPr>
        <p:spPr bwMode="auto">
          <a:xfrm>
            <a:off x="609600" y="6246285"/>
            <a:ext cx="2844800" cy="476249"/>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867">
                <a:solidFill>
                  <a:srgbClr val="000000"/>
                </a:solidFill>
                <a:latin typeface="Arial" charset="0"/>
                <a:cs typeface="Arial" charset="0"/>
              </a:defRPr>
            </a:lvl1pPr>
          </a:lstStyle>
          <a:p>
            <a:pPr>
              <a:defRPr/>
            </a:pPr>
            <a:endParaRPr lang="en-US"/>
          </a:p>
        </p:txBody>
      </p:sp>
      <p:sp>
        <p:nvSpPr>
          <p:cNvPr id="1029" name="Rectangle 5">
            <a:extLst>
              <a:ext uri="{FF2B5EF4-FFF2-40B4-BE49-F238E27FC236}">
                <a16:creationId xmlns:a16="http://schemas.microsoft.com/office/drawing/2014/main" id="{7D7A79D7-4EBB-4B68-9BED-6D28AA681683}"/>
              </a:ext>
            </a:extLst>
          </p:cNvPr>
          <p:cNvSpPr>
            <a:spLocks noGrp="1" noChangeArrowheads="1"/>
          </p:cNvSpPr>
          <p:nvPr>
            <p:ph type="ftr" sz="quarter" idx="3"/>
          </p:nvPr>
        </p:nvSpPr>
        <p:spPr bwMode="auto">
          <a:xfrm>
            <a:off x="4165600" y="6246285"/>
            <a:ext cx="3860800" cy="476249"/>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867">
                <a:solidFill>
                  <a:srgbClr val="000000"/>
                </a:solidFill>
                <a:latin typeface="Arial" charset="0"/>
                <a:cs typeface="Arial" charset="0"/>
              </a:defRPr>
            </a:lvl1pPr>
          </a:lstStyle>
          <a:p>
            <a:pPr>
              <a:defRPr/>
            </a:pPr>
            <a:endParaRPr lang="en-US"/>
          </a:p>
        </p:txBody>
      </p:sp>
      <p:sp>
        <p:nvSpPr>
          <p:cNvPr id="1030" name="Rectangle 6">
            <a:extLst>
              <a:ext uri="{FF2B5EF4-FFF2-40B4-BE49-F238E27FC236}">
                <a16:creationId xmlns:a16="http://schemas.microsoft.com/office/drawing/2014/main" id="{F21AAF6C-F210-4B30-900F-44F19218B0F8}"/>
              </a:ext>
            </a:extLst>
          </p:cNvPr>
          <p:cNvSpPr>
            <a:spLocks noGrp="1" noChangeArrowheads="1"/>
          </p:cNvSpPr>
          <p:nvPr>
            <p:ph type="sldNum" sz="quarter" idx="4"/>
          </p:nvPr>
        </p:nvSpPr>
        <p:spPr bwMode="auto">
          <a:xfrm>
            <a:off x="8737600" y="6246285"/>
            <a:ext cx="2844800" cy="476249"/>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867">
                <a:solidFill>
                  <a:srgbClr val="000000"/>
                </a:solidFill>
                <a:latin typeface="Arial" panose="020B0604020202020204" pitchFamily="34" charset="0"/>
              </a:defRPr>
            </a:lvl1pPr>
          </a:lstStyle>
          <a:p>
            <a:fld id="{EB98A628-DDE3-4333-8A4E-BE21E19BD64C}" type="slidenum">
              <a:rPr lang="en-US" altLang="en-US"/>
              <a:pPr/>
              <a:t>‹#›</a:t>
            </a:fld>
            <a:endParaRPr lang="en-US" altLang="en-US"/>
          </a:p>
        </p:txBody>
      </p:sp>
    </p:spTree>
    <p:extLst>
      <p:ext uri="{BB962C8B-B14F-4D97-AF65-F5344CB8AC3E}">
        <p14:creationId xmlns:p14="http://schemas.microsoft.com/office/powerpoint/2010/main" val="145402614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ctr" rtl="0" eaLnBrk="0" fontAlgn="base" hangingPunct="0">
        <a:spcBef>
          <a:spcPct val="0"/>
        </a:spcBef>
        <a:spcAft>
          <a:spcPct val="0"/>
        </a:spcAft>
        <a:defRPr sz="5867">
          <a:solidFill>
            <a:schemeClr val="tx2"/>
          </a:solidFill>
          <a:latin typeface="+mj-lt"/>
          <a:ea typeface="+mj-ea"/>
          <a:cs typeface="+mj-cs"/>
        </a:defRPr>
      </a:lvl1pPr>
      <a:lvl2pPr algn="ctr" rtl="0" eaLnBrk="0" fontAlgn="base" hangingPunct="0">
        <a:spcBef>
          <a:spcPct val="0"/>
        </a:spcBef>
        <a:spcAft>
          <a:spcPct val="0"/>
        </a:spcAft>
        <a:defRPr sz="5867">
          <a:solidFill>
            <a:schemeClr val="tx2"/>
          </a:solidFill>
          <a:latin typeface="Arial" charset="0"/>
          <a:cs typeface="Arial" charset="0"/>
        </a:defRPr>
      </a:lvl2pPr>
      <a:lvl3pPr algn="ctr" rtl="0" eaLnBrk="0" fontAlgn="base" hangingPunct="0">
        <a:spcBef>
          <a:spcPct val="0"/>
        </a:spcBef>
        <a:spcAft>
          <a:spcPct val="0"/>
        </a:spcAft>
        <a:defRPr sz="5867">
          <a:solidFill>
            <a:schemeClr val="tx2"/>
          </a:solidFill>
          <a:latin typeface="Arial" charset="0"/>
          <a:cs typeface="Arial" charset="0"/>
        </a:defRPr>
      </a:lvl3pPr>
      <a:lvl4pPr algn="ctr" rtl="0" eaLnBrk="0" fontAlgn="base" hangingPunct="0">
        <a:spcBef>
          <a:spcPct val="0"/>
        </a:spcBef>
        <a:spcAft>
          <a:spcPct val="0"/>
        </a:spcAft>
        <a:defRPr sz="5867">
          <a:solidFill>
            <a:schemeClr val="tx2"/>
          </a:solidFill>
          <a:latin typeface="Arial" charset="0"/>
          <a:cs typeface="Arial" charset="0"/>
        </a:defRPr>
      </a:lvl4pPr>
      <a:lvl5pPr algn="ctr" rtl="0" eaLnBrk="0" fontAlgn="base" hangingPunct="0">
        <a:spcBef>
          <a:spcPct val="0"/>
        </a:spcBef>
        <a:spcAft>
          <a:spcPct val="0"/>
        </a:spcAft>
        <a:defRPr sz="5867">
          <a:solidFill>
            <a:schemeClr val="tx2"/>
          </a:solidFill>
          <a:latin typeface="Arial" charset="0"/>
          <a:cs typeface="Arial" charset="0"/>
        </a:defRPr>
      </a:lvl5pPr>
      <a:lvl6pPr marL="609585" algn="ctr" rtl="0" fontAlgn="base">
        <a:spcBef>
          <a:spcPct val="0"/>
        </a:spcBef>
        <a:spcAft>
          <a:spcPct val="0"/>
        </a:spcAft>
        <a:defRPr sz="5867">
          <a:solidFill>
            <a:schemeClr val="tx2"/>
          </a:solidFill>
          <a:latin typeface="Arial" charset="0"/>
          <a:cs typeface="Arial" charset="0"/>
        </a:defRPr>
      </a:lvl6pPr>
      <a:lvl7pPr marL="1219170" algn="ctr" rtl="0" fontAlgn="base">
        <a:spcBef>
          <a:spcPct val="0"/>
        </a:spcBef>
        <a:spcAft>
          <a:spcPct val="0"/>
        </a:spcAft>
        <a:defRPr sz="5867">
          <a:solidFill>
            <a:schemeClr val="tx2"/>
          </a:solidFill>
          <a:latin typeface="Arial" charset="0"/>
          <a:cs typeface="Arial" charset="0"/>
        </a:defRPr>
      </a:lvl7pPr>
      <a:lvl8pPr marL="1828754" algn="ctr" rtl="0" fontAlgn="base">
        <a:spcBef>
          <a:spcPct val="0"/>
        </a:spcBef>
        <a:spcAft>
          <a:spcPct val="0"/>
        </a:spcAft>
        <a:defRPr sz="5867">
          <a:solidFill>
            <a:schemeClr val="tx2"/>
          </a:solidFill>
          <a:latin typeface="Arial" charset="0"/>
          <a:cs typeface="Arial" charset="0"/>
        </a:defRPr>
      </a:lvl8pPr>
      <a:lvl9pPr marL="2438339" algn="ctr" rtl="0" fontAlgn="base">
        <a:spcBef>
          <a:spcPct val="0"/>
        </a:spcBef>
        <a:spcAft>
          <a:spcPct val="0"/>
        </a:spcAft>
        <a:defRPr sz="5867">
          <a:solidFill>
            <a:schemeClr val="tx2"/>
          </a:solidFill>
          <a:latin typeface="Arial" charset="0"/>
          <a:cs typeface="Arial"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cs typeface="+mn-cs"/>
        </a:defRPr>
      </a:lvl2pPr>
      <a:lvl3pPr marL="1523962" indent="-304792" algn="l" rtl="0" eaLnBrk="0" fontAlgn="base" hangingPunct="0">
        <a:spcBef>
          <a:spcPct val="20000"/>
        </a:spcBef>
        <a:spcAft>
          <a:spcPct val="0"/>
        </a:spcAft>
        <a:buChar char="•"/>
        <a:defRPr sz="3200">
          <a:solidFill>
            <a:schemeClr val="tx1"/>
          </a:solidFill>
          <a:latin typeface="+mn-lt"/>
          <a:cs typeface="+mn-cs"/>
        </a:defRPr>
      </a:lvl3pPr>
      <a:lvl4pPr marL="2133547" indent="-304792" algn="l" rtl="0" eaLnBrk="0" fontAlgn="base" hangingPunct="0">
        <a:spcBef>
          <a:spcPct val="20000"/>
        </a:spcBef>
        <a:spcAft>
          <a:spcPct val="0"/>
        </a:spcAft>
        <a:buChar char="–"/>
        <a:defRPr sz="2667">
          <a:solidFill>
            <a:schemeClr val="tx1"/>
          </a:solidFill>
          <a:latin typeface="+mn-lt"/>
          <a:cs typeface="+mn-cs"/>
        </a:defRPr>
      </a:lvl4pPr>
      <a:lvl5pPr marL="2743131" indent="-304792" algn="l" rtl="0" eaLnBrk="0" fontAlgn="base" hangingPunct="0">
        <a:spcBef>
          <a:spcPct val="20000"/>
        </a:spcBef>
        <a:spcAft>
          <a:spcPct val="0"/>
        </a:spcAft>
        <a:buChar char="»"/>
        <a:defRPr sz="2667">
          <a:solidFill>
            <a:schemeClr val="tx1"/>
          </a:solidFill>
          <a:latin typeface="+mn-lt"/>
          <a:cs typeface="+mn-cs"/>
        </a:defRPr>
      </a:lvl5pPr>
      <a:lvl6pPr marL="3352716" indent="-304792" algn="l" rtl="0" fontAlgn="base">
        <a:spcBef>
          <a:spcPct val="20000"/>
        </a:spcBef>
        <a:spcAft>
          <a:spcPct val="0"/>
        </a:spcAft>
        <a:buChar char="»"/>
        <a:defRPr sz="2667">
          <a:solidFill>
            <a:schemeClr val="tx1"/>
          </a:solidFill>
          <a:latin typeface="+mn-lt"/>
          <a:cs typeface="+mn-cs"/>
        </a:defRPr>
      </a:lvl6pPr>
      <a:lvl7pPr marL="3962301" indent="-304792" algn="l" rtl="0" fontAlgn="base">
        <a:spcBef>
          <a:spcPct val="20000"/>
        </a:spcBef>
        <a:spcAft>
          <a:spcPct val="0"/>
        </a:spcAft>
        <a:buChar char="»"/>
        <a:defRPr sz="2667">
          <a:solidFill>
            <a:schemeClr val="tx1"/>
          </a:solidFill>
          <a:latin typeface="+mn-lt"/>
          <a:cs typeface="+mn-cs"/>
        </a:defRPr>
      </a:lvl7pPr>
      <a:lvl8pPr marL="4571886" indent="-304792" algn="l" rtl="0" fontAlgn="base">
        <a:spcBef>
          <a:spcPct val="20000"/>
        </a:spcBef>
        <a:spcAft>
          <a:spcPct val="0"/>
        </a:spcAft>
        <a:buChar char="»"/>
        <a:defRPr sz="2667">
          <a:solidFill>
            <a:schemeClr val="tx1"/>
          </a:solidFill>
          <a:latin typeface="+mn-lt"/>
          <a:cs typeface="+mn-cs"/>
        </a:defRPr>
      </a:lvl8pPr>
      <a:lvl9pPr marL="5181470" indent="-304792" algn="l" rtl="0" fontAlgn="base">
        <a:spcBef>
          <a:spcPct val="20000"/>
        </a:spcBef>
        <a:spcAft>
          <a:spcPct val="0"/>
        </a:spcAft>
        <a:buChar char="»"/>
        <a:defRPr sz="2667">
          <a:solidFill>
            <a:schemeClr val="tx1"/>
          </a:solidFill>
          <a:latin typeface="+mn-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E59A233-C9C9-4871-BECA-4642CCB01E0F}"/>
              </a:ext>
            </a:extLst>
          </p:cNvPr>
          <p:cNvSpPr>
            <a:spLocks noGrp="1" noChangeArrowheads="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DB87DBB4-B776-44C5-A090-8B985E9B8A86}"/>
              </a:ext>
            </a:extLst>
          </p:cNvPr>
          <p:cNvSpPr>
            <a:spLocks noGrp="1" noChangeArrowheads="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24" name="Rectangle 4">
            <a:extLst>
              <a:ext uri="{FF2B5EF4-FFF2-40B4-BE49-F238E27FC236}">
                <a16:creationId xmlns:a16="http://schemas.microsoft.com/office/drawing/2014/main" id="{6E325DDD-5624-427C-952D-B06FE604A634}"/>
              </a:ext>
            </a:extLst>
          </p:cNvPr>
          <p:cNvSpPr>
            <a:spLocks noGrp="1" noChangeArrowheads="1"/>
          </p:cNvSpPr>
          <p:nvPr>
            <p:ph type="dt" sz="half" idx="2"/>
          </p:nvPr>
        </p:nvSpPr>
        <p:spPr bwMode="auto">
          <a:xfrm>
            <a:off x="609600" y="6246285"/>
            <a:ext cx="2844800" cy="4762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867">
                <a:latin typeface="Arial" charset="0"/>
                <a:cs typeface="Arial" charset="0"/>
              </a:defRPr>
            </a:lvl1pPr>
          </a:lstStyle>
          <a:p>
            <a:pPr>
              <a:defRPr/>
            </a:pPr>
            <a:fld id="{55B8C7B1-6D6A-42FD-9003-85E0AD6E5D9C}" type="datetimeFigureOut">
              <a:rPr lang="en-US"/>
              <a:pPr>
                <a:defRPr/>
              </a:pPr>
              <a:t>10/7/2023</a:t>
            </a:fld>
            <a:endParaRPr lang="en-US"/>
          </a:p>
        </p:txBody>
      </p:sp>
      <p:sp>
        <p:nvSpPr>
          <p:cNvPr id="30725" name="Rectangle 5">
            <a:extLst>
              <a:ext uri="{FF2B5EF4-FFF2-40B4-BE49-F238E27FC236}">
                <a16:creationId xmlns:a16="http://schemas.microsoft.com/office/drawing/2014/main" id="{5D615644-CA2A-4D60-BC00-F5912784C1F7}"/>
              </a:ext>
            </a:extLst>
          </p:cNvPr>
          <p:cNvSpPr>
            <a:spLocks noGrp="1" noChangeArrowheads="1"/>
          </p:cNvSpPr>
          <p:nvPr>
            <p:ph type="ftr" sz="quarter" idx="3"/>
          </p:nvPr>
        </p:nvSpPr>
        <p:spPr bwMode="auto">
          <a:xfrm>
            <a:off x="4165600" y="6246285"/>
            <a:ext cx="3860800" cy="4762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867">
                <a:latin typeface="Arial" charset="0"/>
                <a:cs typeface="Arial" charset="0"/>
              </a:defRPr>
            </a:lvl1pPr>
          </a:lstStyle>
          <a:p>
            <a:pPr>
              <a:defRPr/>
            </a:pPr>
            <a:endParaRPr lang="en-US"/>
          </a:p>
        </p:txBody>
      </p:sp>
      <p:sp>
        <p:nvSpPr>
          <p:cNvPr id="30726" name="Rectangle 6">
            <a:extLst>
              <a:ext uri="{FF2B5EF4-FFF2-40B4-BE49-F238E27FC236}">
                <a16:creationId xmlns:a16="http://schemas.microsoft.com/office/drawing/2014/main" id="{4181A468-9B17-4684-85FD-880127E3B9FD}"/>
              </a:ext>
            </a:extLst>
          </p:cNvPr>
          <p:cNvSpPr>
            <a:spLocks noGrp="1" noChangeArrowheads="1"/>
          </p:cNvSpPr>
          <p:nvPr>
            <p:ph type="sldNum" sz="quarter" idx="4"/>
          </p:nvPr>
        </p:nvSpPr>
        <p:spPr bwMode="auto">
          <a:xfrm>
            <a:off x="8737600" y="6246285"/>
            <a:ext cx="2844800" cy="4762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867">
                <a:latin typeface="Arial" panose="020B0604020202020204" pitchFamily="34" charset="0"/>
              </a:defRPr>
            </a:lvl1pPr>
          </a:lstStyle>
          <a:p>
            <a:fld id="{A0EB744E-FE80-40CA-9FCE-58180185A928}" type="slidenum">
              <a:rPr lang="en-US" altLang="en-US"/>
              <a:pPr/>
              <a:t>‹#›</a:t>
            </a:fld>
            <a:endParaRPr lang="en-US" altLang="en-US"/>
          </a:p>
        </p:txBody>
      </p:sp>
    </p:spTree>
    <p:extLst>
      <p:ext uri="{BB962C8B-B14F-4D97-AF65-F5344CB8AC3E}">
        <p14:creationId xmlns:p14="http://schemas.microsoft.com/office/powerpoint/2010/main" val="141850287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rtl="0" eaLnBrk="0" fontAlgn="base" hangingPunct="0">
        <a:spcBef>
          <a:spcPct val="0"/>
        </a:spcBef>
        <a:spcAft>
          <a:spcPct val="0"/>
        </a:spcAft>
        <a:defRPr sz="5867">
          <a:solidFill>
            <a:schemeClr val="tx2"/>
          </a:solidFill>
          <a:latin typeface="+mj-lt"/>
          <a:ea typeface="+mj-ea"/>
          <a:cs typeface="+mj-cs"/>
        </a:defRPr>
      </a:lvl1pPr>
      <a:lvl2pPr algn="ctr" rtl="0" eaLnBrk="0" fontAlgn="base" hangingPunct="0">
        <a:spcBef>
          <a:spcPct val="0"/>
        </a:spcBef>
        <a:spcAft>
          <a:spcPct val="0"/>
        </a:spcAft>
        <a:defRPr sz="5867">
          <a:solidFill>
            <a:schemeClr val="tx2"/>
          </a:solidFill>
          <a:latin typeface="Arial" charset="0"/>
          <a:cs typeface="Arial" charset="0"/>
        </a:defRPr>
      </a:lvl2pPr>
      <a:lvl3pPr algn="ctr" rtl="0" eaLnBrk="0" fontAlgn="base" hangingPunct="0">
        <a:spcBef>
          <a:spcPct val="0"/>
        </a:spcBef>
        <a:spcAft>
          <a:spcPct val="0"/>
        </a:spcAft>
        <a:defRPr sz="5867">
          <a:solidFill>
            <a:schemeClr val="tx2"/>
          </a:solidFill>
          <a:latin typeface="Arial" charset="0"/>
          <a:cs typeface="Arial" charset="0"/>
        </a:defRPr>
      </a:lvl3pPr>
      <a:lvl4pPr algn="ctr" rtl="0" eaLnBrk="0" fontAlgn="base" hangingPunct="0">
        <a:spcBef>
          <a:spcPct val="0"/>
        </a:spcBef>
        <a:spcAft>
          <a:spcPct val="0"/>
        </a:spcAft>
        <a:defRPr sz="5867">
          <a:solidFill>
            <a:schemeClr val="tx2"/>
          </a:solidFill>
          <a:latin typeface="Arial" charset="0"/>
          <a:cs typeface="Arial" charset="0"/>
        </a:defRPr>
      </a:lvl4pPr>
      <a:lvl5pPr algn="ctr" rtl="0" eaLnBrk="0" fontAlgn="base" hangingPunct="0">
        <a:spcBef>
          <a:spcPct val="0"/>
        </a:spcBef>
        <a:spcAft>
          <a:spcPct val="0"/>
        </a:spcAft>
        <a:defRPr sz="5867">
          <a:solidFill>
            <a:schemeClr val="tx2"/>
          </a:solidFill>
          <a:latin typeface="Arial" charset="0"/>
          <a:cs typeface="Arial" charset="0"/>
        </a:defRPr>
      </a:lvl5pPr>
      <a:lvl6pPr marL="609585" algn="ctr" rtl="0" fontAlgn="base">
        <a:spcBef>
          <a:spcPct val="0"/>
        </a:spcBef>
        <a:spcAft>
          <a:spcPct val="0"/>
        </a:spcAft>
        <a:defRPr sz="5867">
          <a:solidFill>
            <a:schemeClr val="tx2"/>
          </a:solidFill>
          <a:latin typeface="Arial" charset="0"/>
          <a:cs typeface="Arial" charset="0"/>
        </a:defRPr>
      </a:lvl6pPr>
      <a:lvl7pPr marL="1219170" algn="ctr" rtl="0" fontAlgn="base">
        <a:spcBef>
          <a:spcPct val="0"/>
        </a:spcBef>
        <a:spcAft>
          <a:spcPct val="0"/>
        </a:spcAft>
        <a:defRPr sz="5867">
          <a:solidFill>
            <a:schemeClr val="tx2"/>
          </a:solidFill>
          <a:latin typeface="Arial" charset="0"/>
          <a:cs typeface="Arial" charset="0"/>
        </a:defRPr>
      </a:lvl7pPr>
      <a:lvl8pPr marL="1828754" algn="ctr" rtl="0" fontAlgn="base">
        <a:spcBef>
          <a:spcPct val="0"/>
        </a:spcBef>
        <a:spcAft>
          <a:spcPct val="0"/>
        </a:spcAft>
        <a:defRPr sz="5867">
          <a:solidFill>
            <a:schemeClr val="tx2"/>
          </a:solidFill>
          <a:latin typeface="Arial" charset="0"/>
          <a:cs typeface="Arial" charset="0"/>
        </a:defRPr>
      </a:lvl8pPr>
      <a:lvl9pPr marL="2438339" algn="ctr" rtl="0" fontAlgn="base">
        <a:spcBef>
          <a:spcPct val="0"/>
        </a:spcBef>
        <a:spcAft>
          <a:spcPct val="0"/>
        </a:spcAft>
        <a:defRPr sz="5867">
          <a:solidFill>
            <a:schemeClr val="tx2"/>
          </a:solidFill>
          <a:latin typeface="Arial" charset="0"/>
          <a:cs typeface="Arial"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cs typeface="+mn-cs"/>
        </a:defRPr>
      </a:lvl2pPr>
      <a:lvl3pPr marL="1523962" indent="-304792" algn="l" rtl="0" eaLnBrk="0" fontAlgn="base" hangingPunct="0">
        <a:spcBef>
          <a:spcPct val="20000"/>
        </a:spcBef>
        <a:spcAft>
          <a:spcPct val="0"/>
        </a:spcAft>
        <a:buChar char="•"/>
        <a:defRPr sz="3200">
          <a:solidFill>
            <a:schemeClr val="tx1"/>
          </a:solidFill>
          <a:latin typeface="+mn-lt"/>
          <a:cs typeface="+mn-cs"/>
        </a:defRPr>
      </a:lvl3pPr>
      <a:lvl4pPr marL="2133547" indent="-304792" algn="l" rtl="0" eaLnBrk="0" fontAlgn="base" hangingPunct="0">
        <a:spcBef>
          <a:spcPct val="20000"/>
        </a:spcBef>
        <a:spcAft>
          <a:spcPct val="0"/>
        </a:spcAft>
        <a:buChar char="–"/>
        <a:defRPr sz="2667">
          <a:solidFill>
            <a:schemeClr val="tx1"/>
          </a:solidFill>
          <a:latin typeface="+mn-lt"/>
          <a:cs typeface="+mn-cs"/>
        </a:defRPr>
      </a:lvl4pPr>
      <a:lvl5pPr marL="2743131" indent="-304792" algn="l" rtl="0" eaLnBrk="0" fontAlgn="base" hangingPunct="0">
        <a:spcBef>
          <a:spcPct val="20000"/>
        </a:spcBef>
        <a:spcAft>
          <a:spcPct val="0"/>
        </a:spcAft>
        <a:buChar char="»"/>
        <a:defRPr sz="2667">
          <a:solidFill>
            <a:schemeClr val="tx1"/>
          </a:solidFill>
          <a:latin typeface="+mn-lt"/>
          <a:cs typeface="+mn-cs"/>
        </a:defRPr>
      </a:lvl5pPr>
      <a:lvl6pPr marL="3352716" indent="-304792" algn="l" rtl="0" fontAlgn="base">
        <a:spcBef>
          <a:spcPct val="20000"/>
        </a:spcBef>
        <a:spcAft>
          <a:spcPct val="0"/>
        </a:spcAft>
        <a:buChar char="»"/>
        <a:defRPr sz="2667">
          <a:solidFill>
            <a:schemeClr val="tx1"/>
          </a:solidFill>
          <a:latin typeface="+mn-lt"/>
          <a:cs typeface="+mn-cs"/>
        </a:defRPr>
      </a:lvl6pPr>
      <a:lvl7pPr marL="3962301" indent="-304792" algn="l" rtl="0" fontAlgn="base">
        <a:spcBef>
          <a:spcPct val="20000"/>
        </a:spcBef>
        <a:spcAft>
          <a:spcPct val="0"/>
        </a:spcAft>
        <a:buChar char="»"/>
        <a:defRPr sz="2667">
          <a:solidFill>
            <a:schemeClr val="tx1"/>
          </a:solidFill>
          <a:latin typeface="+mn-lt"/>
          <a:cs typeface="+mn-cs"/>
        </a:defRPr>
      </a:lvl7pPr>
      <a:lvl8pPr marL="4571886" indent="-304792" algn="l" rtl="0" fontAlgn="base">
        <a:spcBef>
          <a:spcPct val="20000"/>
        </a:spcBef>
        <a:spcAft>
          <a:spcPct val="0"/>
        </a:spcAft>
        <a:buChar char="»"/>
        <a:defRPr sz="2667">
          <a:solidFill>
            <a:schemeClr val="tx1"/>
          </a:solidFill>
          <a:latin typeface="+mn-lt"/>
          <a:cs typeface="+mn-cs"/>
        </a:defRPr>
      </a:lvl8pPr>
      <a:lvl9pPr marL="5181470" indent="-304792" algn="l" rtl="0" fontAlgn="base">
        <a:spcBef>
          <a:spcPct val="20000"/>
        </a:spcBef>
        <a:spcAft>
          <a:spcPct val="0"/>
        </a:spcAft>
        <a:buChar char="»"/>
        <a:defRPr sz="2667">
          <a:solidFill>
            <a:schemeClr val="tx1"/>
          </a:solidFill>
          <a:latin typeface="+mn-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010D8BB-D01E-4B24-A680-00D592E68BC3}"/>
              </a:ext>
            </a:extLst>
          </p:cNvPr>
          <p:cNvSpPr>
            <a:spLocks noGrp="1" noChangeArrowheads="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8E9DDB60-ED46-4C0A-A532-6BC1F699A940}"/>
              </a:ext>
            </a:extLst>
          </p:cNvPr>
          <p:cNvSpPr>
            <a:spLocks noGrp="1" noChangeArrowheads="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24" name="Rectangle 4">
            <a:extLst>
              <a:ext uri="{FF2B5EF4-FFF2-40B4-BE49-F238E27FC236}">
                <a16:creationId xmlns:a16="http://schemas.microsoft.com/office/drawing/2014/main" id="{947F73A8-45C4-43E9-80CA-C2916A88FD3B}"/>
              </a:ext>
            </a:extLst>
          </p:cNvPr>
          <p:cNvSpPr>
            <a:spLocks noGrp="1" noChangeArrowheads="1"/>
          </p:cNvSpPr>
          <p:nvPr>
            <p:ph type="dt" sz="half" idx="2"/>
          </p:nvPr>
        </p:nvSpPr>
        <p:spPr bwMode="auto">
          <a:xfrm>
            <a:off x="609600" y="6246285"/>
            <a:ext cx="2844800" cy="4762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867">
                <a:solidFill>
                  <a:srgbClr val="000000"/>
                </a:solidFill>
                <a:latin typeface="Arial" charset="0"/>
                <a:cs typeface="Arial" charset="0"/>
              </a:defRPr>
            </a:lvl1pPr>
          </a:lstStyle>
          <a:p>
            <a:pPr>
              <a:defRPr/>
            </a:pPr>
            <a:fld id="{4B511A85-36C3-4BD0-8D05-01C39F6CC92B}" type="datetimeFigureOut">
              <a:rPr lang="en-US"/>
              <a:pPr>
                <a:defRPr/>
              </a:pPr>
              <a:t>10/7/2023</a:t>
            </a:fld>
            <a:endParaRPr lang="en-US"/>
          </a:p>
        </p:txBody>
      </p:sp>
      <p:sp>
        <p:nvSpPr>
          <p:cNvPr id="30725" name="Rectangle 5">
            <a:extLst>
              <a:ext uri="{FF2B5EF4-FFF2-40B4-BE49-F238E27FC236}">
                <a16:creationId xmlns:a16="http://schemas.microsoft.com/office/drawing/2014/main" id="{B781368A-9215-49E3-8BD0-5F3FCA44B92F}"/>
              </a:ext>
            </a:extLst>
          </p:cNvPr>
          <p:cNvSpPr>
            <a:spLocks noGrp="1" noChangeArrowheads="1"/>
          </p:cNvSpPr>
          <p:nvPr>
            <p:ph type="ftr" sz="quarter" idx="3"/>
          </p:nvPr>
        </p:nvSpPr>
        <p:spPr bwMode="auto">
          <a:xfrm>
            <a:off x="4165600" y="6246285"/>
            <a:ext cx="3860800" cy="4762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867">
                <a:solidFill>
                  <a:srgbClr val="000000"/>
                </a:solidFill>
                <a:latin typeface="Arial" charset="0"/>
                <a:cs typeface="Arial" charset="0"/>
              </a:defRPr>
            </a:lvl1pPr>
          </a:lstStyle>
          <a:p>
            <a:pPr>
              <a:defRPr/>
            </a:pPr>
            <a:endParaRPr lang="en-US"/>
          </a:p>
        </p:txBody>
      </p:sp>
      <p:sp>
        <p:nvSpPr>
          <p:cNvPr id="30726" name="Rectangle 6">
            <a:extLst>
              <a:ext uri="{FF2B5EF4-FFF2-40B4-BE49-F238E27FC236}">
                <a16:creationId xmlns:a16="http://schemas.microsoft.com/office/drawing/2014/main" id="{03A28972-169D-4BB7-8F6A-DB3BF585526E}"/>
              </a:ext>
            </a:extLst>
          </p:cNvPr>
          <p:cNvSpPr>
            <a:spLocks noGrp="1" noChangeArrowheads="1"/>
          </p:cNvSpPr>
          <p:nvPr>
            <p:ph type="sldNum" sz="quarter" idx="4"/>
          </p:nvPr>
        </p:nvSpPr>
        <p:spPr bwMode="auto">
          <a:xfrm>
            <a:off x="8737600" y="6246285"/>
            <a:ext cx="2844800" cy="4762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867">
                <a:solidFill>
                  <a:srgbClr val="000000"/>
                </a:solidFill>
                <a:latin typeface="Arial" panose="020B0604020202020204" pitchFamily="34" charset="0"/>
              </a:defRPr>
            </a:lvl1pPr>
          </a:lstStyle>
          <a:p>
            <a:fld id="{853132EB-2B08-4E82-80F2-CDEB54FED182}" type="slidenum">
              <a:rPr lang="en-US" altLang="en-US"/>
              <a:pPr/>
              <a:t>‹#›</a:t>
            </a:fld>
            <a:endParaRPr lang="en-US" altLang="en-US"/>
          </a:p>
        </p:txBody>
      </p:sp>
    </p:spTree>
    <p:extLst>
      <p:ext uri="{BB962C8B-B14F-4D97-AF65-F5344CB8AC3E}">
        <p14:creationId xmlns:p14="http://schemas.microsoft.com/office/powerpoint/2010/main" val="377114335"/>
      </p:ext>
    </p:extLst>
  </p:cSld>
  <p:clrMap bg1="dk2" tx1="lt1" bg2="dk1"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rtl="0" eaLnBrk="0" fontAlgn="base" hangingPunct="0">
        <a:spcBef>
          <a:spcPct val="0"/>
        </a:spcBef>
        <a:spcAft>
          <a:spcPct val="0"/>
        </a:spcAft>
        <a:defRPr sz="5867">
          <a:solidFill>
            <a:schemeClr val="tx2"/>
          </a:solidFill>
          <a:latin typeface="+mj-lt"/>
          <a:ea typeface="+mj-ea"/>
          <a:cs typeface="+mj-cs"/>
        </a:defRPr>
      </a:lvl1pPr>
      <a:lvl2pPr algn="ctr" rtl="0" eaLnBrk="0" fontAlgn="base" hangingPunct="0">
        <a:spcBef>
          <a:spcPct val="0"/>
        </a:spcBef>
        <a:spcAft>
          <a:spcPct val="0"/>
        </a:spcAft>
        <a:defRPr sz="5867">
          <a:solidFill>
            <a:schemeClr val="tx2"/>
          </a:solidFill>
          <a:latin typeface="Arial" charset="0"/>
          <a:cs typeface="Arial" charset="0"/>
        </a:defRPr>
      </a:lvl2pPr>
      <a:lvl3pPr algn="ctr" rtl="0" eaLnBrk="0" fontAlgn="base" hangingPunct="0">
        <a:spcBef>
          <a:spcPct val="0"/>
        </a:spcBef>
        <a:spcAft>
          <a:spcPct val="0"/>
        </a:spcAft>
        <a:defRPr sz="5867">
          <a:solidFill>
            <a:schemeClr val="tx2"/>
          </a:solidFill>
          <a:latin typeface="Arial" charset="0"/>
          <a:cs typeface="Arial" charset="0"/>
        </a:defRPr>
      </a:lvl3pPr>
      <a:lvl4pPr algn="ctr" rtl="0" eaLnBrk="0" fontAlgn="base" hangingPunct="0">
        <a:spcBef>
          <a:spcPct val="0"/>
        </a:spcBef>
        <a:spcAft>
          <a:spcPct val="0"/>
        </a:spcAft>
        <a:defRPr sz="5867">
          <a:solidFill>
            <a:schemeClr val="tx2"/>
          </a:solidFill>
          <a:latin typeface="Arial" charset="0"/>
          <a:cs typeface="Arial" charset="0"/>
        </a:defRPr>
      </a:lvl4pPr>
      <a:lvl5pPr algn="ctr" rtl="0" eaLnBrk="0" fontAlgn="base" hangingPunct="0">
        <a:spcBef>
          <a:spcPct val="0"/>
        </a:spcBef>
        <a:spcAft>
          <a:spcPct val="0"/>
        </a:spcAft>
        <a:defRPr sz="5867">
          <a:solidFill>
            <a:schemeClr val="tx2"/>
          </a:solidFill>
          <a:latin typeface="Arial" charset="0"/>
          <a:cs typeface="Arial" charset="0"/>
        </a:defRPr>
      </a:lvl5pPr>
      <a:lvl6pPr marL="609585" algn="ctr" rtl="0" fontAlgn="base">
        <a:spcBef>
          <a:spcPct val="0"/>
        </a:spcBef>
        <a:spcAft>
          <a:spcPct val="0"/>
        </a:spcAft>
        <a:defRPr sz="5867">
          <a:solidFill>
            <a:schemeClr val="tx2"/>
          </a:solidFill>
          <a:latin typeface="Arial" charset="0"/>
          <a:cs typeface="Arial" charset="0"/>
        </a:defRPr>
      </a:lvl6pPr>
      <a:lvl7pPr marL="1219170" algn="ctr" rtl="0" fontAlgn="base">
        <a:spcBef>
          <a:spcPct val="0"/>
        </a:spcBef>
        <a:spcAft>
          <a:spcPct val="0"/>
        </a:spcAft>
        <a:defRPr sz="5867">
          <a:solidFill>
            <a:schemeClr val="tx2"/>
          </a:solidFill>
          <a:latin typeface="Arial" charset="0"/>
          <a:cs typeface="Arial" charset="0"/>
        </a:defRPr>
      </a:lvl7pPr>
      <a:lvl8pPr marL="1828754" algn="ctr" rtl="0" fontAlgn="base">
        <a:spcBef>
          <a:spcPct val="0"/>
        </a:spcBef>
        <a:spcAft>
          <a:spcPct val="0"/>
        </a:spcAft>
        <a:defRPr sz="5867">
          <a:solidFill>
            <a:schemeClr val="tx2"/>
          </a:solidFill>
          <a:latin typeface="Arial" charset="0"/>
          <a:cs typeface="Arial" charset="0"/>
        </a:defRPr>
      </a:lvl8pPr>
      <a:lvl9pPr marL="2438339" algn="ctr" rtl="0" fontAlgn="base">
        <a:spcBef>
          <a:spcPct val="0"/>
        </a:spcBef>
        <a:spcAft>
          <a:spcPct val="0"/>
        </a:spcAft>
        <a:defRPr sz="5867">
          <a:solidFill>
            <a:schemeClr val="tx2"/>
          </a:solidFill>
          <a:latin typeface="Arial" charset="0"/>
          <a:cs typeface="Arial" charset="0"/>
        </a:defRPr>
      </a:lvl9pPr>
    </p:titleStyle>
    <p:bodyStyle>
      <a:lvl1pPr marL="457189" indent="-457189" algn="l" rtl="0" eaLnBrk="0" fontAlgn="base" hangingPunct="0">
        <a:spcBef>
          <a:spcPct val="20000"/>
        </a:spcBef>
        <a:spcAft>
          <a:spcPct val="0"/>
        </a:spcAft>
        <a:buChar char="•"/>
        <a:defRPr sz="4267">
          <a:solidFill>
            <a:schemeClr val="tx1"/>
          </a:solidFill>
          <a:latin typeface="+mn-lt"/>
          <a:ea typeface="+mn-ea"/>
          <a:cs typeface="+mn-cs"/>
        </a:defRPr>
      </a:lvl1pPr>
      <a:lvl2pPr marL="990575" indent="-380990" algn="l" rtl="0" eaLnBrk="0" fontAlgn="base" hangingPunct="0">
        <a:spcBef>
          <a:spcPct val="20000"/>
        </a:spcBef>
        <a:spcAft>
          <a:spcPct val="0"/>
        </a:spcAft>
        <a:buChar char="–"/>
        <a:defRPr sz="3733">
          <a:solidFill>
            <a:schemeClr val="tx1"/>
          </a:solidFill>
          <a:latin typeface="+mn-lt"/>
          <a:cs typeface="+mn-cs"/>
        </a:defRPr>
      </a:lvl2pPr>
      <a:lvl3pPr marL="1523962" indent="-304792" algn="l" rtl="0" eaLnBrk="0" fontAlgn="base" hangingPunct="0">
        <a:spcBef>
          <a:spcPct val="20000"/>
        </a:spcBef>
        <a:spcAft>
          <a:spcPct val="0"/>
        </a:spcAft>
        <a:buChar char="•"/>
        <a:defRPr sz="3200">
          <a:solidFill>
            <a:schemeClr val="tx1"/>
          </a:solidFill>
          <a:latin typeface="+mn-lt"/>
          <a:cs typeface="+mn-cs"/>
        </a:defRPr>
      </a:lvl3pPr>
      <a:lvl4pPr marL="2133547" indent="-304792" algn="l" rtl="0" eaLnBrk="0" fontAlgn="base" hangingPunct="0">
        <a:spcBef>
          <a:spcPct val="20000"/>
        </a:spcBef>
        <a:spcAft>
          <a:spcPct val="0"/>
        </a:spcAft>
        <a:buChar char="–"/>
        <a:defRPr sz="2667">
          <a:solidFill>
            <a:schemeClr val="tx1"/>
          </a:solidFill>
          <a:latin typeface="+mn-lt"/>
          <a:cs typeface="+mn-cs"/>
        </a:defRPr>
      </a:lvl4pPr>
      <a:lvl5pPr marL="2743131" indent="-304792" algn="l" rtl="0" eaLnBrk="0" fontAlgn="base" hangingPunct="0">
        <a:spcBef>
          <a:spcPct val="20000"/>
        </a:spcBef>
        <a:spcAft>
          <a:spcPct val="0"/>
        </a:spcAft>
        <a:buChar char="»"/>
        <a:defRPr sz="2667">
          <a:solidFill>
            <a:schemeClr val="tx1"/>
          </a:solidFill>
          <a:latin typeface="+mn-lt"/>
          <a:cs typeface="+mn-cs"/>
        </a:defRPr>
      </a:lvl5pPr>
      <a:lvl6pPr marL="3352716" indent="-304792" algn="l" rtl="0" fontAlgn="base">
        <a:spcBef>
          <a:spcPct val="20000"/>
        </a:spcBef>
        <a:spcAft>
          <a:spcPct val="0"/>
        </a:spcAft>
        <a:buChar char="»"/>
        <a:defRPr sz="2667">
          <a:solidFill>
            <a:schemeClr val="tx1"/>
          </a:solidFill>
          <a:latin typeface="+mn-lt"/>
          <a:cs typeface="+mn-cs"/>
        </a:defRPr>
      </a:lvl6pPr>
      <a:lvl7pPr marL="3962301" indent="-304792" algn="l" rtl="0" fontAlgn="base">
        <a:spcBef>
          <a:spcPct val="20000"/>
        </a:spcBef>
        <a:spcAft>
          <a:spcPct val="0"/>
        </a:spcAft>
        <a:buChar char="»"/>
        <a:defRPr sz="2667">
          <a:solidFill>
            <a:schemeClr val="tx1"/>
          </a:solidFill>
          <a:latin typeface="+mn-lt"/>
          <a:cs typeface="+mn-cs"/>
        </a:defRPr>
      </a:lvl7pPr>
      <a:lvl8pPr marL="4571886" indent="-304792" algn="l" rtl="0" fontAlgn="base">
        <a:spcBef>
          <a:spcPct val="20000"/>
        </a:spcBef>
        <a:spcAft>
          <a:spcPct val="0"/>
        </a:spcAft>
        <a:buChar char="»"/>
        <a:defRPr sz="2667">
          <a:solidFill>
            <a:schemeClr val="tx1"/>
          </a:solidFill>
          <a:latin typeface="+mn-lt"/>
          <a:cs typeface="+mn-cs"/>
        </a:defRPr>
      </a:lvl8pPr>
      <a:lvl9pPr marL="5181470" indent="-304792" algn="l" rtl="0" fontAlgn="base">
        <a:spcBef>
          <a:spcPct val="20000"/>
        </a:spcBef>
        <a:spcAft>
          <a:spcPct val="0"/>
        </a:spcAft>
        <a:buChar char="»"/>
        <a:defRPr sz="2667">
          <a:solidFill>
            <a:schemeClr val="tx1"/>
          </a:solidFill>
          <a:latin typeface="+mn-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notesSlide" Target="../notesSlides/notesSlide1.xml"/><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image" Target="../media/image13.gi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4.wdp"/><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microsoft.com/office/2007/relationships/hdphoto" Target="../media/hdphoto3.wdp"/><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image" Target="../media/image13.gi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image" Target="../media/image13.gi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9.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5.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7.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3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image" Target="../media/image13.gif"/><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8.png"/><Relationship Id="rId5" Type="http://schemas.openxmlformats.org/officeDocument/2006/relationships/image" Target="../media/image11.png"/><Relationship Id="rId10" Type="http://schemas.openxmlformats.org/officeDocument/2006/relationships/image" Target="../media/image41.png"/><Relationship Id="rId4" Type="http://schemas.openxmlformats.org/officeDocument/2006/relationships/image" Target="../media/image39.pn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9.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FC2F792A-0BF2-46C7-BB40-7EC6AE613B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13" name="矩形: 圆顶角 12">
            <a:extLst>
              <a:ext uri="{FF2B5EF4-FFF2-40B4-BE49-F238E27FC236}">
                <a16:creationId xmlns:a16="http://schemas.microsoft.com/office/drawing/2014/main" id="{A4BA7F69-66DA-4B38-AC09-8359B9F421EF}"/>
              </a:ext>
            </a:extLst>
          </p:cNvPr>
          <p:cNvSpPr/>
          <p:nvPr/>
        </p:nvSpPr>
        <p:spPr>
          <a:xfrm rot="5400000">
            <a:off x="4408199" y="-2231576"/>
            <a:ext cx="3375602" cy="11321151"/>
          </a:xfrm>
          <a:prstGeom prst="round2SameRect">
            <a:avLst>
              <a:gd name="adj1" fmla="val 44276"/>
              <a:gd name="adj2" fmla="val 4603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E2D3FE59-A997-4A6C-A18F-B840F249C64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31" t="71037" r="529" b="3042"/>
          <a:stretch/>
        </p:blipFill>
        <p:spPr>
          <a:xfrm>
            <a:off x="7652657" y="5005992"/>
            <a:ext cx="4744310" cy="1852007"/>
          </a:xfrm>
          <a:prstGeom prst="rect">
            <a:avLst/>
          </a:prstGeom>
        </p:spPr>
      </p:pic>
      <p:pic>
        <p:nvPicPr>
          <p:cNvPr id="15" name="图片 14">
            <a:extLst>
              <a:ext uri="{FF2B5EF4-FFF2-40B4-BE49-F238E27FC236}">
                <a16:creationId xmlns:a16="http://schemas.microsoft.com/office/drawing/2014/main" id="{46595F2E-0053-46B4-BFBC-8C6BF251E7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17" name="图片 16">
            <a:extLst>
              <a:ext uri="{FF2B5EF4-FFF2-40B4-BE49-F238E27FC236}">
                <a16:creationId xmlns:a16="http://schemas.microsoft.com/office/drawing/2014/main" id="{AE044449-805B-4F75-8926-637B4628EC5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004" t="41607" r="74503" b="49783"/>
          <a:stretch/>
        </p:blipFill>
        <p:spPr>
          <a:xfrm>
            <a:off x="9410226" y="1112591"/>
            <a:ext cx="2346350" cy="1478833"/>
          </a:xfrm>
          <a:prstGeom prst="rect">
            <a:avLst/>
          </a:prstGeom>
        </p:spPr>
      </p:pic>
      <p:pic>
        <p:nvPicPr>
          <p:cNvPr id="18" name="图片 17">
            <a:extLst>
              <a:ext uri="{FF2B5EF4-FFF2-40B4-BE49-F238E27FC236}">
                <a16:creationId xmlns:a16="http://schemas.microsoft.com/office/drawing/2014/main" id="{87F5A154-FA34-44C4-9678-D6C3076FEF8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pic>
        <p:nvPicPr>
          <p:cNvPr id="19" name="图片 18">
            <a:extLst>
              <a:ext uri="{FF2B5EF4-FFF2-40B4-BE49-F238E27FC236}">
                <a16:creationId xmlns:a16="http://schemas.microsoft.com/office/drawing/2014/main" id="{F1C2495A-6B1E-4A3A-BE3D-6D0E4AF58C9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6793007" y="4563750"/>
            <a:ext cx="1403339" cy="884482"/>
          </a:xfrm>
          <a:prstGeom prst="rect">
            <a:avLst/>
          </a:prstGeom>
        </p:spPr>
      </p:pic>
      <p:pic>
        <p:nvPicPr>
          <p:cNvPr id="20" name="图片 19">
            <a:extLst>
              <a:ext uri="{FF2B5EF4-FFF2-40B4-BE49-F238E27FC236}">
                <a16:creationId xmlns:a16="http://schemas.microsoft.com/office/drawing/2014/main" id="{4E8876DE-3A54-4979-8DF5-BB2DACBA7E2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74805" t="37695" r="4702" b="53695"/>
          <a:stretch/>
        </p:blipFill>
        <p:spPr>
          <a:xfrm>
            <a:off x="7507895" y="1411269"/>
            <a:ext cx="1376901" cy="867819"/>
          </a:xfrm>
          <a:prstGeom prst="rect">
            <a:avLst/>
          </a:prstGeom>
        </p:spPr>
      </p:pic>
      <p:sp>
        <p:nvSpPr>
          <p:cNvPr id="3" name="Rectangle 2">
            <a:extLst>
              <a:ext uri="{FF2B5EF4-FFF2-40B4-BE49-F238E27FC236}">
                <a16:creationId xmlns:a16="http://schemas.microsoft.com/office/drawing/2014/main" id="{77D68AEF-7158-428A-8596-89A981EA2394}"/>
              </a:ext>
            </a:extLst>
          </p:cNvPr>
          <p:cNvSpPr/>
          <p:nvPr/>
        </p:nvSpPr>
        <p:spPr>
          <a:xfrm>
            <a:off x="4393450" y="503565"/>
            <a:ext cx="3405099" cy="923330"/>
          </a:xfrm>
          <a:prstGeom prst="rect">
            <a:avLst/>
          </a:prstGeom>
          <a:noFill/>
        </p:spPr>
        <p:txBody>
          <a:bodyPr wrap="none" lIns="91440" tIns="45720" rIns="91440" bIns="45720">
            <a:spAutoFit/>
          </a:bodyPr>
          <a:lstStyle/>
          <a:p>
            <a:pPr algn="ctr"/>
            <a:r>
              <a:rPr lang="en-US" sz="54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21" name="Rectangle 20">
            <a:extLst>
              <a:ext uri="{FF2B5EF4-FFF2-40B4-BE49-F238E27FC236}">
                <a16:creationId xmlns:a16="http://schemas.microsoft.com/office/drawing/2014/main" id="{27B3F25D-EA00-4546-B9BF-DCB28B362688}"/>
              </a:ext>
            </a:extLst>
          </p:cNvPr>
          <p:cNvSpPr/>
          <p:nvPr/>
        </p:nvSpPr>
        <p:spPr>
          <a:xfrm>
            <a:off x="887702" y="2523118"/>
            <a:ext cx="10416593" cy="1969229"/>
          </a:xfrm>
          <a:prstGeom prst="rect">
            <a:avLst/>
          </a:prstGeom>
          <a:noFill/>
        </p:spPr>
        <p:txBody>
          <a:bodyPr wrap="none" lIns="91440" tIns="45720" rIns="91440" bIns="45720">
            <a:prstTxWarp prst="textPlain">
              <a:avLst/>
            </a:prstTxWarp>
            <a:spAutoFit/>
          </a:bodyPr>
          <a:lstStyle/>
          <a:p>
            <a:pPr algn="ctr"/>
            <a:r>
              <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a:t>
            </a:r>
          </a:p>
          <a:p>
            <a:pPr algn="ctr"/>
            <a:r>
              <a:rPr lang="en-US" sz="66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22" name="图片 17">
            <a:extLst>
              <a:ext uri="{FF2B5EF4-FFF2-40B4-BE49-F238E27FC236}">
                <a16:creationId xmlns:a16="http://schemas.microsoft.com/office/drawing/2014/main" id="{36FDA616-86A6-487C-9464-A7058D97F95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63591" y="1979000"/>
            <a:ext cx="1403339" cy="884482"/>
          </a:xfrm>
          <a:prstGeom prst="rect">
            <a:avLst/>
          </a:prstGeom>
        </p:spPr>
      </p:pic>
      <p:pic>
        <p:nvPicPr>
          <p:cNvPr id="23" name="5bfd36810efa4">
            <a:hlinkClick r:id="" action="ppaction://media"/>
            <a:extLst>
              <a:ext uri="{FF2B5EF4-FFF2-40B4-BE49-F238E27FC236}">
                <a16:creationId xmlns:a16="http://schemas.microsoft.com/office/drawing/2014/main" id="{4734B6C6-25CB-4121-9537-0205E6D0F30D}"/>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83417" y="721548"/>
            <a:ext cx="487363" cy="487363"/>
          </a:xfrm>
          <a:prstGeom prst="rect">
            <a:avLst/>
          </a:prstGeom>
        </p:spPr>
      </p:pic>
    </p:spTree>
    <p:extLst>
      <p:ext uri="{BB962C8B-B14F-4D97-AF65-F5344CB8AC3E}">
        <p14:creationId xmlns:p14="http://schemas.microsoft.com/office/powerpoint/2010/main" val="404183467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randombar(horizontal)">
                                      <p:cBhvr>
                                        <p:cTn id="18" dur="500"/>
                                        <p:tgtEl>
                                          <p:spTgt spid="21"/>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horizontal)">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2" repeatCount="indefinite" fill="remove" display="0">
                  <p:stCondLst>
                    <p:cond delay="indefinite"/>
                  </p:stCondLst>
                  <p:endCondLst>
                    <p:cond evt="onStopAudio" delay="0">
                      <p:tgtEl>
                        <p:sldTgt/>
                      </p:tgtEl>
                    </p:cond>
                  </p:endCondLst>
                </p:cTn>
                <p:tgtEl>
                  <p:spTgt spid="23"/>
                </p:tgtEl>
              </p:cMediaNode>
            </p:audio>
          </p:childTnLst>
        </p:cTn>
      </p:par>
    </p:tnLst>
    <p:bldLst>
      <p:bldP spid="13" grpId="0" animBg="1"/>
      <p:bldP spid="3"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id="{73E80D16-22CD-4B8E-AC9C-15720833474C}"/>
              </a:ext>
            </a:extLst>
          </p:cNvPr>
          <p:cNvSpPr/>
          <p:nvPr/>
        </p:nvSpPr>
        <p:spPr>
          <a:xfrm>
            <a:off x="585536" y="1489006"/>
            <a:ext cx="10844463" cy="4493538"/>
          </a:xfrm>
          <a:prstGeom prst="rect">
            <a:avLst/>
          </a:prstGeom>
          <a:solidFill>
            <a:srgbClr val="FFFFFF"/>
          </a:solidFill>
        </p:spPr>
        <p:txBody>
          <a:bodyPr wrap="square">
            <a:spAutoFit/>
          </a:bodyPr>
          <a:lstStyle/>
          <a:p>
            <a:pPr algn="just"/>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Trong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bị</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chiếm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lần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cấp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bọn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chuyến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ở Pa-</a:t>
            </a:r>
            <a:r>
              <a:rPr lang="en-US" sz="2600" b="1" dirty="0" err="1">
                <a:ea typeface="Arial-Rounded" panose="020B0500000000000000" pitchFamily="34" charset="0"/>
                <a:cs typeface="Arial-Rounded" panose="020B0500000000000000" pitchFamily="34" charset="0"/>
              </a:rPr>
              <a:t>ri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thủ</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đô</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toa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giơ</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hô</a:t>
            </a:r>
            <a:r>
              <a:rPr lang="en-US" sz="2600" b="1" dirty="0">
                <a:ea typeface="Arial-Rounded" panose="020B0500000000000000" pitchFamily="34" charset="0"/>
                <a:cs typeface="Arial-Rounded" panose="020B0500000000000000" pitchFamily="34" charset="0"/>
              </a:rPr>
              <a:t> to :‘’</a:t>
            </a:r>
            <a:r>
              <a:rPr lang="en-US" sz="2600" b="1" dirty="0" err="1">
                <a:ea typeface="Arial-Rounded" panose="020B0500000000000000" pitchFamily="34" charset="0"/>
                <a:cs typeface="Arial-Rounded" panose="020B0500000000000000" pitchFamily="34" charset="0"/>
              </a:rPr>
              <a:t>Hít</a:t>
            </a:r>
            <a:r>
              <a:rPr lang="en-US" sz="2600" b="1" dirty="0">
                <a:ea typeface="Arial-Rounded" panose="020B0500000000000000" pitchFamily="34" charset="0"/>
                <a:cs typeface="Arial-Rounded" panose="020B0500000000000000" pitchFamily="34" charset="0"/>
              </a:rPr>
              <a:t>-le </a:t>
            </a:r>
            <a:r>
              <a:rPr lang="en-US" sz="2600" b="1" dirty="0" err="1">
                <a:ea typeface="Arial-Rounded" panose="020B0500000000000000" pitchFamily="34" charset="0"/>
                <a:cs typeface="Arial-Rounded" panose="020B0500000000000000" pitchFamily="34" charset="0"/>
              </a:rPr>
              <a:t>muôn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năm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tuổi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ngồi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cửa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sổ</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cầm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ngẩng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đầu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lùng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Pháp</a:t>
            </a:r>
            <a:r>
              <a:rPr lang="en-US" sz="2600" b="1">
                <a:ea typeface="Arial-Rounded" panose="020B0500000000000000" pitchFamily="34" charset="0"/>
                <a:cs typeface="Arial-Rounded" panose="020B0500000000000000" pitchFamily="34" charset="0"/>
              </a:rPr>
              <a:t>: “Chào ngài” .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lừ</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mắt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Bỗng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đang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đọc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thấy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tác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phẩm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viết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Bực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mình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vì</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nhưng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không</a:t>
            </a:r>
            <a:r>
              <a:rPr lang="en-US" sz="2600" b="1">
                <a:ea typeface="Arial-Rounded" panose="020B0500000000000000" pitchFamily="34" charset="0"/>
                <a:cs typeface="Arial-Rounded" panose="020B0500000000000000" pitchFamily="34" charset="0"/>
              </a:rPr>
              <a:t> thèm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liền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hỏi</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Lão </a:t>
            </a:r>
            <a:r>
              <a:rPr lang="en-US" sz="2600" b="1" dirty="0" err="1">
                <a:ea typeface="Arial-Rounded" panose="020B0500000000000000" pitchFamily="34" charset="0"/>
                <a:cs typeface="Arial-Rounded" panose="020B0500000000000000" pitchFamily="34" charset="0"/>
              </a:rPr>
              <a:t>thích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hơn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chăng</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Sao </a:t>
            </a:r>
            <a:r>
              <a:rPr lang="en-US" sz="2600" b="1" dirty="0" err="1">
                <a:ea typeface="Arial-Rounded" panose="020B0500000000000000" pitchFamily="34" charset="0"/>
                <a:cs typeface="Arial-Rounded" panose="020B0500000000000000" pitchFamily="34" charset="0"/>
              </a:rPr>
              <a:t>ngài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nói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thế</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quốc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tế</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chứ</a:t>
            </a:r>
            <a:r>
              <a:rPr lang="en-US" sz="2600" b="1">
                <a:ea typeface="Arial-Rounded" panose="020B0500000000000000" pitchFamily="34" charset="0"/>
                <a:cs typeface="Arial-Rounded" panose="020B0500000000000000" pitchFamily="34" charset="0"/>
              </a:rPr>
              <a:t>! -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điềm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đạm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trả</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a:t>
            </a:r>
          </a:p>
        </p:txBody>
      </p:sp>
      <p:pic>
        <p:nvPicPr>
          <p:cNvPr id="8" name="图片 15">
            <a:extLst>
              <a:ext uri="{FF2B5EF4-FFF2-40B4-BE49-F238E27FC236}">
                <a16:creationId xmlns:a16="http://schemas.microsoft.com/office/drawing/2014/main"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259412353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id="{73E80D16-22CD-4B8E-AC9C-15720833474C}"/>
              </a:ext>
            </a:extLst>
          </p:cNvPr>
          <p:cNvSpPr/>
          <p:nvPr/>
        </p:nvSpPr>
        <p:spPr>
          <a:xfrm>
            <a:off x="673768" y="1798786"/>
            <a:ext cx="10844463" cy="4093428"/>
          </a:xfrm>
          <a:prstGeom prst="rect">
            <a:avLst/>
          </a:prstGeom>
          <a:solidFill>
            <a:srgbClr val="FFFFFF"/>
          </a:solidFill>
        </p:spPr>
        <p:txBody>
          <a:bodyPr wrap="square">
            <a:spAutoFit/>
          </a:bodyPr>
          <a:lstStyle/>
          <a:p>
            <a:pPr lvl="1" algn="just"/>
            <a:r>
              <a:rPr lang="vi-VN" sz="2600" b="1">
                <a:latin typeface="Calibri" panose="020F0502020204030204" pitchFamily="34" charset="0"/>
                <a:ea typeface="Arial-Rounded" panose="020B0500000000000000" pitchFamily="34" charset="0"/>
                <a:cs typeface="Calibri" panose="020F0502020204030204" pitchFamily="34" charset="0"/>
              </a:rPr>
              <a:t>Nhận thấy vẻ ngạc nhiên của tên sĩ quan, ông già nói tiếp: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 </a:t>
            </a:r>
            <a:r>
              <a:rPr lang="vi-VN" sz="2600" b="1">
                <a:latin typeface="Calibri" panose="020F0502020204030204" pitchFamily="34" charset="0"/>
                <a:ea typeface="Arial-Rounded" panose="020B0500000000000000" pitchFamily="34" charset="0"/>
                <a:cs typeface="Calibri" panose="020F0502020204030204" pitchFamily="34" charset="0"/>
              </a:rPr>
              <a:t>Ngài thử xem Si-le đã dành những tác phẩm của mình cho ai nào? Nhà văn đã viết Vin- hem Ten cho người Thụy Sĩ, Nàng dâu ở Mét-xi-na cho người </a:t>
            </a:r>
            <a:endParaRPr lang="en-US" sz="2600" b="1">
              <a:latin typeface="Calibri" panose="020F0502020204030204" pitchFamily="34" charset="0"/>
              <a:ea typeface="Arial-Rounded" panose="020B0500000000000000" pitchFamily="34" charset="0"/>
              <a:cs typeface="Calibri" panose="020F0502020204030204" pitchFamily="34" charset="0"/>
            </a:endParaRPr>
          </a:p>
          <a:p>
            <a:pPr algn="just"/>
            <a:r>
              <a:rPr lang="vi-VN" sz="2600" b="1">
                <a:latin typeface="Calibri" panose="020F0502020204030204" pitchFamily="34" charset="0"/>
                <a:ea typeface="Arial-Rounded" panose="020B0500000000000000" pitchFamily="34" charset="0"/>
                <a:cs typeface="Calibri" panose="020F0502020204030204" pitchFamily="34" charset="0"/>
              </a:rPr>
              <a:t>I-ta-li-a, Cô gái Oóc –lê –ăng cho người Pháp,…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Càng nghe nói, tên sĩ quan phát xít càng ngây mặt ra. Cuối cùng, hắn hỏi: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Chẳng l</a:t>
            </a:r>
            <a:r>
              <a:rPr lang="en-US" sz="2600" b="1">
                <a:latin typeface="Calibri" panose="020F0502020204030204" pitchFamily="34" charset="0"/>
                <a:ea typeface="Arial-Rounded" panose="020B0500000000000000" pitchFamily="34" charset="0"/>
                <a:cs typeface="Calibri" panose="020F0502020204030204" pitchFamily="34" charset="0"/>
              </a:rPr>
              <a:t>ẽ</a:t>
            </a:r>
            <a:r>
              <a:rPr lang="vi-VN" sz="2600" b="1">
                <a:latin typeface="Calibri" panose="020F0502020204030204" pitchFamily="34" charset="0"/>
                <a:ea typeface="Arial-Rounded" panose="020B0500000000000000" pitchFamily="34" charset="0"/>
                <a:cs typeface="Calibri" panose="020F0502020204030204" pitchFamily="34" charset="0"/>
              </a:rPr>
              <a:t> Si-le không viết gì cho chúng tôi hay sao?</a:t>
            </a:r>
          </a:p>
          <a:p>
            <a:pPr algn="just"/>
            <a:r>
              <a:rPr lang="vi-VN" sz="2600" b="1">
                <a:latin typeface="Calibri" panose="020F0502020204030204" pitchFamily="34" charset="0"/>
                <a:ea typeface="Arial-Rounded" panose="020B0500000000000000" pitchFamily="34" charset="0"/>
                <a:cs typeface="Calibri" panose="020F0502020204030204" pitchFamily="34" charset="0"/>
              </a:rPr>
              <a:t>      Ông già mỉm cười trả lời: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Có chứ. Si-le đã dành cho các ngài vở Những tên cướp!</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Nguyễn Đình Chính sưu tầm</a:t>
            </a:r>
            <a:endParaRPr lang="en-US" sz="2600" b="1" dirty="0">
              <a:latin typeface="Calibri" panose="020F0502020204030204" pitchFamily="34" charset="0"/>
              <a:ea typeface="Arial-Rounded" panose="020B0500000000000000" pitchFamily="34" charset="0"/>
              <a:cs typeface="Calibri" panose="020F0502020204030204" pitchFamily="34" charset="0"/>
            </a:endParaRPr>
          </a:p>
        </p:txBody>
      </p:sp>
      <p:pic>
        <p:nvPicPr>
          <p:cNvPr id="8" name="图片 15">
            <a:extLst>
              <a:ext uri="{FF2B5EF4-FFF2-40B4-BE49-F238E27FC236}">
                <a16:creationId xmlns:a16="http://schemas.microsoft.com/office/drawing/2014/main"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389756075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4ADEC428-0B4F-4B70-AAF8-A05F5784317E}"/>
              </a:ext>
            </a:extLst>
          </p:cNvPr>
          <p:cNvSpPr/>
          <p:nvPr/>
        </p:nvSpPr>
        <p:spPr>
          <a:xfrm>
            <a:off x="4014595" y="1738710"/>
            <a:ext cx="6844911" cy="1129097"/>
          </a:xfrm>
          <a:prstGeom prst="roundRect">
            <a:avLst>
              <a:gd name="adj" fmla="val 5000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9">
            <a:extLst>
              <a:ext uri="{FF2B5EF4-FFF2-40B4-BE49-F238E27FC236}">
                <a16:creationId xmlns:a16="http://schemas.microsoft.com/office/drawing/2014/main" id="{175BE7A1-CA2A-4B2B-BD6C-75D0E27A13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805" t="37695" r="4702" b="53695"/>
          <a:stretch/>
        </p:blipFill>
        <p:spPr>
          <a:xfrm rot="18365222" flipH="1">
            <a:off x="823195" y="1473774"/>
            <a:ext cx="2093561" cy="1319508"/>
          </a:xfrm>
          <a:prstGeom prst="rect">
            <a:avLst/>
          </a:prstGeom>
        </p:spPr>
      </p:pic>
      <p:pic>
        <p:nvPicPr>
          <p:cNvPr id="20" name="图片 19">
            <a:extLst>
              <a:ext uri="{FF2B5EF4-FFF2-40B4-BE49-F238E27FC236}">
                <a16:creationId xmlns:a16="http://schemas.microsoft.com/office/drawing/2014/main" id="{ED97263D-8C7E-4620-BFB1-F33EE62B02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805" t="37695" r="4702" b="53695"/>
          <a:stretch/>
        </p:blipFill>
        <p:spPr>
          <a:xfrm rot="18365222" flipH="1">
            <a:off x="823195" y="3023049"/>
            <a:ext cx="2093561" cy="1319508"/>
          </a:xfrm>
          <a:prstGeom prst="rect">
            <a:avLst/>
          </a:prstGeom>
        </p:spPr>
      </p:pic>
      <p:pic>
        <p:nvPicPr>
          <p:cNvPr id="21" name="图片 19">
            <a:extLst>
              <a:ext uri="{FF2B5EF4-FFF2-40B4-BE49-F238E27FC236}">
                <a16:creationId xmlns:a16="http://schemas.microsoft.com/office/drawing/2014/main" id="{9EFA4793-8B6D-4F08-8541-F54ACEF859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805" t="37695" r="4702" b="53695"/>
          <a:stretch/>
        </p:blipFill>
        <p:spPr>
          <a:xfrm rot="18365222" flipH="1">
            <a:off x="823194" y="4560234"/>
            <a:ext cx="2093561" cy="1319508"/>
          </a:xfrm>
          <a:prstGeom prst="rect">
            <a:avLst/>
          </a:prstGeom>
        </p:spPr>
      </p:pic>
      <p:sp>
        <p:nvSpPr>
          <p:cNvPr id="22" name="Oval 21">
            <a:extLst>
              <a:ext uri="{FF2B5EF4-FFF2-40B4-BE49-F238E27FC236}">
                <a16:creationId xmlns:a16="http://schemas.microsoft.com/office/drawing/2014/main" id="{21CCFE70-362A-4C20-B945-13A7FF3E1AB4}"/>
              </a:ext>
            </a:extLst>
          </p:cNvPr>
          <p:cNvSpPr/>
          <p:nvPr/>
        </p:nvSpPr>
        <p:spPr>
          <a:xfrm>
            <a:off x="2477461" y="1751699"/>
            <a:ext cx="1129097" cy="1129097"/>
          </a:xfrm>
          <a:prstGeom prst="ellipse">
            <a:avLst/>
          </a:prstGeom>
          <a:solidFill>
            <a:srgbClr val="FCD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9933A29-A94E-4ED3-B12F-71C4D0B892DA}"/>
              </a:ext>
            </a:extLst>
          </p:cNvPr>
          <p:cNvSpPr txBox="1"/>
          <p:nvPr/>
        </p:nvSpPr>
        <p:spPr>
          <a:xfrm>
            <a:off x="2799623" y="1675542"/>
            <a:ext cx="6592754"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1                       Luyện đọc </a:t>
            </a:r>
            <a:endParaRPr lang="en-US" sz="4400" b="1" dirty="0">
              <a:latin typeface="Times New Roman" pitchFamily="18" charset="0"/>
              <a:ea typeface="Barlow Condensed" panose="00000506000000000000" charset="0"/>
              <a:cs typeface="Times New Roman" pitchFamily="18" charset="0"/>
            </a:endParaRPr>
          </a:p>
        </p:txBody>
      </p:sp>
      <p:sp>
        <p:nvSpPr>
          <p:cNvPr id="28" name="矩形: 圆角 4">
            <a:extLst>
              <a:ext uri="{FF2B5EF4-FFF2-40B4-BE49-F238E27FC236}">
                <a16:creationId xmlns:a16="http://schemas.microsoft.com/office/drawing/2014/main" id="{116AA625-5728-4AA2-8126-2568A4163A24}"/>
              </a:ext>
            </a:extLst>
          </p:cNvPr>
          <p:cNvSpPr/>
          <p:nvPr/>
        </p:nvSpPr>
        <p:spPr>
          <a:xfrm>
            <a:off x="4008790" y="3200607"/>
            <a:ext cx="6844911" cy="1129097"/>
          </a:xfrm>
          <a:prstGeom prst="roundRect">
            <a:avLst>
              <a:gd name="adj" fmla="val 5000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4">
            <a:extLst>
              <a:ext uri="{FF2B5EF4-FFF2-40B4-BE49-F238E27FC236}">
                <a16:creationId xmlns:a16="http://schemas.microsoft.com/office/drawing/2014/main" id="{B40BE2AA-FAB8-47CC-AECD-CB1A59B252F7}"/>
              </a:ext>
            </a:extLst>
          </p:cNvPr>
          <p:cNvSpPr/>
          <p:nvPr/>
        </p:nvSpPr>
        <p:spPr>
          <a:xfrm>
            <a:off x="4087588" y="4661146"/>
            <a:ext cx="6844911" cy="1129097"/>
          </a:xfrm>
          <a:prstGeom prst="roundRect">
            <a:avLst>
              <a:gd name="adj" fmla="val 5000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Oval 23">
            <a:extLst>
              <a:ext uri="{FF2B5EF4-FFF2-40B4-BE49-F238E27FC236}">
                <a16:creationId xmlns:a16="http://schemas.microsoft.com/office/drawing/2014/main" id="{2329C130-7823-46E0-819A-1EF7ECFF63CD}"/>
              </a:ext>
            </a:extLst>
          </p:cNvPr>
          <p:cNvSpPr/>
          <p:nvPr/>
        </p:nvSpPr>
        <p:spPr>
          <a:xfrm>
            <a:off x="2523996" y="3200607"/>
            <a:ext cx="1129097" cy="1129097"/>
          </a:xfrm>
          <a:prstGeom prst="ellipse">
            <a:avLst/>
          </a:prstGeom>
          <a:solidFill>
            <a:srgbClr val="FCD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3209A7B1-9606-4383-B311-6FCBFBD6BD07}"/>
              </a:ext>
            </a:extLst>
          </p:cNvPr>
          <p:cNvSpPr txBox="1"/>
          <p:nvPr/>
        </p:nvSpPr>
        <p:spPr>
          <a:xfrm>
            <a:off x="2874098" y="3139720"/>
            <a:ext cx="7277221"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2                     Tìm </a:t>
            </a:r>
            <a:r>
              <a:rPr lang="en-US" sz="4400" b="1" err="1">
                <a:latin typeface="Times New Roman" pitchFamily="18" charset="0"/>
                <a:ea typeface="Barlow Condensed" panose="00000506000000000000" charset="0"/>
                <a:cs typeface="Times New Roman" pitchFamily="18" charset="0"/>
              </a:rPr>
              <a:t>hiểu</a:t>
            </a:r>
            <a:r>
              <a:rPr lang="en-US" sz="4400" b="1">
                <a:latin typeface="Times New Roman" pitchFamily="18" charset="0"/>
                <a:ea typeface="Barlow Condensed" panose="00000506000000000000" charset="0"/>
                <a:cs typeface="Times New Roman" pitchFamily="18" charset="0"/>
              </a:rPr>
              <a:t> bài </a:t>
            </a:r>
            <a:endParaRPr lang="en-US" sz="4400" b="1" dirty="0">
              <a:latin typeface="Times New Roman" pitchFamily="18" charset="0"/>
              <a:ea typeface="Barlow Condensed" panose="00000506000000000000" charset="0"/>
              <a:cs typeface="Times New Roman" pitchFamily="18" charset="0"/>
            </a:endParaRPr>
          </a:p>
        </p:txBody>
      </p:sp>
      <p:sp>
        <p:nvSpPr>
          <p:cNvPr id="26" name="Oval 25">
            <a:extLst>
              <a:ext uri="{FF2B5EF4-FFF2-40B4-BE49-F238E27FC236}">
                <a16:creationId xmlns:a16="http://schemas.microsoft.com/office/drawing/2014/main" id="{381F5B7D-D969-4A76-918E-E494714EFB24}"/>
              </a:ext>
            </a:extLst>
          </p:cNvPr>
          <p:cNvSpPr/>
          <p:nvPr/>
        </p:nvSpPr>
        <p:spPr>
          <a:xfrm>
            <a:off x="2576611" y="4649965"/>
            <a:ext cx="1129097" cy="1129097"/>
          </a:xfrm>
          <a:prstGeom prst="ellipse">
            <a:avLst/>
          </a:prstGeom>
          <a:solidFill>
            <a:srgbClr val="FCD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2D74D7EC-8A3B-4628-B3F3-260DA9D9FA29}"/>
              </a:ext>
            </a:extLst>
          </p:cNvPr>
          <p:cNvSpPr txBox="1"/>
          <p:nvPr/>
        </p:nvSpPr>
        <p:spPr>
          <a:xfrm>
            <a:off x="2906279" y="4603898"/>
            <a:ext cx="7692079" cy="986360"/>
          </a:xfrm>
          <a:prstGeom prst="rect">
            <a:avLst/>
          </a:prstGeom>
          <a:noFill/>
        </p:spPr>
        <p:txBody>
          <a:bodyPr wrap="square" rtlCol="0">
            <a:spAutoFit/>
          </a:bodyPr>
          <a:lstStyle/>
          <a:p>
            <a:pPr>
              <a:lnSpc>
                <a:spcPct val="150000"/>
              </a:lnSpc>
            </a:pPr>
            <a:r>
              <a:rPr lang="en-US" sz="4400" b="1">
                <a:latin typeface="Times New Roman" pitchFamily="18" charset="0"/>
                <a:ea typeface="Barlow Condensed" panose="00000506000000000000" charset="0"/>
                <a:cs typeface="Times New Roman" pitchFamily="18" charset="0"/>
              </a:rPr>
              <a:t>3                   </a:t>
            </a:r>
            <a:r>
              <a:rPr lang="en-US" sz="4400" b="1" dirty="0" err="1">
                <a:latin typeface="Times New Roman" pitchFamily="18" charset="0"/>
                <a:ea typeface="Barlow Condensed" panose="00000506000000000000" charset="0"/>
                <a:cs typeface="Times New Roman" pitchFamily="18" charset="0"/>
              </a:rPr>
              <a:t>Luyện</a:t>
            </a:r>
            <a:r>
              <a:rPr lang="en-US" sz="4400" b="1" dirty="0">
                <a:latin typeface="Times New Roman" pitchFamily="18" charset="0"/>
                <a:ea typeface="Barlow Condensed" panose="00000506000000000000" charset="0"/>
                <a:cs typeface="Times New Roman" pitchFamily="18" charset="0"/>
              </a:rPr>
              <a:t> </a:t>
            </a:r>
            <a:r>
              <a:rPr lang="en-US" sz="4400" b="1" dirty="0" err="1">
                <a:latin typeface="Times New Roman" pitchFamily="18" charset="0"/>
                <a:ea typeface="Barlow Condensed" panose="00000506000000000000" charset="0"/>
                <a:cs typeface="Times New Roman" pitchFamily="18" charset="0"/>
              </a:rPr>
              <a:t>đọc</a:t>
            </a:r>
            <a:r>
              <a:rPr lang="en-US" sz="4400" b="1" dirty="0">
                <a:latin typeface="Times New Roman" pitchFamily="18" charset="0"/>
                <a:ea typeface="Barlow Condensed" panose="00000506000000000000" charset="0"/>
                <a:cs typeface="Times New Roman" pitchFamily="18" charset="0"/>
              </a:rPr>
              <a:t> hay</a:t>
            </a:r>
          </a:p>
        </p:txBody>
      </p:sp>
      <p:sp>
        <p:nvSpPr>
          <p:cNvPr id="30" name="Rectangle: Rounded Corners 29">
            <a:extLst>
              <a:ext uri="{FF2B5EF4-FFF2-40B4-BE49-F238E27FC236}">
                <a16:creationId xmlns:a16="http://schemas.microsoft.com/office/drawing/2014/main" id="{D7350585-01FA-42E7-B2CB-BD8EE4FB1A39}"/>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1" name="Rectangle 30">
            <a:extLst>
              <a:ext uri="{FF2B5EF4-FFF2-40B4-BE49-F238E27FC236}">
                <a16:creationId xmlns:a16="http://schemas.microsoft.com/office/drawing/2014/main" id="{3F44A102-75E5-4172-BB2F-22274576A9D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Tree>
    <p:extLst>
      <p:ext uri="{BB962C8B-B14F-4D97-AF65-F5344CB8AC3E}">
        <p14:creationId xmlns:p14="http://schemas.microsoft.com/office/powerpoint/2010/main" val="322704591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anim calcmode="lin" valueType="num">
                                      <p:cBhvr>
                                        <p:cTn id="45" dur="1000" fill="hold"/>
                                        <p:tgtEl>
                                          <p:spTgt spid="28"/>
                                        </p:tgtEl>
                                        <p:attrNameLst>
                                          <p:attrName>ppt_x</p:attrName>
                                        </p:attrNameLst>
                                      </p:cBhvr>
                                      <p:tavLst>
                                        <p:tav tm="0">
                                          <p:val>
                                            <p:strVal val="#ppt_x"/>
                                          </p:val>
                                        </p:tav>
                                        <p:tav tm="100000">
                                          <p:val>
                                            <p:strVal val="#ppt_x"/>
                                          </p:val>
                                        </p:tav>
                                      </p:tavLst>
                                    </p:anim>
                                    <p:anim calcmode="lin" valueType="num">
                                      <p:cBhvr>
                                        <p:cTn id="4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1000"/>
                                        <p:tgtEl>
                                          <p:spTgt spid="26"/>
                                        </p:tgtEl>
                                      </p:cBhvr>
                                    </p:animEffect>
                                    <p:anim calcmode="lin" valueType="num">
                                      <p:cBhvr>
                                        <p:cTn id="57" dur="1000" fill="hold"/>
                                        <p:tgtEl>
                                          <p:spTgt spid="26"/>
                                        </p:tgtEl>
                                        <p:attrNameLst>
                                          <p:attrName>ppt_x</p:attrName>
                                        </p:attrNameLst>
                                      </p:cBhvr>
                                      <p:tavLst>
                                        <p:tav tm="0">
                                          <p:val>
                                            <p:strVal val="#ppt_x"/>
                                          </p:val>
                                        </p:tav>
                                        <p:tav tm="100000">
                                          <p:val>
                                            <p:strVal val="#ppt_x"/>
                                          </p:val>
                                        </p:tav>
                                      </p:tavLst>
                                    </p:anim>
                                    <p:anim calcmode="lin" valueType="num">
                                      <p:cBhvr>
                                        <p:cTn id="58" dur="1000" fill="hold"/>
                                        <p:tgtEl>
                                          <p:spTgt spid="26"/>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1000"/>
                                        <p:tgtEl>
                                          <p:spTgt spid="29"/>
                                        </p:tgtEl>
                                      </p:cBhvr>
                                    </p:animEffect>
                                    <p:anim calcmode="lin" valueType="num">
                                      <p:cBhvr>
                                        <p:cTn id="67" dur="1000" fill="hold"/>
                                        <p:tgtEl>
                                          <p:spTgt spid="29"/>
                                        </p:tgtEl>
                                        <p:attrNameLst>
                                          <p:attrName>ppt_x</p:attrName>
                                        </p:attrNameLst>
                                      </p:cBhvr>
                                      <p:tavLst>
                                        <p:tav tm="0">
                                          <p:val>
                                            <p:strVal val="#ppt_x"/>
                                          </p:val>
                                        </p:tav>
                                        <p:tav tm="100000">
                                          <p:val>
                                            <p:strVal val="#ppt_x"/>
                                          </p:val>
                                        </p:tav>
                                      </p:tavLst>
                                    </p:anim>
                                    <p:anim calcmode="lin" valueType="num">
                                      <p:cBhvr>
                                        <p:cTn id="6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animBg="1"/>
      <p:bldP spid="23" grpId="0"/>
      <p:bldP spid="28" grpId="0" animBg="1"/>
      <p:bldP spid="29" grpId="0" animBg="1"/>
      <p:bldP spid="24" grpId="0" animBg="1"/>
      <p:bldP spid="25" grpId="0"/>
      <p:bldP spid="26" grpId="0" animBg="1"/>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id="{6A562633-C3FF-44C2-AD72-44F0C894DEB8}"/>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1. LUYỆN ĐỌC</a:t>
            </a:r>
          </a:p>
        </p:txBody>
      </p:sp>
      <p:pic>
        <p:nvPicPr>
          <p:cNvPr id="11" name="图片 16">
            <a:extLst>
              <a:ext uri="{FF2B5EF4-FFF2-40B4-BE49-F238E27FC236}">
                <a16:creationId xmlns:a16="http://schemas.microsoft.com/office/drawing/2014/main"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253131676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696A238-8775-4BBE-AB4B-279F58AAF2C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7" name="Rectangle 6">
            <a:extLst>
              <a:ext uri="{FF2B5EF4-FFF2-40B4-BE49-F238E27FC236}">
                <a16:creationId xmlns:a16="http://schemas.microsoft.com/office/drawing/2014/main" id="{1CE64CB1-A16E-4862-9005-07CD74FC8E20}"/>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grpSp>
        <p:nvGrpSpPr>
          <p:cNvPr id="8" name="Group 3">
            <a:extLst>
              <a:ext uri="{FF2B5EF4-FFF2-40B4-BE49-F238E27FC236}">
                <a16:creationId xmlns:a16="http://schemas.microsoft.com/office/drawing/2014/main" id="{F08DB363-32CD-488D-9A53-0286263B8C07}"/>
              </a:ext>
            </a:extLst>
          </p:cNvPr>
          <p:cNvGrpSpPr/>
          <p:nvPr/>
        </p:nvGrpSpPr>
        <p:grpSpPr>
          <a:xfrm>
            <a:off x="2088253" y="2095812"/>
            <a:ext cx="8347026" cy="3725455"/>
            <a:chOff x="-3810" y="0"/>
            <a:chExt cx="3859739" cy="1476796"/>
          </a:xfrm>
          <a:solidFill>
            <a:srgbClr val="DFF1CB"/>
          </a:solidFill>
        </p:grpSpPr>
        <p:sp>
          <p:nvSpPr>
            <p:cNvPr id="9" name="Freeform 4">
              <a:extLst>
                <a:ext uri="{FF2B5EF4-FFF2-40B4-BE49-F238E27FC236}">
                  <a16:creationId xmlns:a16="http://schemas.microsoft.com/office/drawing/2014/main" id="{46AB769F-968C-476B-B866-3826884A06C8}"/>
                </a:ext>
              </a:extLst>
            </p:cNvPr>
            <p:cNvSpPr/>
            <p:nvPr/>
          </p:nvSpPr>
          <p:spPr>
            <a:xfrm>
              <a:off x="10160" y="16510"/>
              <a:ext cx="3830529" cy="1450126"/>
            </a:xfrm>
            <a:custGeom>
              <a:avLst/>
              <a:gdLst/>
              <a:ahLst/>
              <a:cxnLst/>
              <a:rect l="l" t="t" r="r" b="b"/>
              <a:pathLst>
                <a:path w="3830529" h="1450126">
                  <a:moveTo>
                    <a:pt x="3830529" y="1450126"/>
                  </a:moveTo>
                  <a:lnTo>
                    <a:pt x="0" y="1442506"/>
                  </a:lnTo>
                  <a:lnTo>
                    <a:pt x="0" y="516169"/>
                  </a:lnTo>
                  <a:lnTo>
                    <a:pt x="17780" y="19050"/>
                  </a:lnTo>
                  <a:lnTo>
                    <a:pt x="1908061" y="0"/>
                  </a:lnTo>
                  <a:lnTo>
                    <a:pt x="3811479" y="5080"/>
                  </a:lnTo>
                  <a:close/>
                </a:path>
              </a:pathLst>
            </a:custGeom>
            <a:grpFill/>
            <a:ln w="57150">
              <a:solidFill>
                <a:srgbClr val="139F4E"/>
              </a:solidFill>
            </a:ln>
          </p:spPr>
        </p:sp>
        <p:sp>
          <p:nvSpPr>
            <p:cNvPr id="10" name="Freeform 5">
              <a:extLst>
                <a:ext uri="{FF2B5EF4-FFF2-40B4-BE49-F238E27FC236}">
                  <a16:creationId xmlns:a16="http://schemas.microsoft.com/office/drawing/2014/main" id="{3CA67D66-8984-4376-82C2-F45592DDCB0D}"/>
                </a:ext>
              </a:extLst>
            </p:cNvPr>
            <p:cNvSpPr/>
            <p:nvPr/>
          </p:nvSpPr>
          <p:spPr>
            <a:xfrm>
              <a:off x="-3810" y="0"/>
              <a:ext cx="3859739" cy="1476796"/>
            </a:xfrm>
            <a:custGeom>
              <a:avLst/>
              <a:gdLst/>
              <a:ahLst/>
              <a:cxnLst/>
              <a:rect l="l" t="t" r="r" b="b"/>
              <a:pathLst>
                <a:path w="3859739" h="1476796">
                  <a:moveTo>
                    <a:pt x="3825449" y="21590"/>
                  </a:moveTo>
                  <a:cubicBezTo>
                    <a:pt x="3826719" y="34290"/>
                    <a:pt x="3826719" y="44450"/>
                    <a:pt x="3827989" y="54610"/>
                  </a:cubicBezTo>
                  <a:cubicBezTo>
                    <a:pt x="3830529" y="85242"/>
                    <a:pt x="3831799" y="115503"/>
                    <a:pt x="3834339" y="144684"/>
                  </a:cubicBezTo>
                  <a:cubicBezTo>
                    <a:pt x="3834339" y="186834"/>
                    <a:pt x="3847039" y="1017942"/>
                    <a:pt x="3853389" y="1060092"/>
                  </a:cubicBezTo>
                  <a:cubicBezTo>
                    <a:pt x="3859739" y="1123857"/>
                    <a:pt x="3855929" y="1188703"/>
                    <a:pt x="3855929" y="1252468"/>
                  </a:cubicBezTo>
                  <a:cubicBezTo>
                    <a:pt x="3855929" y="1308668"/>
                    <a:pt x="3857199" y="1360545"/>
                    <a:pt x="3858469" y="1415836"/>
                  </a:cubicBezTo>
                  <a:cubicBezTo>
                    <a:pt x="3858469" y="1437426"/>
                    <a:pt x="3858469" y="1451396"/>
                    <a:pt x="3858469" y="1475526"/>
                  </a:cubicBezTo>
                  <a:cubicBezTo>
                    <a:pt x="3835609" y="1475526"/>
                    <a:pt x="3815289" y="1476796"/>
                    <a:pt x="3788010" y="1475526"/>
                  </a:cubicBezTo>
                  <a:cubicBezTo>
                    <a:pt x="3594876" y="1470446"/>
                    <a:pt x="3398770" y="1476796"/>
                    <a:pt x="3205635" y="1471716"/>
                  </a:cubicBezTo>
                  <a:cubicBezTo>
                    <a:pt x="3089754" y="1467906"/>
                    <a:pt x="2976844" y="1470446"/>
                    <a:pt x="2860964" y="1467906"/>
                  </a:cubicBezTo>
                  <a:cubicBezTo>
                    <a:pt x="2807480" y="1466636"/>
                    <a:pt x="2753997" y="1465366"/>
                    <a:pt x="2700513" y="1464096"/>
                  </a:cubicBezTo>
                  <a:cubicBezTo>
                    <a:pt x="2667829" y="1464096"/>
                    <a:pt x="2638116" y="1465366"/>
                    <a:pt x="2605431" y="1465366"/>
                  </a:cubicBezTo>
                  <a:cubicBezTo>
                    <a:pt x="2522235" y="1464096"/>
                    <a:pt x="2293444" y="1465366"/>
                    <a:pt x="2210248" y="1464096"/>
                  </a:cubicBezTo>
                  <a:cubicBezTo>
                    <a:pt x="2150822" y="1462826"/>
                    <a:pt x="962300" y="1471716"/>
                    <a:pt x="902874" y="1470446"/>
                  </a:cubicBezTo>
                  <a:cubicBezTo>
                    <a:pt x="888017" y="1470446"/>
                    <a:pt x="870189" y="1471716"/>
                    <a:pt x="855333" y="1471716"/>
                  </a:cubicBezTo>
                  <a:cubicBezTo>
                    <a:pt x="819677" y="1471716"/>
                    <a:pt x="786993" y="1472986"/>
                    <a:pt x="751337" y="1472986"/>
                  </a:cubicBezTo>
                  <a:cubicBezTo>
                    <a:pt x="662198" y="1472986"/>
                    <a:pt x="576030" y="1471716"/>
                    <a:pt x="486891" y="1470446"/>
                  </a:cubicBezTo>
                  <a:cubicBezTo>
                    <a:pt x="433408" y="1469176"/>
                    <a:pt x="379924" y="1467906"/>
                    <a:pt x="329412" y="1466636"/>
                  </a:cubicBezTo>
                  <a:cubicBezTo>
                    <a:pt x="234330" y="1465366"/>
                    <a:pt x="139249" y="1464096"/>
                    <a:pt x="48260" y="1464096"/>
                  </a:cubicBezTo>
                  <a:cubicBezTo>
                    <a:pt x="38100" y="1464096"/>
                    <a:pt x="29210" y="1464096"/>
                    <a:pt x="19050" y="1462826"/>
                  </a:cubicBezTo>
                  <a:cubicBezTo>
                    <a:pt x="10160" y="1461556"/>
                    <a:pt x="5080" y="1455206"/>
                    <a:pt x="7620" y="1446316"/>
                  </a:cubicBezTo>
                  <a:cubicBezTo>
                    <a:pt x="16510" y="1414583"/>
                    <a:pt x="12700" y="1387564"/>
                    <a:pt x="11430" y="1359464"/>
                  </a:cubicBezTo>
                  <a:cubicBezTo>
                    <a:pt x="10160" y="1302183"/>
                    <a:pt x="6350" y="1245984"/>
                    <a:pt x="7620" y="1188703"/>
                  </a:cubicBezTo>
                  <a:cubicBezTo>
                    <a:pt x="5080" y="1117372"/>
                    <a:pt x="0" y="234387"/>
                    <a:pt x="7620" y="161976"/>
                  </a:cubicBezTo>
                  <a:cubicBezTo>
                    <a:pt x="8890" y="147926"/>
                    <a:pt x="7620" y="132795"/>
                    <a:pt x="8890" y="118745"/>
                  </a:cubicBezTo>
                  <a:cubicBezTo>
                    <a:pt x="10160" y="96049"/>
                    <a:pt x="12700" y="71192"/>
                    <a:pt x="13970" y="44450"/>
                  </a:cubicBezTo>
                  <a:cubicBezTo>
                    <a:pt x="13970" y="41910"/>
                    <a:pt x="15240" y="39370"/>
                    <a:pt x="16510" y="38100"/>
                  </a:cubicBezTo>
                  <a:cubicBezTo>
                    <a:pt x="38100" y="35560"/>
                    <a:pt x="64966" y="30480"/>
                    <a:pt x="112507" y="29210"/>
                  </a:cubicBezTo>
                  <a:cubicBezTo>
                    <a:pt x="192732" y="25400"/>
                    <a:pt x="272957" y="22860"/>
                    <a:pt x="356154" y="20320"/>
                  </a:cubicBezTo>
                  <a:cubicBezTo>
                    <a:pt x="412609" y="17780"/>
                    <a:pt x="469063" y="16510"/>
                    <a:pt x="522547" y="13970"/>
                  </a:cubicBezTo>
                  <a:cubicBezTo>
                    <a:pt x="576030" y="11430"/>
                    <a:pt x="632485" y="8890"/>
                    <a:pt x="685969" y="8890"/>
                  </a:cubicBezTo>
                  <a:cubicBezTo>
                    <a:pt x="745395" y="7620"/>
                    <a:pt x="804821" y="10160"/>
                    <a:pt x="864247" y="8890"/>
                  </a:cubicBezTo>
                  <a:cubicBezTo>
                    <a:pt x="938529" y="8890"/>
                    <a:pt x="2284530" y="6350"/>
                    <a:pt x="2358813" y="5080"/>
                  </a:cubicBezTo>
                  <a:cubicBezTo>
                    <a:pt x="2430124" y="3810"/>
                    <a:pt x="2501436" y="2540"/>
                    <a:pt x="2575718" y="2540"/>
                  </a:cubicBezTo>
                  <a:cubicBezTo>
                    <a:pt x="2697542" y="1270"/>
                    <a:pt x="2816394" y="0"/>
                    <a:pt x="2938218" y="0"/>
                  </a:cubicBezTo>
                  <a:cubicBezTo>
                    <a:pt x="2988730" y="0"/>
                    <a:pt x="3042213" y="2540"/>
                    <a:pt x="3092725" y="2540"/>
                  </a:cubicBezTo>
                  <a:cubicBezTo>
                    <a:pt x="3232377" y="3810"/>
                    <a:pt x="3374999" y="5080"/>
                    <a:pt x="3514651" y="7620"/>
                  </a:cubicBezTo>
                  <a:cubicBezTo>
                    <a:pt x="3588933" y="8890"/>
                    <a:pt x="3663216" y="12700"/>
                    <a:pt x="3737498" y="16510"/>
                  </a:cubicBezTo>
                  <a:cubicBezTo>
                    <a:pt x="3755326" y="16510"/>
                    <a:pt x="3773154" y="16510"/>
                    <a:pt x="3788010" y="16510"/>
                  </a:cubicBezTo>
                  <a:cubicBezTo>
                    <a:pt x="3806399" y="17780"/>
                    <a:pt x="3815289" y="20320"/>
                    <a:pt x="3825449" y="21590"/>
                  </a:cubicBezTo>
                  <a:close/>
                  <a:moveTo>
                    <a:pt x="3835609" y="1459016"/>
                  </a:moveTo>
                  <a:cubicBezTo>
                    <a:pt x="3836879" y="1442506"/>
                    <a:pt x="3838149" y="1429806"/>
                    <a:pt x="3838149" y="1417106"/>
                  </a:cubicBezTo>
                  <a:cubicBezTo>
                    <a:pt x="3836879" y="1355141"/>
                    <a:pt x="3835609" y="1297860"/>
                    <a:pt x="3835609" y="1236257"/>
                  </a:cubicBezTo>
                  <a:cubicBezTo>
                    <a:pt x="3835609" y="1208157"/>
                    <a:pt x="3838149" y="1180057"/>
                    <a:pt x="3836879" y="1151957"/>
                  </a:cubicBezTo>
                  <a:cubicBezTo>
                    <a:pt x="3836879" y="1126019"/>
                    <a:pt x="3835609" y="1099000"/>
                    <a:pt x="3834339" y="1073061"/>
                  </a:cubicBezTo>
                  <a:cubicBezTo>
                    <a:pt x="3829259" y="1033073"/>
                    <a:pt x="3817829" y="205207"/>
                    <a:pt x="3817829" y="165218"/>
                  </a:cubicBezTo>
                  <a:cubicBezTo>
                    <a:pt x="3815289" y="131715"/>
                    <a:pt x="3812749" y="97130"/>
                    <a:pt x="3810209" y="63500"/>
                  </a:cubicBezTo>
                  <a:cubicBezTo>
                    <a:pt x="3808939" y="44450"/>
                    <a:pt x="3807669" y="43180"/>
                    <a:pt x="3779097" y="41910"/>
                  </a:cubicBezTo>
                  <a:cubicBezTo>
                    <a:pt x="3770183" y="41910"/>
                    <a:pt x="3764240" y="41910"/>
                    <a:pt x="3755326" y="40640"/>
                  </a:cubicBezTo>
                  <a:cubicBezTo>
                    <a:pt x="3681044" y="36830"/>
                    <a:pt x="3603790" y="31750"/>
                    <a:pt x="3529507" y="30480"/>
                  </a:cubicBezTo>
                  <a:cubicBezTo>
                    <a:pt x="3348258" y="26670"/>
                    <a:pt x="3164037" y="25400"/>
                    <a:pt x="2982787" y="22860"/>
                  </a:cubicBezTo>
                  <a:cubicBezTo>
                    <a:pt x="2956045" y="22860"/>
                    <a:pt x="2926332" y="22860"/>
                    <a:pt x="2899591" y="22860"/>
                  </a:cubicBezTo>
                  <a:cubicBezTo>
                    <a:pt x="2855021" y="22860"/>
                    <a:pt x="2810451" y="22860"/>
                    <a:pt x="2768853" y="22860"/>
                  </a:cubicBezTo>
                  <a:cubicBezTo>
                    <a:pt x="2673771" y="22860"/>
                    <a:pt x="2578690" y="22860"/>
                    <a:pt x="2486579" y="24130"/>
                  </a:cubicBezTo>
                  <a:cubicBezTo>
                    <a:pt x="2406354" y="25400"/>
                    <a:pt x="1054410" y="29210"/>
                    <a:pt x="974185" y="29210"/>
                  </a:cubicBezTo>
                  <a:cubicBezTo>
                    <a:pt x="843448" y="29210"/>
                    <a:pt x="712710" y="26670"/>
                    <a:pt x="581973" y="33020"/>
                  </a:cubicBezTo>
                  <a:cubicBezTo>
                    <a:pt x="513633" y="36830"/>
                    <a:pt x="448264" y="36830"/>
                    <a:pt x="382896" y="38100"/>
                  </a:cubicBezTo>
                  <a:cubicBezTo>
                    <a:pt x="269986" y="41910"/>
                    <a:pt x="157076" y="45720"/>
                    <a:pt x="49530" y="50800"/>
                  </a:cubicBezTo>
                  <a:cubicBezTo>
                    <a:pt x="36830" y="50800"/>
                    <a:pt x="34290" y="53340"/>
                    <a:pt x="33020" y="67949"/>
                  </a:cubicBezTo>
                  <a:cubicBezTo>
                    <a:pt x="31750" y="87403"/>
                    <a:pt x="31750" y="106857"/>
                    <a:pt x="30480" y="126311"/>
                  </a:cubicBezTo>
                  <a:cubicBezTo>
                    <a:pt x="29210" y="158734"/>
                    <a:pt x="26670" y="190076"/>
                    <a:pt x="25400" y="222499"/>
                  </a:cubicBezTo>
                  <a:cubicBezTo>
                    <a:pt x="20320" y="257083"/>
                    <a:pt x="26670" y="1102242"/>
                    <a:pt x="29210" y="1136826"/>
                  </a:cubicBezTo>
                  <a:cubicBezTo>
                    <a:pt x="29210" y="1173572"/>
                    <a:pt x="29210" y="1211399"/>
                    <a:pt x="30480" y="1248145"/>
                  </a:cubicBezTo>
                  <a:cubicBezTo>
                    <a:pt x="30480" y="1275164"/>
                    <a:pt x="33020" y="1302183"/>
                    <a:pt x="33020" y="1329203"/>
                  </a:cubicBezTo>
                  <a:cubicBezTo>
                    <a:pt x="33020" y="1358383"/>
                    <a:pt x="33020" y="1387564"/>
                    <a:pt x="31750" y="1417106"/>
                  </a:cubicBezTo>
                  <a:cubicBezTo>
                    <a:pt x="31750" y="1420916"/>
                    <a:pt x="31750" y="1423456"/>
                    <a:pt x="31750" y="1427266"/>
                  </a:cubicBezTo>
                  <a:cubicBezTo>
                    <a:pt x="31750" y="1437426"/>
                    <a:pt x="35560" y="1441236"/>
                    <a:pt x="44450" y="1441236"/>
                  </a:cubicBezTo>
                  <a:cubicBezTo>
                    <a:pt x="70909" y="1441236"/>
                    <a:pt x="112507" y="1442506"/>
                    <a:pt x="151134" y="1442506"/>
                  </a:cubicBezTo>
                  <a:cubicBezTo>
                    <a:pt x="207589" y="1442506"/>
                    <a:pt x="267015" y="1439966"/>
                    <a:pt x="323469" y="1442506"/>
                  </a:cubicBezTo>
                  <a:cubicBezTo>
                    <a:pt x="415580" y="1446316"/>
                    <a:pt x="507690" y="1448856"/>
                    <a:pt x="599801" y="1447586"/>
                  </a:cubicBezTo>
                  <a:cubicBezTo>
                    <a:pt x="659227" y="1446316"/>
                    <a:pt x="715682" y="1448856"/>
                    <a:pt x="775108" y="1448856"/>
                  </a:cubicBezTo>
                  <a:cubicBezTo>
                    <a:pt x="861276" y="1448856"/>
                    <a:pt x="947443" y="1447586"/>
                    <a:pt x="1033611" y="1448856"/>
                  </a:cubicBezTo>
                  <a:cubicBezTo>
                    <a:pt x="1161377" y="1450126"/>
                    <a:pt x="2563833" y="1439966"/>
                    <a:pt x="2694571" y="1442506"/>
                  </a:cubicBezTo>
                  <a:cubicBezTo>
                    <a:pt x="2751025" y="1443776"/>
                    <a:pt x="2807480" y="1445046"/>
                    <a:pt x="2860964" y="1445046"/>
                  </a:cubicBezTo>
                  <a:cubicBezTo>
                    <a:pt x="2959017" y="1447586"/>
                    <a:pt x="3054098" y="1443776"/>
                    <a:pt x="3152152" y="1447586"/>
                  </a:cubicBezTo>
                  <a:cubicBezTo>
                    <a:pt x="3232377" y="1450126"/>
                    <a:pt x="3312602" y="1450126"/>
                    <a:pt x="3392827" y="1452666"/>
                  </a:cubicBezTo>
                  <a:cubicBezTo>
                    <a:pt x="3511679" y="1456476"/>
                    <a:pt x="3630532" y="1459016"/>
                    <a:pt x="3749384" y="1460286"/>
                  </a:cubicBezTo>
                  <a:cubicBezTo>
                    <a:pt x="3793953" y="1460286"/>
                    <a:pt x="3815289" y="1459016"/>
                    <a:pt x="3835609" y="1459016"/>
                  </a:cubicBezTo>
                  <a:close/>
                </a:path>
              </a:pathLst>
            </a:custGeom>
            <a:grpFill/>
            <a:ln w="57150">
              <a:solidFill>
                <a:srgbClr val="139F4E"/>
              </a:solidFill>
            </a:ln>
          </p:spPr>
        </p:sp>
      </p:grpSp>
      <p:sp>
        <p:nvSpPr>
          <p:cNvPr id="11" name="TextBox 10">
            <a:extLst>
              <a:ext uri="{FF2B5EF4-FFF2-40B4-BE49-F238E27FC236}">
                <a16:creationId xmlns:a16="http://schemas.microsoft.com/office/drawing/2014/main" id="{6CE131E2-C244-4153-8F1C-A79857C5C615}"/>
              </a:ext>
            </a:extLst>
          </p:cNvPr>
          <p:cNvSpPr txBox="1"/>
          <p:nvPr/>
        </p:nvSpPr>
        <p:spPr>
          <a:xfrm>
            <a:off x="4030047" y="2200832"/>
            <a:ext cx="8347026" cy="707886"/>
          </a:xfrm>
          <a:prstGeom prst="rect">
            <a:avLst/>
          </a:prstGeom>
          <a:noFill/>
        </p:spPr>
        <p:txBody>
          <a:bodyPr wrap="square" rtlCol="0">
            <a:spAutoFit/>
          </a:bodyPr>
          <a:lstStyle/>
          <a:p>
            <a:r>
              <a:rPr lang="en-US" sz="4000" b="1" dirty="0"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Hướng</a:t>
            </a:r>
            <a:r>
              <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a:t>
            </a:r>
            <a:r>
              <a:rPr lang="en-US" sz="4000" b="1"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dẫn</a:t>
            </a:r>
            <a:r>
              <a:rPr lang="en-US" sz="40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giọng đọc</a:t>
            </a:r>
            <a:endPar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12" name="TextBox 11">
            <a:extLst>
              <a:ext uri="{FF2B5EF4-FFF2-40B4-BE49-F238E27FC236}">
                <a16:creationId xmlns:a16="http://schemas.microsoft.com/office/drawing/2014/main" id="{4E3F0145-4709-4CE7-965A-8373108E09DB}"/>
              </a:ext>
            </a:extLst>
          </p:cNvPr>
          <p:cNvSpPr txBox="1"/>
          <p:nvPr/>
        </p:nvSpPr>
        <p:spPr>
          <a:xfrm>
            <a:off x="2743748" y="2972089"/>
            <a:ext cx="7033288" cy="2677656"/>
          </a:xfrm>
          <a:prstGeom prst="rect">
            <a:avLst/>
          </a:prstGeom>
          <a:noFill/>
        </p:spPr>
        <p:txBody>
          <a:bodyPr wrap="square">
            <a:spAutoFit/>
          </a:bodyPr>
          <a:lstStyle/>
          <a:p>
            <a:pPr algn="just"/>
            <a:r>
              <a:rPr lang="vi-VN" sz="2800" b="1" i="0">
                <a:effectLst/>
                <a:latin typeface="Calibri" panose="020F0502020204030204" pitchFamily="34" charset="0"/>
                <a:cs typeface="Calibri" panose="020F0502020204030204" pitchFamily="34" charset="0"/>
              </a:rPr>
              <a:t>- Lưu loát, trôi chảy, chú ý đọc đúng các tiếng phiên âm.</a:t>
            </a:r>
          </a:p>
          <a:p>
            <a:pPr algn="just"/>
            <a:r>
              <a:rPr lang="vi-VN" sz="2800" b="1" i="0">
                <a:effectLst/>
                <a:latin typeface="Calibri" panose="020F0502020204030204" pitchFamily="34" charset="0"/>
                <a:cs typeface="Calibri" panose="020F0502020204030204" pitchFamily="34" charset="0"/>
              </a:rPr>
              <a:t>- Diễn cảm đúng với nội dung câu chuyện và tính cách nhân vật: cụ già điềm đạm, thông minh, hóm hỉnh. Còn tên phát xít hống hách nhưng dốt nát, ngờ nghệch.</a:t>
            </a:r>
          </a:p>
        </p:txBody>
      </p:sp>
      <p:pic>
        <p:nvPicPr>
          <p:cNvPr id="13" name="图片 21">
            <a:extLst>
              <a:ext uri="{FF2B5EF4-FFF2-40B4-BE49-F238E27FC236}">
                <a16:creationId xmlns:a16="http://schemas.microsoft.com/office/drawing/2014/main" id="{C27BE566-4238-43D5-9988-B0DBE61403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250389" y="5480263"/>
            <a:ext cx="3565090" cy="1397992"/>
          </a:xfrm>
          <a:prstGeom prst="rect">
            <a:avLst/>
          </a:prstGeom>
        </p:spPr>
      </p:pic>
      <p:pic>
        <p:nvPicPr>
          <p:cNvPr id="14" name="图片 21">
            <a:extLst>
              <a:ext uri="{FF2B5EF4-FFF2-40B4-BE49-F238E27FC236}">
                <a16:creationId xmlns:a16="http://schemas.microsoft.com/office/drawing/2014/main" id="{939F775C-9B6B-45C8-92E2-EE2FDDFEC6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8877300" y="5480263"/>
            <a:ext cx="3565090" cy="1397992"/>
          </a:xfrm>
          <a:prstGeom prst="rect">
            <a:avLst/>
          </a:prstGeom>
        </p:spPr>
      </p:pic>
    </p:spTree>
    <p:extLst>
      <p:ext uri="{BB962C8B-B14F-4D97-AF65-F5344CB8AC3E}">
        <p14:creationId xmlns:p14="http://schemas.microsoft.com/office/powerpoint/2010/main" val="372490029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99C9EE3B-C24A-450D-BEC8-68327292A3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1" name="组合 10">
            <a:extLst>
              <a:ext uri="{FF2B5EF4-FFF2-40B4-BE49-F238E27FC236}">
                <a16:creationId xmlns:a16="http://schemas.microsoft.com/office/drawing/2014/main" id="{A8F23B94-69A3-46F9-A7BC-953D719989E1}"/>
              </a:ext>
            </a:extLst>
          </p:cNvPr>
          <p:cNvGrpSpPr/>
          <p:nvPr/>
        </p:nvGrpSpPr>
        <p:grpSpPr>
          <a:xfrm>
            <a:off x="361988" y="158796"/>
            <a:ext cx="11468024" cy="1062071"/>
            <a:chOff x="361988" y="291743"/>
            <a:chExt cx="11468024" cy="1062071"/>
          </a:xfrm>
        </p:grpSpPr>
        <p:sp>
          <p:nvSpPr>
            <p:cNvPr id="2" name="矩形: 圆角 1">
              <a:extLst>
                <a:ext uri="{FF2B5EF4-FFF2-40B4-BE49-F238E27FC236}">
                  <a16:creationId xmlns:a16="http://schemas.microsoft.com/office/drawing/2014/main" id="{22CD0265-5E59-4FB4-91AD-152C12B5C5A6}"/>
                </a:ext>
              </a:extLst>
            </p:cNvPr>
            <p:cNvSpPr/>
            <p:nvPr/>
          </p:nvSpPr>
          <p:spPr>
            <a:xfrm>
              <a:off x="361988" y="535236"/>
              <a:ext cx="11468024" cy="818578"/>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3C14D35-7021-465B-B99C-C5E3BEA21328}"/>
                </a:ext>
              </a:extLst>
            </p:cNvPr>
            <p:cNvSpPr/>
            <p:nvPr/>
          </p:nvSpPr>
          <p:spPr>
            <a:xfrm>
              <a:off x="1308881"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3">
              <a:extLst>
                <a:ext uri="{FF2B5EF4-FFF2-40B4-BE49-F238E27FC236}">
                  <a16:creationId xmlns:a16="http://schemas.microsoft.com/office/drawing/2014/main" id="{5C822382-4A1C-4860-8F01-69DF95A0E45E}"/>
                </a:ext>
              </a:extLst>
            </p:cNvPr>
            <p:cNvSpPr/>
            <p:nvPr/>
          </p:nvSpPr>
          <p:spPr>
            <a:xfrm>
              <a:off x="2659990"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E6E0A28B-6BF1-40C1-B514-73521B1E88DB}"/>
                </a:ext>
              </a:extLst>
            </p:cNvPr>
            <p:cNvSpPr/>
            <p:nvPr/>
          </p:nvSpPr>
          <p:spPr>
            <a:xfrm>
              <a:off x="4011099"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82152BDE-DB70-4B57-A2B0-2B7BFAC19D2C}"/>
                </a:ext>
              </a:extLst>
            </p:cNvPr>
            <p:cNvSpPr/>
            <p:nvPr/>
          </p:nvSpPr>
          <p:spPr>
            <a:xfrm>
              <a:off x="5362208"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a:extLst>
                <a:ext uri="{FF2B5EF4-FFF2-40B4-BE49-F238E27FC236}">
                  <a16:creationId xmlns:a16="http://schemas.microsoft.com/office/drawing/2014/main" id="{7708AD6F-C57F-4CBB-92BB-255E656CD0A7}"/>
                </a:ext>
              </a:extLst>
            </p:cNvPr>
            <p:cNvSpPr/>
            <p:nvPr/>
          </p:nvSpPr>
          <p:spPr>
            <a:xfrm>
              <a:off x="8064426"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B828E1D1-F71B-4680-A6D5-A88EC3CCA126}"/>
                </a:ext>
              </a:extLst>
            </p:cNvPr>
            <p:cNvSpPr/>
            <p:nvPr/>
          </p:nvSpPr>
          <p:spPr>
            <a:xfrm>
              <a:off x="6713317"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6226F154-FF41-4312-8195-9FD9509A9288}"/>
                </a:ext>
              </a:extLst>
            </p:cNvPr>
            <p:cNvSpPr/>
            <p:nvPr/>
          </p:nvSpPr>
          <p:spPr>
            <a:xfrm>
              <a:off x="9415535"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6A758C4A-8B37-48B9-AB86-3DDF31C8F277}"/>
                </a:ext>
              </a:extLst>
            </p:cNvPr>
            <p:cNvSpPr/>
            <p:nvPr/>
          </p:nvSpPr>
          <p:spPr>
            <a:xfrm>
              <a:off x="10766642" y="291743"/>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4" name="图片 13">
            <a:extLst>
              <a:ext uri="{FF2B5EF4-FFF2-40B4-BE49-F238E27FC236}">
                <a16:creationId xmlns:a16="http://schemas.microsoft.com/office/drawing/2014/main" id="{C2CD6EA6-C77B-4B86-AB26-6420BE4FAE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57348" y="4913150"/>
            <a:ext cx="5011313" cy="1965105"/>
          </a:xfrm>
          <a:prstGeom prst="rect">
            <a:avLst/>
          </a:prstGeom>
        </p:spPr>
      </p:pic>
      <p:pic>
        <p:nvPicPr>
          <p:cNvPr id="15" name="图片 14">
            <a:extLst>
              <a:ext uri="{FF2B5EF4-FFF2-40B4-BE49-F238E27FC236}">
                <a16:creationId xmlns:a16="http://schemas.microsoft.com/office/drawing/2014/main" id="{84EEBFAC-9D1B-4C8E-8833-877F3AE343C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31" t="71037" r="529" b="3042"/>
          <a:stretch/>
        </p:blipFill>
        <p:spPr>
          <a:xfrm>
            <a:off x="4225223" y="5089370"/>
            <a:ext cx="4556667" cy="1778758"/>
          </a:xfrm>
          <a:prstGeom prst="rect">
            <a:avLst/>
          </a:prstGeom>
        </p:spPr>
      </p:pic>
      <p:pic>
        <p:nvPicPr>
          <p:cNvPr id="16" name="图片 15">
            <a:extLst>
              <a:ext uri="{FF2B5EF4-FFF2-40B4-BE49-F238E27FC236}">
                <a16:creationId xmlns:a16="http://schemas.microsoft.com/office/drawing/2014/main" id="{D7700A99-96CE-47C1-9D96-FCCED92047D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31" t="71037" r="14311" b="3042"/>
          <a:stretch/>
        </p:blipFill>
        <p:spPr>
          <a:xfrm>
            <a:off x="8278551" y="5079243"/>
            <a:ext cx="3913450" cy="1778758"/>
          </a:xfrm>
          <a:prstGeom prst="rect">
            <a:avLst/>
          </a:prstGeom>
        </p:spPr>
      </p:pic>
      <p:sp>
        <p:nvSpPr>
          <p:cNvPr id="21" name="TextBox 20">
            <a:extLst>
              <a:ext uri="{FF2B5EF4-FFF2-40B4-BE49-F238E27FC236}">
                <a16:creationId xmlns:a16="http://schemas.microsoft.com/office/drawing/2014/main" id="{B50AC885-6046-45A0-A0DE-3431A6C9E507}"/>
              </a:ext>
            </a:extLst>
          </p:cNvPr>
          <p:cNvSpPr txBox="1"/>
          <p:nvPr/>
        </p:nvSpPr>
        <p:spPr>
          <a:xfrm>
            <a:off x="1523005" y="1136677"/>
            <a:ext cx="11468024" cy="830997"/>
          </a:xfrm>
          <a:prstGeom prst="rect">
            <a:avLst/>
          </a:prstGeom>
          <a:noFill/>
        </p:spPr>
        <p:txBody>
          <a:bodyPr wrap="square" rtlCol="0">
            <a:spAutoFit/>
          </a:bodyPr>
          <a:lstStyle/>
          <a:p>
            <a:r>
              <a:rPr lang="en-US" sz="48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Bài văn được chia làm mấy đoạn ?</a:t>
            </a:r>
            <a:endParaRPr lang="en-US" sz="48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grpSp>
        <p:nvGrpSpPr>
          <p:cNvPr id="22" name="Group 21">
            <a:extLst>
              <a:ext uri="{FF2B5EF4-FFF2-40B4-BE49-F238E27FC236}">
                <a16:creationId xmlns:a16="http://schemas.microsoft.com/office/drawing/2014/main" id="{FA072802-44C7-4243-BE31-F608220006E8}"/>
              </a:ext>
            </a:extLst>
          </p:cNvPr>
          <p:cNvGrpSpPr/>
          <p:nvPr/>
        </p:nvGrpSpPr>
        <p:grpSpPr>
          <a:xfrm>
            <a:off x="482286" y="2152974"/>
            <a:ext cx="3341539" cy="2663745"/>
            <a:chOff x="1248723" y="3694790"/>
            <a:chExt cx="3633531" cy="2896510"/>
          </a:xfrm>
        </p:grpSpPr>
        <p:grpSp>
          <p:nvGrpSpPr>
            <p:cNvPr id="23" name="Group 5">
              <a:extLst>
                <a:ext uri="{FF2B5EF4-FFF2-40B4-BE49-F238E27FC236}">
                  <a16:creationId xmlns:a16="http://schemas.microsoft.com/office/drawing/2014/main" id="{911FD437-DDB3-4F33-A1C7-CC04C3FC0194}"/>
                </a:ext>
              </a:extLst>
            </p:cNvPr>
            <p:cNvGrpSpPr/>
            <p:nvPr/>
          </p:nvGrpSpPr>
          <p:grpSpPr>
            <a:xfrm>
              <a:off x="1290540" y="3707223"/>
              <a:ext cx="3471984" cy="2884077"/>
              <a:chOff x="0" y="0"/>
              <a:chExt cx="1515823" cy="2352834"/>
            </a:xfrm>
          </p:grpSpPr>
          <p:sp>
            <p:nvSpPr>
              <p:cNvPr id="29" name="Freeform 6">
                <a:extLst>
                  <a:ext uri="{FF2B5EF4-FFF2-40B4-BE49-F238E27FC236}">
                    <a16:creationId xmlns:a16="http://schemas.microsoft.com/office/drawing/2014/main" id="{1A1FA40B-0DD4-443A-9020-5EBEC840AE39}"/>
                  </a:ext>
                </a:extLst>
              </p:cNvPr>
              <p:cNvSpPr/>
              <p:nvPr/>
            </p:nvSpPr>
            <p:spPr>
              <a:xfrm>
                <a:off x="10160" y="16510"/>
                <a:ext cx="1492963" cy="2324894"/>
              </a:xfrm>
              <a:custGeom>
                <a:avLst/>
                <a:gdLst/>
                <a:ahLst/>
                <a:cxnLst/>
                <a:rect l="l" t="t" r="r" b="b"/>
                <a:pathLst>
                  <a:path w="1492963" h="2324894">
                    <a:moveTo>
                      <a:pt x="1492963" y="2324894"/>
                    </a:moveTo>
                    <a:lnTo>
                      <a:pt x="0" y="2317274"/>
                    </a:lnTo>
                    <a:lnTo>
                      <a:pt x="0" y="819561"/>
                    </a:lnTo>
                    <a:lnTo>
                      <a:pt x="17780" y="19050"/>
                    </a:lnTo>
                    <a:lnTo>
                      <a:pt x="742284" y="0"/>
                    </a:lnTo>
                    <a:lnTo>
                      <a:pt x="1473913" y="5080"/>
                    </a:lnTo>
                    <a:close/>
                  </a:path>
                </a:pathLst>
              </a:custGeom>
              <a:solidFill>
                <a:srgbClr val="FFFFFF"/>
              </a:solidFill>
              <a:ln>
                <a:solidFill>
                  <a:srgbClr val="000000"/>
                </a:solidFill>
              </a:ln>
            </p:spPr>
          </p:sp>
          <p:sp>
            <p:nvSpPr>
              <p:cNvPr id="30" name="Freeform 7">
                <a:extLst>
                  <a:ext uri="{FF2B5EF4-FFF2-40B4-BE49-F238E27FC236}">
                    <a16:creationId xmlns:a16="http://schemas.microsoft.com/office/drawing/2014/main" id="{173D6EA8-1D1E-48DD-9624-E25CBF8E44C7}"/>
                  </a:ext>
                </a:extLst>
              </p:cNvPr>
              <p:cNvSpPr/>
              <p:nvPr/>
            </p:nvSpPr>
            <p:spPr>
              <a:xfrm>
                <a:off x="-3810" y="0"/>
                <a:ext cx="1522173" cy="2351564"/>
              </a:xfrm>
              <a:custGeom>
                <a:avLst/>
                <a:gdLst/>
                <a:ahLst/>
                <a:cxnLst/>
                <a:rect l="l" t="t" r="r" b="b"/>
                <a:pathLst>
                  <a:path w="1522173" h="2351564">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p:spPr>
          </p:sp>
        </p:grpSp>
        <p:grpSp>
          <p:nvGrpSpPr>
            <p:cNvPr id="24" name="Group 8">
              <a:extLst>
                <a:ext uri="{FF2B5EF4-FFF2-40B4-BE49-F238E27FC236}">
                  <a16:creationId xmlns:a16="http://schemas.microsoft.com/office/drawing/2014/main" id="{9C18DD14-4F2B-4206-B2BF-86E603700AE6}"/>
                </a:ext>
              </a:extLst>
            </p:cNvPr>
            <p:cNvGrpSpPr/>
            <p:nvPr/>
          </p:nvGrpSpPr>
          <p:grpSpPr>
            <a:xfrm rot="-10800000">
              <a:off x="1248723" y="3707223"/>
              <a:ext cx="3555617" cy="762485"/>
              <a:chOff x="0" y="0"/>
              <a:chExt cx="1486737" cy="318824"/>
            </a:xfrm>
          </p:grpSpPr>
          <p:sp>
            <p:nvSpPr>
              <p:cNvPr id="27" name="Freeform 9">
                <a:extLst>
                  <a:ext uri="{FF2B5EF4-FFF2-40B4-BE49-F238E27FC236}">
                    <a16:creationId xmlns:a16="http://schemas.microsoft.com/office/drawing/2014/main" id="{FDBA211E-7AEC-4C01-A445-DDB01B9D0120}"/>
                  </a:ext>
                </a:extLst>
              </p:cNvPr>
              <p:cNvSpPr/>
              <p:nvPr/>
            </p:nvSpPr>
            <p:spPr>
              <a:xfrm>
                <a:off x="10160" y="16510"/>
                <a:ext cx="1463877" cy="290884"/>
              </a:xfrm>
              <a:custGeom>
                <a:avLst/>
                <a:gdLst/>
                <a:ahLst/>
                <a:cxnLst/>
                <a:rect l="l" t="t" r="r" b="b"/>
                <a:pathLst>
                  <a:path w="1463877" h="290884">
                    <a:moveTo>
                      <a:pt x="1463877" y="290884"/>
                    </a:moveTo>
                    <a:lnTo>
                      <a:pt x="0" y="283264"/>
                    </a:lnTo>
                    <a:lnTo>
                      <a:pt x="0" y="114113"/>
                    </a:lnTo>
                    <a:lnTo>
                      <a:pt x="17780" y="19050"/>
                    </a:lnTo>
                    <a:lnTo>
                      <a:pt x="727778" y="0"/>
                    </a:lnTo>
                    <a:lnTo>
                      <a:pt x="1444827" y="5080"/>
                    </a:lnTo>
                    <a:close/>
                  </a:path>
                </a:pathLst>
              </a:custGeom>
              <a:solidFill>
                <a:srgbClr val="FCD7D7"/>
              </a:solidFill>
            </p:spPr>
          </p:sp>
          <p:sp>
            <p:nvSpPr>
              <p:cNvPr id="28" name="Freeform 10">
                <a:extLst>
                  <a:ext uri="{FF2B5EF4-FFF2-40B4-BE49-F238E27FC236}">
                    <a16:creationId xmlns:a16="http://schemas.microsoft.com/office/drawing/2014/main" id="{0EA21F0E-F80C-4E02-AF39-34F7F150FE24}"/>
                  </a:ext>
                </a:extLst>
              </p:cNvPr>
              <p:cNvSpPr/>
              <p:nvPr/>
            </p:nvSpPr>
            <p:spPr>
              <a:xfrm>
                <a:off x="-3810" y="0"/>
                <a:ext cx="1493087" cy="317554"/>
              </a:xfrm>
              <a:custGeom>
                <a:avLst/>
                <a:gdLst/>
                <a:ahLst/>
                <a:cxnLst/>
                <a:rect l="l" t="t" r="r" b="b"/>
                <a:pathLst>
                  <a:path w="1493087" h="317554">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p:spPr>
          </p:sp>
        </p:grpSp>
        <p:sp>
          <p:nvSpPr>
            <p:cNvPr id="25" name="TextBox 24">
              <a:extLst>
                <a:ext uri="{FF2B5EF4-FFF2-40B4-BE49-F238E27FC236}">
                  <a16:creationId xmlns:a16="http://schemas.microsoft.com/office/drawing/2014/main" id="{71783F61-E6B4-45DF-91D6-0047C5284DCB}"/>
                </a:ext>
              </a:extLst>
            </p:cNvPr>
            <p:cNvSpPr txBox="1"/>
            <p:nvPr/>
          </p:nvSpPr>
          <p:spPr>
            <a:xfrm>
              <a:off x="2214390" y="3694790"/>
              <a:ext cx="2667864" cy="778590"/>
            </a:xfrm>
            <a:prstGeom prst="rect">
              <a:avLst/>
            </a:prstGeom>
            <a:noFill/>
          </p:spPr>
          <p:txBody>
            <a:bodyPr wrap="square" rtlCol="0">
              <a:spAutoFit/>
            </a:bodyPr>
            <a:lstStyle/>
            <a:p>
              <a:r>
                <a:rPr lang="en-US" sz="36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Đoạn 1</a:t>
              </a:r>
              <a:endParaRPr lang="en-US" sz="36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26" name="TextBox 25">
              <a:extLst>
                <a:ext uri="{FF2B5EF4-FFF2-40B4-BE49-F238E27FC236}">
                  <a16:creationId xmlns:a16="http://schemas.microsoft.com/office/drawing/2014/main" id="{F8FEFF24-5A79-4356-B9C4-11EC192E44D3}"/>
                </a:ext>
              </a:extLst>
            </p:cNvPr>
            <p:cNvSpPr txBox="1"/>
            <p:nvPr/>
          </p:nvSpPr>
          <p:spPr>
            <a:xfrm>
              <a:off x="1278129" y="4927338"/>
              <a:ext cx="3519533" cy="1037479"/>
            </a:xfrm>
            <a:prstGeom prst="rect">
              <a:avLst/>
            </a:prstGeom>
            <a:noFill/>
          </p:spPr>
          <p:txBody>
            <a:bodyPr wrap="square">
              <a:spAutoFit/>
            </a:bodyPr>
            <a:lstStyle/>
            <a:p>
              <a:pPr algn="ctr"/>
              <a:r>
                <a:rPr lang="en-GB" sz="2800" b="1">
                  <a:latin typeface="Times New Roman" pitchFamily="18" charset="0"/>
                  <a:cs typeface="Times New Roman" pitchFamily="18" charset="0"/>
                </a:rPr>
                <a:t>Từ đầu … </a:t>
              </a:r>
            </a:p>
            <a:p>
              <a:pPr algn="ctr"/>
              <a:r>
                <a:rPr lang="en-GB" sz="2800" b="1">
                  <a:latin typeface="Times New Roman" pitchFamily="18" charset="0"/>
                  <a:cs typeface="Times New Roman" pitchFamily="18" charset="0"/>
                </a:rPr>
                <a:t>“Chào ngài”</a:t>
              </a:r>
              <a:endParaRPr lang="en-GB" sz="2800" b="1" dirty="0">
                <a:latin typeface="Times New Roman" pitchFamily="18" charset="0"/>
                <a:cs typeface="Times New Roman" pitchFamily="18" charset="0"/>
              </a:endParaRPr>
            </a:p>
          </p:txBody>
        </p:sp>
      </p:grpSp>
      <p:grpSp>
        <p:nvGrpSpPr>
          <p:cNvPr id="31" name="Group 30">
            <a:extLst>
              <a:ext uri="{FF2B5EF4-FFF2-40B4-BE49-F238E27FC236}">
                <a16:creationId xmlns:a16="http://schemas.microsoft.com/office/drawing/2014/main" id="{62E84507-A938-4533-8358-B314C1A5FE21}"/>
              </a:ext>
            </a:extLst>
          </p:cNvPr>
          <p:cNvGrpSpPr/>
          <p:nvPr/>
        </p:nvGrpSpPr>
        <p:grpSpPr>
          <a:xfrm>
            <a:off x="4349545" y="2142519"/>
            <a:ext cx="3339717" cy="2662766"/>
            <a:chOff x="5327035" y="3695854"/>
            <a:chExt cx="3631549" cy="2895446"/>
          </a:xfrm>
        </p:grpSpPr>
        <p:grpSp>
          <p:nvGrpSpPr>
            <p:cNvPr id="32" name="Group 5">
              <a:extLst>
                <a:ext uri="{FF2B5EF4-FFF2-40B4-BE49-F238E27FC236}">
                  <a16:creationId xmlns:a16="http://schemas.microsoft.com/office/drawing/2014/main" id="{840F7CE2-6A05-4CB6-BE84-7E9D1FAA3892}"/>
                </a:ext>
              </a:extLst>
            </p:cNvPr>
            <p:cNvGrpSpPr/>
            <p:nvPr/>
          </p:nvGrpSpPr>
          <p:grpSpPr>
            <a:xfrm>
              <a:off x="5405234" y="3707223"/>
              <a:ext cx="3471984" cy="2884077"/>
              <a:chOff x="0" y="0"/>
              <a:chExt cx="1515823" cy="2352834"/>
            </a:xfrm>
          </p:grpSpPr>
          <p:sp>
            <p:nvSpPr>
              <p:cNvPr id="38" name="Freeform 6">
                <a:extLst>
                  <a:ext uri="{FF2B5EF4-FFF2-40B4-BE49-F238E27FC236}">
                    <a16:creationId xmlns:a16="http://schemas.microsoft.com/office/drawing/2014/main" id="{F1610159-330D-408F-842B-07BD3A2B4D60}"/>
                  </a:ext>
                </a:extLst>
              </p:cNvPr>
              <p:cNvSpPr/>
              <p:nvPr/>
            </p:nvSpPr>
            <p:spPr>
              <a:xfrm>
                <a:off x="10160" y="16510"/>
                <a:ext cx="1492963" cy="2324894"/>
              </a:xfrm>
              <a:custGeom>
                <a:avLst/>
                <a:gdLst/>
                <a:ahLst/>
                <a:cxnLst/>
                <a:rect l="l" t="t" r="r" b="b"/>
                <a:pathLst>
                  <a:path w="1492963" h="2324894">
                    <a:moveTo>
                      <a:pt x="1492963" y="2324894"/>
                    </a:moveTo>
                    <a:lnTo>
                      <a:pt x="0" y="2317274"/>
                    </a:lnTo>
                    <a:lnTo>
                      <a:pt x="0" y="819561"/>
                    </a:lnTo>
                    <a:lnTo>
                      <a:pt x="17780" y="19050"/>
                    </a:lnTo>
                    <a:lnTo>
                      <a:pt x="742284" y="0"/>
                    </a:lnTo>
                    <a:lnTo>
                      <a:pt x="1473913" y="5080"/>
                    </a:lnTo>
                    <a:close/>
                  </a:path>
                </a:pathLst>
              </a:custGeom>
              <a:solidFill>
                <a:srgbClr val="FFFFFF"/>
              </a:solidFill>
              <a:ln>
                <a:solidFill>
                  <a:srgbClr val="000000"/>
                </a:solidFill>
              </a:ln>
            </p:spPr>
          </p:sp>
          <p:sp>
            <p:nvSpPr>
              <p:cNvPr id="39" name="Freeform 7">
                <a:extLst>
                  <a:ext uri="{FF2B5EF4-FFF2-40B4-BE49-F238E27FC236}">
                    <a16:creationId xmlns:a16="http://schemas.microsoft.com/office/drawing/2014/main" id="{D311C784-5BBC-4604-9A8B-848776A98C7E}"/>
                  </a:ext>
                </a:extLst>
              </p:cNvPr>
              <p:cNvSpPr/>
              <p:nvPr/>
            </p:nvSpPr>
            <p:spPr>
              <a:xfrm>
                <a:off x="-3810" y="0"/>
                <a:ext cx="1522173" cy="2351564"/>
              </a:xfrm>
              <a:custGeom>
                <a:avLst/>
                <a:gdLst/>
                <a:ahLst/>
                <a:cxnLst/>
                <a:rect l="l" t="t" r="r" b="b"/>
                <a:pathLst>
                  <a:path w="1522173" h="2351564">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p:spPr>
          </p:sp>
        </p:grpSp>
        <p:grpSp>
          <p:nvGrpSpPr>
            <p:cNvPr id="33" name="Group 15">
              <a:extLst>
                <a:ext uri="{FF2B5EF4-FFF2-40B4-BE49-F238E27FC236}">
                  <a16:creationId xmlns:a16="http://schemas.microsoft.com/office/drawing/2014/main" id="{6941888F-9946-41D5-BA8D-458C27D05A21}"/>
                </a:ext>
              </a:extLst>
            </p:cNvPr>
            <p:cNvGrpSpPr/>
            <p:nvPr/>
          </p:nvGrpSpPr>
          <p:grpSpPr>
            <a:xfrm rot="-10800000">
              <a:off x="5327035" y="3707223"/>
              <a:ext cx="3555617" cy="762485"/>
              <a:chOff x="0" y="0"/>
              <a:chExt cx="1486737" cy="318824"/>
            </a:xfrm>
          </p:grpSpPr>
          <p:sp>
            <p:nvSpPr>
              <p:cNvPr id="36" name="Freeform 16">
                <a:extLst>
                  <a:ext uri="{FF2B5EF4-FFF2-40B4-BE49-F238E27FC236}">
                    <a16:creationId xmlns:a16="http://schemas.microsoft.com/office/drawing/2014/main" id="{DB8E78A9-1BDB-401E-B843-13DD207D9B9D}"/>
                  </a:ext>
                </a:extLst>
              </p:cNvPr>
              <p:cNvSpPr/>
              <p:nvPr/>
            </p:nvSpPr>
            <p:spPr>
              <a:xfrm>
                <a:off x="10160" y="16510"/>
                <a:ext cx="1463877" cy="290884"/>
              </a:xfrm>
              <a:custGeom>
                <a:avLst/>
                <a:gdLst/>
                <a:ahLst/>
                <a:cxnLst/>
                <a:rect l="l" t="t" r="r" b="b"/>
                <a:pathLst>
                  <a:path w="1463877" h="290884">
                    <a:moveTo>
                      <a:pt x="1463877" y="290884"/>
                    </a:moveTo>
                    <a:lnTo>
                      <a:pt x="0" y="283264"/>
                    </a:lnTo>
                    <a:lnTo>
                      <a:pt x="0" y="114113"/>
                    </a:lnTo>
                    <a:lnTo>
                      <a:pt x="17780" y="19050"/>
                    </a:lnTo>
                    <a:lnTo>
                      <a:pt x="727778" y="0"/>
                    </a:lnTo>
                    <a:lnTo>
                      <a:pt x="1444827" y="5080"/>
                    </a:lnTo>
                    <a:close/>
                  </a:path>
                </a:pathLst>
              </a:custGeom>
              <a:solidFill>
                <a:srgbClr val="FCD7D7"/>
              </a:solidFill>
            </p:spPr>
          </p:sp>
          <p:sp>
            <p:nvSpPr>
              <p:cNvPr id="37" name="Freeform 17">
                <a:extLst>
                  <a:ext uri="{FF2B5EF4-FFF2-40B4-BE49-F238E27FC236}">
                    <a16:creationId xmlns:a16="http://schemas.microsoft.com/office/drawing/2014/main" id="{1C2ABBF7-9FB3-4F38-A414-091003E79E4E}"/>
                  </a:ext>
                </a:extLst>
              </p:cNvPr>
              <p:cNvSpPr/>
              <p:nvPr/>
            </p:nvSpPr>
            <p:spPr>
              <a:xfrm>
                <a:off x="-3810" y="0"/>
                <a:ext cx="1493087" cy="317554"/>
              </a:xfrm>
              <a:custGeom>
                <a:avLst/>
                <a:gdLst/>
                <a:ahLst/>
                <a:cxnLst/>
                <a:rect l="l" t="t" r="r" b="b"/>
                <a:pathLst>
                  <a:path w="1493087" h="317554">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p:spPr>
          </p:sp>
        </p:grpSp>
        <p:sp>
          <p:nvSpPr>
            <p:cNvPr id="34" name="TextBox 33">
              <a:extLst>
                <a:ext uri="{FF2B5EF4-FFF2-40B4-BE49-F238E27FC236}">
                  <a16:creationId xmlns:a16="http://schemas.microsoft.com/office/drawing/2014/main" id="{44DC98B1-F0D5-4ED4-A84C-E32ACC35FF4B}"/>
                </a:ext>
              </a:extLst>
            </p:cNvPr>
            <p:cNvSpPr txBox="1"/>
            <p:nvPr/>
          </p:nvSpPr>
          <p:spPr>
            <a:xfrm>
              <a:off x="6234215" y="3695854"/>
              <a:ext cx="2667864" cy="778591"/>
            </a:xfrm>
            <a:prstGeom prst="rect">
              <a:avLst/>
            </a:prstGeom>
            <a:noFill/>
          </p:spPr>
          <p:txBody>
            <a:bodyPr wrap="square" rtlCol="0">
              <a:spAutoFit/>
            </a:bodyPr>
            <a:lstStyle/>
            <a:p>
              <a:r>
                <a:rPr lang="en-US" sz="36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Đoạn 2</a:t>
              </a:r>
              <a:endParaRPr lang="en-US" sz="36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35" name="TextBox 34">
              <a:extLst>
                <a:ext uri="{FF2B5EF4-FFF2-40B4-BE49-F238E27FC236}">
                  <a16:creationId xmlns:a16="http://schemas.microsoft.com/office/drawing/2014/main" id="{AA2A180C-E5AF-460A-BF24-4BF01B4E1EFD}"/>
                </a:ext>
              </a:extLst>
            </p:cNvPr>
            <p:cNvSpPr txBox="1"/>
            <p:nvPr/>
          </p:nvSpPr>
          <p:spPr>
            <a:xfrm>
              <a:off x="5439051" y="4939771"/>
              <a:ext cx="3519533" cy="1037480"/>
            </a:xfrm>
            <a:prstGeom prst="rect">
              <a:avLst/>
            </a:prstGeom>
            <a:noFill/>
          </p:spPr>
          <p:txBody>
            <a:bodyPr wrap="square">
              <a:spAutoFit/>
            </a:bodyPr>
            <a:lstStyle/>
            <a:p>
              <a:pPr algn="ctr"/>
              <a:r>
                <a:rPr lang="en-US" sz="2800" b="1">
                  <a:latin typeface="Times New Roman" panose="02020603050405020304" pitchFamily="18" charset="0"/>
                  <a:cs typeface="Times New Roman" panose="02020603050405020304" pitchFamily="18" charset="0"/>
                </a:rPr>
                <a:t>Tên sĩ quan … điềm đạm trả lời</a:t>
              </a:r>
              <a:endParaRPr lang="en-GB" sz="2800" b="1" dirty="0">
                <a:latin typeface="Times New Roman" pitchFamily="18" charset="0"/>
                <a:cs typeface="Times New Roman" pitchFamily="18" charset="0"/>
              </a:endParaRPr>
            </a:p>
          </p:txBody>
        </p:sp>
      </p:grpSp>
      <p:grpSp>
        <p:nvGrpSpPr>
          <p:cNvPr id="40" name="Group 39">
            <a:extLst>
              <a:ext uri="{FF2B5EF4-FFF2-40B4-BE49-F238E27FC236}">
                <a16:creationId xmlns:a16="http://schemas.microsoft.com/office/drawing/2014/main" id="{697E326B-5DF9-4F36-953A-422094397E01}"/>
              </a:ext>
            </a:extLst>
          </p:cNvPr>
          <p:cNvGrpSpPr/>
          <p:nvPr/>
        </p:nvGrpSpPr>
        <p:grpSpPr>
          <a:xfrm>
            <a:off x="8343916" y="2099075"/>
            <a:ext cx="3329908" cy="2722045"/>
            <a:chOff x="9405347" y="3651633"/>
            <a:chExt cx="3620883" cy="2959905"/>
          </a:xfrm>
        </p:grpSpPr>
        <p:grpSp>
          <p:nvGrpSpPr>
            <p:cNvPr id="41" name="Group 5">
              <a:extLst>
                <a:ext uri="{FF2B5EF4-FFF2-40B4-BE49-F238E27FC236}">
                  <a16:creationId xmlns:a16="http://schemas.microsoft.com/office/drawing/2014/main" id="{4F3618B9-9E58-4C3C-8593-707102D613AF}"/>
                </a:ext>
              </a:extLst>
            </p:cNvPr>
            <p:cNvGrpSpPr/>
            <p:nvPr/>
          </p:nvGrpSpPr>
          <p:grpSpPr>
            <a:xfrm>
              <a:off x="9486068" y="3727461"/>
              <a:ext cx="3471984" cy="2884077"/>
              <a:chOff x="0" y="0"/>
              <a:chExt cx="1515823" cy="2352834"/>
            </a:xfrm>
          </p:grpSpPr>
          <p:sp>
            <p:nvSpPr>
              <p:cNvPr id="47" name="Freeform 6">
                <a:extLst>
                  <a:ext uri="{FF2B5EF4-FFF2-40B4-BE49-F238E27FC236}">
                    <a16:creationId xmlns:a16="http://schemas.microsoft.com/office/drawing/2014/main" id="{6AF56A3C-89CF-4BA9-ACE4-ECF774967C35}"/>
                  </a:ext>
                </a:extLst>
              </p:cNvPr>
              <p:cNvSpPr/>
              <p:nvPr/>
            </p:nvSpPr>
            <p:spPr>
              <a:xfrm>
                <a:off x="10160" y="16510"/>
                <a:ext cx="1492963" cy="2324894"/>
              </a:xfrm>
              <a:custGeom>
                <a:avLst/>
                <a:gdLst/>
                <a:ahLst/>
                <a:cxnLst/>
                <a:rect l="l" t="t" r="r" b="b"/>
                <a:pathLst>
                  <a:path w="1492963" h="2324894">
                    <a:moveTo>
                      <a:pt x="1492963" y="2324894"/>
                    </a:moveTo>
                    <a:lnTo>
                      <a:pt x="0" y="2317274"/>
                    </a:lnTo>
                    <a:lnTo>
                      <a:pt x="0" y="819561"/>
                    </a:lnTo>
                    <a:lnTo>
                      <a:pt x="17780" y="19050"/>
                    </a:lnTo>
                    <a:lnTo>
                      <a:pt x="742284" y="0"/>
                    </a:lnTo>
                    <a:lnTo>
                      <a:pt x="1473913" y="5080"/>
                    </a:lnTo>
                    <a:close/>
                  </a:path>
                </a:pathLst>
              </a:custGeom>
              <a:solidFill>
                <a:srgbClr val="FFFFFF"/>
              </a:solidFill>
              <a:ln>
                <a:solidFill>
                  <a:srgbClr val="000000"/>
                </a:solidFill>
              </a:ln>
            </p:spPr>
          </p:sp>
          <p:sp>
            <p:nvSpPr>
              <p:cNvPr id="48" name="Freeform 7">
                <a:extLst>
                  <a:ext uri="{FF2B5EF4-FFF2-40B4-BE49-F238E27FC236}">
                    <a16:creationId xmlns:a16="http://schemas.microsoft.com/office/drawing/2014/main" id="{F13A109E-92B7-4B6F-B5F6-F438DB76CA9C}"/>
                  </a:ext>
                </a:extLst>
              </p:cNvPr>
              <p:cNvSpPr/>
              <p:nvPr/>
            </p:nvSpPr>
            <p:spPr>
              <a:xfrm>
                <a:off x="-3810" y="0"/>
                <a:ext cx="1522173" cy="2351564"/>
              </a:xfrm>
              <a:custGeom>
                <a:avLst/>
                <a:gdLst/>
                <a:ahLst/>
                <a:cxnLst/>
                <a:rect l="l" t="t" r="r" b="b"/>
                <a:pathLst>
                  <a:path w="1522173" h="2351564">
                    <a:moveTo>
                      <a:pt x="1487883" y="21590"/>
                    </a:moveTo>
                    <a:cubicBezTo>
                      <a:pt x="1489153" y="34290"/>
                      <a:pt x="1489153" y="44450"/>
                      <a:pt x="1490423" y="54610"/>
                    </a:cubicBezTo>
                    <a:cubicBezTo>
                      <a:pt x="1492963" y="98777"/>
                      <a:pt x="1494233" y="148642"/>
                      <a:pt x="1496773" y="196727"/>
                    </a:cubicBezTo>
                    <a:cubicBezTo>
                      <a:pt x="1496773" y="266182"/>
                      <a:pt x="1509473" y="1635696"/>
                      <a:pt x="1515823" y="1705152"/>
                    </a:cubicBezTo>
                    <a:cubicBezTo>
                      <a:pt x="1522173" y="1810225"/>
                      <a:pt x="1518363" y="1917079"/>
                      <a:pt x="1518363" y="2022152"/>
                    </a:cubicBezTo>
                    <a:cubicBezTo>
                      <a:pt x="1518363" y="2114759"/>
                      <a:pt x="1519633" y="2200243"/>
                      <a:pt x="1520903" y="2290604"/>
                    </a:cubicBezTo>
                    <a:cubicBezTo>
                      <a:pt x="1520903" y="2312194"/>
                      <a:pt x="1520903" y="2326164"/>
                      <a:pt x="1520903" y="2350294"/>
                    </a:cubicBezTo>
                    <a:cubicBezTo>
                      <a:pt x="1498043" y="2350294"/>
                      <a:pt x="1477723" y="2351564"/>
                      <a:pt x="1458027" y="2350294"/>
                    </a:cubicBezTo>
                    <a:cubicBezTo>
                      <a:pt x="1385391" y="2345214"/>
                      <a:pt x="1311638" y="2351564"/>
                      <a:pt x="1239002" y="2346484"/>
                    </a:cubicBezTo>
                    <a:cubicBezTo>
                      <a:pt x="1195421" y="2342674"/>
                      <a:pt x="1152957" y="2345214"/>
                      <a:pt x="1109375" y="2342674"/>
                    </a:cubicBezTo>
                    <a:cubicBezTo>
                      <a:pt x="1089261" y="2341404"/>
                      <a:pt x="1069146" y="2340134"/>
                      <a:pt x="1049032" y="2338864"/>
                    </a:cubicBezTo>
                    <a:cubicBezTo>
                      <a:pt x="1036739" y="2338864"/>
                      <a:pt x="1025565" y="2340134"/>
                      <a:pt x="1013273" y="2340134"/>
                    </a:cubicBezTo>
                    <a:cubicBezTo>
                      <a:pt x="981983" y="2338864"/>
                      <a:pt x="895938" y="2340134"/>
                      <a:pt x="864649" y="2338864"/>
                    </a:cubicBezTo>
                    <a:cubicBezTo>
                      <a:pt x="842299" y="2337594"/>
                      <a:pt x="395310" y="2346484"/>
                      <a:pt x="372961" y="2345214"/>
                    </a:cubicBezTo>
                    <a:cubicBezTo>
                      <a:pt x="367373" y="2345214"/>
                      <a:pt x="360668" y="2346484"/>
                      <a:pt x="355081" y="2346484"/>
                    </a:cubicBezTo>
                    <a:cubicBezTo>
                      <a:pt x="341671" y="2346484"/>
                      <a:pt x="329379" y="2347754"/>
                      <a:pt x="315969" y="2347754"/>
                    </a:cubicBezTo>
                    <a:cubicBezTo>
                      <a:pt x="282445" y="2347754"/>
                      <a:pt x="250038" y="2346484"/>
                      <a:pt x="216514" y="2345214"/>
                    </a:cubicBezTo>
                    <a:cubicBezTo>
                      <a:pt x="196400" y="2343944"/>
                      <a:pt x="176285" y="2342674"/>
                      <a:pt x="157288" y="2341404"/>
                    </a:cubicBezTo>
                    <a:cubicBezTo>
                      <a:pt x="121529" y="2340134"/>
                      <a:pt x="85770" y="2338864"/>
                      <a:pt x="48260" y="2338864"/>
                    </a:cubicBezTo>
                    <a:cubicBezTo>
                      <a:pt x="38100" y="2338864"/>
                      <a:pt x="29210" y="2338864"/>
                      <a:pt x="19050" y="2337594"/>
                    </a:cubicBezTo>
                    <a:cubicBezTo>
                      <a:pt x="10160" y="2336324"/>
                      <a:pt x="5080" y="2329974"/>
                      <a:pt x="7620" y="2321084"/>
                    </a:cubicBezTo>
                    <a:cubicBezTo>
                      <a:pt x="16510" y="2289288"/>
                      <a:pt x="12700" y="2244765"/>
                      <a:pt x="11430" y="2198462"/>
                    </a:cubicBezTo>
                    <a:cubicBezTo>
                      <a:pt x="10160" y="2104074"/>
                      <a:pt x="6350" y="2011467"/>
                      <a:pt x="7620" y="1917079"/>
                    </a:cubicBezTo>
                    <a:cubicBezTo>
                      <a:pt x="5080" y="1799539"/>
                      <a:pt x="0" y="344541"/>
                      <a:pt x="7620" y="225221"/>
                    </a:cubicBezTo>
                    <a:cubicBezTo>
                      <a:pt x="8890" y="202069"/>
                      <a:pt x="7620" y="177137"/>
                      <a:pt x="8890" y="153985"/>
                    </a:cubicBezTo>
                    <a:cubicBezTo>
                      <a:pt x="10160" y="116586"/>
                      <a:pt x="12700" y="75625"/>
                      <a:pt x="13970" y="44450"/>
                    </a:cubicBezTo>
                    <a:cubicBezTo>
                      <a:pt x="13970" y="41910"/>
                      <a:pt x="15240" y="39370"/>
                      <a:pt x="16510" y="38100"/>
                    </a:cubicBezTo>
                    <a:cubicBezTo>
                      <a:pt x="38100" y="35560"/>
                      <a:pt x="57833" y="30480"/>
                      <a:pt x="75713" y="29210"/>
                    </a:cubicBezTo>
                    <a:cubicBezTo>
                      <a:pt x="105884" y="25400"/>
                      <a:pt x="136056" y="22860"/>
                      <a:pt x="167345" y="20320"/>
                    </a:cubicBezTo>
                    <a:cubicBezTo>
                      <a:pt x="188577" y="17780"/>
                      <a:pt x="209809" y="16510"/>
                      <a:pt x="229924" y="13970"/>
                    </a:cubicBezTo>
                    <a:cubicBezTo>
                      <a:pt x="250038" y="11430"/>
                      <a:pt x="271270" y="8890"/>
                      <a:pt x="291385" y="8890"/>
                    </a:cubicBezTo>
                    <a:cubicBezTo>
                      <a:pt x="313734" y="7620"/>
                      <a:pt x="336084" y="10160"/>
                      <a:pt x="358433" y="8890"/>
                    </a:cubicBezTo>
                    <a:cubicBezTo>
                      <a:pt x="386370" y="8890"/>
                      <a:pt x="892585" y="6350"/>
                      <a:pt x="920522" y="5080"/>
                    </a:cubicBezTo>
                    <a:cubicBezTo>
                      <a:pt x="947342" y="3810"/>
                      <a:pt x="974161" y="2540"/>
                      <a:pt x="1002098" y="2540"/>
                    </a:cubicBezTo>
                    <a:cubicBezTo>
                      <a:pt x="1047914" y="1270"/>
                      <a:pt x="1092613" y="0"/>
                      <a:pt x="1138430" y="0"/>
                    </a:cubicBezTo>
                    <a:cubicBezTo>
                      <a:pt x="1157427" y="0"/>
                      <a:pt x="1177541" y="2540"/>
                      <a:pt x="1196538" y="2540"/>
                    </a:cubicBezTo>
                    <a:cubicBezTo>
                      <a:pt x="1249059" y="3810"/>
                      <a:pt x="1302698" y="5080"/>
                      <a:pt x="1355219" y="7620"/>
                    </a:cubicBezTo>
                    <a:cubicBezTo>
                      <a:pt x="1383156" y="8890"/>
                      <a:pt x="1411093" y="12700"/>
                      <a:pt x="1439030" y="16510"/>
                    </a:cubicBezTo>
                    <a:cubicBezTo>
                      <a:pt x="1445735" y="16510"/>
                      <a:pt x="1452439" y="16510"/>
                      <a:pt x="1458027" y="16510"/>
                    </a:cubicBezTo>
                    <a:cubicBezTo>
                      <a:pt x="1468833" y="17780"/>
                      <a:pt x="1477723" y="20320"/>
                      <a:pt x="1487883" y="21590"/>
                    </a:cubicBezTo>
                    <a:close/>
                    <a:moveTo>
                      <a:pt x="1498043" y="2333784"/>
                    </a:moveTo>
                    <a:cubicBezTo>
                      <a:pt x="1499313" y="2317274"/>
                      <a:pt x="1500583" y="2304574"/>
                      <a:pt x="1500583" y="2291874"/>
                    </a:cubicBezTo>
                    <a:cubicBezTo>
                      <a:pt x="1499313" y="2191338"/>
                      <a:pt x="1498043" y="2096950"/>
                      <a:pt x="1498043" y="1995439"/>
                    </a:cubicBezTo>
                    <a:cubicBezTo>
                      <a:pt x="1498043" y="1949135"/>
                      <a:pt x="1500583" y="1902832"/>
                      <a:pt x="1499313" y="1856528"/>
                    </a:cubicBezTo>
                    <a:cubicBezTo>
                      <a:pt x="1499313" y="1813787"/>
                      <a:pt x="1498043" y="1769264"/>
                      <a:pt x="1496773" y="1726522"/>
                    </a:cubicBezTo>
                    <a:cubicBezTo>
                      <a:pt x="1491693" y="1660629"/>
                      <a:pt x="1480263" y="296457"/>
                      <a:pt x="1480263" y="230564"/>
                    </a:cubicBezTo>
                    <a:cubicBezTo>
                      <a:pt x="1477723" y="175356"/>
                      <a:pt x="1475183" y="118367"/>
                      <a:pt x="1472643" y="63500"/>
                    </a:cubicBezTo>
                    <a:cubicBezTo>
                      <a:pt x="1471373" y="44450"/>
                      <a:pt x="1470103" y="43180"/>
                      <a:pt x="1454674" y="41910"/>
                    </a:cubicBezTo>
                    <a:cubicBezTo>
                      <a:pt x="1451322" y="41910"/>
                      <a:pt x="1449087" y="41910"/>
                      <a:pt x="1445735" y="40640"/>
                    </a:cubicBezTo>
                    <a:cubicBezTo>
                      <a:pt x="1417798" y="36830"/>
                      <a:pt x="1388743" y="31750"/>
                      <a:pt x="1360807" y="30480"/>
                    </a:cubicBezTo>
                    <a:cubicBezTo>
                      <a:pt x="1292641" y="26670"/>
                      <a:pt x="1223357" y="25400"/>
                      <a:pt x="1155192" y="22860"/>
                    </a:cubicBezTo>
                    <a:cubicBezTo>
                      <a:pt x="1145134" y="22860"/>
                      <a:pt x="1133960" y="22860"/>
                      <a:pt x="1123902" y="22860"/>
                    </a:cubicBezTo>
                    <a:cubicBezTo>
                      <a:pt x="1107140" y="22860"/>
                      <a:pt x="1090378" y="22860"/>
                      <a:pt x="1074734" y="22860"/>
                    </a:cubicBezTo>
                    <a:cubicBezTo>
                      <a:pt x="1038974" y="22860"/>
                      <a:pt x="1003215" y="22860"/>
                      <a:pt x="968574" y="24130"/>
                    </a:cubicBezTo>
                    <a:cubicBezTo>
                      <a:pt x="938402" y="25400"/>
                      <a:pt x="429952" y="29210"/>
                      <a:pt x="399780" y="29210"/>
                    </a:cubicBezTo>
                    <a:cubicBezTo>
                      <a:pt x="350611" y="29210"/>
                      <a:pt x="301442" y="26670"/>
                      <a:pt x="252273" y="33020"/>
                    </a:cubicBezTo>
                    <a:cubicBezTo>
                      <a:pt x="226572" y="36830"/>
                      <a:pt x="201987" y="36830"/>
                      <a:pt x="177403" y="38100"/>
                    </a:cubicBezTo>
                    <a:cubicBezTo>
                      <a:pt x="134939" y="41910"/>
                      <a:pt x="92475" y="45720"/>
                      <a:pt x="49530" y="50800"/>
                    </a:cubicBezTo>
                    <a:cubicBezTo>
                      <a:pt x="36830" y="50800"/>
                      <a:pt x="34290" y="53340"/>
                      <a:pt x="33020" y="70282"/>
                    </a:cubicBezTo>
                    <a:cubicBezTo>
                      <a:pt x="31750" y="102339"/>
                      <a:pt x="31750" y="134395"/>
                      <a:pt x="30480" y="166451"/>
                    </a:cubicBezTo>
                    <a:cubicBezTo>
                      <a:pt x="29210" y="219878"/>
                      <a:pt x="26670" y="271524"/>
                      <a:pt x="25400" y="324952"/>
                    </a:cubicBezTo>
                    <a:cubicBezTo>
                      <a:pt x="20320" y="381940"/>
                      <a:pt x="26670" y="1774607"/>
                      <a:pt x="29210" y="1831596"/>
                    </a:cubicBezTo>
                    <a:cubicBezTo>
                      <a:pt x="29210" y="1892146"/>
                      <a:pt x="29210" y="1954478"/>
                      <a:pt x="30480" y="2015029"/>
                    </a:cubicBezTo>
                    <a:cubicBezTo>
                      <a:pt x="30480" y="2059551"/>
                      <a:pt x="33020" y="2104074"/>
                      <a:pt x="33020" y="2148596"/>
                    </a:cubicBezTo>
                    <a:cubicBezTo>
                      <a:pt x="33020" y="2196681"/>
                      <a:pt x="33020" y="2244765"/>
                      <a:pt x="31750" y="2291874"/>
                    </a:cubicBezTo>
                    <a:cubicBezTo>
                      <a:pt x="31750" y="2295684"/>
                      <a:pt x="31750" y="2298224"/>
                      <a:pt x="31750" y="2302034"/>
                    </a:cubicBezTo>
                    <a:cubicBezTo>
                      <a:pt x="31750" y="2312194"/>
                      <a:pt x="35560" y="2316004"/>
                      <a:pt x="44450" y="2316004"/>
                    </a:cubicBezTo>
                    <a:cubicBezTo>
                      <a:pt x="60068" y="2316004"/>
                      <a:pt x="75713" y="2317274"/>
                      <a:pt x="90240" y="2317274"/>
                    </a:cubicBezTo>
                    <a:cubicBezTo>
                      <a:pt x="111472" y="2317274"/>
                      <a:pt x="133821" y="2314734"/>
                      <a:pt x="155053" y="2317274"/>
                    </a:cubicBezTo>
                    <a:cubicBezTo>
                      <a:pt x="189695" y="2321084"/>
                      <a:pt x="224337" y="2323624"/>
                      <a:pt x="258978" y="2322354"/>
                    </a:cubicBezTo>
                    <a:cubicBezTo>
                      <a:pt x="281328" y="2321084"/>
                      <a:pt x="302560" y="2323624"/>
                      <a:pt x="324909" y="2323624"/>
                    </a:cubicBezTo>
                    <a:cubicBezTo>
                      <a:pt x="357316" y="2323624"/>
                      <a:pt x="389723" y="2322354"/>
                      <a:pt x="422129" y="2323624"/>
                    </a:cubicBezTo>
                    <a:cubicBezTo>
                      <a:pt x="470181" y="2324894"/>
                      <a:pt x="997628" y="2314734"/>
                      <a:pt x="1046797" y="2317274"/>
                    </a:cubicBezTo>
                    <a:cubicBezTo>
                      <a:pt x="1068029" y="2318544"/>
                      <a:pt x="1089261" y="2319814"/>
                      <a:pt x="1109375" y="2319814"/>
                    </a:cubicBezTo>
                    <a:cubicBezTo>
                      <a:pt x="1146252" y="2322354"/>
                      <a:pt x="1182011" y="2318544"/>
                      <a:pt x="1218888" y="2322354"/>
                    </a:cubicBezTo>
                    <a:cubicBezTo>
                      <a:pt x="1249059" y="2324894"/>
                      <a:pt x="1279231" y="2324894"/>
                      <a:pt x="1309403" y="2327434"/>
                    </a:cubicBezTo>
                    <a:cubicBezTo>
                      <a:pt x="1354102" y="2331244"/>
                      <a:pt x="1398801" y="2333784"/>
                      <a:pt x="1443500" y="2335054"/>
                    </a:cubicBezTo>
                    <a:cubicBezTo>
                      <a:pt x="1460262" y="2335054"/>
                      <a:pt x="1477723" y="2333784"/>
                      <a:pt x="1498043" y="2333784"/>
                    </a:cubicBezTo>
                    <a:close/>
                  </a:path>
                </a:pathLst>
              </a:custGeom>
              <a:solidFill>
                <a:srgbClr val="FCD7D7"/>
              </a:solidFill>
            </p:spPr>
          </p:sp>
        </p:grpSp>
        <p:grpSp>
          <p:nvGrpSpPr>
            <p:cNvPr id="42" name="Group 22">
              <a:extLst>
                <a:ext uri="{FF2B5EF4-FFF2-40B4-BE49-F238E27FC236}">
                  <a16:creationId xmlns:a16="http://schemas.microsoft.com/office/drawing/2014/main" id="{87049DB0-1F92-4A42-916E-B2BEA27BBD71}"/>
                </a:ext>
              </a:extLst>
            </p:cNvPr>
            <p:cNvGrpSpPr/>
            <p:nvPr/>
          </p:nvGrpSpPr>
          <p:grpSpPr>
            <a:xfrm rot="-10800000">
              <a:off x="9405347" y="3707223"/>
              <a:ext cx="3555617" cy="762485"/>
              <a:chOff x="0" y="0"/>
              <a:chExt cx="1486737" cy="318824"/>
            </a:xfrm>
          </p:grpSpPr>
          <p:sp>
            <p:nvSpPr>
              <p:cNvPr id="45" name="Freeform 23">
                <a:extLst>
                  <a:ext uri="{FF2B5EF4-FFF2-40B4-BE49-F238E27FC236}">
                    <a16:creationId xmlns:a16="http://schemas.microsoft.com/office/drawing/2014/main" id="{574AAAB8-42EE-467F-AAF1-0CB6218A3EAE}"/>
                  </a:ext>
                </a:extLst>
              </p:cNvPr>
              <p:cNvSpPr/>
              <p:nvPr/>
            </p:nvSpPr>
            <p:spPr>
              <a:xfrm>
                <a:off x="10160" y="16510"/>
                <a:ext cx="1463877" cy="290884"/>
              </a:xfrm>
              <a:custGeom>
                <a:avLst/>
                <a:gdLst/>
                <a:ahLst/>
                <a:cxnLst/>
                <a:rect l="l" t="t" r="r" b="b"/>
                <a:pathLst>
                  <a:path w="1463877" h="290884">
                    <a:moveTo>
                      <a:pt x="1463877" y="290884"/>
                    </a:moveTo>
                    <a:lnTo>
                      <a:pt x="0" y="283264"/>
                    </a:lnTo>
                    <a:lnTo>
                      <a:pt x="0" y="114113"/>
                    </a:lnTo>
                    <a:lnTo>
                      <a:pt x="17780" y="19050"/>
                    </a:lnTo>
                    <a:lnTo>
                      <a:pt x="727778" y="0"/>
                    </a:lnTo>
                    <a:lnTo>
                      <a:pt x="1444827" y="5080"/>
                    </a:lnTo>
                    <a:close/>
                  </a:path>
                </a:pathLst>
              </a:custGeom>
              <a:solidFill>
                <a:srgbClr val="FCD7D7"/>
              </a:solidFill>
            </p:spPr>
          </p:sp>
          <p:sp>
            <p:nvSpPr>
              <p:cNvPr id="46" name="Freeform 24">
                <a:extLst>
                  <a:ext uri="{FF2B5EF4-FFF2-40B4-BE49-F238E27FC236}">
                    <a16:creationId xmlns:a16="http://schemas.microsoft.com/office/drawing/2014/main" id="{913CA6D9-6E24-4913-8726-7E14933B21DC}"/>
                  </a:ext>
                </a:extLst>
              </p:cNvPr>
              <p:cNvSpPr/>
              <p:nvPr/>
            </p:nvSpPr>
            <p:spPr>
              <a:xfrm>
                <a:off x="-3810" y="0"/>
                <a:ext cx="1493087" cy="317554"/>
              </a:xfrm>
              <a:custGeom>
                <a:avLst/>
                <a:gdLst/>
                <a:ahLst/>
                <a:cxnLst/>
                <a:rect l="l" t="t" r="r" b="b"/>
                <a:pathLst>
                  <a:path w="1493087" h="317554">
                    <a:moveTo>
                      <a:pt x="1458797" y="21590"/>
                    </a:moveTo>
                    <a:cubicBezTo>
                      <a:pt x="1460067" y="34290"/>
                      <a:pt x="1460067" y="44450"/>
                      <a:pt x="1461337" y="54610"/>
                    </a:cubicBezTo>
                    <a:cubicBezTo>
                      <a:pt x="1463877" y="67305"/>
                      <a:pt x="1465147" y="71587"/>
                      <a:pt x="1467687" y="75717"/>
                    </a:cubicBezTo>
                    <a:cubicBezTo>
                      <a:pt x="1467687" y="81681"/>
                      <a:pt x="1480387" y="199294"/>
                      <a:pt x="1486737" y="205259"/>
                    </a:cubicBezTo>
                    <a:cubicBezTo>
                      <a:pt x="1493087" y="214283"/>
                      <a:pt x="1489277" y="223459"/>
                      <a:pt x="1489277" y="232483"/>
                    </a:cubicBezTo>
                    <a:cubicBezTo>
                      <a:pt x="1489277" y="240436"/>
                      <a:pt x="1490547" y="247777"/>
                      <a:pt x="1491817" y="256594"/>
                    </a:cubicBezTo>
                    <a:cubicBezTo>
                      <a:pt x="1491817" y="278184"/>
                      <a:pt x="1491817" y="292154"/>
                      <a:pt x="1491817" y="316284"/>
                    </a:cubicBezTo>
                    <a:cubicBezTo>
                      <a:pt x="1468957" y="316284"/>
                      <a:pt x="1448637" y="317554"/>
                      <a:pt x="1429035" y="316284"/>
                    </a:cubicBezTo>
                    <a:cubicBezTo>
                      <a:pt x="1357898" y="311204"/>
                      <a:pt x="1285668" y="317554"/>
                      <a:pt x="1214531" y="312474"/>
                    </a:cubicBezTo>
                    <a:cubicBezTo>
                      <a:pt x="1171849" y="308664"/>
                      <a:pt x="1130262" y="311204"/>
                      <a:pt x="1087580" y="308664"/>
                    </a:cubicBezTo>
                    <a:cubicBezTo>
                      <a:pt x="1067881" y="307394"/>
                      <a:pt x="1048182" y="306124"/>
                      <a:pt x="1028482" y="304854"/>
                    </a:cubicBezTo>
                    <a:cubicBezTo>
                      <a:pt x="1016444" y="304854"/>
                      <a:pt x="1005500" y="306124"/>
                      <a:pt x="993461" y="306124"/>
                    </a:cubicBezTo>
                    <a:cubicBezTo>
                      <a:pt x="962818" y="304854"/>
                      <a:pt x="878549" y="306124"/>
                      <a:pt x="847905" y="304854"/>
                    </a:cubicBezTo>
                    <a:cubicBezTo>
                      <a:pt x="826017" y="303584"/>
                      <a:pt x="388255" y="312474"/>
                      <a:pt x="366367" y="311204"/>
                    </a:cubicBezTo>
                    <a:cubicBezTo>
                      <a:pt x="360895" y="311204"/>
                      <a:pt x="354328" y="312474"/>
                      <a:pt x="348856" y="312474"/>
                    </a:cubicBezTo>
                    <a:cubicBezTo>
                      <a:pt x="335723" y="312474"/>
                      <a:pt x="323685" y="313744"/>
                      <a:pt x="310552" y="313744"/>
                    </a:cubicBezTo>
                    <a:cubicBezTo>
                      <a:pt x="277720" y="313744"/>
                      <a:pt x="245982" y="312474"/>
                      <a:pt x="213150" y="311204"/>
                    </a:cubicBezTo>
                    <a:cubicBezTo>
                      <a:pt x="193451" y="309934"/>
                      <a:pt x="173751" y="308664"/>
                      <a:pt x="155146" y="307394"/>
                    </a:cubicBezTo>
                    <a:cubicBezTo>
                      <a:pt x="120126" y="306124"/>
                      <a:pt x="85105" y="304854"/>
                      <a:pt x="48260" y="304854"/>
                    </a:cubicBezTo>
                    <a:cubicBezTo>
                      <a:pt x="38100" y="304854"/>
                      <a:pt x="29210" y="304854"/>
                      <a:pt x="19050" y="303584"/>
                    </a:cubicBezTo>
                    <a:cubicBezTo>
                      <a:pt x="10160" y="302314"/>
                      <a:pt x="5080" y="295964"/>
                      <a:pt x="7620" y="287074"/>
                    </a:cubicBezTo>
                    <a:cubicBezTo>
                      <a:pt x="16510" y="255424"/>
                      <a:pt x="12700" y="251600"/>
                      <a:pt x="11430" y="247624"/>
                    </a:cubicBezTo>
                    <a:cubicBezTo>
                      <a:pt x="10160" y="239518"/>
                      <a:pt x="6350" y="231565"/>
                      <a:pt x="7620" y="223459"/>
                    </a:cubicBezTo>
                    <a:cubicBezTo>
                      <a:pt x="5080" y="213365"/>
                      <a:pt x="0" y="88411"/>
                      <a:pt x="7620" y="78164"/>
                    </a:cubicBezTo>
                    <a:cubicBezTo>
                      <a:pt x="8890" y="76175"/>
                      <a:pt x="7620" y="74034"/>
                      <a:pt x="8890" y="72046"/>
                    </a:cubicBezTo>
                    <a:cubicBezTo>
                      <a:pt x="10160" y="68834"/>
                      <a:pt x="12700" y="65317"/>
                      <a:pt x="13970" y="44450"/>
                    </a:cubicBezTo>
                    <a:cubicBezTo>
                      <a:pt x="13970" y="41910"/>
                      <a:pt x="15240" y="39370"/>
                      <a:pt x="16510" y="38100"/>
                    </a:cubicBezTo>
                    <a:cubicBezTo>
                      <a:pt x="38100" y="35560"/>
                      <a:pt x="57744" y="30480"/>
                      <a:pt x="75255" y="29210"/>
                    </a:cubicBezTo>
                    <a:cubicBezTo>
                      <a:pt x="104804" y="25400"/>
                      <a:pt x="134353" y="22860"/>
                      <a:pt x="164996" y="20320"/>
                    </a:cubicBezTo>
                    <a:cubicBezTo>
                      <a:pt x="185790" y="17780"/>
                      <a:pt x="206584" y="16510"/>
                      <a:pt x="226283" y="13970"/>
                    </a:cubicBezTo>
                    <a:cubicBezTo>
                      <a:pt x="245982" y="11430"/>
                      <a:pt x="266776" y="8890"/>
                      <a:pt x="286475" y="8890"/>
                    </a:cubicBezTo>
                    <a:cubicBezTo>
                      <a:pt x="308363" y="7620"/>
                      <a:pt x="330251" y="10160"/>
                      <a:pt x="352140" y="8890"/>
                    </a:cubicBezTo>
                    <a:cubicBezTo>
                      <a:pt x="379500" y="8890"/>
                      <a:pt x="875265" y="6350"/>
                      <a:pt x="902626" y="5080"/>
                    </a:cubicBezTo>
                    <a:cubicBezTo>
                      <a:pt x="928891" y="3810"/>
                      <a:pt x="955157" y="2540"/>
                      <a:pt x="982517" y="2540"/>
                    </a:cubicBezTo>
                    <a:cubicBezTo>
                      <a:pt x="1027388" y="1270"/>
                      <a:pt x="1071164" y="0"/>
                      <a:pt x="1116035" y="0"/>
                    </a:cubicBezTo>
                    <a:cubicBezTo>
                      <a:pt x="1134640" y="0"/>
                      <a:pt x="1154339" y="2540"/>
                      <a:pt x="1172944" y="2540"/>
                    </a:cubicBezTo>
                    <a:cubicBezTo>
                      <a:pt x="1224381" y="3810"/>
                      <a:pt x="1276912" y="5080"/>
                      <a:pt x="1328349" y="7620"/>
                    </a:cubicBezTo>
                    <a:cubicBezTo>
                      <a:pt x="1355710" y="8890"/>
                      <a:pt x="1383070" y="12700"/>
                      <a:pt x="1410430" y="16510"/>
                    </a:cubicBezTo>
                    <a:cubicBezTo>
                      <a:pt x="1416996" y="16510"/>
                      <a:pt x="1423563" y="16510"/>
                      <a:pt x="1429035" y="16510"/>
                    </a:cubicBezTo>
                    <a:cubicBezTo>
                      <a:pt x="1439747" y="17780"/>
                      <a:pt x="1448637" y="20320"/>
                      <a:pt x="1458797" y="21590"/>
                    </a:cubicBezTo>
                    <a:close/>
                    <a:moveTo>
                      <a:pt x="1468957" y="299774"/>
                    </a:moveTo>
                    <a:cubicBezTo>
                      <a:pt x="1470227" y="283264"/>
                      <a:pt x="1471497" y="270564"/>
                      <a:pt x="1471497" y="257864"/>
                    </a:cubicBezTo>
                    <a:cubicBezTo>
                      <a:pt x="1470227" y="247012"/>
                      <a:pt x="1468957" y="238906"/>
                      <a:pt x="1468957" y="230189"/>
                    </a:cubicBezTo>
                    <a:cubicBezTo>
                      <a:pt x="1468957" y="226212"/>
                      <a:pt x="1471497" y="222236"/>
                      <a:pt x="1470227" y="218259"/>
                    </a:cubicBezTo>
                    <a:cubicBezTo>
                      <a:pt x="1470227" y="214588"/>
                      <a:pt x="1468957" y="210765"/>
                      <a:pt x="1467687" y="207094"/>
                    </a:cubicBezTo>
                    <a:cubicBezTo>
                      <a:pt x="1462607" y="201435"/>
                      <a:pt x="1451177" y="84281"/>
                      <a:pt x="1451177" y="78623"/>
                    </a:cubicBezTo>
                    <a:cubicBezTo>
                      <a:pt x="1448637" y="73881"/>
                      <a:pt x="1446097" y="68987"/>
                      <a:pt x="1443557" y="63500"/>
                    </a:cubicBezTo>
                    <a:cubicBezTo>
                      <a:pt x="1442287" y="44450"/>
                      <a:pt x="1441017" y="43180"/>
                      <a:pt x="1425752" y="41910"/>
                    </a:cubicBezTo>
                    <a:cubicBezTo>
                      <a:pt x="1422468" y="41910"/>
                      <a:pt x="1420280" y="41910"/>
                      <a:pt x="1416996" y="40640"/>
                    </a:cubicBezTo>
                    <a:cubicBezTo>
                      <a:pt x="1389636" y="36830"/>
                      <a:pt x="1361182" y="31750"/>
                      <a:pt x="1333822" y="30480"/>
                    </a:cubicBezTo>
                    <a:cubicBezTo>
                      <a:pt x="1267063" y="26670"/>
                      <a:pt x="1199210" y="25400"/>
                      <a:pt x="1132451" y="22860"/>
                    </a:cubicBezTo>
                    <a:cubicBezTo>
                      <a:pt x="1122601" y="22860"/>
                      <a:pt x="1111657" y="22860"/>
                      <a:pt x="1101808" y="22860"/>
                    </a:cubicBezTo>
                    <a:cubicBezTo>
                      <a:pt x="1085391" y="22860"/>
                      <a:pt x="1068975" y="22860"/>
                      <a:pt x="1053654" y="22860"/>
                    </a:cubicBezTo>
                    <a:cubicBezTo>
                      <a:pt x="1018633" y="22860"/>
                      <a:pt x="983612" y="22860"/>
                      <a:pt x="949685" y="24130"/>
                    </a:cubicBezTo>
                    <a:cubicBezTo>
                      <a:pt x="920136" y="25400"/>
                      <a:pt x="422181" y="29210"/>
                      <a:pt x="392633" y="29210"/>
                    </a:cubicBezTo>
                    <a:cubicBezTo>
                      <a:pt x="344479" y="29210"/>
                      <a:pt x="296325" y="26670"/>
                      <a:pt x="248171" y="33020"/>
                    </a:cubicBezTo>
                    <a:cubicBezTo>
                      <a:pt x="223000" y="36830"/>
                      <a:pt x="198923" y="36830"/>
                      <a:pt x="174846" y="38100"/>
                    </a:cubicBezTo>
                    <a:cubicBezTo>
                      <a:pt x="133258" y="41910"/>
                      <a:pt x="91671" y="45720"/>
                      <a:pt x="49530" y="50800"/>
                    </a:cubicBezTo>
                    <a:cubicBezTo>
                      <a:pt x="36830" y="50800"/>
                      <a:pt x="34290" y="53340"/>
                      <a:pt x="33020" y="64858"/>
                    </a:cubicBezTo>
                    <a:cubicBezTo>
                      <a:pt x="31750" y="67611"/>
                      <a:pt x="31750" y="70364"/>
                      <a:pt x="30480" y="73117"/>
                    </a:cubicBezTo>
                    <a:cubicBezTo>
                      <a:pt x="29210" y="77705"/>
                      <a:pt x="26670" y="82140"/>
                      <a:pt x="25400" y="86729"/>
                    </a:cubicBezTo>
                    <a:cubicBezTo>
                      <a:pt x="20320" y="91623"/>
                      <a:pt x="26670" y="211224"/>
                      <a:pt x="29210" y="216118"/>
                    </a:cubicBezTo>
                    <a:cubicBezTo>
                      <a:pt x="29210" y="221318"/>
                      <a:pt x="29210" y="226671"/>
                      <a:pt x="30480" y="231871"/>
                    </a:cubicBezTo>
                    <a:cubicBezTo>
                      <a:pt x="30480" y="235694"/>
                      <a:pt x="33020" y="239518"/>
                      <a:pt x="33020" y="243342"/>
                    </a:cubicBezTo>
                    <a:cubicBezTo>
                      <a:pt x="33020" y="247471"/>
                      <a:pt x="33020" y="251600"/>
                      <a:pt x="31750" y="257864"/>
                    </a:cubicBezTo>
                    <a:cubicBezTo>
                      <a:pt x="31750" y="261674"/>
                      <a:pt x="31750" y="264214"/>
                      <a:pt x="31750" y="268024"/>
                    </a:cubicBezTo>
                    <a:cubicBezTo>
                      <a:pt x="31750" y="278184"/>
                      <a:pt x="35560" y="281994"/>
                      <a:pt x="44450" y="281994"/>
                    </a:cubicBezTo>
                    <a:cubicBezTo>
                      <a:pt x="59933" y="281994"/>
                      <a:pt x="75255" y="283264"/>
                      <a:pt x="89482" y="283264"/>
                    </a:cubicBezTo>
                    <a:cubicBezTo>
                      <a:pt x="110276" y="283264"/>
                      <a:pt x="132164" y="280724"/>
                      <a:pt x="152958" y="283264"/>
                    </a:cubicBezTo>
                    <a:cubicBezTo>
                      <a:pt x="186884" y="287074"/>
                      <a:pt x="220811" y="289614"/>
                      <a:pt x="254737" y="288344"/>
                    </a:cubicBezTo>
                    <a:cubicBezTo>
                      <a:pt x="276626" y="287074"/>
                      <a:pt x="297419" y="289614"/>
                      <a:pt x="319307" y="289614"/>
                    </a:cubicBezTo>
                    <a:cubicBezTo>
                      <a:pt x="351045" y="289614"/>
                      <a:pt x="382783" y="288344"/>
                      <a:pt x="414521" y="289614"/>
                    </a:cubicBezTo>
                    <a:cubicBezTo>
                      <a:pt x="461580" y="290884"/>
                      <a:pt x="978140" y="280724"/>
                      <a:pt x="1026294" y="283264"/>
                    </a:cubicBezTo>
                    <a:cubicBezTo>
                      <a:pt x="1047087" y="284534"/>
                      <a:pt x="1067881" y="285804"/>
                      <a:pt x="1087580" y="285804"/>
                    </a:cubicBezTo>
                    <a:cubicBezTo>
                      <a:pt x="1123696" y="288344"/>
                      <a:pt x="1158717" y="284534"/>
                      <a:pt x="1194832" y="288344"/>
                    </a:cubicBezTo>
                    <a:cubicBezTo>
                      <a:pt x="1224381" y="290884"/>
                      <a:pt x="1253930" y="290884"/>
                      <a:pt x="1283479" y="293424"/>
                    </a:cubicBezTo>
                    <a:cubicBezTo>
                      <a:pt x="1327255" y="297234"/>
                      <a:pt x="1371031" y="299774"/>
                      <a:pt x="1414807" y="301044"/>
                    </a:cubicBezTo>
                    <a:cubicBezTo>
                      <a:pt x="1431224" y="301044"/>
                      <a:pt x="1448637" y="299774"/>
                      <a:pt x="1468957" y="299774"/>
                    </a:cubicBezTo>
                    <a:close/>
                  </a:path>
                </a:pathLst>
              </a:custGeom>
              <a:solidFill>
                <a:srgbClr val="FCD7D7"/>
              </a:solidFill>
            </p:spPr>
          </p:sp>
        </p:grpSp>
        <p:sp>
          <p:nvSpPr>
            <p:cNvPr id="43" name="TextBox 42">
              <a:extLst>
                <a:ext uri="{FF2B5EF4-FFF2-40B4-BE49-F238E27FC236}">
                  <a16:creationId xmlns:a16="http://schemas.microsoft.com/office/drawing/2014/main" id="{75BEA00B-3355-46B7-8232-99EB198FB990}"/>
                </a:ext>
              </a:extLst>
            </p:cNvPr>
            <p:cNvSpPr txBox="1"/>
            <p:nvPr/>
          </p:nvSpPr>
          <p:spPr>
            <a:xfrm>
              <a:off x="10358366" y="3651633"/>
              <a:ext cx="2667864" cy="778591"/>
            </a:xfrm>
            <a:prstGeom prst="rect">
              <a:avLst/>
            </a:prstGeom>
            <a:noFill/>
          </p:spPr>
          <p:txBody>
            <a:bodyPr wrap="square" rtlCol="0">
              <a:spAutoFit/>
            </a:bodyPr>
            <a:lstStyle/>
            <a:p>
              <a:r>
                <a:rPr lang="en-US" sz="36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Đoạn 3</a:t>
              </a:r>
              <a:endParaRPr lang="en-US" sz="36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44" name="TextBox 43">
              <a:extLst>
                <a:ext uri="{FF2B5EF4-FFF2-40B4-BE49-F238E27FC236}">
                  <a16:creationId xmlns:a16="http://schemas.microsoft.com/office/drawing/2014/main" id="{312B84E5-D15E-4B58-B284-762FF9C4DF92}"/>
                </a:ext>
              </a:extLst>
            </p:cNvPr>
            <p:cNvSpPr txBox="1"/>
            <p:nvPr/>
          </p:nvSpPr>
          <p:spPr>
            <a:xfrm>
              <a:off x="9490098" y="4969732"/>
              <a:ext cx="3519534" cy="568940"/>
            </a:xfrm>
            <a:prstGeom prst="rect">
              <a:avLst/>
            </a:prstGeom>
            <a:noFill/>
          </p:spPr>
          <p:txBody>
            <a:bodyPr wrap="square">
              <a:spAutoFit/>
            </a:bodyPr>
            <a:lstStyle/>
            <a:p>
              <a:pPr algn="ctr"/>
              <a:r>
                <a:rPr lang="en-US" sz="2800" b="1">
                  <a:latin typeface="Times New Roman" panose="02020603050405020304" pitchFamily="18" charset="0"/>
                  <a:cs typeface="Times New Roman" panose="02020603050405020304" pitchFamily="18" charset="0"/>
                </a:rPr>
                <a:t>Phần còn lại</a:t>
              </a:r>
              <a:endParaRPr lang="en-GB" sz="2800" b="1" dirty="0">
                <a:latin typeface="Times New Roman" pitchFamily="18" charset="0"/>
                <a:cs typeface="Times New Roman" pitchFamily="18" charset="0"/>
              </a:endParaRPr>
            </a:p>
          </p:txBody>
        </p:sp>
      </p:grpSp>
    </p:spTree>
    <p:extLst>
      <p:ext uri="{BB962C8B-B14F-4D97-AF65-F5344CB8AC3E}">
        <p14:creationId xmlns:p14="http://schemas.microsoft.com/office/powerpoint/2010/main" val="56238886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80">
                                          <p:stCondLst>
                                            <p:cond delay="0"/>
                                          </p:stCondLst>
                                        </p:cTn>
                                        <p:tgtEl>
                                          <p:spTgt spid="21"/>
                                        </p:tgtEl>
                                      </p:cBhvr>
                                    </p:animEffect>
                                    <p:anim calcmode="lin" valueType="num">
                                      <p:cBhvr>
                                        <p:cTn id="2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7" dur="26">
                                          <p:stCondLst>
                                            <p:cond delay="650"/>
                                          </p:stCondLst>
                                        </p:cTn>
                                        <p:tgtEl>
                                          <p:spTgt spid="21"/>
                                        </p:tgtEl>
                                      </p:cBhvr>
                                      <p:to x="100000" y="60000"/>
                                    </p:animScale>
                                    <p:animScale>
                                      <p:cBhvr>
                                        <p:cTn id="28" dur="166" decel="50000">
                                          <p:stCondLst>
                                            <p:cond delay="676"/>
                                          </p:stCondLst>
                                        </p:cTn>
                                        <p:tgtEl>
                                          <p:spTgt spid="21"/>
                                        </p:tgtEl>
                                      </p:cBhvr>
                                      <p:to x="100000" y="100000"/>
                                    </p:animScale>
                                    <p:animScale>
                                      <p:cBhvr>
                                        <p:cTn id="29" dur="26">
                                          <p:stCondLst>
                                            <p:cond delay="1312"/>
                                          </p:stCondLst>
                                        </p:cTn>
                                        <p:tgtEl>
                                          <p:spTgt spid="21"/>
                                        </p:tgtEl>
                                      </p:cBhvr>
                                      <p:to x="100000" y="80000"/>
                                    </p:animScale>
                                    <p:animScale>
                                      <p:cBhvr>
                                        <p:cTn id="30" dur="166" decel="50000">
                                          <p:stCondLst>
                                            <p:cond delay="1338"/>
                                          </p:stCondLst>
                                        </p:cTn>
                                        <p:tgtEl>
                                          <p:spTgt spid="21"/>
                                        </p:tgtEl>
                                      </p:cBhvr>
                                      <p:to x="100000" y="100000"/>
                                    </p:animScale>
                                    <p:animScale>
                                      <p:cBhvr>
                                        <p:cTn id="31" dur="26">
                                          <p:stCondLst>
                                            <p:cond delay="1642"/>
                                          </p:stCondLst>
                                        </p:cTn>
                                        <p:tgtEl>
                                          <p:spTgt spid="21"/>
                                        </p:tgtEl>
                                      </p:cBhvr>
                                      <p:to x="100000" y="90000"/>
                                    </p:animScale>
                                    <p:animScale>
                                      <p:cBhvr>
                                        <p:cTn id="32" dur="166" decel="50000">
                                          <p:stCondLst>
                                            <p:cond delay="1668"/>
                                          </p:stCondLst>
                                        </p:cTn>
                                        <p:tgtEl>
                                          <p:spTgt spid="21"/>
                                        </p:tgtEl>
                                      </p:cBhvr>
                                      <p:to x="100000" y="100000"/>
                                    </p:animScale>
                                    <p:animScale>
                                      <p:cBhvr>
                                        <p:cTn id="33" dur="26">
                                          <p:stCondLst>
                                            <p:cond delay="1808"/>
                                          </p:stCondLst>
                                        </p:cTn>
                                        <p:tgtEl>
                                          <p:spTgt spid="21"/>
                                        </p:tgtEl>
                                      </p:cBhvr>
                                      <p:to x="100000" y="95000"/>
                                    </p:animScale>
                                    <p:animScale>
                                      <p:cBhvr>
                                        <p:cTn id="34" dur="166" decel="50000">
                                          <p:stCondLst>
                                            <p:cond delay="1834"/>
                                          </p:stCondLst>
                                        </p:cTn>
                                        <p:tgtEl>
                                          <p:spTgt spid="21"/>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500" fill="hold"/>
                                        <p:tgtEl>
                                          <p:spTgt spid="22"/>
                                        </p:tgtEl>
                                        <p:attrNameLst>
                                          <p:attrName>ppt_w</p:attrName>
                                        </p:attrNameLst>
                                      </p:cBhvr>
                                      <p:tavLst>
                                        <p:tav tm="0">
                                          <p:val>
                                            <p:fltVal val="0"/>
                                          </p:val>
                                        </p:tav>
                                        <p:tav tm="100000">
                                          <p:val>
                                            <p:strVal val="#ppt_w"/>
                                          </p:val>
                                        </p:tav>
                                      </p:tavLst>
                                    </p:anim>
                                    <p:anim calcmode="lin" valueType="num">
                                      <p:cBhvr>
                                        <p:cTn id="40" dur="500" fill="hold"/>
                                        <p:tgtEl>
                                          <p:spTgt spid="22"/>
                                        </p:tgtEl>
                                        <p:attrNameLst>
                                          <p:attrName>ppt_h</p:attrName>
                                        </p:attrNameLst>
                                      </p:cBhvr>
                                      <p:tavLst>
                                        <p:tav tm="0">
                                          <p:val>
                                            <p:fltVal val="0"/>
                                          </p:val>
                                        </p:tav>
                                        <p:tav tm="100000">
                                          <p:val>
                                            <p:strVal val="#ppt_h"/>
                                          </p:val>
                                        </p:tav>
                                      </p:tavLst>
                                    </p:anim>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p:cTn id="46" dur="500" fill="hold"/>
                                        <p:tgtEl>
                                          <p:spTgt spid="31"/>
                                        </p:tgtEl>
                                        <p:attrNameLst>
                                          <p:attrName>ppt_w</p:attrName>
                                        </p:attrNameLst>
                                      </p:cBhvr>
                                      <p:tavLst>
                                        <p:tav tm="0">
                                          <p:val>
                                            <p:fltVal val="0"/>
                                          </p:val>
                                        </p:tav>
                                        <p:tav tm="100000">
                                          <p:val>
                                            <p:strVal val="#ppt_w"/>
                                          </p:val>
                                        </p:tav>
                                      </p:tavLst>
                                    </p:anim>
                                    <p:anim calcmode="lin" valueType="num">
                                      <p:cBhvr>
                                        <p:cTn id="47" dur="500" fill="hold"/>
                                        <p:tgtEl>
                                          <p:spTgt spid="31"/>
                                        </p:tgtEl>
                                        <p:attrNameLst>
                                          <p:attrName>ppt_h</p:attrName>
                                        </p:attrNameLst>
                                      </p:cBhvr>
                                      <p:tavLst>
                                        <p:tav tm="0">
                                          <p:val>
                                            <p:fltVal val="0"/>
                                          </p:val>
                                        </p:tav>
                                        <p:tav tm="100000">
                                          <p:val>
                                            <p:strVal val="#ppt_h"/>
                                          </p:val>
                                        </p:tav>
                                      </p:tavLst>
                                    </p:anim>
                                    <p:animEffect transition="in" filter="fade">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p:cTn id="53" dur="500" fill="hold"/>
                                        <p:tgtEl>
                                          <p:spTgt spid="40"/>
                                        </p:tgtEl>
                                        <p:attrNameLst>
                                          <p:attrName>ppt_w</p:attrName>
                                        </p:attrNameLst>
                                      </p:cBhvr>
                                      <p:tavLst>
                                        <p:tav tm="0">
                                          <p:val>
                                            <p:fltVal val="0"/>
                                          </p:val>
                                        </p:tav>
                                        <p:tav tm="100000">
                                          <p:val>
                                            <p:strVal val="#ppt_w"/>
                                          </p:val>
                                        </p:tav>
                                      </p:tavLst>
                                    </p:anim>
                                    <p:anim calcmode="lin" valueType="num">
                                      <p:cBhvr>
                                        <p:cTn id="54" dur="500" fill="hold"/>
                                        <p:tgtEl>
                                          <p:spTgt spid="40"/>
                                        </p:tgtEl>
                                        <p:attrNameLst>
                                          <p:attrName>ppt_h</p:attrName>
                                        </p:attrNameLst>
                                      </p:cBhvr>
                                      <p:tavLst>
                                        <p:tav tm="0">
                                          <p:val>
                                            <p:fltVal val="0"/>
                                          </p:val>
                                        </p:tav>
                                        <p:tav tm="100000">
                                          <p:val>
                                            <p:strVal val="#ppt_h"/>
                                          </p:val>
                                        </p:tav>
                                      </p:tavLst>
                                    </p:anim>
                                    <p:animEffect transition="in" filter="fade">
                                      <p:cBhvr>
                                        <p:cTn id="5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B43054-B802-4F0E-AF2C-B0A03F87EC2A}"/>
              </a:ext>
            </a:extLst>
          </p:cNvPr>
          <p:cNvSpPr txBox="1"/>
          <p:nvPr/>
        </p:nvSpPr>
        <p:spPr>
          <a:xfrm>
            <a:off x="5404765" y="1970578"/>
            <a:ext cx="5715000" cy="1323439"/>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Các tên người, tên địa lí</a:t>
            </a:r>
          </a:p>
          <a:p>
            <a:pPr algn="ctr"/>
            <a:r>
              <a:rPr lang="en-US" sz="4000" b="1">
                <a:latin typeface="Times New Roman" panose="02020603050405020304" pitchFamily="18" charset="0"/>
                <a:cs typeface="Times New Roman" panose="02020603050405020304" pitchFamily="18" charset="0"/>
              </a:rPr>
              <a:t>nước ngoài </a:t>
            </a:r>
            <a:endParaRPr lang="en-US" sz="4000" b="1"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9" name="Rectangle 8">
            <a:extLst>
              <a:ext uri="{FF2B5EF4-FFF2-40B4-BE49-F238E27FC236}">
                <a16:creationId xmlns:a16="http://schemas.microsoft.com/office/drawing/2014/main"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grpSp>
        <p:nvGrpSpPr>
          <p:cNvPr id="12" name="Group 3">
            <a:extLst>
              <a:ext uri="{FF2B5EF4-FFF2-40B4-BE49-F238E27FC236}">
                <a16:creationId xmlns:a16="http://schemas.microsoft.com/office/drawing/2014/main" id="{A3D05ED7-DF2A-4A5E-8921-DE20A2FA80AC}"/>
              </a:ext>
            </a:extLst>
          </p:cNvPr>
          <p:cNvGrpSpPr/>
          <p:nvPr/>
        </p:nvGrpSpPr>
        <p:grpSpPr>
          <a:xfrm>
            <a:off x="5140839" y="3424285"/>
            <a:ext cx="6218041" cy="1963056"/>
            <a:chOff x="-3810" y="0"/>
            <a:chExt cx="3859739" cy="1476796"/>
          </a:xfrm>
          <a:solidFill>
            <a:srgbClr val="DFF1CB"/>
          </a:solidFill>
        </p:grpSpPr>
        <p:sp>
          <p:nvSpPr>
            <p:cNvPr id="13" name="Freeform 4">
              <a:extLst>
                <a:ext uri="{FF2B5EF4-FFF2-40B4-BE49-F238E27FC236}">
                  <a16:creationId xmlns:a16="http://schemas.microsoft.com/office/drawing/2014/main" id="{39A4777C-8F95-4E0F-B03D-FBF4DA337C2D}"/>
                </a:ext>
              </a:extLst>
            </p:cNvPr>
            <p:cNvSpPr/>
            <p:nvPr/>
          </p:nvSpPr>
          <p:spPr>
            <a:xfrm>
              <a:off x="10160" y="16510"/>
              <a:ext cx="3830529" cy="1450126"/>
            </a:xfrm>
            <a:custGeom>
              <a:avLst/>
              <a:gdLst/>
              <a:ahLst/>
              <a:cxnLst/>
              <a:rect l="l" t="t" r="r" b="b"/>
              <a:pathLst>
                <a:path w="3830529" h="1450126">
                  <a:moveTo>
                    <a:pt x="3830529" y="1450126"/>
                  </a:moveTo>
                  <a:lnTo>
                    <a:pt x="0" y="1442506"/>
                  </a:lnTo>
                  <a:lnTo>
                    <a:pt x="0" y="516169"/>
                  </a:lnTo>
                  <a:lnTo>
                    <a:pt x="17780" y="19050"/>
                  </a:lnTo>
                  <a:lnTo>
                    <a:pt x="1908061" y="0"/>
                  </a:lnTo>
                  <a:lnTo>
                    <a:pt x="3811479" y="5080"/>
                  </a:lnTo>
                  <a:close/>
                </a:path>
              </a:pathLst>
            </a:custGeom>
            <a:grpFill/>
            <a:ln w="57150">
              <a:solidFill>
                <a:srgbClr val="139F4E"/>
              </a:solidFill>
            </a:ln>
          </p:spPr>
        </p:sp>
        <p:sp>
          <p:nvSpPr>
            <p:cNvPr id="14" name="Freeform 5">
              <a:extLst>
                <a:ext uri="{FF2B5EF4-FFF2-40B4-BE49-F238E27FC236}">
                  <a16:creationId xmlns:a16="http://schemas.microsoft.com/office/drawing/2014/main" id="{2C6A22F9-BC4F-461D-8920-8E374A42EB0B}"/>
                </a:ext>
              </a:extLst>
            </p:cNvPr>
            <p:cNvSpPr/>
            <p:nvPr/>
          </p:nvSpPr>
          <p:spPr>
            <a:xfrm>
              <a:off x="-3810" y="0"/>
              <a:ext cx="3859739" cy="1476796"/>
            </a:xfrm>
            <a:custGeom>
              <a:avLst/>
              <a:gdLst/>
              <a:ahLst/>
              <a:cxnLst/>
              <a:rect l="l" t="t" r="r" b="b"/>
              <a:pathLst>
                <a:path w="3859739" h="1476796">
                  <a:moveTo>
                    <a:pt x="3825449" y="21590"/>
                  </a:moveTo>
                  <a:cubicBezTo>
                    <a:pt x="3826719" y="34290"/>
                    <a:pt x="3826719" y="44450"/>
                    <a:pt x="3827989" y="54610"/>
                  </a:cubicBezTo>
                  <a:cubicBezTo>
                    <a:pt x="3830529" y="85242"/>
                    <a:pt x="3831799" y="115503"/>
                    <a:pt x="3834339" y="144684"/>
                  </a:cubicBezTo>
                  <a:cubicBezTo>
                    <a:pt x="3834339" y="186834"/>
                    <a:pt x="3847039" y="1017942"/>
                    <a:pt x="3853389" y="1060092"/>
                  </a:cubicBezTo>
                  <a:cubicBezTo>
                    <a:pt x="3859739" y="1123857"/>
                    <a:pt x="3855929" y="1188703"/>
                    <a:pt x="3855929" y="1252468"/>
                  </a:cubicBezTo>
                  <a:cubicBezTo>
                    <a:pt x="3855929" y="1308668"/>
                    <a:pt x="3857199" y="1360545"/>
                    <a:pt x="3858469" y="1415836"/>
                  </a:cubicBezTo>
                  <a:cubicBezTo>
                    <a:pt x="3858469" y="1437426"/>
                    <a:pt x="3858469" y="1451396"/>
                    <a:pt x="3858469" y="1475526"/>
                  </a:cubicBezTo>
                  <a:cubicBezTo>
                    <a:pt x="3835609" y="1475526"/>
                    <a:pt x="3815289" y="1476796"/>
                    <a:pt x="3788010" y="1475526"/>
                  </a:cubicBezTo>
                  <a:cubicBezTo>
                    <a:pt x="3594876" y="1470446"/>
                    <a:pt x="3398770" y="1476796"/>
                    <a:pt x="3205635" y="1471716"/>
                  </a:cubicBezTo>
                  <a:cubicBezTo>
                    <a:pt x="3089754" y="1467906"/>
                    <a:pt x="2976844" y="1470446"/>
                    <a:pt x="2860964" y="1467906"/>
                  </a:cubicBezTo>
                  <a:cubicBezTo>
                    <a:pt x="2807480" y="1466636"/>
                    <a:pt x="2753997" y="1465366"/>
                    <a:pt x="2700513" y="1464096"/>
                  </a:cubicBezTo>
                  <a:cubicBezTo>
                    <a:pt x="2667829" y="1464096"/>
                    <a:pt x="2638116" y="1465366"/>
                    <a:pt x="2605431" y="1465366"/>
                  </a:cubicBezTo>
                  <a:cubicBezTo>
                    <a:pt x="2522235" y="1464096"/>
                    <a:pt x="2293444" y="1465366"/>
                    <a:pt x="2210248" y="1464096"/>
                  </a:cubicBezTo>
                  <a:cubicBezTo>
                    <a:pt x="2150822" y="1462826"/>
                    <a:pt x="962300" y="1471716"/>
                    <a:pt x="902874" y="1470446"/>
                  </a:cubicBezTo>
                  <a:cubicBezTo>
                    <a:pt x="888017" y="1470446"/>
                    <a:pt x="870189" y="1471716"/>
                    <a:pt x="855333" y="1471716"/>
                  </a:cubicBezTo>
                  <a:cubicBezTo>
                    <a:pt x="819677" y="1471716"/>
                    <a:pt x="786993" y="1472986"/>
                    <a:pt x="751337" y="1472986"/>
                  </a:cubicBezTo>
                  <a:cubicBezTo>
                    <a:pt x="662198" y="1472986"/>
                    <a:pt x="576030" y="1471716"/>
                    <a:pt x="486891" y="1470446"/>
                  </a:cubicBezTo>
                  <a:cubicBezTo>
                    <a:pt x="433408" y="1469176"/>
                    <a:pt x="379924" y="1467906"/>
                    <a:pt x="329412" y="1466636"/>
                  </a:cubicBezTo>
                  <a:cubicBezTo>
                    <a:pt x="234330" y="1465366"/>
                    <a:pt x="139249" y="1464096"/>
                    <a:pt x="48260" y="1464096"/>
                  </a:cubicBezTo>
                  <a:cubicBezTo>
                    <a:pt x="38100" y="1464096"/>
                    <a:pt x="29210" y="1464096"/>
                    <a:pt x="19050" y="1462826"/>
                  </a:cubicBezTo>
                  <a:cubicBezTo>
                    <a:pt x="10160" y="1461556"/>
                    <a:pt x="5080" y="1455206"/>
                    <a:pt x="7620" y="1446316"/>
                  </a:cubicBezTo>
                  <a:cubicBezTo>
                    <a:pt x="16510" y="1414583"/>
                    <a:pt x="12700" y="1387564"/>
                    <a:pt x="11430" y="1359464"/>
                  </a:cubicBezTo>
                  <a:cubicBezTo>
                    <a:pt x="10160" y="1302183"/>
                    <a:pt x="6350" y="1245984"/>
                    <a:pt x="7620" y="1188703"/>
                  </a:cubicBezTo>
                  <a:cubicBezTo>
                    <a:pt x="5080" y="1117372"/>
                    <a:pt x="0" y="234387"/>
                    <a:pt x="7620" y="161976"/>
                  </a:cubicBezTo>
                  <a:cubicBezTo>
                    <a:pt x="8890" y="147926"/>
                    <a:pt x="7620" y="132795"/>
                    <a:pt x="8890" y="118745"/>
                  </a:cubicBezTo>
                  <a:cubicBezTo>
                    <a:pt x="10160" y="96049"/>
                    <a:pt x="12700" y="71192"/>
                    <a:pt x="13970" y="44450"/>
                  </a:cubicBezTo>
                  <a:cubicBezTo>
                    <a:pt x="13970" y="41910"/>
                    <a:pt x="15240" y="39370"/>
                    <a:pt x="16510" y="38100"/>
                  </a:cubicBezTo>
                  <a:cubicBezTo>
                    <a:pt x="38100" y="35560"/>
                    <a:pt x="64966" y="30480"/>
                    <a:pt x="112507" y="29210"/>
                  </a:cubicBezTo>
                  <a:cubicBezTo>
                    <a:pt x="192732" y="25400"/>
                    <a:pt x="272957" y="22860"/>
                    <a:pt x="356154" y="20320"/>
                  </a:cubicBezTo>
                  <a:cubicBezTo>
                    <a:pt x="412609" y="17780"/>
                    <a:pt x="469063" y="16510"/>
                    <a:pt x="522547" y="13970"/>
                  </a:cubicBezTo>
                  <a:cubicBezTo>
                    <a:pt x="576030" y="11430"/>
                    <a:pt x="632485" y="8890"/>
                    <a:pt x="685969" y="8890"/>
                  </a:cubicBezTo>
                  <a:cubicBezTo>
                    <a:pt x="745395" y="7620"/>
                    <a:pt x="804821" y="10160"/>
                    <a:pt x="864247" y="8890"/>
                  </a:cubicBezTo>
                  <a:cubicBezTo>
                    <a:pt x="938529" y="8890"/>
                    <a:pt x="2284530" y="6350"/>
                    <a:pt x="2358813" y="5080"/>
                  </a:cubicBezTo>
                  <a:cubicBezTo>
                    <a:pt x="2430124" y="3810"/>
                    <a:pt x="2501436" y="2540"/>
                    <a:pt x="2575718" y="2540"/>
                  </a:cubicBezTo>
                  <a:cubicBezTo>
                    <a:pt x="2697542" y="1270"/>
                    <a:pt x="2816394" y="0"/>
                    <a:pt x="2938218" y="0"/>
                  </a:cubicBezTo>
                  <a:cubicBezTo>
                    <a:pt x="2988730" y="0"/>
                    <a:pt x="3042213" y="2540"/>
                    <a:pt x="3092725" y="2540"/>
                  </a:cubicBezTo>
                  <a:cubicBezTo>
                    <a:pt x="3232377" y="3810"/>
                    <a:pt x="3374999" y="5080"/>
                    <a:pt x="3514651" y="7620"/>
                  </a:cubicBezTo>
                  <a:cubicBezTo>
                    <a:pt x="3588933" y="8890"/>
                    <a:pt x="3663216" y="12700"/>
                    <a:pt x="3737498" y="16510"/>
                  </a:cubicBezTo>
                  <a:cubicBezTo>
                    <a:pt x="3755326" y="16510"/>
                    <a:pt x="3773154" y="16510"/>
                    <a:pt x="3788010" y="16510"/>
                  </a:cubicBezTo>
                  <a:cubicBezTo>
                    <a:pt x="3806399" y="17780"/>
                    <a:pt x="3815289" y="20320"/>
                    <a:pt x="3825449" y="21590"/>
                  </a:cubicBezTo>
                  <a:close/>
                  <a:moveTo>
                    <a:pt x="3835609" y="1459016"/>
                  </a:moveTo>
                  <a:cubicBezTo>
                    <a:pt x="3836879" y="1442506"/>
                    <a:pt x="3838149" y="1429806"/>
                    <a:pt x="3838149" y="1417106"/>
                  </a:cubicBezTo>
                  <a:cubicBezTo>
                    <a:pt x="3836879" y="1355141"/>
                    <a:pt x="3835609" y="1297860"/>
                    <a:pt x="3835609" y="1236257"/>
                  </a:cubicBezTo>
                  <a:cubicBezTo>
                    <a:pt x="3835609" y="1208157"/>
                    <a:pt x="3838149" y="1180057"/>
                    <a:pt x="3836879" y="1151957"/>
                  </a:cubicBezTo>
                  <a:cubicBezTo>
                    <a:pt x="3836879" y="1126019"/>
                    <a:pt x="3835609" y="1099000"/>
                    <a:pt x="3834339" y="1073061"/>
                  </a:cubicBezTo>
                  <a:cubicBezTo>
                    <a:pt x="3829259" y="1033073"/>
                    <a:pt x="3817829" y="205207"/>
                    <a:pt x="3817829" y="165218"/>
                  </a:cubicBezTo>
                  <a:cubicBezTo>
                    <a:pt x="3815289" y="131715"/>
                    <a:pt x="3812749" y="97130"/>
                    <a:pt x="3810209" y="63500"/>
                  </a:cubicBezTo>
                  <a:cubicBezTo>
                    <a:pt x="3808939" y="44450"/>
                    <a:pt x="3807669" y="43180"/>
                    <a:pt x="3779097" y="41910"/>
                  </a:cubicBezTo>
                  <a:cubicBezTo>
                    <a:pt x="3770183" y="41910"/>
                    <a:pt x="3764240" y="41910"/>
                    <a:pt x="3755326" y="40640"/>
                  </a:cubicBezTo>
                  <a:cubicBezTo>
                    <a:pt x="3681044" y="36830"/>
                    <a:pt x="3603790" y="31750"/>
                    <a:pt x="3529507" y="30480"/>
                  </a:cubicBezTo>
                  <a:cubicBezTo>
                    <a:pt x="3348258" y="26670"/>
                    <a:pt x="3164037" y="25400"/>
                    <a:pt x="2982787" y="22860"/>
                  </a:cubicBezTo>
                  <a:cubicBezTo>
                    <a:pt x="2956045" y="22860"/>
                    <a:pt x="2926332" y="22860"/>
                    <a:pt x="2899591" y="22860"/>
                  </a:cubicBezTo>
                  <a:cubicBezTo>
                    <a:pt x="2855021" y="22860"/>
                    <a:pt x="2810451" y="22860"/>
                    <a:pt x="2768853" y="22860"/>
                  </a:cubicBezTo>
                  <a:cubicBezTo>
                    <a:pt x="2673771" y="22860"/>
                    <a:pt x="2578690" y="22860"/>
                    <a:pt x="2486579" y="24130"/>
                  </a:cubicBezTo>
                  <a:cubicBezTo>
                    <a:pt x="2406354" y="25400"/>
                    <a:pt x="1054410" y="29210"/>
                    <a:pt x="974185" y="29210"/>
                  </a:cubicBezTo>
                  <a:cubicBezTo>
                    <a:pt x="843448" y="29210"/>
                    <a:pt x="712710" y="26670"/>
                    <a:pt x="581973" y="33020"/>
                  </a:cubicBezTo>
                  <a:cubicBezTo>
                    <a:pt x="513633" y="36830"/>
                    <a:pt x="448264" y="36830"/>
                    <a:pt x="382896" y="38100"/>
                  </a:cubicBezTo>
                  <a:cubicBezTo>
                    <a:pt x="269986" y="41910"/>
                    <a:pt x="157076" y="45720"/>
                    <a:pt x="49530" y="50800"/>
                  </a:cubicBezTo>
                  <a:cubicBezTo>
                    <a:pt x="36830" y="50800"/>
                    <a:pt x="34290" y="53340"/>
                    <a:pt x="33020" y="67949"/>
                  </a:cubicBezTo>
                  <a:cubicBezTo>
                    <a:pt x="31750" y="87403"/>
                    <a:pt x="31750" y="106857"/>
                    <a:pt x="30480" y="126311"/>
                  </a:cubicBezTo>
                  <a:cubicBezTo>
                    <a:pt x="29210" y="158734"/>
                    <a:pt x="26670" y="190076"/>
                    <a:pt x="25400" y="222499"/>
                  </a:cubicBezTo>
                  <a:cubicBezTo>
                    <a:pt x="20320" y="257083"/>
                    <a:pt x="26670" y="1102242"/>
                    <a:pt x="29210" y="1136826"/>
                  </a:cubicBezTo>
                  <a:cubicBezTo>
                    <a:pt x="29210" y="1173572"/>
                    <a:pt x="29210" y="1211399"/>
                    <a:pt x="30480" y="1248145"/>
                  </a:cubicBezTo>
                  <a:cubicBezTo>
                    <a:pt x="30480" y="1275164"/>
                    <a:pt x="33020" y="1302183"/>
                    <a:pt x="33020" y="1329203"/>
                  </a:cubicBezTo>
                  <a:cubicBezTo>
                    <a:pt x="33020" y="1358383"/>
                    <a:pt x="33020" y="1387564"/>
                    <a:pt x="31750" y="1417106"/>
                  </a:cubicBezTo>
                  <a:cubicBezTo>
                    <a:pt x="31750" y="1420916"/>
                    <a:pt x="31750" y="1423456"/>
                    <a:pt x="31750" y="1427266"/>
                  </a:cubicBezTo>
                  <a:cubicBezTo>
                    <a:pt x="31750" y="1437426"/>
                    <a:pt x="35560" y="1441236"/>
                    <a:pt x="44450" y="1441236"/>
                  </a:cubicBezTo>
                  <a:cubicBezTo>
                    <a:pt x="70909" y="1441236"/>
                    <a:pt x="112507" y="1442506"/>
                    <a:pt x="151134" y="1442506"/>
                  </a:cubicBezTo>
                  <a:cubicBezTo>
                    <a:pt x="207589" y="1442506"/>
                    <a:pt x="267015" y="1439966"/>
                    <a:pt x="323469" y="1442506"/>
                  </a:cubicBezTo>
                  <a:cubicBezTo>
                    <a:pt x="415580" y="1446316"/>
                    <a:pt x="507690" y="1448856"/>
                    <a:pt x="599801" y="1447586"/>
                  </a:cubicBezTo>
                  <a:cubicBezTo>
                    <a:pt x="659227" y="1446316"/>
                    <a:pt x="715682" y="1448856"/>
                    <a:pt x="775108" y="1448856"/>
                  </a:cubicBezTo>
                  <a:cubicBezTo>
                    <a:pt x="861276" y="1448856"/>
                    <a:pt x="947443" y="1447586"/>
                    <a:pt x="1033611" y="1448856"/>
                  </a:cubicBezTo>
                  <a:cubicBezTo>
                    <a:pt x="1161377" y="1450126"/>
                    <a:pt x="2563833" y="1439966"/>
                    <a:pt x="2694571" y="1442506"/>
                  </a:cubicBezTo>
                  <a:cubicBezTo>
                    <a:pt x="2751025" y="1443776"/>
                    <a:pt x="2807480" y="1445046"/>
                    <a:pt x="2860964" y="1445046"/>
                  </a:cubicBezTo>
                  <a:cubicBezTo>
                    <a:pt x="2959017" y="1447586"/>
                    <a:pt x="3054098" y="1443776"/>
                    <a:pt x="3152152" y="1447586"/>
                  </a:cubicBezTo>
                  <a:cubicBezTo>
                    <a:pt x="3232377" y="1450126"/>
                    <a:pt x="3312602" y="1450126"/>
                    <a:pt x="3392827" y="1452666"/>
                  </a:cubicBezTo>
                  <a:cubicBezTo>
                    <a:pt x="3511679" y="1456476"/>
                    <a:pt x="3630532" y="1459016"/>
                    <a:pt x="3749384" y="1460286"/>
                  </a:cubicBezTo>
                  <a:cubicBezTo>
                    <a:pt x="3793953" y="1460286"/>
                    <a:pt x="3815289" y="1459016"/>
                    <a:pt x="3835609" y="1459016"/>
                  </a:cubicBezTo>
                  <a:close/>
                </a:path>
              </a:pathLst>
            </a:custGeom>
            <a:grpFill/>
            <a:ln w="57150">
              <a:solidFill>
                <a:srgbClr val="139F4E"/>
              </a:solidFill>
            </a:ln>
          </p:spPr>
        </p:sp>
      </p:grpSp>
      <p:sp>
        <p:nvSpPr>
          <p:cNvPr id="10" name="Rectangle 9">
            <a:extLst>
              <a:ext uri="{FF2B5EF4-FFF2-40B4-BE49-F238E27FC236}">
                <a16:creationId xmlns:a16="http://schemas.microsoft.com/office/drawing/2014/main" id="{D2550EDB-8382-4202-BB8F-DF25B6696A6F}"/>
              </a:ext>
            </a:extLst>
          </p:cNvPr>
          <p:cNvSpPr/>
          <p:nvPr/>
        </p:nvSpPr>
        <p:spPr>
          <a:xfrm>
            <a:off x="5296337" y="3469811"/>
            <a:ext cx="4572000" cy="1384995"/>
          </a:xfrm>
          <a:prstGeom prst="rect">
            <a:avLst/>
          </a:prstGeom>
        </p:spPr>
        <p:txBody>
          <a:bodyPr>
            <a:spAutoFit/>
          </a:bodyPr>
          <a:lstStyle/>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Si-le</a:t>
            </a: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Pa-ri</a:t>
            </a: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Hít-le</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9F785713-4A1A-42DD-A2C7-D72FCC1CD3FA}"/>
              </a:ext>
            </a:extLst>
          </p:cNvPr>
          <p:cNvSpPr/>
          <p:nvPr/>
        </p:nvSpPr>
        <p:spPr>
          <a:xfrm>
            <a:off x="8426901" y="3423339"/>
            <a:ext cx="5631976" cy="2246769"/>
          </a:xfrm>
          <a:prstGeom prst="rect">
            <a:avLst/>
          </a:prstGeom>
        </p:spPr>
        <p:txBody>
          <a:bodyPr wrap="square">
            <a:spAutoFit/>
          </a:bodyPr>
          <a:lstStyle/>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Vin-hem </a:t>
            </a:r>
            <a:r>
              <a:rPr lang="en-US" sz="2800" b="1" dirty="0">
                <a:latin typeface="Times New Roman" panose="02020603050405020304" pitchFamily="18" charset="0"/>
                <a:ea typeface="Arial-Rounded" panose="020B0500000000000000" pitchFamily="34" charset="0"/>
                <a:cs typeface="Times New Roman" panose="02020603050405020304" pitchFamily="18" charset="0"/>
              </a:rPr>
              <a:t>Ten</a:t>
            </a: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Mét-xi-na</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I-ta-lia-a</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a:p>
            <a:pPr marL="457200" indent="-457200">
              <a:buFont typeface="Arial" panose="020B0604020202020204" pitchFamily="34" charset="0"/>
              <a:buChar char="•"/>
            </a:pPr>
            <a:r>
              <a:rPr lang="en-US" sz="2800" b="1">
                <a:latin typeface="Times New Roman" panose="02020603050405020304" pitchFamily="18" charset="0"/>
                <a:ea typeface="Arial-Rounded" panose="020B0500000000000000" pitchFamily="34" charset="0"/>
                <a:cs typeface="Times New Roman" panose="02020603050405020304" pitchFamily="18" charset="0"/>
              </a:rPr>
              <a:t>Oóc-lê-ăng</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a:p>
            <a:r>
              <a:rPr lang="en-US" sz="2800" b="1">
                <a:latin typeface="Times New Roman" panose="02020603050405020304" pitchFamily="18" charset="0"/>
                <a:ea typeface="Arial-Rounded" panose="020B0500000000000000" pitchFamily="34" charset="0"/>
                <a:cs typeface="Times New Roman" panose="02020603050405020304" pitchFamily="18" charset="0"/>
              </a:rPr>
              <a:t> </a:t>
            </a:r>
            <a:endParaRPr lang="en-US" sz="2800" b="1" dirty="0">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301248679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EE90FF2-44CF-48A2-BB2C-779CC6AEC9C2}"/>
              </a:ext>
            </a:extLst>
          </p:cNvPr>
          <p:cNvPicPr>
            <a:picLocks noChangeAspect="1"/>
          </p:cNvPicPr>
          <p:nvPr/>
        </p:nvPicPr>
        <p:blipFill>
          <a:blip r:embed="rId3"/>
          <a:stretch>
            <a:fillRect/>
          </a:stretch>
        </p:blipFill>
        <p:spPr>
          <a:xfrm flipH="1">
            <a:off x="0" y="1390"/>
            <a:ext cx="12192000" cy="6855220"/>
          </a:xfrm>
          <a:prstGeom prst="rect">
            <a:avLst/>
          </a:prstGeom>
        </p:spPr>
      </p:pic>
      <p:sp>
        <p:nvSpPr>
          <p:cNvPr id="5" name="Rectangle: Rounded Corners 4">
            <a:extLst>
              <a:ext uri="{FF2B5EF4-FFF2-40B4-BE49-F238E27FC236}">
                <a16:creationId xmlns:a16="http://schemas.microsoft.com/office/drawing/2014/main" id="{E7537A10-3A1B-4D68-B829-CCBA1C172585}"/>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GI</a:t>
            </a:r>
            <a:r>
              <a:rPr lang="en-US" sz="280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ẢI NGHĨA TỪ</a:t>
            </a:r>
            <a:endPar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6" name="Text Box 96">
            <a:extLst>
              <a:ext uri="{FF2B5EF4-FFF2-40B4-BE49-F238E27FC236}">
                <a16:creationId xmlns:a16="http://schemas.microsoft.com/office/drawing/2014/main" id="{36F5BB88-333B-4030-8661-F51BE33F2BE4}"/>
              </a:ext>
            </a:extLst>
          </p:cNvPr>
          <p:cNvSpPr txBox="1">
            <a:spLocks noChangeArrowheads="1"/>
          </p:cNvSpPr>
          <p:nvPr/>
        </p:nvSpPr>
        <p:spPr bwMode="gray">
          <a:xfrm>
            <a:off x="723651" y="4776352"/>
            <a:ext cx="430372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800" b="1">
                <a:latin typeface="+mn-lt"/>
                <a:ea typeface="Arial-Rounded" panose="020B0500000000000000" pitchFamily="34" charset="0"/>
                <a:cs typeface="Arial-Rounded" panose="020B0500000000000000" pitchFamily="34" charset="0"/>
              </a:rPr>
              <a:t>Si-le (1759-1805)</a:t>
            </a:r>
          </a:p>
          <a:p>
            <a:pPr algn="ctr">
              <a:spcBef>
                <a:spcPct val="0"/>
              </a:spcBef>
              <a:buFontTx/>
              <a:buNone/>
            </a:pPr>
            <a:r>
              <a:rPr lang="en-US" altLang="en-US" sz="2800" b="1">
                <a:latin typeface="Calibri" panose="020F0502020204030204" pitchFamily="34" charset="0"/>
                <a:ea typeface="Arial-Rounded" panose="020B0500000000000000" pitchFamily="34" charset="0"/>
                <a:cs typeface="Calibri" panose="020F0502020204030204" pitchFamily="34" charset="0"/>
              </a:rPr>
              <a:t>N</a:t>
            </a:r>
            <a:r>
              <a:rPr lang="vi-VN" altLang="en-US" sz="2800" b="1">
                <a:latin typeface="Calibri" panose="020F0502020204030204" pitchFamily="34" charset="0"/>
                <a:ea typeface="Arial-Rounded" panose="020B0500000000000000" pitchFamily="34" charset="0"/>
                <a:cs typeface="Calibri" panose="020F0502020204030204" pitchFamily="34" charset="0"/>
              </a:rPr>
              <a:t>hà văn Đức vĩ đại</a:t>
            </a:r>
          </a:p>
        </p:txBody>
      </p:sp>
      <p:sp>
        <p:nvSpPr>
          <p:cNvPr id="7" name="Rectangle 6">
            <a:extLst>
              <a:ext uri="{FF2B5EF4-FFF2-40B4-BE49-F238E27FC236}">
                <a16:creationId xmlns:a16="http://schemas.microsoft.com/office/drawing/2014/main" id="{7A0901D7-8233-4616-9E33-8545459F3A14}"/>
              </a:ext>
            </a:extLst>
          </p:cNvPr>
          <p:cNvSpPr/>
          <p:nvPr/>
        </p:nvSpPr>
        <p:spPr>
          <a:xfrm>
            <a:off x="6292830" y="4652260"/>
            <a:ext cx="4266424" cy="523220"/>
          </a:xfrm>
          <a:prstGeom prst="rect">
            <a:avLst/>
          </a:prstGeom>
        </p:spPr>
        <p:txBody>
          <a:bodyPr wrap="none">
            <a:spAutoFit/>
          </a:bodyPr>
          <a:lstStyle/>
          <a:p>
            <a:r>
              <a:rPr lang="en-US" sz="2800" b="1" dirty="0" err="1">
                <a:ea typeface="Arial-Rounded" panose="020B0500000000000000" pitchFamily="34" charset="0"/>
                <a:cs typeface="Arial-Rounded" panose="020B0500000000000000" pitchFamily="34" charset="0"/>
              </a:rPr>
              <a:t>Tác</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phẩm</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Những</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tên</a:t>
            </a:r>
            <a:r>
              <a:rPr lang="en-US" sz="2800" b="1" dirty="0">
                <a:ea typeface="Arial-Rounded" panose="020B0500000000000000" pitchFamily="34" charset="0"/>
                <a:cs typeface="Arial-Rounded" panose="020B0500000000000000" pitchFamily="34" charset="0"/>
              </a:rPr>
              <a:t> </a:t>
            </a:r>
            <a:r>
              <a:rPr lang="en-US" sz="2800" b="1" dirty="0" err="1">
                <a:ea typeface="Arial-Rounded" panose="020B0500000000000000" pitchFamily="34" charset="0"/>
                <a:cs typeface="Arial-Rounded" panose="020B0500000000000000" pitchFamily="34" charset="0"/>
              </a:rPr>
              <a:t>cướp</a:t>
            </a:r>
            <a:endParaRPr lang="en-US" sz="2800" b="1" i="0" dirty="0">
              <a:effectLst/>
              <a:ea typeface="Arial-Rounded" panose="020B0500000000000000" pitchFamily="34" charset="0"/>
              <a:cs typeface="Arial-Rounded" panose="020B0500000000000000" pitchFamily="34" charset="0"/>
            </a:endParaRPr>
          </a:p>
        </p:txBody>
      </p:sp>
      <p:pic>
        <p:nvPicPr>
          <p:cNvPr id="8" name="Picture 2" descr="Luyện tập - Học trực tuyến OLM">
            <a:extLst>
              <a:ext uri="{FF2B5EF4-FFF2-40B4-BE49-F238E27FC236}">
                <a16:creationId xmlns:a16="http://schemas.microsoft.com/office/drawing/2014/main" id="{85A9105D-CD8F-4F4E-8E42-B8BBAD8E753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8716" l="0" r="100000"/>
                    </a14:imgEffect>
                  </a14:imgLayer>
                </a14:imgProps>
              </a:ext>
              <a:ext uri="{28A0092B-C50C-407E-A947-70E740481C1C}">
                <a14:useLocalDpi xmlns:a14="http://schemas.microsoft.com/office/drawing/2010/main" val="0"/>
              </a:ext>
            </a:extLst>
          </a:blip>
          <a:srcRect b="12703"/>
          <a:stretch/>
        </p:blipFill>
        <p:spPr bwMode="auto">
          <a:xfrm>
            <a:off x="1322195" y="778469"/>
            <a:ext cx="3106635" cy="40843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553EF92-2EE7-406E-B498-E19D569C5977}"/>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36000"/>
                    </a14:imgEffect>
                  </a14:imgLayer>
                </a14:imgProps>
              </a:ext>
              <a:ext uri="{28A0092B-C50C-407E-A947-70E740481C1C}">
                <a14:useLocalDpi xmlns:a14="http://schemas.microsoft.com/office/drawing/2010/main" val="0"/>
              </a:ext>
            </a:extLst>
          </a:blip>
          <a:stretch>
            <a:fillRect/>
          </a:stretch>
        </p:blipFill>
        <p:spPr>
          <a:xfrm>
            <a:off x="5751023" y="1138881"/>
            <a:ext cx="5000697" cy="3574333"/>
          </a:xfrm>
          <a:prstGeom prst="rect">
            <a:avLst/>
          </a:prstGeom>
          <a:ln>
            <a:noFill/>
          </a:ln>
          <a:effectLst>
            <a:softEdge rad="112500"/>
          </a:effectLst>
        </p:spPr>
      </p:pic>
      <p:sp>
        <p:nvSpPr>
          <p:cNvPr id="15" name="TextBox 14">
            <a:extLst>
              <a:ext uri="{FF2B5EF4-FFF2-40B4-BE49-F238E27FC236}">
                <a16:creationId xmlns:a16="http://schemas.microsoft.com/office/drawing/2014/main" id="{57D0AD2D-7D78-4E90-AE91-58502E7321F7}"/>
              </a:ext>
            </a:extLst>
          </p:cNvPr>
          <p:cNvSpPr txBox="1"/>
          <p:nvPr/>
        </p:nvSpPr>
        <p:spPr>
          <a:xfrm>
            <a:off x="4897964" y="5125424"/>
            <a:ext cx="6706814" cy="954107"/>
          </a:xfrm>
          <a:prstGeom prst="rect">
            <a:avLst/>
          </a:prstGeom>
          <a:noFill/>
        </p:spPr>
        <p:txBody>
          <a:bodyPr wrap="square">
            <a:spAutoFit/>
          </a:bodyPr>
          <a:lstStyle/>
          <a:p>
            <a:pPr algn="just"/>
            <a:r>
              <a:rPr lang="en-US" sz="2800" b="1">
                <a:latin typeface="Calibri" panose="020F0502020204030204" pitchFamily="34" charset="0"/>
                <a:cs typeface="Calibri" panose="020F0502020204030204" pitchFamily="34" charset="0"/>
              </a:rPr>
              <a:t>C</a:t>
            </a:r>
            <a:r>
              <a:rPr lang="vi-VN" sz="2800" b="1">
                <a:latin typeface="Calibri" panose="020F0502020204030204" pitchFamily="34" charset="0"/>
                <a:cs typeface="Calibri" panose="020F0502020204030204" pitchFamily="34" charset="0"/>
              </a:rPr>
              <a:t>ác tác phẩm của ông phản ánh cuộc đấu tranh chống cái ác, bảo vệ quyền con người.</a:t>
            </a:r>
          </a:p>
        </p:txBody>
      </p:sp>
    </p:spTree>
    <p:extLst>
      <p:ext uri="{BB962C8B-B14F-4D97-AF65-F5344CB8AC3E}">
        <p14:creationId xmlns:p14="http://schemas.microsoft.com/office/powerpoint/2010/main" val="357798050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7537A10-3A1B-4D68-B829-CCBA1C172585}"/>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GI</a:t>
            </a:r>
            <a:r>
              <a:rPr lang="en-US" sz="280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ẢI NGHĨA TỪ</a:t>
            </a:r>
            <a:endPar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6" name="Text Box 96">
            <a:extLst>
              <a:ext uri="{FF2B5EF4-FFF2-40B4-BE49-F238E27FC236}">
                <a16:creationId xmlns:a16="http://schemas.microsoft.com/office/drawing/2014/main" id="{36F5BB88-333B-4030-8661-F51BE33F2BE4}"/>
              </a:ext>
            </a:extLst>
          </p:cNvPr>
          <p:cNvSpPr txBox="1">
            <a:spLocks noChangeArrowheads="1"/>
          </p:cNvSpPr>
          <p:nvPr/>
        </p:nvSpPr>
        <p:spPr bwMode="gray">
          <a:xfrm>
            <a:off x="858849" y="4734466"/>
            <a:ext cx="43037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800" b="1">
                <a:latin typeface="+mn-lt"/>
                <a:ea typeface="Arial-Rounded" panose="020B0500000000000000" pitchFamily="34" charset="0"/>
                <a:cs typeface="Arial-Rounded" panose="020B0500000000000000" pitchFamily="34" charset="0"/>
              </a:rPr>
              <a:t>Hít-le (1889-1945)</a:t>
            </a:r>
          </a:p>
        </p:txBody>
      </p:sp>
      <p:sp>
        <p:nvSpPr>
          <p:cNvPr id="7" name="Rectangle 6">
            <a:extLst>
              <a:ext uri="{FF2B5EF4-FFF2-40B4-BE49-F238E27FC236}">
                <a16:creationId xmlns:a16="http://schemas.microsoft.com/office/drawing/2014/main" id="{7A0901D7-8233-4616-9E33-8545459F3A14}"/>
              </a:ext>
            </a:extLst>
          </p:cNvPr>
          <p:cNvSpPr/>
          <p:nvPr/>
        </p:nvSpPr>
        <p:spPr>
          <a:xfrm>
            <a:off x="7537431" y="4734466"/>
            <a:ext cx="3079561" cy="523220"/>
          </a:xfrm>
          <a:prstGeom prst="rect">
            <a:avLst/>
          </a:prstGeom>
        </p:spPr>
        <p:txBody>
          <a:bodyPr wrap="none">
            <a:spAutoFit/>
          </a:bodyPr>
          <a:lstStyle/>
          <a:p>
            <a:r>
              <a:rPr lang="en-US" sz="2800" b="1">
                <a:ea typeface="Arial-Rounded" panose="020B0500000000000000" pitchFamily="34" charset="0"/>
                <a:cs typeface="Arial-Rounded" panose="020B0500000000000000" pitchFamily="34" charset="0"/>
              </a:rPr>
              <a:t>Chủ nghĩa Phát - xít</a:t>
            </a:r>
            <a:endParaRPr lang="en-US" sz="2800" b="1" i="0" dirty="0">
              <a:effectLst/>
              <a:ea typeface="Arial-Rounded" panose="020B0500000000000000" pitchFamily="34" charset="0"/>
              <a:cs typeface="Arial-Rounded" panose="020B0500000000000000" pitchFamily="34" charset="0"/>
            </a:endParaRPr>
          </a:p>
        </p:txBody>
      </p:sp>
      <p:pic>
        <p:nvPicPr>
          <p:cNvPr id="8194" name="Picture 2" descr="Cuộc đời bình lặng, khép kín của em gái trùm phát xít Hitler - VietNamNet">
            <a:extLst>
              <a:ext uri="{FF2B5EF4-FFF2-40B4-BE49-F238E27FC236}">
                <a16:creationId xmlns:a16="http://schemas.microsoft.com/office/drawing/2014/main" id="{E697F26C-7AC9-40ED-B5D7-1D9A09172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5675" y="1092554"/>
            <a:ext cx="2729965" cy="3593954"/>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196" name="Picture 4" descr="Những điều kỳ quái không thể tin nổi phát xít Đức từng làm">
            <a:extLst>
              <a:ext uri="{FF2B5EF4-FFF2-40B4-BE49-F238E27FC236}">
                <a16:creationId xmlns:a16="http://schemas.microsoft.com/office/drawing/2014/main" id="{4BB63851-21C0-4C7E-82A6-020E781E65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2452" y="1263529"/>
            <a:ext cx="5704965" cy="3422979"/>
          </a:xfrm>
          <a:prstGeom prst="roundRect">
            <a:avLst>
              <a:gd name="adj" fmla="val 8594"/>
            </a:avLst>
          </a:prstGeom>
          <a:solidFill>
            <a:srgbClr val="FFFFFF">
              <a:shade val="85000"/>
            </a:srgbClr>
          </a:solidFill>
          <a:ln>
            <a:noFill/>
          </a:ln>
          <a:effectLst/>
        </p:spPr>
      </p:pic>
      <p:sp>
        <p:nvSpPr>
          <p:cNvPr id="10" name="TextBox 9">
            <a:extLst>
              <a:ext uri="{FF2B5EF4-FFF2-40B4-BE49-F238E27FC236}">
                <a16:creationId xmlns:a16="http://schemas.microsoft.com/office/drawing/2014/main" id="{A7000531-FA17-4D46-8B3D-E7B99E72E842}"/>
              </a:ext>
            </a:extLst>
          </p:cNvPr>
          <p:cNvSpPr txBox="1"/>
          <p:nvPr/>
        </p:nvSpPr>
        <p:spPr>
          <a:xfrm>
            <a:off x="428091" y="5078838"/>
            <a:ext cx="5667910" cy="1384995"/>
          </a:xfrm>
          <a:prstGeom prst="rect">
            <a:avLst/>
          </a:prstGeom>
          <a:noFill/>
        </p:spPr>
        <p:txBody>
          <a:bodyPr wrap="square">
            <a:spAutoFit/>
          </a:bodyPr>
          <a:lstStyle/>
          <a:p>
            <a:pPr algn="ctr"/>
            <a:r>
              <a:rPr lang="vi-VN" sz="2800" b="1" i="0">
                <a:effectLst/>
                <a:latin typeface="Calibri" panose="020F0502020204030204" pitchFamily="34" charset="0"/>
                <a:cs typeface="Calibri" panose="020F0502020204030204" pitchFamily="34" charset="0"/>
              </a:rPr>
              <a:t>quốc trưởng Đức từ 1934 đến 1945,</a:t>
            </a:r>
            <a:endParaRPr lang="en-US" sz="2800" b="1" i="0">
              <a:effectLst/>
              <a:latin typeface="Calibri" panose="020F0502020204030204" pitchFamily="34" charset="0"/>
              <a:cs typeface="Calibri" panose="020F0502020204030204" pitchFamily="34" charset="0"/>
            </a:endParaRPr>
          </a:p>
          <a:p>
            <a:pPr algn="ctr"/>
            <a:r>
              <a:rPr lang="vi-VN" sz="2800" b="1" i="0">
                <a:effectLst/>
                <a:latin typeface="Calibri" panose="020F0502020204030204" pitchFamily="34" charset="0"/>
                <a:cs typeface="Calibri" panose="020F0502020204030204" pitchFamily="34" charset="0"/>
              </a:rPr>
              <a:t>kẻ gây ra cuộc Chiến tranh thế giới lần thứ hai (1939 – 1945)</a:t>
            </a:r>
            <a:endParaRPr lang="en-US" sz="28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358210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dow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196"/>
                                        </p:tgtEl>
                                        <p:attrNameLst>
                                          <p:attrName>style.visibility</p:attrName>
                                        </p:attrNameLst>
                                      </p:cBhvr>
                                      <p:to>
                                        <p:strVal val="visible"/>
                                      </p:to>
                                    </p:set>
                                    <p:animEffect transition="in" filter="barn(inVertical)">
                                      <p:cBhvr>
                                        <p:cTn id="20" dur="500"/>
                                        <p:tgtEl>
                                          <p:spTgt spid="819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EE90FF2-44CF-48A2-BB2C-779CC6AEC9C2}"/>
              </a:ext>
            </a:extLst>
          </p:cNvPr>
          <p:cNvPicPr>
            <a:picLocks noChangeAspect="1"/>
          </p:cNvPicPr>
          <p:nvPr/>
        </p:nvPicPr>
        <p:blipFill>
          <a:blip r:embed="rId3"/>
          <a:stretch>
            <a:fillRect/>
          </a:stretch>
        </p:blipFill>
        <p:spPr>
          <a:xfrm flipH="1">
            <a:off x="0" y="1390"/>
            <a:ext cx="12192000" cy="6855220"/>
          </a:xfrm>
          <a:prstGeom prst="rect">
            <a:avLst/>
          </a:prstGeom>
        </p:spPr>
      </p:pic>
      <p:sp>
        <p:nvSpPr>
          <p:cNvPr id="5" name="Rectangle: Rounded Corners 4">
            <a:extLst>
              <a:ext uri="{FF2B5EF4-FFF2-40B4-BE49-F238E27FC236}">
                <a16:creationId xmlns:a16="http://schemas.microsoft.com/office/drawing/2014/main" id="{E7537A10-3A1B-4D68-B829-CCBA1C172585}"/>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GI</a:t>
            </a:r>
            <a:r>
              <a:rPr lang="en-US" sz="280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ẢI NGHĨA TỪ</a:t>
            </a:r>
            <a:endPar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endParaRPr>
          </a:p>
        </p:txBody>
      </p:sp>
      <p:sp>
        <p:nvSpPr>
          <p:cNvPr id="15" name="TextBox 14">
            <a:extLst>
              <a:ext uri="{FF2B5EF4-FFF2-40B4-BE49-F238E27FC236}">
                <a16:creationId xmlns:a16="http://schemas.microsoft.com/office/drawing/2014/main" id="{57D0AD2D-7D78-4E90-AE91-58502E7321F7}"/>
              </a:ext>
            </a:extLst>
          </p:cNvPr>
          <p:cNvSpPr txBox="1"/>
          <p:nvPr/>
        </p:nvSpPr>
        <p:spPr>
          <a:xfrm>
            <a:off x="6808346" y="2877485"/>
            <a:ext cx="4771003" cy="954107"/>
          </a:xfrm>
          <a:prstGeom prst="rect">
            <a:avLst/>
          </a:prstGeom>
          <a:noFill/>
        </p:spPr>
        <p:txBody>
          <a:bodyPr wrap="square">
            <a:spAutoFit/>
          </a:bodyPr>
          <a:lstStyle/>
          <a:p>
            <a:pPr algn="ctr"/>
            <a:r>
              <a:rPr lang="en-US" sz="2800" b="1" i="0">
                <a:solidFill>
                  <a:srgbClr val="000000"/>
                </a:solidFill>
                <a:effectLst/>
              </a:rPr>
              <a:t>Sĩ quan: Quân nhân có quân hàm thiếu úy trở lên.</a:t>
            </a:r>
            <a:endParaRPr lang="vi-VN" sz="2800" b="1">
              <a:cs typeface="Calibri" panose="020F0502020204030204" pitchFamily="34" charset="0"/>
            </a:endParaRPr>
          </a:p>
        </p:txBody>
      </p:sp>
      <p:pic>
        <p:nvPicPr>
          <p:cNvPr id="15362" name="Picture 2" descr="Vì sao kế hoạch Barbarossa thảm bại?">
            <a:extLst>
              <a:ext uri="{FF2B5EF4-FFF2-40B4-BE49-F238E27FC236}">
                <a16:creationId xmlns:a16="http://schemas.microsoft.com/office/drawing/2014/main" id="{D7DDE172-24BF-4028-9895-23BDB23600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711" y="1359050"/>
            <a:ext cx="5476875" cy="39909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09693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id="{6A562633-C3FF-44C2-AD72-44F0C894DEB8}"/>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pic>
        <p:nvPicPr>
          <p:cNvPr id="11" name="图片 16">
            <a:extLst>
              <a:ext uri="{FF2B5EF4-FFF2-40B4-BE49-F238E27FC236}">
                <a16:creationId xmlns:a16="http://schemas.microsoft.com/office/drawing/2014/main"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149041169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FC2F792A-0BF2-46C7-BB40-7EC6AE613B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13" name="矩形: 圆顶角 12">
            <a:extLst>
              <a:ext uri="{FF2B5EF4-FFF2-40B4-BE49-F238E27FC236}">
                <a16:creationId xmlns:a16="http://schemas.microsoft.com/office/drawing/2014/main" id="{A4BA7F69-66DA-4B38-AC09-8359B9F421EF}"/>
              </a:ext>
            </a:extLst>
          </p:cNvPr>
          <p:cNvSpPr/>
          <p:nvPr/>
        </p:nvSpPr>
        <p:spPr>
          <a:xfrm rot="5400000">
            <a:off x="4408199" y="-2231576"/>
            <a:ext cx="3375602" cy="11321151"/>
          </a:xfrm>
          <a:prstGeom prst="round2SameRect">
            <a:avLst>
              <a:gd name="adj1" fmla="val 44276"/>
              <a:gd name="adj2" fmla="val 4603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E2D3FE59-A997-4A6C-A18F-B840F249C6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7652657" y="5005992"/>
            <a:ext cx="4744310" cy="1852007"/>
          </a:xfrm>
          <a:prstGeom prst="rect">
            <a:avLst/>
          </a:prstGeom>
        </p:spPr>
      </p:pic>
      <p:pic>
        <p:nvPicPr>
          <p:cNvPr id="15" name="图片 14">
            <a:extLst>
              <a:ext uri="{FF2B5EF4-FFF2-40B4-BE49-F238E27FC236}">
                <a16:creationId xmlns:a16="http://schemas.microsoft.com/office/drawing/2014/main" id="{46595F2E-0053-46B4-BFBC-8C6BF251E7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0686" y="586312"/>
            <a:ext cx="2534514" cy="2309772"/>
          </a:xfrm>
          <a:prstGeom prst="rect">
            <a:avLst/>
          </a:prstGeom>
        </p:spPr>
      </p:pic>
      <p:pic>
        <p:nvPicPr>
          <p:cNvPr id="17" name="图片 16">
            <a:extLst>
              <a:ext uri="{FF2B5EF4-FFF2-40B4-BE49-F238E27FC236}">
                <a16:creationId xmlns:a16="http://schemas.microsoft.com/office/drawing/2014/main" id="{AE044449-805B-4F75-8926-637B4628EC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9410226" y="1112591"/>
            <a:ext cx="2346350" cy="1478833"/>
          </a:xfrm>
          <a:prstGeom prst="rect">
            <a:avLst/>
          </a:prstGeom>
        </p:spPr>
      </p:pic>
      <p:pic>
        <p:nvPicPr>
          <p:cNvPr id="18" name="图片 17">
            <a:extLst>
              <a:ext uri="{FF2B5EF4-FFF2-40B4-BE49-F238E27FC236}">
                <a16:creationId xmlns:a16="http://schemas.microsoft.com/office/drawing/2014/main" id="{87F5A154-FA34-44C4-9678-D6C3076FEF8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2188350" y="2308778"/>
            <a:ext cx="1403339" cy="884482"/>
          </a:xfrm>
          <a:prstGeom prst="rect">
            <a:avLst/>
          </a:prstGeom>
        </p:spPr>
      </p:pic>
      <p:pic>
        <p:nvPicPr>
          <p:cNvPr id="19" name="图片 18">
            <a:extLst>
              <a:ext uri="{FF2B5EF4-FFF2-40B4-BE49-F238E27FC236}">
                <a16:creationId xmlns:a16="http://schemas.microsoft.com/office/drawing/2014/main" id="{F1C2495A-6B1E-4A3A-BE3D-6D0E4AF58C9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6793007" y="4563750"/>
            <a:ext cx="1403339" cy="884482"/>
          </a:xfrm>
          <a:prstGeom prst="rect">
            <a:avLst/>
          </a:prstGeom>
        </p:spPr>
      </p:pic>
      <p:pic>
        <p:nvPicPr>
          <p:cNvPr id="20" name="图片 19">
            <a:extLst>
              <a:ext uri="{FF2B5EF4-FFF2-40B4-BE49-F238E27FC236}">
                <a16:creationId xmlns:a16="http://schemas.microsoft.com/office/drawing/2014/main" id="{4E8876DE-3A54-4979-8DF5-BB2DACBA7E2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4805" t="37695" r="4702" b="53695"/>
          <a:stretch/>
        </p:blipFill>
        <p:spPr>
          <a:xfrm>
            <a:off x="7507895" y="1411269"/>
            <a:ext cx="1376901" cy="867819"/>
          </a:xfrm>
          <a:prstGeom prst="rect">
            <a:avLst/>
          </a:prstGeom>
        </p:spPr>
      </p:pic>
      <p:sp>
        <p:nvSpPr>
          <p:cNvPr id="11" name="Rectangle 10">
            <a:extLst>
              <a:ext uri="{FF2B5EF4-FFF2-40B4-BE49-F238E27FC236}">
                <a16:creationId xmlns:a16="http://schemas.microsoft.com/office/drawing/2014/main" id="{B72F019E-2020-48E7-9446-E35F6379DB07}"/>
              </a:ext>
            </a:extLst>
          </p:cNvPr>
          <p:cNvSpPr/>
          <p:nvPr/>
        </p:nvSpPr>
        <p:spPr>
          <a:xfrm>
            <a:off x="2435989" y="2755350"/>
            <a:ext cx="7712606" cy="1570994"/>
          </a:xfrm>
          <a:prstGeom prst="rect">
            <a:avLst/>
          </a:prstGeom>
          <a:noFill/>
        </p:spPr>
        <p:txBody>
          <a:bodyPr wrap="none" lIns="91440" tIns="45720" rIns="91440" bIns="45720">
            <a:prstTxWarp prst="textPlain">
              <a:avLst/>
            </a:prstTxWarp>
            <a:spAutoFit/>
          </a:bodyPr>
          <a:lstStyle/>
          <a:p>
            <a:pPr algn="ctr"/>
            <a:r>
              <a:rPr lang="en-US" sz="6600" b="0" cap="none" spc="0" dirty="0">
                <a:ln w="0"/>
                <a:solidFill>
                  <a:srgbClr val="139F4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ĐỌC</a:t>
            </a:r>
          </a:p>
        </p:txBody>
      </p:sp>
    </p:spTree>
    <p:extLst>
      <p:ext uri="{BB962C8B-B14F-4D97-AF65-F5344CB8AC3E}">
        <p14:creationId xmlns:p14="http://schemas.microsoft.com/office/powerpoint/2010/main" val="273204925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id="{73E80D16-22CD-4B8E-AC9C-15720833474C}"/>
              </a:ext>
            </a:extLst>
          </p:cNvPr>
          <p:cNvSpPr/>
          <p:nvPr/>
        </p:nvSpPr>
        <p:spPr>
          <a:xfrm>
            <a:off x="585536" y="1489006"/>
            <a:ext cx="10844463" cy="4493538"/>
          </a:xfrm>
          <a:prstGeom prst="rect">
            <a:avLst/>
          </a:prstGeom>
          <a:solidFill>
            <a:srgbClr val="FFFFFF"/>
          </a:solidFill>
        </p:spPr>
        <p:txBody>
          <a:bodyPr wrap="square">
            <a:spAutoFit/>
          </a:bodyPr>
          <a:lstStyle/>
          <a:p>
            <a:pPr algn="just"/>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Trong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bị</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chiếm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lần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cấp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bọn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xít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chuyến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ở Pa-</a:t>
            </a:r>
            <a:r>
              <a:rPr lang="en-US" sz="2600" b="1" dirty="0" err="1">
                <a:ea typeface="Arial-Rounded" panose="020B0500000000000000" pitchFamily="34" charset="0"/>
                <a:cs typeface="Arial-Rounded" panose="020B0500000000000000" pitchFamily="34" charset="0"/>
              </a:rPr>
              <a:t>ri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thủ</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đô</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bước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toa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tàu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giơ</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thẳng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hô</a:t>
            </a:r>
            <a:r>
              <a:rPr lang="en-US" sz="2600" b="1" dirty="0">
                <a:ea typeface="Arial-Rounded" panose="020B0500000000000000" pitchFamily="34" charset="0"/>
                <a:cs typeface="Arial-Rounded" panose="020B0500000000000000" pitchFamily="34" charset="0"/>
              </a:rPr>
              <a:t> to :‘’</a:t>
            </a:r>
            <a:r>
              <a:rPr lang="en-US" sz="2600" b="1" dirty="0" err="1">
                <a:ea typeface="Arial-Rounded" panose="020B0500000000000000" pitchFamily="34" charset="0"/>
                <a:cs typeface="Arial-Rounded" panose="020B0500000000000000" pitchFamily="34" charset="0"/>
              </a:rPr>
              <a:t>Hít</a:t>
            </a:r>
            <a:r>
              <a:rPr lang="en-US" sz="2600" b="1" dirty="0">
                <a:ea typeface="Arial-Rounded" panose="020B0500000000000000" pitchFamily="34" charset="0"/>
                <a:cs typeface="Arial-Rounded" panose="020B0500000000000000" pitchFamily="34" charset="0"/>
              </a:rPr>
              <a:t>-le </a:t>
            </a:r>
            <a:r>
              <a:rPr lang="en-US" sz="2600" b="1" dirty="0" err="1">
                <a:ea typeface="Arial-Rounded" panose="020B0500000000000000" pitchFamily="34" charset="0"/>
                <a:cs typeface="Arial-Rounded" panose="020B0500000000000000" pitchFamily="34" charset="0"/>
              </a:rPr>
              <a:t>muôn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năm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cao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tuổi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ngồi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cửa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sổ</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tay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cầm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ngẩng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đầu</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lùng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Pháp</a:t>
            </a:r>
            <a:r>
              <a:rPr lang="en-US" sz="2600" b="1">
                <a:ea typeface="Arial-Rounded" panose="020B0500000000000000" pitchFamily="34" charset="0"/>
                <a:cs typeface="Arial-Rounded" panose="020B0500000000000000" pitchFamily="34" charset="0"/>
              </a:rPr>
              <a:t>: “Chào ngài” . </a:t>
            </a:r>
            <a:r>
              <a:rPr lang="en-US" sz="2600" b="1" dirty="0" err="1">
                <a:ea typeface="Arial-Rounded" panose="020B0500000000000000" pitchFamily="34" charset="0"/>
                <a:cs typeface="Arial-Rounded" panose="020B0500000000000000" pitchFamily="34" charset="0"/>
              </a:rPr>
              <a:t>Tên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sĩ</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quan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lừ</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mắt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Pháp</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Bỗng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nhìn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cuốn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sách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đang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đọc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thấy</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đó</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tác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phẩm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viết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Bực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mình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vì</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cụ</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biết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nhưng</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không</a:t>
            </a:r>
            <a:r>
              <a:rPr lang="en-US" sz="2600" b="1">
                <a:ea typeface="Arial-Rounded" panose="020B0500000000000000" pitchFamily="34" charset="0"/>
                <a:cs typeface="Arial-Rounded" panose="020B0500000000000000" pitchFamily="34" charset="0"/>
              </a:rPr>
              <a:t> thèm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bằng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tiếng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hắn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liền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hỏi</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Lão </a:t>
            </a:r>
            <a:r>
              <a:rPr lang="en-US" sz="2600" b="1" dirty="0" err="1">
                <a:ea typeface="Arial-Rounded" panose="020B0500000000000000" pitchFamily="34" charset="0"/>
                <a:cs typeface="Arial-Rounded" panose="020B0500000000000000" pitchFamily="34" charset="0"/>
              </a:rPr>
              <a:t>thích</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hơn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chào</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của</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người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Đức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chăng</a:t>
            </a:r>
            <a:r>
              <a:rPr lang="en-US" sz="2600" b="1" dirty="0">
                <a:ea typeface="Arial-Rounded" panose="020B0500000000000000" pitchFamily="34" charset="0"/>
                <a:cs typeface="Arial-Rounded" panose="020B0500000000000000" pitchFamily="34" charset="0"/>
              </a:rPr>
              <a:t>?</a:t>
            </a:r>
          </a:p>
          <a:p>
            <a:pPr algn="just"/>
            <a:r>
              <a:rPr lang="en-US" sz="2600" b="1">
                <a:ea typeface="Arial-Rounded" panose="020B0500000000000000" pitchFamily="34" charset="0"/>
                <a:cs typeface="Arial-Rounded" panose="020B0500000000000000" pitchFamily="34" charset="0"/>
              </a:rPr>
              <a:t>	- Sao </a:t>
            </a:r>
            <a:r>
              <a:rPr lang="en-US" sz="2600" b="1" dirty="0" err="1">
                <a:ea typeface="Arial-Rounded" panose="020B0500000000000000" pitchFamily="34" charset="0"/>
                <a:cs typeface="Arial-Rounded" panose="020B0500000000000000" pitchFamily="34" charset="0"/>
              </a:rPr>
              <a:t>ngài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lại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nói</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thế</a:t>
            </a:r>
            <a:r>
              <a:rPr lang="en-US" sz="2600" b="1" dirty="0">
                <a:ea typeface="Arial-Rounded" panose="020B0500000000000000" pitchFamily="34" charset="0"/>
                <a:cs typeface="Arial-Rounded" panose="020B0500000000000000" pitchFamily="34" charset="0"/>
              </a:rPr>
              <a:t>? Si-le </a:t>
            </a:r>
            <a:r>
              <a:rPr lang="en-US" sz="2600" b="1" dirty="0" err="1">
                <a:ea typeface="Arial-Rounded" panose="020B0500000000000000" pitchFamily="34" charset="0"/>
                <a:cs typeface="Arial-Rounded" panose="020B0500000000000000" pitchFamily="34" charset="0"/>
              </a:rPr>
              <a:t>là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một</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nhà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văn</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quốc</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tế</a:t>
            </a:r>
            <a:r>
              <a:rPr lang="en-US" sz="2600" b="1" dirty="0">
                <a:ea typeface="Arial-Rounded" panose="020B0500000000000000" pitchFamily="34" charset="0"/>
                <a:cs typeface="Arial-Rounded" panose="020B0500000000000000" pitchFamily="34" charset="0"/>
              </a:rPr>
              <a:t> </a:t>
            </a:r>
            <a:r>
              <a:rPr lang="en-US" sz="2600" b="1" err="1">
                <a:ea typeface="Arial-Rounded" panose="020B0500000000000000" pitchFamily="34" charset="0"/>
                <a:cs typeface="Arial-Rounded" panose="020B0500000000000000" pitchFamily="34" charset="0"/>
              </a:rPr>
              <a:t>chứ</a:t>
            </a:r>
            <a:r>
              <a:rPr lang="en-US" sz="2600" b="1">
                <a:ea typeface="Arial-Rounded" panose="020B0500000000000000" pitchFamily="34" charset="0"/>
                <a:cs typeface="Arial-Rounded" panose="020B0500000000000000" pitchFamily="34" charset="0"/>
              </a:rPr>
              <a:t>! - </a:t>
            </a:r>
            <a:r>
              <a:rPr lang="en-US" sz="2600" b="1" dirty="0" err="1">
                <a:ea typeface="Arial-Rounded" panose="020B0500000000000000" pitchFamily="34" charset="0"/>
                <a:cs typeface="Arial-Rounded" panose="020B0500000000000000" pitchFamily="34" charset="0"/>
              </a:rPr>
              <a:t>Ông</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già</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điềm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đạm</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trả</a:t>
            </a:r>
            <a:r>
              <a:rPr lang="en-US" sz="2600" b="1" dirty="0">
                <a:ea typeface="Arial-Rounded" panose="020B0500000000000000" pitchFamily="34" charset="0"/>
                <a:cs typeface="Arial-Rounded" panose="020B0500000000000000" pitchFamily="34" charset="0"/>
              </a:rPr>
              <a:t> </a:t>
            </a:r>
            <a:r>
              <a:rPr lang="en-US" sz="2600" b="1" dirty="0" err="1">
                <a:ea typeface="Arial-Rounded" panose="020B0500000000000000" pitchFamily="34" charset="0"/>
                <a:cs typeface="Arial-Rounded" panose="020B0500000000000000" pitchFamily="34" charset="0"/>
              </a:rPr>
              <a:t>lời</a:t>
            </a:r>
            <a:r>
              <a:rPr lang="en-US" sz="2600" b="1" dirty="0">
                <a:ea typeface="Arial-Rounded" panose="020B0500000000000000" pitchFamily="34" charset="0"/>
                <a:cs typeface="Arial-Rounded" panose="020B0500000000000000" pitchFamily="34" charset="0"/>
              </a:rPr>
              <a:t>.</a:t>
            </a:r>
          </a:p>
        </p:txBody>
      </p:sp>
      <p:pic>
        <p:nvPicPr>
          <p:cNvPr id="8" name="图片 15">
            <a:extLst>
              <a:ext uri="{FF2B5EF4-FFF2-40B4-BE49-F238E27FC236}">
                <a16:creationId xmlns:a16="http://schemas.microsoft.com/office/drawing/2014/main"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351659953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id="{73E80D16-22CD-4B8E-AC9C-15720833474C}"/>
              </a:ext>
            </a:extLst>
          </p:cNvPr>
          <p:cNvSpPr/>
          <p:nvPr/>
        </p:nvSpPr>
        <p:spPr>
          <a:xfrm>
            <a:off x="673768" y="1798786"/>
            <a:ext cx="10844463" cy="4093428"/>
          </a:xfrm>
          <a:prstGeom prst="rect">
            <a:avLst/>
          </a:prstGeom>
          <a:solidFill>
            <a:srgbClr val="FFFFFF"/>
          </a:solidFill>
        </p:spPr>
        <p:txBody>
          <a:bodyPr wrap="square">
            <a:spAutoFit/>
          </a:bodyPr>
          <a:lstStyle/>
          <a:p>
            <a:pPr lvl="1" algn="just"/>
            <a:r>
              <a:rPr lang="vi-VN" sz="2600" b="1">
                <a:latin typeface="Calibri" panose="020F0502020204030204" pitchFamily="34" charset="0"/>
                <a:ea typeface="Arial-Rounded" panose="020B0500000000000000" pitchFamily="34" charset="0"/>
                <a:cs typeface="Calibri" panose="020F0502020204030204" pitchFamily="34" charset="0"/>
              </a:rPr>
              <a:t>Nhận thấy vẻ ngạc nhiên của tên sĩ quan, ông già nói tiếp: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 </a:t>
            </a:r>
            <a:r>
              <a:rPr lang="vi-VN" sz="2600" b="1">
                <a:latin typeface="Calibri" panose="020F0502020204030204" pitchFamily="34" charset="0"/>
                <a:ea typeface="Arial-Rounded" panose="020B0500000000000000" pitchFamily="34" charset="0"/>
                <a:cs typeface="Calibri" panose="020F0502020204030204" pitchFamily="34" charset="0"/>
              </a:rPr>
              <a:t>Ngài thử xem Si-le đã dành những tác phẩm của mình cho ai nào? Nhà văn đã viết Vin- hem Ten cho người Thụy Sĩ, Nàng dâu ở Mét-xi-na cho người </a:t>
            </a:r>
            <a:endParaRPr lang="en-US" sz="2600" b="1">
              <a:latin typeface="Calibri" panose="020F0502020204030204" pitchFamily="34" charset="0"/>
              <a:ea typeface="Arial-Rounded" panose="020B0500000000000000" pitchFamily="34" charset="0"/>
              <a:cs typeface="Calibri" panose="020F0502020204030204" pitchFamily="34" charset="0"/>
            </a:endParaRPr>
          </a:p>
          <a:p>
            <a:pPr algn="just"/>
            <a:r>
              <a:rPr lang="vi-VN" sz="2600" b="1">
                <a:latin typeface="Calibri" panose="020F0502020204030204" pitchFamily="34" charset="0"/>
                <a:ea typeface="Arial-Rounded" panose="020B0500000000000000" pitchFamily="34" charset="0"/>
                <a:cs typeface="Calibri" panose="020F0502020204030204" pitchFamily="34" charset="0"/>
              </a:rPr>
              <a:t>I-ta-li-a, Cô gái Oóc –lê –ăng cho người Pháp,…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Càng nghe nói, tên sĩ quan phát xít càng ngây mặt ra. Cuối cùng, hắn hỏi: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Chẳng l</a:t>
            </a:r>
            <a:r>
              <a:rPr lang="en-US" sz="2600" b="1">
                <a:latin typeface="Calibri" panose="020F0502020204030204" pitchFamily="34" charset="0"/>
                <a:ea typeface="Arial-Rounded" panose="020B0500000000000000" pitchFamily="34" charset="0"/>
                <a:cs typeface="Calibri" panose="020F0502020204030204" pitchFamily="34" charset="0"/>
              </a:rPr>
              <a:t>ẽ</a:t>
            </a:r>
            <a:r>
              <a:rPr lang="vi-VN" sz="2600" b="1">
                <a:latin typeface="Calibri" panose="020F0502020204030204" pitchFamily="34" charset="0"/>
                <a:ea typeface="Arial-Rounded" panose="020B0500000000000000" pitchFamily="34" charset="0"/>
                <a:cs typeface="Calibri" panose="020F0502020204030204" pitchFamily="34" charset="0"/>
              </a:rPr>
              <a:t> Si-le không viết gì cho chúng tôi hay sao?</a:t>
            </a:r>
          </a:p>
          <a:p>
            <a:pPr algn="just"/>
            <a:r>
              <a:rPr lang="vi-VN" sz="2600" b="1">
                <a:latin typeface="Calibri" panose="020F0502020204030204" pitchFamily="34" charset="0"/>
                <a:ea typeface="Arial-Rounded" panose="020B0500000000000000" pitchFamily="34" charset="0"/>
                <a:cs typeface="Calibri" panose="020F0502020204030204" pitchFamily="34" charset="0"/>
              </a:rPr>
              <a:t>      Ông già mỉm cười trả lời: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Có chứ. Si-le đã dành cho các ngài vở Những tên cướp!</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Nguyễn Đình Chính sưu tầm</a:t>
            </a:r>
            <a:endParaRPr lang="en-US" sz="2600" b="1" dirty="0">
              <a:latin typeface="Calibri" panose="020F0502020204030204" pitchFamily="34" charset="0"/>
              <a:ea typeface="Arial-Rounded" panose="020B0500000000000000" pitchFamily="34" charset="0"/>
              <a:cs typeface="Calibri" panose="020F0502020204030204" pitchFamily="34" charset="0"/>
            </a:endParaRPr>
          </a:p>
        </p:txBody>
      </p:sp>
      <p:pic>
        <p:nvPicPr>
          <p:cNvPr id="8" name="图片 15">
            <a:extLst>
              <a:ext uri="{FF2B5EF4-FFF2-40B4-BE49-F238E27FC236}">
                <a16:creationId xmlns:a16="http://schemas.microsoft.com/office/drawing/2014/main"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819478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id="{6A562633-C3FF-44C2-AD72-44F0C894DEB8}"/>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2. TÌM HIỂU BÀI</a:t>
            </a:r>
          </a:p>
        </p:txBody>
      </p:sp>
      <p:pic>
        <p:nvPicPr>
          <p:cNvPr id="11" name="图片 16">
            <a:extLst>
              <a:ext uri="{FF2B5EF4-FFF2-40B4-BE49-F238E27FC236}">
                <a16:creationId xmlns:a16="http://schemas.microsoft.com/office/drawing/2014/main"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417731129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ext Box 2">
            <a:extLst>
              <a:ext uri="{FF2B5EF4-FFF2-40B4-BE49-F238E27FC236}">
                <a16:creationId xmlns:a16="http://schemas.microsoft.com/office/drawing/2014/main" id="{37CA22C7-F22A-4006-842F-2FBA55F4849F}"/>
              </a:ext>
            </a:extLst>
          </p:cNvPr>
          <p:cNvSpPr txBox="1">
            <a:spLocks noChangeArrowheads="1"/>
          </p:cNvSpPr>
          <p:nvPr/>
        </p:nvSpPr>
        <p:spPr bwMode="auto">
          <a:xfrm>
            <a:off x="2823634" y="552238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buNone/>
            </a:pP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12" name="Text Box 4">
            <a:extLst>
              <a:ext uri="{FF2B5EF4-FFF2-40B4-BE49-F238E27FC236}">
                <a16:creationId xmlns:a16="http://schemas.microsoft.com/office/drawing/2014/main" id="{A9276BA4-CF01-443E-9F19-C1C12FDE9F80}"/>
              </a:ext>
            </a:extLst>
          </p:cNvPr>
          <p:cNvSpPr txBox="1">
            <a:spLocks noChangeArrowheads="1"/>
          </p:cNvSpPr>
          <p:nvPr/>
        </p:nvSpPr>
        <p:spPr bwMode="auto">
          <a:xfrm>
            <a:off x="203200" y="495301"/>
            <a:ext cx="12192000" cy="74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buNone/>
            </a:pPr>
            <a:r>
              <a:rPr lang="en-US" altLang="en-US" sz="4267" b="1">
                <a:solidFill>
                  <a:srgbClr val="000000"/>
                </a:solidFill>
                <a:latin typeface="Times New Roman" panose="02020603050405020304" pitchFamily="18" charset="0"/>
              </a:rPr>
              <a:t>  </a:t>
            </a:r>
            <a:r>
              <a:rPr lang="en-US" altLang="en-US" sz="4267" b="1">
                <a:solidFill>
                  <a:srgbClr val="FF0000"/>
                </a:solidFill>
                <a:latin typeface="Times New Roman" panose="02020603050405020304" pitchFamily="18" charset="0"/>
                <a:cs typeface="Times New Roman" panose="02020603050405020304" pitchFamily="18" charset="0"/>
              </a:rPr>
              <a:t>Câu chuyện diễn ra vào thời gian nào, ở đâu</a:t>
            </a:r>
            <a:r>
              <a:rPr lang="vi-VN" altLang="en-US" sz="4267" b="1">
                <a:solidFill>
                  <a:srgbClr val="FF0000"/>
                </a:solidFill>
                <a:latin typeface="Times New Roman" panose="02020603050405020304" pitchFamily="18" charset="0"/>
                <a:cs typeface="Times New Roman" panose="02020603050405020304" pitchFamily="18" charset="0"/>
              </a:rPr>
              <a:t>?</a:t>
            </a:r>
            <a:endParaRPr lang="en-US" altLang="en-US" sz="4267">
              <a:solidFill>
                <a:srgbClr val="000000"/>
              </a:solidFill>
            </a:endParaRPr>
          </a:p>
        </p:txBody>
      </p:sp>
      <p:sp>
        <p:nvSpPr>
          <p:cNvPr id="14" name="Text Box 5">
            <a:extLst>
              <a:ext uri="{FF2B5EF4-FFF2-40B4-BE49-F238E27FC236}">
                <a16:creationId xmlns:a16="http://schemas.microsoft.com/office/drawing/2014/main" id="{B214166E-8467-471B-A958-26BD898BE99B}"/>
              </a:ext>
            </a:extLst>
          </p:cNvPr>
          <p:cNvSpPr txBox="1">
            <a:spLocks noChangeArrowheads="1"/>
          </p:cNvSpPr>
          <p:nvPr/>
        </p:nvSpPr>
        <p:spPr bwMode="auto">
          <a:xfrm>
            <a:off x="203200" y="1424518"/>
            <a:ext cx="11684000" cy="2390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eaLnBrk="0" fontAlgn="base" hangingPunct="0">
              <a:spcBef>
                <a:spcPts val="1333"/>
              </a:spcBef>
              <a:spcAft>
                <a:spcPct val="0"/>
              </a:spcAft>
              <a:buClr>
                <a:srgbClr val="BBE0E3"/>
              </a:buClr>
              <a:buNone/>
            </a:pPr>
            <a:r>
              <a:rPr lang="en-US" altLang="en-US" sz="6400">
                <a:solidFill>
                  <a:srgbClr val="0000FF"/>
                </a:solidFill>
                <a:latin typeface="Times New Roman" panose="02020603050405020304" pitchFamily="18" charset="0"/>
                <a:cs typeface="Times New Roman" panose="02020603050405020304" pitchFamily="18" charset="0"/>
              </a:rPr>
              <a:t> </a:t>
            </a:r>
            <a:r>
              <a:rPr lang="en-US" altLang="en-US" sz="4267" b="1">
                <a:solidFill>
                  <a:srgbClr val="3308EA"/>
                </a:solidFill>
                <a:latin typeface="Times New Roman" panose="02020603050405020304" pitchFamily="18" charset="0"/>
                <a:cs typeface="Times New Roman" panose="02020603050405020304" pitchFamily="18" charset="0"/>
              </a:rPr>
              <a:t>Th</a:t>
            </a:r>
            <a:r>
              <a:rPr lang="vi-VN" altLang="en-US" sz="4267" b="1">
                <a:solidFill>
                  <a:srgbClr val="3308EA"/>
                </a:solidFill>
                <a:latin typeface="Times New Roman" panose="02020603050405020304" pitchFamily="18" charset="0"/>
                <a:cs typeface="Times New Roman" panose="02020603050405020304" pitchFamily="18" charset="0"/>
              </a:rPr>
              <a:t>ời</a:t>
            </a:r>
            <a:r>
              <a:rPr lang="en-US" altLang="en-US" sz="4267" b="1">
                <a:solidFill>
                  <a:srgbClr val="3308EA"/>
                </a:solidFill>
                <a:latin typeface="Times New Roman" panose="02020603050405020304" pitchFamily="18" charset="0"/>
                <a:cs typeface="Times New Roman" panose="02020603050405020304" pitchFamily="18" charset="0"/>
              </a:rPr>
              <a:t> gian: </a:t>
            </a:r>
            <a:r>
              <a:rPr lang="vi-VN" altLang="en-US" sz="4267" b="1">
                <a:solidFill>
                  <a:srgbClr val="3308EA"/>
                </a:solidFill>
                <a:latin typeface="Times New Roman" panose="02020603050405020304" pitchFamily="18" charset="0"/>
                <a:cs typeface="Times New Roman" panose="02020603050405020304" pitchFamily="18" charset="0"/>
              </a:rPr>
              <a:t>Câu chuyện xảy ra trên một chuyến tàu ở Pa-ri, thủ đô nước Pháp, trong thời gian Pháp bị phát xít Đức chiếm đóng.</a:t>
            </a:r>
            <a:endParaRPr lang="en-US" altLang="en-US" sz="4267" b="1">
              <a:solidFill>
                <a:srgbClr val="3308EA"/>
              </a:solidFill>
              <a:latin typeface="Times New Roman" panose="02020603050405020304" pitchFamily="18" charset="0"/>
              <a:cs typeface="Times New Roman" panose="02020603050405020304" pitchFamily="18" charset="0"/>
            </a:endParaRPr>
          </a:p>
        </p:txBody>
      </p:sp>
      <p:sp>
        <p:nvSpPr>
          <p:cNvPr id="237573" name="Rectangle 6">
            <a:extLst>
              <a:ext uri="{FF2B5EF4-FFF2-40B4-BE49-F238E27FC236}">
                <a16:creationId xmlns:a16="http://schemas.microsoft.com/office/drawing/2014/main" id="{5A491E04-B44B-4CAF-8525-C9D7826680D6}"/>
              </a:ext>
            </a:extLst>
          </p:cNvPr>
          <p:cNvSpPr>
            <a:spLocks noChangeArrowheads="1"/>
          </p:cNvSpPr>
          <p:nvPr/>
        </p:nvSpPr>
        <p:spPr bwMode="auto">
          <a:xfrm>
            <a:off x="6705600" y="1752601"/>
            <a:ext cx="4876800" cy="62587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3467" b="1" i="1">
                <a:solidFill>
                  <a:srgbClr val="000000"/>
                </a:solidFill>
                <a:latin typeface="Times New Roman" panose="02020603050405020304" pitchFamily="18" charset="0"/>
              </a:rPr>
              <a:t>   </a:t>
            </a:r>
          </a:p>
        </p:txBody>
      </p:sp>
      <p:sp>
        <p:nvSpPr>
          <p:cNvPr id="7" name="Text Box 7">
            <a:extLst>
              <a:ext uri="{FF2B5EF4-FFF2-40B4-BE49-F238E27FC236}">
                <a16:creationId xmlns:a16="http://schemas.microsoft.com/office/drawing/2014/main" id="{9788518B-0E17-4F4D-B31F-14C9FF085C52}"/>
              </a:ext>
            </a:extLst>
          </p:cNvPr>
          <p:cNvSpPr txBox="1">
            <a:spLocks noChangeArrowheads="1"/>
          </p:cNvSpPr>
          <p:nvPr/>
        </p:nvSpPr>
        <p:spPr bwMode="auto">
          <a:xfrm>
            <a:off x="232834" y="4294718"/>
            <a:ext cx="3602567"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vi-VN" altLang="en-US" sz="4267" b="1">
                <a:solidFill>
                  <a:srgbClr val="FF0000"/>
                </a:solidFill>
                <a:latin typeface="Times New Roman" panose="02020603050405020304" pitchFamily="18" charset="0"/>
                <a:cs typeface="Times New Roman" panose="02020603050405020304" pitchFamily="18" charset="0"/>
              </a:rPr>
              <a:t>Phát xít là gì?</a:t>
            </a:r>
            <a:endParaRPr lang="en-US" altLang="en-US" sz="4267" b="1">
              <a:solidFill>
                <a:srgbClr val="FF0000"/>
              </a:solidFill>
              <a:latin typeface="Times New Roman" panose="02020603050405020304" pitchFamily="18" charset="0"/>
              <a:cs typeface="Times New Roman" panose="02020603050405020304" pitchFamily="18" charset="0"/>
            </a:endParaRPr>
          </a:p>
        </p:txBody>
      </p:sp>
      <p:sp>
        <p:nvSpPr>
          <p:cNvPr id="8" name="Text Box 7">
            <a:extLst>
              <a:ext uri="{FF2B5EF4-FFF2-40B4-BE49-F238E27FC236}">
                <a16:creationId xmlns:a16="http://schemas.microsoft.com/office/drawing/2014/main" id="{4DE4254E-67DC-46E2-AE82-3D199F986F01}"/>
              </a:ext>
            </a:extLst>
          </p:cNvPr>
          <p:cNvSpPr txBox="1">
            <a:spLocks noChangeArrowheads="1"/>
          </p:cNvSpPr>
          <p:nvPr/>
        </p:nvSpPr>
        <p:spPr bwMode="auto">
          <a:xfrm>
            <a:off x="3860800" y="4345517"/>
            <a:ext cx="7721600" cy="2390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vi-VN" altLang="en-US" sz="3733">
                <a:solidFill>
                  <a:srgbClr val="0000CC"/>
                </a:solidFill>
                <a:latin typeface="Times New Roman" panose="02020603050405020304" pitchFamily="18" charset="0"/>
                <a:cs typeface="Times New Roman" panose="02020603050405020304" pitchFamily="18" charset="0"/>
              </a:rPr>
              <a:t>Phát xít là một chủ nghĩa độc quyền, tàn bạo, chủ trương thủ tiêu mọi quyền tự do của con người, muốn gây chiến tranh để thống trị cả thế giới.</a:t>
            </a:r>
            <a:endParaRPr lang="en-US" altLang="en-US" sz="3733">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4"/>
                                        </p:tgtEl>
                                        <p:attrNameLst>
                                          <p:attrName>style.visibility</p:attrName>
                                        </p:attrNameLst>
                                      </p:cBhvr>
                                      <p:to>
                                        <p:strVal val="visible"/>
                                      </p:to>
                                    </p:set>
                                    <p:anim calcmode="discrete" valueType="clr">
                                      <p:cBhvr override="childStyle">
                                        <p:cTn id="14"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4"/>
                                        </p:tgtEl>
                                        <p:attrNameLst>
                                          <p:attrName>fillcolor</p:attrName>
                                        </p:attrNameLst>
                                      </p:cBhvr>
                                      <p:tavLst>
                                        <p:tav tm="0">
                                          <p:val>
                                            <p:clrVal>
                                              <a:schemeClr val="accent2"/>
                                            </p:clrVal>
                                          </p:val>
                                        </p:tav>
                                        <p:tav tm="50000">
                                          <p:val>
                                            <p:clrVal>
                                              <a:schemeClr val="hlink"/>
                                            </p:clrVal>
                                          </p:val>
                                        </p:tav>
                                      </p:tavLst>
                                    </p:anim>
                                    <p:set>
                                      <p:cBhvr>
                                        <p:cTn id="16" dur="80"/>
                                        <p:tgtEl>
                                          <p:spTgt spid="14"/>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additive="base">
                                        <p:cTn id="2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 calcmode="lin" valueType="num">
                                      <p:cBhvr additive="base">
                                        <p:cTn id="2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id="{DBCAAF94-B8EA-4A55-BC79-09052F895B9F}"/>
              </a:ext>
            </a:extLst>
          </p:cNvPr>
          <p:cNvSpPr txBox="1">
            <a:spLocks noChangeArrowheads="1"/>
          </p:cNvSpPr>
          <p:nvPr/>
        </p:nvSpPr>
        <p:spPr bwMode="auto">
          <a:xfrm>
            <a:off x="67733" y="482601"/>
            <a:ext cx="11616267" cy="140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4267" b="1">
                <a:solidFill>
                  <a:srgbClr val="FF0000"/>
                </a:solidFill>
                <a:latin typeface="Times New Roman" panose="02020603050405020304" pitchFamily="18" charset="0"/>
                <a:cs typeface="Times New Roman" panose="02020603050405020304" pitchFamily="18" charset="0"/>
              </a:rPr>
              <a:t>-Bước lên tàu, tên phát xít có hành động và lời nói như thế nào?</a:t>
            </a:r>
          </a:p>
        </p:txBody>
      </p:sp>
      <p:sp>
        <p:nvSpPr>
          <p:cNvPr id="5" name="Text Box 7">
            <a:extLst>
              <a:ext uri="{FF2B5EF4-FFF2-40B4-BE49-F238E27FC236}">
                <a16:creationId xmlns:a16="http://schemas.microsoft.com/office/drawing/2014/main" id="{BBAF9FCB-BBE1-4E7B-A41B-874A18493F37}"/>
              </a:ext>
            </a:extLst>
          </p:cNvPr>
          <p:cNvSpPr txBox="1">
            <a:spLocks noChangeArrowheads="1"/>
          </p:cNvSpPr>
          <p:nvPr/>
        </p:nvSpPr>
        <p:spPr bwMode="auto">
          <a:xfrm>
            <a:off x="63501" y="2078567"/>
            <a:ext cx="116205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fontAlgn="base">
              <a:spcBef>
                <a:spcPct val="50000"/>
              </a:spcBef>
              <a:spcAft>
                <a:spcPct val="0"/>
              </a:spcAft>
              <a:buNone/>
            </a:pPr>
            <a:r>
              <a:rPr lang="en-US" altLang="en-US" sz="5333">
                <a:solidFill>
                  <a:srgbClr val="190BC8"/>
                </a:solidFill>
                <a:latin typeface="Times New Roman" panose="02020603050405020304" pitchFamily="18" charset="0"/>
                <a:cs typeface="Times New Roman" panose="02020603050405020304" pitchFamily="18" charset="0"/>
              </a:rPr>
              <a:t> -</a:t>
            </a:r>
            <a:r>
              <a:rPr lang="en-US" altLang="en-US" sz="4267" b="1">
                <a:solidFill>
                  <a:srgbClr val="190BC8"/>
                </a:solidFill>
                <a:latin typeface="Times New Roman" panose="02020603050405020304" pitchFamily="18" charset="0"/>
                <a:cs typeface="Times New Roman" panose="02020603050405020304" pitchFamily="18" charset="0"/>
              </a:rPr>
              <a:t>Giơ thẳng tay, hô: “Hít - le muôn năm”</a:t>
            </a:r>
          </a:p>
        </p:txBody>
      </p:sp>
      <p:sp>
        <p:nvSpPr>
          <p:cNvPr id="6" name="Text Box 6">
            <a:extLst>
              <a:ext uri="{FF2B5EF4-FFF2-40B4-BE49-F238E27FC236}">
                <a16:creationId xmlns:a16="http://schemas.microsoft.com/office/drawing/2014/main" id="{A52EFA3E-39A3-4948-8C44-7A3CC5A13013}"/>
              </a:ext>
            </a:extLst>
          </p:cNvPr>
          <p:cNvSpPr txBox="1">
            <a:spLocks noChangeArrowheads="1"/>
          </p:cNvSpPr>
          <p:nvPr/>
        </p:nvSpPr>
        <p:spPr bwMode="auto">
          <a:xfrm>
            <a:off x="3454401" y="3890434"/>
            <a:ext cx="3492500" cy="7489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vi-VN" altLang="en-US" sz="4267" b="1">
                <a:solidFill>
                  <a:srgbClr val="FF0000"/>
                </a:solidFill>
                <a:latin typeface="Times New Roman" panose="02020603050405020304" pitchFamily="18" charset="0"/>
                <a:cs typeface="Times New Roman" panose="02020603050405020304" pitchFamily="18" charset="0"/>
              </a:rPr>
              <a:t>Hít-le là ai?</a:t>
            </a:r>
            <a:endParaRPr lang="en-US" altLang="en-US" sz="4267"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
                                        </p:tgtEl>
                                        <p:attrNameLst>
                                          <p:attrName>style.visibility</p:attrName>
                                        </p:attrNameLst>
                                      </p:cBhvr>
                                      <p:to>
                                        <p:strVal val="visible"/>
                                      </p:to>
                                    </p:set>
                                    <p:anim calcmode="discrete" valueType="clr">
                                      <p:cBhvr override="childStyle">
                                        <p:cTn id="14"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
                                        </p:tgtEl>
                                        <p:attrNameLst>
                                          <p:attrName>fillcolor</p:attrName>
                                        </p:attrNameLst>
                                      </p:cBhvr>
                                      <p:tavLst>
                                        <p:tav tm="0">
                                          <p:val>
                                            <p:clrVal>
                                              <a:schemeClr val="accent2"/>
                                            </p:clrVal>
                                          </p:val>
                                        </p:tav>
                                        <p:tav tm="50000">
                                          <p:val>
                                            <p:clrVal>
                                              <a:schemeClr val="hlink"/>
                                            </p:clrVal>
                                          </p:val>
                                        </p:tav>
                                      </p:tavLst>
                                    </p:anim>
                                    <p:set>
                                      <p:cBhvr>
                                        <p:cTn id="16" dur="80"/>
                                        <p:tgtEl>
                                          <p:spTgt spid="5"/>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6"/>
                                        </p:tgtEl>
                                        <p:attrNameLst>
                                          <p:attrName>style.visibility</p:attrName>
                                        </p:attrNameLst>
                                      </p:cBhvr>
                                      <p:to>
                                        <p:strVal val="visible"/>
                                      </p:to>
                                    </p:set>
                                    <p:anim calcmode="discrete" valueType="clr">
                                      <p:cBhvr override="childStyle">
                                        <p:cTn id="21"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6"/>
                                        </p:tgtEl>
                                        <p:attrNameLst>
                                          <p:attrName>fillcolor</p:attrName>
                                        </p:attrNameLst>
                                      </p:cBhvr>
                                      <p:tavLst>
                                        <p:tav tm="0">
                                          <p:val>
                                            <p:clrVal>
                                              <a:schemeClr val="accent2"/>
                                            </p:clrVal>
                                          </p:val>
                                        </p:tav>
                                        <p:tav tm="50000">
                                          <p:val>
                                            <p:clrVal>
                                              <a:schemeClr val="hlink"/>
                                            </p:clrVal>
                                          </p:val>
                                        </p:tav>
                                      </p:tavLst>
                                    </p:anim>
                                    <p:set>
                                      <p:cBhvr>
                                        <p:cTn id="23"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a:extLst>
              <a:ext uri="{FF2B5EF4-FFF2-40B4-BE49-F238E27FC236}">
                <a16:creationId xmlns:a16="http://schemas.microsoft.com/office/drawing/2014/main" id="{4DEBF14D-D3AB-44B9-9A4B-784AC81685E3}"/>
              </a:ext>
            </a:extLst>
          </p:cNvPr>
          <p:cNvSpPr txBox="1">
            <a:spLocks noChangeArrowheads="1"/>
          </p:cNvSpPr>
          <p:nvPr/>
        </p:nvSpPr>
        <p:spPr bwMode="auto">
          <a:xfrm>
            <a:off x="6299200" y="905934"/>
            <a:ext cx="5588000" cy="206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fontAlgn="base">
              <a:spcBef>
                <a:spcPct val="50000"/>
              </a:spcBef>
              <a:spcAft>
                <a:spcPct val="0"/>
              </a:spcAft>
              <a:buNone/>
            </a:pPr>
            <a:r>
              <a:rPr lang="en-US" altLang="en-US" sz="4267" b="1">
                <a:solidFill>
                  <a:srgbClr val="FF0000"/>
                </a:solidFill>
                <a:latin typeface="Times New Roman" panose="02020603050405020304" pitchFamily="18" charset="0"/>
                <a:cs typeface="Times New Roman" panose="02020603050405020304" pitchFamily="18" charset="0"/>
              </a:rPr>
              <a:t>Hít-le (1889-1945):</a:t>
            </a:r>
            <a:r>
              <a:rPr lang="en-US" altLang="en-US" sz="4267" b="1">
                <a:solidFill>
                  <a:srgbClr val="000000"/>
                </a:solidFill>
                <a:latin typeface="Times New Roman" panose="02020603050405020304" pitchFamily="18" charset="0"/>
                <a:cs typeface="Times New Roman" panose="02020603050405020304" pitchFamily="18" charset="0"/>
              </a:rPr>
              <a:t> </a:t>
            </a:r>
            <a:r>
              <a:rPr lang="en-US" altLang="en-US" sz="4267" b="1">
                <a:solidFill>
                  <a:srgbClr val="190BC8"/>
                </a:solidFill>
                <a:latin typeface="Times New Roman" panose="02020603050405020304" pitchFamily="18" charset="0"/>
                <a:cs typeface="Times New Roman" panose="02020603050405020304" pitchFamily="18" charset="0"/>
              </a:rPr>
              <a:t>quốc trưởng Đức từ 1934 đến 1945.</a:t>
            </a:r>
          </a:p>
        </p:txBody>
      </p:sp>
      <p:pic>
        <p:nvPicPr>
          <p:cNvPr id="30722" name="Picture 2" descr="C:\Users\Admin\Desktop\220px-Bundesarchiv_Bild_183-S33882,_Adolf_Hitler_retouched.jpg">
            <a:extLst>
              <a:ext uri="{FF2B5EF4-FFF2-40B4-BE49-F238E27FC236}">
                <a16:creationId xmlns:a16="http://schemas.microsoft.com/office/drawing/2014/main" id="{A1D44521-E04F-4E34-A542-BEE948C2D4F0}"/>
              </a:ext>
            </a:extLst>
          </p:cNvPr>
          <p:cNvPicPr>
            <a:picLocks noChangeAspect="1" noChangeArrowheads="1"/>
          </p:cNvPicPr>
          <p:nvPr/>
        </p:nvPicPr>
        <p:blipFill>
          <a:blip r:embed="rId2"/>
          <a:srcRect/>
          <a:stretch>
            <a:fillRect/>
          </a:stretch>
        </p:blipFill>
        <p:spPr bwMode="auto">
          <a:xfrm>
            <a:off x="277091" y="228600"/>
            <a:ext cx="5892800" cy="64373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317" name="Text Box 5">
            <a:extLst>
              <a:ext uri="{FF2B5EF4-FFF2-40B4-BE49-F238E27FC236}">
                <a16:creationId xmlns:a16="http://schemas.microsoft.com/office/drawing/2014/main" id="{379A19F3-149B-4152-91C5-EEC6FBBE3871}"/>
              </a:ext>
            </a:extLst>
          </p:cNvPr>
          <p:cNvSpPr txBox="1">
            <a:spLocks noChangeArrowheads="1"/>
          </p:cNvSpPr>
          <p:nvPr/>
        </p:nvSpPr>
        <p:spPr bwMode="auto">
          <a:xfrm>
            <a:off x="6197600" y="2990852"/>
            <a:ext cx="5791200" cy="2062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fontAlgn="base">
              <a:spcBef>
                <a:spcPct val="50000"/>
              </a:spcBef>
              <a:spcAft>
                <a:spcPct val="0"/>
              </a:spcAft>
              <a:buNone/>
            </a:pPr>
            <a:r>
              <a:rPr lang="en-US" altLang="en-US" sz="4267" b="1">
                <a:solidFill>
                  <a:srgbClr val="190BC8"/>
                </a:solidFill>
                <a:latin typeface="Times New Roman" panose="02020603050405020304" pitchFamily="18" charset="0"/>
                <a:cs typeface="Times New Roman" panose="02020603050405020304" pitchFamily="18" charset="0"/>
              </a:rPr>
              <a:t>   Người gây ra cuộc Chiến tranh thế giới lần thứ hai (1939-1945).</a:t>
            </a:r>
            <a:endParaRPr lang="en-US" altLang="en-US" sz="4267">
              <a:solidFill>
                <a:srgbClr val="190BC8"/>
              </a:solidFill>
              <a:latin typeface="Times New Roman" panose="02020603050405020304" pitchFamily="18" charset="0"/>
              <a:cs typeface="Times New Roman" panose="02020603050405020304" pitchFamily="18" charset="0"/>
            </a:endParaRPr>
          </a:p>
        </p:txBody>
      </p:sp>
      <p:sp>
        <p:nvSpPr>
          <p:cNvPr id="239621" name="Rectangle 15">
            <a:extLst>
              <a:ext uri="{FF2B5EF4-FFF2-40B4-BE49-F238E27FC236}">
                <a16:creationId xmlns:a16="http://schemas.microsoft.com/office/drawing/2014/main" id="{C6BFEF4D-DD1E-4784-A14F-E54787A08F8D}"/>
              </a:ext>
            </a:extLst>
          </p:cNvPr>
          <p:cNvSpPr>
            <a:spLocks noChangeArrowheads="1"/>
          </p:cNvSpPr>
          <p:nvPr/>
        </p:nvSpPr>
        <p:spPr bwMode="auto">
          <a:xfrm>
            <a:off x="0" y="0"/>
            <a:ext cx="12192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eaLnBrk="0" fontAlgn="base" hangingPunct="0">
              <a:spcBef>
                <a:spcPct val="0"/>
              </a:spcBef>
              <a:spcAft>
                <a:spcPct val="0"/>
              </a:spcAft>
              <a:buNone/>
            </a:pPr>
            <a:endParaRPr lang="vi-VN" altLang="en-US" sz="4267">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3317"/>
                                        </p:tgtEl>
                                        <p:attrNameLst>
                                          <p:attrName>style.visibility</p:attrName>
                                        </p:attrNameLst>
                                      </p:cBhvr>
                                      <p:to>
                                        <p:strVal val="visible"/>
                                      </p:to>
                                    </p:set>
                                    <p:anim calcmode="discrete" valueType="clr">
                                      <p:cBhvr override="childStyle">
                                        <p:cTn id="12" dur="80"/>
                                        <p:tgtEl>
                                          <p:spTgt spid="13317"/>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3317"/>
                                        </p:tgtEl>
                                        <p:attrNameLst>
                                          <p:attrName>fillcolor</p:attrName>
                                        </p:attrNameLst>
                                      </p:cBhvr>
                                      <p:tavLst>
                                        <p:tav tm="0">
                                          <p:val>
                                            <p:clrVal>
                                              <a:schemeClr val="accent2"/>
                                            </p:clrVal>
                                          </p:val>
                                        </p:tav>
                                        <p:tav tm="50000">
                                          <p:val>
                                            <p:clrVal>
                                              <a:schemeClr val="hlink"/>
                                            </p:clrVal>
                                          </p:val>
                                        </p:tav>
                                      </p:tavLst>
                                    </p:anim>
                                    <p:set>
                                      <p:cBhvr>
                                        <p:cTn id="14" dur="80"/>
                                        <p:tgtEl>
                                          <p:spTgt spid="133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3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a:extLst>
              <a:ext uri="{FF2B5EF4-FFF2-40B4-BE49-F238E27FC236}">
                <a16:creationId xmlns:a16="http://schemas.microsoft.com/office/drawing/2014/main" id="{F266AB55-1365-4519-B1B5-51BD3BC85DA3}"/>
              </a:ext>
            </a:extLst>
          </p:cNvPr>
          <p:cNvSpPr txBox="1">
            <a:spLocks noChangeArrowheads="1"/>
          </p:cNvSpPr>
          <p:nvPr/>
        </p:nvSpPr>
        <p:spPr bwMode="auto">
          <a:xfrm>
            <a:off x="285751" y="412751"/>
            <a:ext cx="116205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fontAlgn="base">
              <a:spcBef>
                <a:spcPct val="50000"/>
              </a:spcBef>
              <a:spcAft>
                <a:spcPct val="0"/>
              </a:spcAft>
              <a:buNone/>
            </a:pPr>
            <a:r>
              <a:rPr lang="vi-VN" altLang="en-US" sz="4000" b="1">
                <a:solidFill>
                  <a:srgbClr val="190BC8"/>
                </a:solidFill>
                <a:latin typeface="Times New Roman" panose="02020603050405020304" pitchFamily="18" charset="0"/>
                <a:cs typeface="Times New Roman" panose="02020603050405020304" pitchFamily="18" charset="0"/>
              </a:rPr>
              <a:t>  </a:t>
            </a:r>
            <a:r>
              <a:rPr lang="vi-VN" altLang="en-US" sz="4000" b="1">
                <a:solidFill>
                  <a:srgbClr val="FF0000"/>
                </a:solidFill>
                <a:latin typeface="Times New Roman" panose="02020603050405020304" pitchFamily="18" charset="0"/>
                <a:cs typeface="Times New Roman" panose="02020603050405020304" pitchFamily="18" charset="0"/>
              </a:rPr>
              <a:t>Thấy tên sĩ quan phát xít bước lên tàu và </a:t>
            </a:r>
            <a:r>
              <a:rPr lang="en-US" altLang="en-US" sz="4000" b="1">
                <a:solidFill>
                  <a:srgbClr val="FF0000"/>
                </a:solidFill>
                <a:latin typeface="Times New Roman" panose="02020603050405020304" pitchFamily="18" charset="0"/>
                <a:cs typeface="Times New Roman" panose="02020603050405020304" pitchFamily="18" charset="0"/>
              </a:rPr>
              <a:t>hô</a:t>
            </a:r>
            <a:r>
              <a:rPr lang="vi-VN" altLang="en-US" sz="4000" b="1">
                <a:solidFill>
                  <a:srgbClr val="FF0000"/>
                </a:solidFill>
                <a:latin typeface="Times New Roman" panose="02020603050405020304" pitchFamily="18" charset="0"/>
                <a:cs typeface="Times New Roman" panose="02020603050405020304" pitchFamily="18" charset="0"/>
              </a:rPr>
              <a:t> to</a:t>
            </a:r>
            <a:r>
              <a:rPr lang="en-US" altLang="en-US" sz="4000" b="1">
                <a:solidFill>
                  <a:srgbClr val="FF0000"/>
                </a:solidFill>
                <a:latin typeface="Times New Roman" panose="02020603050405020304" pitchFamily="18" charset="0"/>
                <a:cs typeface="Times New Roman" panose="02020603050405020304" pitchFamily="18" charset="0"/>
              </a:rPr>
              <a:t>: “Hít - le muôn năm”</a:t>
            </a:r>
            <a:r>
              <a:rPr lang="vi-VN" altLang="en-US" sz="4000" b="1">
                <a:solidFill>
                  <a:srgbClr val="FF0000"/>
                </a:solidFill>
                <a:latin typeface="Times New Roman" panose="02020603050405020304" pitchFamily="18" charset="0"/>
                <a:cs typeface="Times New Roman" panose="02020603050405020304" pitchFamily="18" charset="0"/>
              </a:rPr>
              <a:t> thì ông cụ người Pháp đáp lại hắn như thế nào?</a:t>
            </a:r>
            <a:endParaRPr lang="en-US" altLang="en-US" sz="4000" b="1">
              <a:solidFill>
                <a:srgbClr val="FF0000"/>
              </a:solidFill>
              <a:latin typeface="Times New Roman" panose="02020603050405020304" pitchFamily="18" charset="0"/>
              <a:cs typeface="Times New Roman" panose="02020603050405020304" pitchFamily="18" charset="0"/>
            </a:endParaRPr>
          </a:p>
        </p:txBody>
      </p:sp>
      <p:sp>
        <p:nvSpPr>
          <p:cNvPr id="7" name="Text Box 7">
            <a:extLst>
              <a:ext uri="{FF2B5EF4-FFF2-40B4-BE49-F238E27FC236}">
                <a16:creationId xmlns:a16="http://schemas.microsoft.com/office/drawing/2014/main" id="{BBA1F5BA-694D-448C-8364-8169923BD8D1}"/>
              </a:ext>
            </a:extLst>
          </p:cNvPr>
          <p:cNvSpPr txBox="1">
            <a:spLocks noChangeArrowheads="1"/>
          </p:cNvSpPr>
          <p:nvPr/>
        </p:nvSpPr>
        <p:spPr bwMode="auto">
          <a:xfrm>
            <a:off x="283633" y="2711451"/>
            <a:ext cx="11616267" cy="140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4267" b="1">
                <a:solidFill>
                  <a:srgbClr val="190BC8"/>
                </a:solidFill>
                <a:latin typeface="Times New Roman" panose="02020603050405020304" pitchFamily="18" charset="0"/>
                <a:cs typeface="Times New Roman" panose="02020603050405020304" pitchFamily="18" charset="0"/>
              </a:rPr>
              <a:t>- Lạnh lùng (thái độ coi thường, miệt thị</a:t>
            </a:r>
            <a:r>
              <a:rPr lang="vi-VN" altLang="en-US" sz="4267" b="1">
                <a:solidFill>
                  <a:srgbClr val="190BC8"/>
                </a:solidFill>
                <a:latin typeface="Times New Roman" panose="02020603050405020304" pitchFamily="18" charset="0"/>
                <a:cs typeface="Times New Roman" panose="02020603050405020304" pitchFamily="18" charset="0"/>
              </a:rPr>
              <a:t>)</a:t>
            </a:r>
            <a:r>
              <a:rPr lang="en-US" altLang="en-US" sz="4267" b="1">
                <a:solidFill>
                  <a:srgbClr val="190BC8"/>
                </a:solidFill>
                <a:latin typeface="Times New Roman" panose="02020603050405020304" pitchFamily="18" charset="0"/>
                <a:cs typeface="Times New Roman" panose="02020603050405020304" pitchFamily="18" charset="0"/>
              </a:rPr>
              <a:t> nói: “Chào ngài”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7"/>
                                        </p:tgtEl>
                                        <p:attrNameLst>
                                          <p:attrName>style.visibility</p:attrName>
                                        </p:attrNameLst>
                                      </p:cBhvr>
                                      <p:to>
                                        <p:strVal val="visible"/>
                                      </p:to>
                                    </p:set>
                                    <p:anim calcmode="discrete" valueType="clr">
                                      <p:cBhvr override="childStyle">
                                        <p:cTn id="14"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
                                        </p:tgtEl>
                                        <p:attrNameLst>
                                          <p:attrName>fillcolor</p:attrName>
                                        </p:attrNameLst>
                                      </p:cBhvr>
                                      <p:tavLst>
                                        <p:tav tm="0">
                                          <p:val>
                                            <p:clrVal>
                                              <a:schemeClr val="accent2"/>
                                            </p:clrVal>
                                          </p:val>
                                        </p:tav>
                                        <p:tav tm="50000">
                                          <p:val>
                                            <p:clrVal>
                                              <a:schemeClr val="hlink"/>
                                            </p:clrVal>
                                          </p:val>
                                        </p:tav>
                                      </p:tavLst>
                                    </p:anim>
                                    <p:set>
                                      <p:cBhvr>
                                        <p:cTn id="16"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2">
            <a:extLst>
              <a:ext uri="{FF2B5EF4-FFF2-40B4-BE49-F238E27FC236}">
                <a16:creationId xmlns:a16="http://schemas.microsoft.com/office/drawing/2014/main" id="{0482EB4C-B6A0-425F-A764-9EBA702B4276}"/>
              </a:ext>
            </a:extLst>
          </p:cNvPr>
          <p:cNvSpPr txBox="1">
            <a:spLocks noChangeArrowheads="1"/>
          </p:cNvSpPr>
          <p:nvPr/>
        </p:nvSpPr>
        <p:spPr bwMode="auto">
          <a:xfrm>
            <a:off x="2823634" y="552238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0"/>
              </a:spcBef>
              <a:spcAft>
                <a:spcPct val="0"/>
              </a:spcAft>
              <a:buNone/>
            </a:pPr>
            <a:endParaRPr lang="en-US" altLang="en-US" sz="2400">
              <a:solidFill>
                <a:srgbClr val="FFFFFF"/>
              </a:solidFill>
              <a:latin typeface="Times New Roman" panose="02020603050405020304" pitchFamily="18" charset="0"/>
              <a:cs typeface="Times New Roman" panose="02020603050405020304" pitchFamily="18" charset="0"/>
            </a:endParaRPr>
          </a:p>
        </p:txBody>
      </p:sp>
      <p:sp>
        <p:nvSpPr>
          <p:cNvPr id="241667" name="Rectangle 6">
            <a:extLst>
              <a:ext uri="{FF2B5EF4-FFF2-40B4-BE49-F238E27FC236}">
                <a16:creationId xmlns:a16="http://schemas.microsoft.com/office/drawing/2014/main" id="{BDA34CAF-BFC1-4C68-84BE-0F21E429084E}"/>
              </a:ext>
            </a:extLst>
          </p:cNvPr>
          <p:cNvSpPr>
            <a:spLocks noChangeArrowheads="1"/>
          </p:cNvSpPr>
          <p:nvPr/>
        </p:nvSpPr>
        <p:spPr bwMode="auto">
          <a:xfrm>
            <a:off x="6705600" y="1752601"/>
            <a:ext cx="4876800" cy="625877"/>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3467" b="1" i="1">
                <a:solidFill>
                  <a:srgbClr val="FFFFFF"/>
                </a:solidFill>
                <a:latin typeface="Times New Roman" panose="02020603050405020304" pitchFamily="18" charset="0"/>
              </a:rPr>
              <a:t>   </a:t>
            </a:r>
          </a:p>
        </p:txBody>
      </p:sp>
      <p:sp>
        <p:nvSpPr>
          <p:cNvPr id="6" name="Text Box 6">
            <a:extLst>
              <a:ext uri="{FF2B5EF4-FFF2-40B4-BE49-F238E27FC236}">
                <a16:creationId xmlns:a16="http://schemas.microsoft.com/office/drawing/2014/main" id="{D5EDAA9E-F0FB-4600-98A6-2D8B644A37B6}"/>
              </a:ext>
            </a:extLst>
          </p:cNvPr>
          <p:cNvSpPr txBox="1">
            <a:spLocks noChangeArrowheads="1"/>
          </p:cNvSpPr>
          <p:nvPr/>
        </p:nvSpPr>
        <p:spPr bwMode="auto">
          <a:xfrm>
            <a:off x="203200" y="836084"/>
            <a:ext cx="12192000" cy="140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4267" b="1">
                <a:solidFill>
                  <a:srgbClr val="FF0000"/>
                </a:solidFill>
                <a:latin typeface="Times New Roman" panose="02020603050405020304" pitchFamily="18" charset="0"/>
                <a:cs typeface="Times New Roman" panose="02020603050405020304" pitchFamily="18" charset="0"/>
              </a:rPr>
              <a:t>- Điều đó khiến tên sĩ quan Đức cảm thấy như thế nào? Từ nào cho em biết điều đó?</a:t>
            </a:r>
          </a:p>
        </p:txBody>
      </p:sp>
      <p:sp>
        <p:nvSpPr>
          <p:cNvPr id="7" name="Text Box 7">
            <a:extLst>
              <a:ext uri="{FF2B5EF4-FFF2-40B4-BE49-F238E27FC236}">
                <a16:creationId xmlns:a16="http://schemas.microsoft.com/office/drawing/2014/main" id="{B1A900F4-C260-4381-AA19-ECD4D011F800}"/>
              </a:ext>
            </a:extLst>
          </p:cNvPr>
          <p:cNvSpPr txBox="1">
            <a:spLocks noChangeArrowheads="1"/>
          </p:cNvSpPr>
          <p:nvPr/>
        </p:nvSpPr>
        <p:spPr bwMode="auto">
          <a:xfrm>
            <a:off x="97368" y="3399367"/>
            <a:ext cx="12196233"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fontAlgn="base">
              <a:spcBef>
                <a:spcPct val="50000"/>
              </a:spcBef>
              <a:spcAft>
                <a:spcPct val="0"/>
              </a:spcAft>
              <a:buNone/>
            </a:pPr>
            <a:r>
              <a:rPr lang="en-US" altLang="en-US" sz="5333">
                <a:solidFill>
                  <a:srgbClr val="190BC8"/>
                </a:solidFill>
                <a:latin typeface="Times New Roman" panose="02020603050405020304" pitchFamily="18" charset="0"/>
                <a:cs typeface="Times New Roman" panose="02020603050405020304" pitchFamily="18" charset="0"/>
              </a:rPr>
              <a:t>  </a:t>
            </a:r>
            <a:r>
              <a:rPr lang="vi-VN" altLang="en-US" sz="5333">
                <a:solidFill>
                  <a:srgbClr val="190BC8"/>
                </a:solidFill>
                <a:latin typeface="Times New Roman" panose="02020603050405020304" pitchFamily="18" charset="0"/>
                <a:cs typeface="Times New Roman" panose="02020603050405020304" pitchFamily="18" charset="0"/>
              </a:rPr>
              <a:t>“</a:t>
            </a:r>
            <a:r>
              <a:rPr lang="en-US" altLang="en-US" sz="4267" b="1">
                <a:solidFill>
                  <a:srgbClr val="190BC8"/>
                </a:solidFill>
                <a:latin typeface="Times New Roman" panose="02020603050405020304" pitchFamily="18" charset="0"/>
                <a:cs typeface="Times New Roman" panose="02020603050405020304" pitchFamily="18" charset="0"/>
              </a:rPr>
              <a:t>Lừ mắt</a:t>
            </a:r>
            <a:r>
              <a:rPr lang="vi-VN" altLang="en-US" sz="4267" b="1">
                <a:solidFill>
                  <a:srgbClr val="190BC8"/>
                </a:solidFill>
                <a:latin typeface="Times New Roman" panose="02020603050405020304" pitchFamily="18" charset="0"/>
                <a:cs typeface="Times New Roman" panose="02020603050405020304" pitchFamily="18" charset="0"/>
              </a:rPr>
              <a:t>”</a:t>
            </a:r>
            <a:r>
              <a:rPr lang="en-US" altLang="en-US" sz="4267" b="1">
                <a:solidFill>
                  <a:srgbClr val="190BC8"/>
                </a:solidFill>
                <a:latin typeface="Times New Roman" panose="02020603050405020304" pitchFamily="18" charset="0"/>
                <a:cs typeface="Times New Roman" panose="02020603050405020304" pitchFamily="18" charset="0"/>
              </a:rPr>
              <a:t> -&gt; cái nhìn hăm dọa, bực tức.</a:t>
            </a:r>
          </a:p>
        </p:txBody>
      </p:sp>
      <p:sp>
        <p:nvSpPr>
          <p:cNvPr id="9" name="Text Box 7">
            <a:extLst>
              <a:ext uri="{FF2B5EF4-FFF2-40B4-BE49-F238E27FC236}">
                <a16:creationId xmlns:a16="http://schemas.microsoft.com/office/drawing/2014/main" id="{E6CE10A1-818E-4C7A-901A-278EA7B000A5}"/>
              </a:ext>
            </a:extLst>
          </p:cNvPr>
          <p:cNvSpPr txBox="1">
            <a:spLocks noChangeArrowheads="1"/>
          </p:cNvSpPr>
          <p:nvPr/>
        </p:nvSpPr>
        <p:spPr bwMode="auto">
          <a:xfrm>
            <a:off x="203201" y="2413001"/>
            <a:ext cx="12196233"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fontAlgn="base">
              <a:spcBef>
                <a:spcPct val="50000"/>
              </a:spcBef>
              <a:spcAft>
                <a:spcPct val="0"/>
              </a:spcAft>
              <a:buNone/>
            </a:pPr>
            <a:r>
              <a:rPr lang="vi-VN" altLang="en-US" sz="4267">
                <a:solidFill>
                  <a:srgbClr val="0033CC"/>
                </a:solidFill>
                <a:latin typeface="Times New Roman" panose="02020603050405020304" pitchFamily="18" charset="0"/>
                <a:cs typeface="Times New Roman" panose="02020603050405020304" pitchFamily="18" charset="0"/>
              </a:rPr>
              <a:t>=&gt; </a:t>
            </a:r>
            <a:r>
              <a:rPr lang="en-US" altLang="en-US" sz="4267">
                <a:solidFill>
                  <a:srgbClr val="0033CC"/>
                </a:solidFill>
                <a:latin typeface="Times New Roman" panose="02020603050405020304" pitchFamily="18" charset="0"/>
                <a:cs typeface="Times New Roman" panose="02020603050405020304" pitchFamily="18" charset="0"/>
              </a:rPr>
              <a:t>T</a:t>
            </a:r>
            <a:r>
              <a:rPr lang="en-US" altLang="en-US" sz="4267" b="1">
                <a:solidFill>
                  <a:srgbClr val="0033CC"/>
                </a:solidFill>
                <a:latin typeface="Times New Roman" panose="02020603050405020304" pitchFamily="18" charset="0"/>
                <a:cs typeface="Times New Roman" panose="02020603050405020304" pitchFamily="18" charset="0"/>
              </a:rPr>
              <a:t>ên sĩ quan Đức rât tức tối, bực tức với ông cụ.</a:t>
            </a:r>
            <a:r>
              <a:rPr lang="en-US" altLang="en-US" b="1">
                <a:solidFill>
                  <a:srgbClr val="0033CC"/>
                </a:solidFill>
                <a:latin typeface="Times New Roman" panose="02020603050405020304" pitchFamily="18" charset="0"/>
                <a:cs typeface="Times New Roman" panose="02020603050405020304" pitchFamily="18"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9"/>
                                        </p:tgtEl>
                                        <p:attrNameLst>
                                          <p:attrName>style.visibility</p:attrName>
                                        </p:attrNameLst>
                                      </p:cBhvr>
                                      <p:to>
                                        <p:strVal val="visible"/>
                                      </p:to>
                                    </p:set>
                                    <p:anim calcmode="discrete" valueType="clr">
                                      <p:cBhvr override="childStyle">
                                        <p:cTn id="14"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9"/>
                                        </p:tgtEl>
                                        <p:attrNameLst>
                                          <p:attrName>fillcolor</p:attrName>
                                        </p:attrNameLst>
                                      </p:cBhvr>
                                      <p:tavLst>
                                        <p:tav tm="0">
                                          <p:val>
                                            <p:clrVal>
                                              <a:schemeClr val="accent2"/>
                                            </p:clrVal>
                                          </p:val>
                                        </p:tav>
                                        <p:tav tm="50000">
                                          <p:val>
                                            <p:clrVal>
                                              <a:schemeClr val="hlink"/>
                                            </p:clrVal>
                                          </p:val>
                                        </p:tav>
                                      </p:tavLst>
                                    </p:anim>
                                    <p:set>
                                      <p:cBhvr>
                                        <p:cTn id="16" dur="80"/>
                                        <p:tgtEl>
                                          <p:spTgt spid="9"/>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7"/>
                                        </p:tgtEl>
                                        <p:attrNameLst>
                                          <p:attrName>style.visibility</p:attrName>
                                        </p:attrNameLst>
                                      </p:cBhvr>
                                      <p:to>
                                        <p:strVal val="visible"/>
                                      </p:to>
                                    </p:set>
                                    <p:anim calcmode="discrete" valueType="clr">
                                      <p:cBhvr override="childStyle">
                                        <p:cTn id="21"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7"/>
                                        </p:tgtEl>
                                        <p:attrNameLst>
                                          <p:attrName>fillcolor</p:attrName>
                                        </p:attrNameLst>
                                      </p:cBhvr>
                                      <p:tavLst>
                                        <p:tav tm="0">
                                          <p:val>
                                            <p:clrVal>
                                              <a:schemeClr val="accent2"/>
                                            </p:clrVal>
                                          </p:val>
                                        </p:tav>
                                        <p:tav tm="50000">
                                          <p:val>
                                            <p:clrVal>
                                              <a:schemeClr val="hlink"/>
                                            </p:clrVal>
                                          </p:val>
                                        </p:tav>
                                      </p:tavLst>
                                    </p:anim>
                                    <p:set>
                                      <p:cBhvr>
                                        <p:cTn id="23" dur="80"/>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id="{F06747E5-07B9-4D6E-AF55-D20A2AD10E22}"/>
              </a:ext>
            </a:extLst>
          </p:cNvPr>
          <p:cNvSpPr/>
          <p:nvPr/>
        </p:nvSpPr>
        <p:spPr>
          <a:xfrm>
            <a:off x="4724400" y="1911209"/>
            <a:ext cx="6369050" cy="3043147"/>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58DDC67-D62F-4307-B57D-5905AA3FD72A}"/>
              </a:ext>
            </a:extLst>
          </p:cNvPr>
          <p:cNvSpPr/>
          <p:nvPr/>
        </p:nvSpPr>
        <p:spPr>
          <a:xfrm>
            <a:off x="1929353" y="1142955"/>
            <a:ext cx="8333294" cy="523220"/>
          </a:xfrm>
          <a:prstGeom prst="rect">
            <a:avLst/>
          </a:prstGeom>
          <a:noFill/>
        </p:spPr>
        <p:txBody>
          <a:bodyPr wrap="none" lIns="91440" tIns="45720" rIns="91440" bIns="45720">
            <a:prstTxWarp prst="textPlain">
              <a:avLst/>
            </a:prstTxWarp>
            <a:spAutoFit/>
          </a:bodyPr>
          <a:lstStyle/>
          <a:p>
            <a:pPr algn="ctr"/>
            <a:r>
              <a:rPr lang="en-US" sz="4000" b="0" cap="none" spc="0" dirty="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dirty="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dirty="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58CBF2E7-9FC6-4CE3-9B26-71C8BC36CBE6}"/>
              </a:ext>
            </a:extLst>
          </p:cNvPr>
          <p:cNvSpPr txBox="1"/>
          <p:nvPr/>
        </p:nvSpPr>
        <p:spPr>
          <a:xfrm>
            <a:off x="4724400" y="2459504"/>
            <a:ext cx="6369050" cy="1938992"/>
          </a:xfrm>
          <a:prstGeom prst="rect">
            <a:avLst/>
          </a:prstGeom>
          <a:noFill/>
        </p:spPr>
        <p:txBody>
          <a:bodyPr wrap="square">
            <a:spAutoFit/>
          </a:bodyPr>
          <a:lstStyle/>
          <a:p>
            <a:pPr algn="ctr"/>
            <a:r>
              <a:rPr lang="en-US" altLang="en-US" sz="4000" b="1">
                <a:solidFill>
                  <a:srgbClr val="002060"/>
                </a:solidFill>
                <a:ea typeface="Arial-Rounded" panose="020B0500000000000000" pitchFamily="34" charset="0"/>
                <a:cs typeface="Arial-Rounded" panose="020B0500000000000000" pitchFamily="34" charset="0"/>
              </a:rPr>
              <a:t>Vì sao tên sĩ quan Đức có thái độ bực tức với</a:t>
            </a:r>
          </a:p>
          <a:p>
            <a:pPr algn="ctr"/>
            <a:r>
              <a:rPr lang="en-US" altLang="en-US" sz="4000" b="1">
                <a:solidFill>
                  <a:srgbClr val="002060"/>
                </a:solidFill>
                <a:ea typeface="Arial-Rounded" panose="020B0500000000000000" pitchFamily="34" charset="0"/>
                <a:cs typeface="Arial-Rounded" panose="020B0500000000000000" pitchFamily="34" charset="0"/>
              </a:rPr>
              <a:t>ông cụ người Pháp?</a:t>
            </a:r>
            <a:endParaRPr lang="en-US" sz="4000"/>
          </a:p>
        </p:txBody>
      </p:sp>
    </p:spTree>
    <p:extLst>
      <p:ext uri="{BB962C8B-B14F-4D97-AF65-F5344CB8AC3E}">
        <p14:creationId xmlns:p14="http://schemas.microsoft.com/office/powerpoint/2010/main" val="260303114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0" name="Rectangle: Rounded Corners 9">
            <a:extLst>
              <a:ext uri="{FF2B5EF4-FFF2-40B4-BE49-F238E27FC236}">
                <a16:creationId xmlns:a16="http://schemas.microsoft.com/office/drawing/2014/main" id="{30FDE550-4D28-4FC9-8E8A-3BCC9421DFE9}"/>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12" name="Thought Bubble: Cloud 11">
            <a:extLst>
              <a:ext uri="{FF2B5EF4-FFF2-40B4-BE49-F238E27FC236}">
                <a16:creationId xmlns:a16="http://schemas.microsoft.com/office/drawing/2014/main" id="{0A429D02-C15F-4231-8518-084DAED4CB99}"/>
              </a:ext>
            </a:extLst>
          </p:cNvPr>
          <p:cNvSpPr/>
          <p:nvPr/>
        </p:nvSpPr>
        <p:spPr>
          <a:xfrm>
            <a:off x="3696499" y="1243399"/>
            <a:ext cx="7112000" cy="2984500"/>
          </a:xfrm>
          <a:prstGeom prst="cloudCallout">
            <a:avLst>
              <a:gd name="adj1" fmla="val -65476"/>
              <a:gd name="adj2" fmla="val 34841"/>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C313617-3731-4B8C-AA96-99426B799FBA}"/>
              </a:ext>
            </a:extLst>
          </p:cNvPr>
          <p:cNvSpPr txBox="1"/>
          <p:nvPr/>
        </p:nvSpPr>
        <p:spPr>
          <a:xfrm>
            <a:off x="4661975" y="1785203"/>
            <a:ext cx="5480768" cy="1938992"/>
          </a:xfrm>
          <a:prstGeom prst="rect">
            <a:avLst/>
          </a:prstGeom>
          <a:noFill/>
        </p:spPr>
        <p:txBody>
          <a:bodyPr wrap="square">
            <a:spAutoFit/>
          </a:bodyPr>
          <a:lstStyle/>
          <a:p>
            <a:pPr algn="ctr"/>
            <a:r>
              <a:rPr lang="en-US" altLang="en-US" sz="4000" b="1">
                <a:ea typeface="Arial-Rounded" panose="020B0500000000000000" pitchFamily="34" charset="0"/>
                <a:cs typeface="Arial-Rounded" panose="020B0500000000000000" pitchFamily="34" charset="0"/>
                <a:sym typeface="Wingdings 3" panose="05040102010807070707" pitchFamily="18" charset="2"/>
              </a:rPr>
              <a:t>Nêu nội dung của bài </a:t>
            </a:r>
          </a:p>
          <a:p>
            <a:pPr algn="ctr"/>
            <a:r>
              <a:rPr lang="en-US" altLang="en-US" sz="4000" b="1">
                <a:ea typeface="Arial-Rounded" panose="020B0500000000000000" pitchFamily="34" charset="0"/>
                <a:cs typeface="Arial-Rounded" panose="020B0500000000000000" pitchFamily="34" charset="0"/>
                <a:sym typeface="Wingdings 3" panose="05040102010807070707" pitchFamily="18" charset="2"/>
              </a:rPr>
              <a:t>Tập đọc “Sự sụp đổ của </a:t>
            </a:r>
          </a:p>
          <a:p>
            <a:pPr algn="ctr"/>
            <a:r>
              <a:rPr lang="en-US" altLang="en-US" sz="4000" b="1">
                <a:ea typeface="Arial-Rounded" panose="020B0500000000000000" pitchFamily="34" charset="0"/>
                <a:cs typeface="Arial-Rounded" panose="020B0500000000000000" pitchFamily="34" charset="0"/>
                <a:sym typeface="Wingdings 3" panose="05040102010807070707" pitchFamily="18" charset="2"/>
              </a:rPr>
              <a:t>chế độ A-pác-thai” ?</a:t>
            </a:r>
            <a:endParaRPr lang="en-US" sz="4000"/>
          </a:p>
        </p:txBody>
      </p:sp>
      <p:pic>
        <p:nvPicPr>
          <p:cNvPr id="17" name="Picture 16">
            <a:extLst>
              <a:ext uri="{FF2B5EF4-FFF2-40B4-BE49-F238E27FC236}">
                <a16:creationId xmlns:a16="http://schemas.microsoft.com/office/drawing/2014/main" id="{C5430688-987E-4B08-AA83-0375CAEDC4A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48" b="100000" l="391" r="47168">
                        <a14:foregroundMark x1="18750" y1="28418" x2="34277" y2="39844"/>
                        <a14:foregroundMark x1="32715" y1="26563" x2="31152" y2="43359"/>
                        <a14:foregroundMark x1="34473" y1="20898" x2="18652" y2="46777"/>
                        <a14:foregroundMark x1="12695" y1="33008" x2="34180" y2="44141"/>
                        <a14:foregroundMark x1="33398" y1="30371" x2="37988" y2="38965"/>
                        <a14:foregroundMark x1="15625" y1="59668" x2="25000" y2="63379"/>
                        <a14:foregroundMark x1="31836" y1="54980" x2="35938" y2="60156"/>
                        <a14:foregroundMark x1="34863" y1="93945" x2="36523" y2="93652"/>
                        <a14:foregroundMark x1="19824" y1="94336" x2="20508" y2="95703"/>
                        <a14:foregroundMark x1="35352" y1="94922" x2="37305" y2="94922"/>
                        <a14:foregroundMark x1="31641" y1="93164" x2="31641" y2="93164"/>
                        <a14:foregroundMark x1="32129" y1="93164" x2="33203" y2="94336"/>
                        <a14:foregroundMark x1="33301" y1="94434" x2="34766" y2="95313"/>
                        <a14:foregroundMark x1="35352" y1="95313" x2="37305" y2="95215"/>
                        <a14:foregroundMark x1="37695" y1="92676" x2="39160" y2="93652"/>
                        <a14:foregroundMark x1="17383" y1="88281" x2="18066" y2="93457"/>
                        <a14:foregroundMark x1="18066" y1="94141" x2="17285" y2="95508"/>
                        <a14:foregroundMark x1="17285" y1="95605" x2="20410" y2="95898"/>
                        <a14:foregroundMark x1="20801" y1="95801" x2="22754" y2="95215"/>
                        <a14:foregroundMark x1="23633" y1="92676" x2="22852" y2="94922"/>
                        <a14:foregroundMark x1="36328" y1="87109" x2="36914" y2="92676"/>
                        <a14:foregroundMark x1="36719" y1="89160" x2="37305" y2="92090"/>
                        <a14:foregroundMark x1="23730" y1="93164" x2="22656" y2="95020"/>
                        <a14:foregroundMark x1="23535" y1="94336" x2="23633" y2="94238"/>
                        <a14:foregroundMark x1="24707" y1="87109" x2="23535" y2="91602"/>
                        <a14:backgroundMark x1="16016" y1="86621" x2="16992" y2="93262"/>
                        <a14:backgroundMark x1="16406" y1="85840" x2="16895" y2="89941"/>
                        <a14:backgroundMark x1="26465" y1="81738" x2="26465" y2="87500"/>
                        <a14:backgroundMark x1="38281" y1="86328" x2="39063" y2="90918"/>
                        <a14:backgroundMark x1="37207" y1="87598" x2="38574" y2="91016"/>
                        <a14:backgroundMark x1="37598" y1="89355" x2="37793" y2="91211"/>
                        <a14:backgroundMark x1="25781" y1="83301" x2="26172" y2="85547"/>
                        <a14:backgroundMark x1="28223" y1="87207" x2="29102" y2="88965"/>
                        <a14:backgroundMark x1="26172" y1="80762" x2="26660" y2="82422"/>
                      </a14:backgroundRemoval>
                    </a14:imgEffect>
                    <a14:imgEffect>
                      <a14:saturation sat="300000"/>
                    </a14:imgEffect>
                  </a14:imgLayer>
                </a14:imgProps>
              </a:ext>
              <a:ext uri="{28A0092B-C50C-407E-A947-70E740481C1C}">
                <a14:useLocalDpi xmlns:a14="http://schemas.microsoft.com/office/drawing/2010/main" val="0"/>
              </a:ext>
            </a:extLst>
          </a:blip>
          <a:srcRect l="1174" t="7555" r="52272" b="-1333"/>
          <a:stretch/>
        </p:blipFill>
        <p:spPr>
          <a:xfrm>
            <a:off x="475013" y="2076712"/>
            <a:ext cx="2316250" cy="4665787"/>
          </a:xfrm>
          <a:prstGeom prst="rect">
            <a:avLst/>
          </a:prstGeom>
        </p:spPr>
      </p:pic>
    </p:spTree>
    <p:extLst>
      <p:ext uri="{BB962C8B-B14F-4D97-AF65-F5344CB8AC3E}">
        <p14:creationId xmlns:p14="http://schemas.microsoft.com/office/powerpoint/2010/main" val="306556431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id="{0A429D02-C15F-4231-8518-084DAED4CB99}"/>
              </a:ext>
            </a:extLst>
          </p:cNvPr>
          <p:cNvSpPr/>
          <p:nvPr/>
        </p:nvSpPr>
        <p:spPr>
          <a:xfrm>
            <a:off x="3339653" y="1613487"/>
            <a:ext cx="6813773"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id="{BC313617-3731-4B8C-AA96-99426B799FBA}"/>
              </a:ext>
            </a:extLst>
          </p:cNvPr>
          <p:cNvSpPr txBox="1"/>
          <p:nvPr/>
        </p:nvSpPr>
        <p:spPr>
          <a:xfrm>
            <a:off x="3448875" y="1761081"/>
            <a:ext cx="6813772" cy="3970318"/>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Vì cụ đáp lại lời chào của hắn bằng tiếng Pháp 1 cách lạnh lùng, và càng bực tức hơn khi hắn nhận ra cụ thông thạo tiếng Đức có thể đọc được các tác phẩm của nhà văn Đức và không đáp lời hắn bằng tiếng Đức.</a:t>
            </a:r>
            <a:endParaRPr lang="en-US" sz="3600">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16" name="Picture 15">
            <a:extLst>
              <a:ext uri="{FF2B5EF4-FFF2-40B4-BE49-F238E27FC236}">
                <a16:creationId xmlns:a16="http://schemas.microsoft.com/office/drawing/2014/main" id="{0E612E92-E6B9-4AA1-9642-994A58AA78E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254" b="100000" l="42383" r="100000">
                        <a14:foregroundMark x1="58301" y1="26563" x2="79590" y2="46191"/>
                        <a14:foregroundMark x1="77246" y1="26758" x2="63867" y2="49512"/>
                        <a14:foregroundMark x1="61230" y1="38281" x2="66797" y2="45020"/>
                        <a14:foregroundMark x1="73047" y1="35840" x2="78613" y2="42090"/>
                        <a14:foregroundMark x1="51465" y1="49707" x2="54688" y2="56641"/>
                        <a14:foregroundMark x1="55371" y1="58496" x2="59180" y2="62891"/>
                        <a14:foregroundMark x1="77734" y1="57129" x2="85742" y2="63281"/>
                        <a14:foregroundMark x1="65332" y1="78906" x2="70117" y2="95703"/>
                        <a14:foregroundMark x1="74609" y1="84668" x2="80762" y2="94629"/>
                        <a14:foregroundMark x1="79883" y1="95117" x2="83496" y2="94141"/>
                        <a14:foregroundMark x1="65332" y1="87109" x2="68066" y2="95313"/>
                        <a14:foregroundMark x1="67969" y1="96094" x2="69043" y2="97070"/>
                        <a14:foregroundMark x1="69141" y1="97070" x2="71875" y2="97168"/>
                        <a14:foregroundMark x1="70410" y1="87012" x2="72461" y2="96387"/>
                        <a14:foregroundMark x1="72656" y1="96191" x2="72656" y2="97168"/>
                        <a14:foregroundMark x1="74902" y1="90527" x2="80078" y2="95703"/>
                        <a14:foregroundMark x1="66406" y1="91602" x2="68652" y2="96484"/>
                        <a14:foregroundMark x1="67480" y1="94141" x2="68262" y2="95996"/>
                        <a14:foregroundMark x1="67578" y1="94824" x2="68164" y2="96484"/>
                        <a14:foregroundMark x1="71582" y1="86328" x2="75098" y2="90332"/>
                        <a14:foregroundMark x1="78809" y1="86621" x2="82910" y2="93652"/>
                        <a14:foregroundMark x1="79297" y1="95313" x2="83789" y2="94238"/>
                        <a14:foregroundMark x1="80371" y1="95605" x2="82324" y2="94629"/>
                        <a14:foregroundMark x1="81445" y1="95313" x2="84375" y2="93945"/>
                        <a14:foregroundMark x1="82520" y1="83203" x2="79102" y2="85938"/>
                        <a14:backgroundMark x1="48633" y1="86621" x2="60645" y2="99512"/>
                        <a14:backgroundMark x1="73633" y1="90723" x2="75391" y2="98633"/>
                        <a14:backgroundMark x1="86230" y1="88379" x2="98145" y2="99609"/>
                        <a14:backgroundMark x1="59766" y1="89746" x2="63672" y2="98633"/>
                        <a14:backgroundMark x1="61719" y1="86426" x2="68066" y2="98730"/>
                        <a14:backgroundMark x1="70898" y1="86621" x2="74609" y2="92578"/>
                        <a14:backgroundMark x1="71094" y1="88672" x2="72754" y2="92578"/>
                        <a14:backgroundMark x1="71191" y1="87109" x2="71875" y2="89551"/>
                        <a14:backgroundMark x1="70801" y1="87305" x2="71484" y2="89746"/>
                        <a14:backgroundMark x1="74609" y1="93066" x2="81641" y2="99316"/>
                        <a14:backgroundMark x1="81738" y1="86816" x2="93359" y2="97949"/>
                        <a14:backgroundMark x1="79492" y1="86328" x2="83398" y2="89258"/>
                        <a14:backgroundMark x1="70801" y1="86426" x2="72266" y2="88477"/>
                        <a14:backgroundMark x1="71094" y1="85938" x2="71973" y2="87207"/>
                        <a14:backgroundMark x1="80176" y1="85840" x2="80176" y2="85840"/>
                      </a14:backgroundRemoval>
                    </a14:imgEffect>
                    <a14:imgEffect>
                      <a14:saturation sat="300000"/>
                    </a14:imgEffect>
                  </a14:imgLayer>
                </a14:imgProps>
              </a:ext>
              <a:ext uri="{28A0092B-C50C-407E-A947-70E740481C1C}">
                <a14:useLocalDpi xmlns:a14="http://schemas.microsoft.com/office/drawing/2010/main" val="0"/>
              </a:ext>
            </a:extLst>
          </a:blip>
          <a:srcRect l="47379" t="4814" r="-1236" b="1408"/>
          <a:stretch/>
        </p:blipFill>
        <p:spPr>
          <a:xfrm flipH="1">
            <a:off x="457254" y="1687267"/>
            <a:ext cx="2773178" cy="4828721"/>
          </a:xfrm>
          <a:prstGeom prst="rect">
            <a:avLst/>
          </a:prstGeom>
        </p:spPr>
      </p:pic>
    </p:spTree>
    <p:extLst>
      <p:ext uri="{BB962C8B-B14F-4D97-AF65-F5344CB8AC3E}">
        <p14:creationId xmlns:p14="http://schemas.microsoft.com/office/powerpoint/2010/main" val="39983702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714" name="Picture 1">
            <a:extLst>
              <a:ext uri="{FF2B5EF4-FFF2-40B4-BE49-F238E27FC236}">
                <a16:creationId xmlns:a16="http://schemas.microsoft.com/office/drawing/2014/main" id="{6705ED13-205B-4C3B-A5A4-C0D5C5A59D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18" y="48684"/>
            <a:ext cx="12177183" cy="783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a:extLst>
              <a:ext uri="{FF2B5EF4-FFF2-40B4-BE49-F238E27FC236}">
                <a16:creationId xmlns:a16="http://schemas.microsoft.com/office/drawing/2014/main" id="{6816EE7A-8417-4DAA-BC91-F947F1EA75D9}"/>
              </a:ext>
            </a:extLst>
          </p:cNvPr>
          <p:cNvSpPr txBox="1">
            <a:spLocks noChangeArrowheads="1"/>
          </p:cNvSpPr>
          <p:nvPr/>
        </p:nvSpPr>
        <p:spPr bwMode="auto">
          <a:xfrm>
            <a:off x="304800" y="3879851"/>
            <a:ext cx="1219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4800" b="1">
                <a:solidFill>
                  <a:srgbClr val="FF0000"/>
                </a:solidFill>
                <a:latin typeface="Times New Roman" panose="02020603050405020304" pitchFamily="18" charset="0"/>
                <a:cs typeface="Times New Roman" panose="02020603050405020304" pitchFamily="18" charset="0"/>
              </a:rPr>
              <a:t>Đoạn 1 cho ta biết điều gì?</a:t>
            </a:r>
          </a:p>
        </p:txBody>
      </p:sp>
      <p:sp>
        <p:nvSpPr>
          <p:cNvPr id="4" name="Text Box 7">
            <a:extLst>
              <a:ext uri="{FF2B5EF4-FFF2-40B4-BE49-F238E27FC236}">
                <a16:creationId xmlns:a16="http://schemas.microsoft.com/office/drawing/2014/main" id="{6DB27251-C671-4515-A9D3-B93123C94088}"/>
              </a:ext>
            </a:extLst>
          </p:cNvPr>
          <p:cNvSpPr txBox="1">
            <a:spLocks noChangeArrowheads="1"/>
          </p:cNvSpPr>
          <p:nvPr/>
        </p:nvSpPr>
        <p:spPr bwMode="auto">
          <a:xfrm>
            <a:off x="304801" y="5198533"/>
            <a:ext cx="119020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4800" b="1">
                <a:solidFill>
                  <a:srgbClr val="190BC8"/>
                </a:solidFill>
                <a:latin typeface="Times New Roman" panose="02020603050405020304" pitchFamily="18" charset="0"/>
                <a:cs typeface="Times New Roman" panose="02020603050405020304" pitchFamily="18" charset="0"/>
              </a:rPr>
              <a:t>Sự hung hăng, hống hách của tên phát xít.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id="{F06747E5-07B9-4D6E-AF55-D20A2AD10E22}"/>
              </a:ext>
            </a:extLst>
          </p:cNvPr>
          <p:cNvSpPr/>
          <p:nvPr/>
        </p:nvSpPr>
        <p:spPr>
          <a:xfrm>
            <a:off x="4724400" y="1911209"/>
            <a:ext cx="6369050" cy="2076591"/>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58CBF2E7-9FC6-4CE3-9B26-71C8BC36CBE6}"/>
              </a:ext>
            </a:extLst>
          </p:cNvPr>
          <p:cNvSpPr txBox="1"/>
          <p:nvPr/>
        </p:nvSpPr>
        <p:spPr>
          <a:xfrm>
            <a:off x="4724400" y="2274838"/>
            <a:ext cx="6369050" cy="1323439"/>
          </a:xfrm>
          <a:prstGeom prst="rect">
            <a:avLst/>
          </a:prstGeom>
          <a:noFill/>
        </p:spPr>
        <p:txBody>
          <a:bodyPr wrap="square">
            <a:spAutoFit/>
          </a:bodyPr>
          <a:lstStyle/>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Nhà văn Đức Si-le được ông cụ đánh giá như thế nào?</a:t>
            </a:r>
            <a:endParaRPr lang="en-US" sz="4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207892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pic>
        <p:nvPicPr>
          <p:cNvPr id="11" name="Picture 10">
            <a:extLst>
              <a:ext uri="{FF2B5EF4-FFF2-40B4-BE49-F238E27FC236}">
                <a16:creationId xmlns:a16="http://schemas.microsoft.com/office/drawing/2014/main" id="{AA101869-61F0-48B7-9F10-A462709335E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48" b="100000" l="391" r="47168">
                        <a14:foregroundMark x1="18750" y1="28418" x2="34277" y2="39844"/>
                        <a14:foregroundMark x1="32715" y1="26563" x2="31152" y2="43359"/>
                        <a14:foregroundMark x1="34473" y1="20898" x2="18652" y2="46777"/>
                        <a14:foregroundMark x1="12695" y1="33008" x2="34180" y2="44141"/>
                        <a14:foregroundMark x1="33398" y1="30371" x2="37988" y2="38965"/>
                        <a14:foregroundMark x1="15625" y1="59668" x2="25000" y2="63379"/>
                        <a14:foregroundMark x1="31836" y1="54980" x2="35938" y2="60156"/>
                        <a14:foregroundMark x1="34863" y1="93945" x2="36523" y2="93652"/>
                        <a14:foregroundMark x1="19824" y1="94336" x2="20508" y2="95703"/>
                        <a14:foregroundMark x1="35352" y1="94922" x2="37305" y2="94922"/>
                        <a14:foregroundMark x1="31641" y1="93164" x2="31641" y2="93164"/>
                        <a14:foregroundMark x1="32129" y1="93164" x2="33203" y2="94336"/>
                        <a14:foregroundMark x1="33301" y1="94434" x2="34766" y2="95313"/>
                        <a14:foregroundMark x1="35352" y1="95313" x2="37305" y2="95215"/>
                        <a14:foregroundMark x1="37695" y1="92676" x2="39160" y2="93652"/>
                        <a14:foregroundMark x1="17383" y1="88281" x2="18066" y2="93457"/>
                        <a14:foregroundMark x1="18066" y1="94141" x2="17285" y2="95508"/>
                        <a14:foregroundMark x1="17285" y1="95605" x2="20410" y2="95898"/>
                        <a14:foregroundMark x1="20801" y1="95801" x2="22754" y2="95215"/>
                        <a14:foregroundMark x1="23633" y1="92676" x2="22852" y2="94922"/>
                        <a14:foregroundMark x1="36328" y1="87109" x2="36914" y2="92676"/>
                        <a14:foregroundMark x1="36719" y1="89160" x2="37305" y2="92090"/>
                        <a14:foregroundMark x1="23730" y1="93164" x2="22656" y2="95020"/>
                        <a14:foregroundMark x1="23535" y1="94336" x2="23633" y2="94238"/>
                        <a14:foregroundMark x1="24707" y1="87109" x2="23535" y2="91602"/>
                        <a14:backgroundMark x1="16016" y1="86621" x2="16992" y2="93262"/>
                        <a14:backgroundMark x1="16406" y1="85840" x2="16895" y2="89941"/>
                        <a14:backgroundMark x1="26465" y1="81738" x2="26465" y2="87500"/>
                        <a14:backgroundMark x1="38281" y1="86328" x2="39063" y2="90918"/>
                        <a14:backgroundMark x1="37207" y1="87598" x2="38574" y2="91016"/>
                        <a14:backgroundMark x1="37598" y1="89355" x2="37793" y2="91211"/>
                        <a14:backgroundMark x1="25781" y1="83301" x2="26172" y2="85547"/>
                        <a14:backgroundMark x1="28223" y1="87207" x2="29102" y2="88965"/>
                        <a14:backgroundMark x1="26172" y1="80762" x2="26660" y2="82422"/>
                      </a14:backgroundRemoval>
                    </a14:imgEffect>
                    <a14:imgEffect>
                      <a14:saturation sat="300000"/>
                    </a14:imgEffect>
                  </a14:imgLayer>
                </a14:imgProps>
              </a:ext>
              <a:ext uri="{28A0092B-C50C-407E-A947-70E740481C1C}">
                <a14:useLocalDpi xmlns:a14="http://schemas.microsoft.com/office/drawing/2010/main" val="0"/>
              </a:ext>
            </a:extLst>
          </a:blip>
          <a:srcRect l="1174" t="7555" r="52272" b="-1333"/>
          <a:stretch/>
        </p:blipFill>
        <p:spPr>
          <a:xfrm>
            <a:off x="475013" y="2154781"/>
            <a:ext cx="2316250" cy="4665787"/>
          </a:xfrm>
          <a:prstGeom prst="rect">
            <a:avLst/>
          </a:prstGeom>
        </p:spPr>
      </p:pic>
      <p:sp>
        <p:nvSpPr>
          <p:cNvPr id="12" name="Thought Bubble: Cloud 11">
            <a:extLst>
              <a:ext uri="{FF2B5EF4-FFF2-40B4-BE49-F238E27FC236}">
                <a16:creationId xmlns:a16="http://schemas.microsoft.com/office/drawing/2014/main" id="{0A429D02-C15F-4231-8518-084DAED4CB99}"/>
              </a:ext>
            </a:extLst>
          </p:cNvPr>
          <p:cNvSpPr/>
          <p:nvPr/>
        </p:nvSpPr>
        <p:spPr>
          <a:xfrm rot="1889345">
            <a:off x="2762088" y="1628033"/>
            <a:ext cx="4544838"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id="{BC313617-3731-4B8C-AA96-99426B799FBA}"/>
              </a:ext>
            </a:extLst>
          </p:cNvPr>
          <p:cNvSpPr txBox="1"/>
          <p:nvPr/>
        </p:nvSpPr>
        <p:spPr>
          <a:xfrm>
            <a:off x="3044195" y="2154781"/>
            <a:ext cx="3980626" cy="3416320"/>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Ông cụ đánh giá là </a:t>
            </a:r>
            <a:r>
              <a:rPr lang="en-US"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một</a:t>
            </a: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nhà văn quốc tế bởi đã có những tác phẩm dành cho các quốc gia khác nhau trên thế giới.</a:t>
            </a:r>
            <a:endParaRPr lang="en-US" sz="3600">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10" name="Picture 2" descr="Cái lớn lao của Đức – Schiller – Bài viết của Nguyễn Xuân Xanh">
            <a:extLst>
              <a:ext uri="{FF2B5EF4-FFF2-40B4-BE49-F238E27FC236}">
                <a16:creationId xmlns:a16="http://schemas.microsoft.com/office/drawing/2014/main" id="{A92B094D-1D7A-4B41-B6C3-0F015516D37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7631880" y="1886213"/>
            <a:ext cx="3665834" cy="41013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7057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320EC8-5C41-4AB2-B1E4-7A61253FF3A0}"/>
              </a:ext>
            </a:extLst>
          </p:cNvPr>
          <p:cNvSpPr txBox="1">
            <a:spLocks noChangeArrowheads="1"/>
          </p:cNvSpPr>
          <p:nvPr/>
        </p:nvSpPr>
        <p:spPr bwMode="auto">
          <a:xfrm>
            <a:off x="488951" y="506275"/>
            <a:ext cx="11703049" cy="140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eaLnBrk="0" fontAlgn="base" hangingPunct="0">
              <a:spcBef>
                <a:spcPct val="0"/>
              </a:spcBef>
              <a:spcAft>
                <a:spcPct val="0"/>
              </a:spcAft>
              <a:buNone/>
            </a:pPr>
            <a:r>
              <a:rPr lang="en-US" altLang="en-US" sz="4267" b="1" dirty="0" err="1">
                <a:solidFill>
                  <a:srgbClr val="FF0000"/>
                </a:solidFill>
                <a:latin typeface="Times New Roman" panose="02020603050405020304" pitchFamily="18" charset="0"/>
                <a:cs typeface="Times New Roman" panose="02020603050405020304" pitchFamily="18" charset="0"/>
              </a:rPr>
              <a:t>Ông</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cụ</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đã</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giải</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thích</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như</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thế</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nào</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về</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tầm</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cỡ</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quốc</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tế</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của</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nhà</a:t>
            </a:r>
            <a:r>
              <a:rPr lang="en-US" altLang="en-US" sz="4267" b="1" dirty="0">
                <a:solidFill>
                  <a:srgbClr val="FF0000"/>
                </a:solidFill>
                <a:latin typeface="Times New Roman" panose="02020603050405020304" pitchFamily="18" charset="0"/>
                <a:cs typeface="Times New Roman" panose="02020603050405020304" pitchFamily="18" charset="0"/>
              </a:rPr>
              <a:t> </a:t>
            </a:r>
            <a:r>
              <a:rPr lang="en-US" altLang="en-US" sz="4267" b="1" dirty="0" err="1">
                <a:solidFill>
                  <a:srgbClr val="FF0000"/>
                </a:solidFill>
                <a:latin typeface="Times New Roman" panose="02020603050405020304" pitchFamily="18" charset="0"/>
                <a:cs typeface="Times New Roman" panose="02020603050405020304" pitchFamily="18" charset="0"/>
              </a:rPr>
              <a:t>văn</a:t>
            </a:r>
            <a:r>
              <a:rPr lang="en-US" altLang="en-US" sz="4267" b="1" dirty="0">
                <a:solidFill>
                  <a:srgbClr val="FF0000"/>
                </a:solidFill>
                <a:latin typeface="Times New Roman" panose="02020603050405020304" pitchFamily="18" charset="0"/>
                <a:cs typeface="Times New Roman" panose="02020603050405020304" pitchFamily="18" charset="0"/>
              </a:rPr>
              <a:t> Si le?</a:t>
            </a:r>
          </a:p>
        </p:txBody>
      </p:sp>
      <p:sp>
        <p:nvSpPr>
          <p:cNvPr id="5" name="TextBox 4">
            <a:extLst>
              <a:ext uri="{FF2B5EF4-FFF2-40B4-BE49-F238E27FC236}">
                <a16:creationId xmlns:a16="http://schemas.microsoft.com/office/drawing/2014/main" id="{8FA98FB3-9E1C-45DC-8AA9-B64FA8EBFF87}"/>
              </a:ext>
            </a:extLst>
          </p:cNvPr>
          <p:cNvSpPr txBox="1">
            <a:spLocks noChangeArrowheads="1"/>
          </p:cNvSpPr>
          <p:nvPr/>
        </p:nvSpPr>
        <p:spPr bwMode="auto">
          <a:xfrm>
            <a:off x="387351" y="1911916"/>
            <a:ext cx="11804649" cy="271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eaLnBrk="0" fontAlgn="base" hangingPunct="0">
              <a:spcBef>
                <a:spcPct val="0"/>
              </a:spcBef>
              <a:spcAft>
                <a:spcPct val="0"/>
              </a:spcAft>
              <a:buNone/>
            </a:pP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Là</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nhà</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văn</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mà</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những</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tác</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phẩm</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của</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họ</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không</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chỉ</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nổi</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tiếng</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trong</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nước</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mà</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còn</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nổi</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tiếng</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trên</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khắp</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thế</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giới</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Nội</a:t>
            </a:r>
            <a:r>
              <a:rPr lang="en-US" altLang="en-US" sz="4267" b="1" dirty="0">
                <a:solidFill>
                  <a:srgbClr val="3308EA"/>
                </a:solidFill>
                <a:latin typeface="Times New Roman" panose="02020603050405020304" pitchFamily="18" charset="0"/>
                <a:cs typeface="Times New Roman" panose="02020603050405020304" pitchFamily="18" charset="0"/>
              </a:rPr>
              <a:t> dung </a:t>
            </a:r>
            <a:r>
              <a:rPr lang="en-US" altLang="en-US" sz="4267" b="1" dirty="0" err="1">
                <a:solidFill>
                  <a:srgbClr val="3308EA"/>
                </a:solidFill>
                <a:latin typeface="Times New Roman" panose="02020603050405020304" pitchFamily="18" charset="0"/>
                <a:cs typeface="Times New Roman" panose="02020603050405020304" pitchFamily="18" charset="0"/>
              </a:rPr>
              <a:t>khai</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thác</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vấn</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đề</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của</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nhiều</a:t>
            </a:r>
            <a:r>
              <a:rPr lang="en-US" altLang="en-US" sz="4267" b="1" dirty="0">
                <a:solidFill>
                  <a:srgbClr val="3308EA"/>
                </a:solidFill>
                <a:latin typeface="Times New Roman" panose="02020603050405020304" pitchFamily="18" charset="0"/>
                <a:cs typeface="Times New Roman" panose="02020603050405020304" pitchFamily="18" charset="0"/>
              </a:rPr>
              <a:t> </a:t>
            </a:r>
            <a:r>
              <a:rPr lang="en-US" altLang="en-US" sz="4267" b="1" dirty="0" err="1">
                <a:solidFill>
                  <a:srgbClr val="3308EA"/>
                </a:solidFill>
                <a:latin typeface="Times New Roman" panose="02020603050405020304" pitchFamily="18" charset="0"/>
                <a:cs typeface="Times New Roman" panose="02020603050405020304" pitchFamily="18" charset="0"/>
              </a:rPr>
              <a:t>nước</a:t>
            </a:r>
            <a:r>
              <a:rPr lang="en-US" altLang="en-US" sz="4267" b="1" dirty="0">
                <a:solidFill>
                  <a:srgbClr val="3308EA"/>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id="{F06747E5-07B9-4D6E-AF55-D20A2AD10E22}"/>
              </a:ext>
            </a:extLst>
          </p:cNvPr>
          <p:cNvSpPr/>
          <p:nvPr/>
        </p:nvSpPr>
        <p:spPr>
          <a:xfrm>
            <a:off x="4724400" y="1911209"/>
            <a:ext cx="6369050" cy="2076591"/>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58CBF2E7-9FC6-4CE3-9B26-71C8BC36CBE6}"/>
              </a:ext>
            </a:extLst>
          </p:cNvPr>
          <p:cNvSpPr txBox="1"/>
          <p:nvPr/>
        </p:nvSpPr>
        <p:spPr>
          <a:xfrm>
            <a:off x="4724400" y="2083791"/>
            <a:ext cx="6369050" cy="1938992"/>
          </a:xfrm>
          <a:prstGeom prst="rect">
            <a:avLst/>
          </a:prstGeom>
          <a:noFill/>
        </p:spPr>
        <p:txBody>
          <a:bodyPr wrap="square">
            <a:spAutoFit/>
          </a:bodyPr>
          <a:lstStyle/>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Em hiểu thái độ của ông cụ với người Đức và tiếng Đức như thế nào?</a:t>
            </a:r>
            <a:endParaRPr lang="en-US" sz="4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858740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id="{0A429D02-C15F-4231-8518-084DAED4CB99}"/>
              </a:ext>
            </a:extLst>
          </p:cNvPr>
          <p:cNvSpPr/>
          <p:nvPr/>
        </p:nvSpPr>
        <p:spPr>
          <a:xfrm rot="1889345">
            <a:off x="2708625" y="1817666"/>
            <a:ext cx="3971681" cy="4103519"/>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id="{BC313617-3731-4B8C-AA96-99426B799FBA}"/>
              </a:ext>
            </a:extLst>
          </p:cNvPr>
          <p:cNvSpPr txBox="1"/>
          <p:nvPr/>
        </p:nvSpPr>
        <p:spPr>
          <a:xfrm>
            <a:off x="2762451" y="2359148"/>
            <a:ext cx="3980626" cy="3416320"/>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Ông cụ không ghét người Đức và tiếng Đức nhưng ông căm ghét những tên phát xít Đức xâm lược.</a:t>
            </a:r>
          </a:p>
        </p:txBody>
      </p:sp>
      <p:sp>
        <p:nvSpPr>
          <p:cNvPr id="13" name="Rectangle: Rounded Corners 12">
            <a:extLst>
              <a:ext uri="{FF2B5EF4-FFF2-40B4-BE49-F238E27FC236}">
                <a16:creationId xmlns:a16="http://schemas.microsoft.com/office/drawing/2014/main"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3" name="Picture 2">
            <a:extLst>
              <a:ext uri="{FF2B5EF4-FFF2-40B4-BE49-F238E27FC236}">
                <a16:creationId xmlns:a16="http://schemas.microsoft.com/office/drawing/2014/main" id="{2830D6CC-48E0-47E2-8CDC-32E3A37300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2012" b="96094" l="48145" r="99219">
                        <a14:foregroundMark x1="62695" y1="31445" x2="81543" y2="42676"/>
                        <a14:foregroundMark x1="70996" y1="50488" x2="77148" y2="74609"/>
                        <a14:foregroundMark x1="81055" y1="81641" x2="81543" y2="83789"/>
                        <a14:foregroundMark x1="66211" y1="80859" x2="68945" y2="85840"/>
                        <a14:foregroundMark x1="72656" y1="86816" x2="73047" y2="87207"/>
                        <a14:foregroundMark x1="56543" y1="53418" x2="56543" y2="53418"/>
                        <a14:foregroundMark x1="66602" y1="59180" x2="66602" y2="59180"/>
                        <a14:foregroundMark x1="81738" y1="57910" x2="81738" y2="57910"/>
                        <a14:foregroundMark x1="86719" y1="57324" x2="86719" y2="57324"/>
                        <a14:foregroundMark x1="70215" y1="46289" x2="71680" y2="49023"/>
                        <a14:foregroundMark x1="84375" y1="59961" x2="87012" y2="59375"/>
                        <a14:foregroundMark x1="84082" y1="60449" x2="84082" y2="60449"/>
                        <a14:foregroundMark x1="84863" y1="60352" x2="84863" y2="60352"/>
                        <a14:foregroundMark x1="84863" y1="60352" x2="86035" y2="59863"/>
                        <a14:foregroundMark x1="71680" y1="86426" x2="72656" y2="89063"/>
                        <a14:foregroundMark x1="63965" y1="82715" x2="65430" y2="84180"/>
                        <a14:foregroundMark x1="64063" y1="84277" x2="64063" y2="84277"/>
                        <a14:foregroundMark x1="64258" y1="83984" x2="64258" y2="83984"/>
                        <a14:foregroundMark x1="63770" y1="81641" x2="65039" y2="84766"/>
                        <a14:foregroundMark x1="65137" y1="84766" x2="67578" y2="85840"/>
                        <a14:foregroundMark x1="64941" y1="84766" x2="67480" y2="86133"/>
                        <a14:foregroundMark x1="67480" y1="86133" x2="69922" y2="87109"/>
                        <a14:foregroundMark x1="77539" y1="81836" x2="79199" y2="84961"/>
                        <a14:foregroundMark x1="79785" y1="85059" x2="82324" y2="85840"/>
                        <a14:foregroundMark x1="80566" y1="86035" x2="81836" y2="86035"/>
                        <a14:foregroundMark x1="86035" y1="81348" x2="83203" y2="85742"/>
                        <a14:backgroundMark x1="57129" y1="62695" x2="61621" y2="70508"/>
                        <a14:backgroundMark x1="86914" y1="62695" x2="86914" y2="63867"/>
                        <a14:backgroundMark x1="84766" y1="76758" x2="85059" y2="78125"/>
                        <a14:backgroundMark x1="74707" y1="81641" x2="74316" y2="83105"/>
                        <a14:backgroundMark x1="84180" y1="62012" x2="87500" y2="62012"/>
                        <a14:backgroundMark x1="83398" y1="61719" x2="83887" y2="63184"/>
                        <a14:backgroundMark x1="83398" y1="61035" x2="84863" y2="61523"/>
                        <a14:backgroundMark x1="84473" y1="60938" x2="87402" y2="60547"/>
                        <a14:backgroundMark x1="73730" y1="79492" x2="73340" y2="81934"/>
                        <a14:backgroundMark x1="74707" y1="82227" x2="76855" y2="83008"/>
                        <a14:backgroundMark x1="76465" y1="82129" x2="77344" y2="83496"/>
                        <a14:backgroundMark x1="75879" y1="81934" x2="76367" y2="81934"/>
                        <a14:backgroundMark x1="75586" y1="81641" x2="76758" y2="81641"/>
                        <a14:backgroundMark x1="63574" y1="66602" x2="63477" y2="71680"/>
                        <a14:backgroundMark x1="64355" y1="71094" x2="62305" y2="76563"/>
                        <a14:backgroundMark x1="64258" y1="72363" x2="62305" y2="77148"/>
                        <a14:backgroundMark x1="63672" y1="66309" x2="63770" y2="70996"/>
                        <a14:backgroundMark x1="64258" y1="66504" x2="64258" y2="70313"/>
                        <a14:backgroundMark x1="84082" y1="62988" x2="85254" y2="67285"/>
                        <a14:backgroundMark x1="79492" y1="86230" x2="82813" y2="87305"/>
                        <a14:backgroundMark x1="84570" y1="76563" x2="83887" y2="78516"/>
                        <a14:backgroundMark x1="84180" y1="77148" x2="84180" y2="77832"/>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51730" t="9765" b="6725"/>
          <a:stretch/>
        </p:blipFill>
        <p:spPr>
          <a:xfrm flipH="1">
            <a:off x="357554" y="2519283"/>
            <a:ext cx="2404897" cy="4160645"/>
          </a:xfrm>
          <a:prstGeom prst="rect">
            <a:avLst/>
          </a:prstGeom>
        </p:spPr>
      </p:pic>
      <p:pic>
        <p:nvPicPr>
          <p:cNvPr id="16" name="Picture 2" descr="Đội quân đồ tể&amp;#39; tàn bạo của phát xít Đức trong Thế chiến II - VnExpress">
            <a:extLst>
              <a:ext uri="{FF2B5EF4-FFF2-40B4-BE49-F238E27FC236}">
                <a16:creationId xmlns:a16="http://schemas.microsoft.com/office/drawing/2014/main" id="{25B95F5F-4606-41E6-9355-1005E5BC51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1943" y="2202200"/>
            <a:ext cx="4493749" cy="33214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77210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500" fill="hold"/>
                                        <p:tgtEl>
                                          <p:spTgt spid="16"/>
                                        </p:tgtEl>
                                        <p:attrNameLst>
                                          <p:attrName>ppt_w</p:attrName>
                                        </p:attrNameLst>
                                      </p:cBhvr>
                                      <p:tavLst>
                                        <p:tav tm="0">
                                          <p:val>
                                            <p:fltVal val="0"/>
                                          </p:val>
                                        </p:tav>
                                        <p:tav tm="100000">
                                          <p:val>
                                            <p:strVal val="#ppt_w"/>
                                          </p:val>
                                        </p:tav>
                                      </p:tavLst>
                                    </p:anim>
                                    <p:anim calcmode="lin" valueType="num">
                                      <p:cBhvr>
                                        <p:cTn id="16" dur="500" fill="hold"/>
                                        <p:tgtEl>
                                          <p:spTgt spid="16"/>
                                        </p:tgtEl>
                                        <p:attrNameLst>
                                          <p:attrName>ppt_h</p:attrName>
                                        </p:attrNameLst>
                                      </p:cBhvr>
                                      <p:tavLst>
                                        <p:tav tm="0">
                                          <p:val>
                                            <p:fltVal val="0"/>
                                          </p:val>
                                        </p:tav>
                                        <p:tav tm="100000">
                                          <p:val>
                                            <p:strVal val="#ppt_h"/>
                                          </p:val>
                                        </p:tav>
                                      </p:tavLst>
                                    </p:anim>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65988A-679E-4F20-B65A-9B3A634ED3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0" b="65350" l="1900" r="66750">
                        <a14:foregroundMark x1="15650" y1="43250" x2="15650" y2="43250"/>
                        <a14:foregroundMark x1="23650" y1="43750" x2="20650" y2="47900"/>
                        <a14:foregroundMark x1="57050" y1="13750" x2="57050" y2="13750"/>
                        <a14:foregroundMark x1="56000" y1="17900" x2="56000" y2="17900"/>
                        <a14:foregroundMark x1="54150" y1="24800" x2="54150" y2="24800"/>
                      </a14:backgroundRemoval>
                    </a14:imgEffect>
                  </a14:imgLayer>
                </a14:imgProps>
              </a:ext>
              <a:ext uri="{28A0092B-C50C-407E-A947-70E740481C1C}">
                <a14:useLocalDpi xmlns:a14="http://schemas.microsoft.com/office/drawing/2010/main" val="0"/>
              </a:ext>
            </a:extLst>
          </a:blip>
          <a:stretch>
            <a:fillRect/>
          </a:stretch>
        </p:blipFill>
        <p:spPr>
          <a:xfrm>
            <a:off x="-435394" y="1489006"/>
            <a:ext cx="8141754" cy="7566348"/>
          </a:xfrm>
          <a:prstGeom prst="rect">
            <a:avLst/>
          </a:prstGeom>
        </p:spPr>
      </p:pic>
      <p:sp>
        <p:nvSpPr>
          <p:cNvPr id="8" name="Rectangle: Rounded Corners 7">
            <a:extLst>
              <a:ext uri="{FF2B5EF4-FFF2-40B4-BE49-F238E27FC236}">
                <a16:creationId xmlns:a16="http://schemas.microsoft.com/office/drawing/2014/main" id="{8B282DD2-EA51-4DBA-9978-58787FD5E014}"/>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 name="Thought Bubble: Cloud 2">
            <a:extLst>
              <a:ext uri="{FF2B5EF4-FFF2-40B4-BE49-F238E27FC236}">
                <a16:creationId xmlns:a16="http://schemas.microsoft.com/office/drawing/2014/main" id="{F06747E5-07B9-4D6E-AF55-D20A2AD10E22}"/>
              </a:ext>
            </a:extLst>
          </p:cNvPr>
          <p:cNvSpPr/>
          <p:nvPr/>
        </p:nvSpPr>
        <p:spPr>
          <a:xfrm>
            <a:off x="4724400" y="1911209"/>
            <a:ext cx="6369050" cy="2076591"/>
          </a:xfrm>
          <a:prstGeom prst="cloudCallout">
            <a:avLst>
              <a:gd name="adj1" fmla="val -66098"/>
              <a:gd name="adj2" fmla="val -9281"/>
            </a:avLst>
          </a:prstGeom>
          <a:solidFill>
            <a:srgbClr val="DFF1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58DDC67-D62F-4307-B57D-5905AA3FD72A}"/>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15" name="Text Box 10">
            <a:extLst>
              <a:ext uri="{FF2B5EF4-FFF2-40B4-BE49-F238E27FC236}">
                <a16:creationId xmlns:a16="http://schemas.microsoft.com/office/drawing/2014/main" id="{985B0D30-59DD-409A-A257-4462C226CC75}"/>
              </a:ext>
            </a:extLst>
          </p:cNvPr>
          <p:cNvSpPr txBox="1">
            <a:spLocks noChangeArrowheads="1"/>
          </p:cNvSpPr>
          <p:nvPr/>
        </p:nvSpPr>
        <p:spPr bwMode="auto">
          <a:xfrm>
            <a:off x="4229101" y="2578100"/>
            <a:ext cx="7607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0"/>
              </a:spcBef>
              <a:spcAft>
                <a:spcPct val="0"/>
              </a:spcAft>
              <a:buFontTx/>
              <a:buNone/>
            </a:pPr>
            <a:r>
              <a:rPr lang="en-US" altLang="en-US" sz="4000" b="1">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lang="en-US" altLang="en-US" sz="40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TextBox 15">
            <a:extLst>
              <a:ext uri="{FF2B5EF4-FFF2-40B4-BE49-F238E27FC236}">
                <a16:creationId xmlns:a16="http://schemas.microsoft.com/office/drawing/2014/main" id="{58CBF2E7-9FC6-4CE3-9B26-71C8BC36CBE6}"/>
              </a:ext>
            </a:extLst>
          </p:cNvPr>
          <p:cNvSpPr txBox="1"/>
          <p:nvPr/>
        </p:nvSpPr>
        <p:spPr>
          <a:xfrm>
            <a:off x="4724400" y="2105561"/>
            <a:ext cx="6369050" cy="1323439"/>
          </a:xfrm>
          <a:prstGeom prst="rect">
            <a:avLst/>
          </a:prstGeom>
          <a:noFill/>
        </p:spPr>
        <p:txBody>
          <a:bodyPr wrap="square">
            <a:spAutoFit/>
          </a:bodyPr>
          <a:lstStyle/>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Lời đáp của ông cụ</a:t>
            </a:r>
            <a:endParaRPr lang="en-US"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endParaRPr>
          </a:p>
          <a:p>
            <a:pPr algn="ctr"/>
            <a:r>
              <a:rPr lang="vi-VN" altLang="en-US" sz="4000" b="1">
                <a:solidFill>
                  <a:srgbClr val="002060"/>
                </a:solidFill>
                <a:latin typeface="Calibri" panose="020F0502020204030204" pitchFamily="34" charset="0"/>
                <a:ea typeface="Arial-Rounded" panose="020B0500000000000000" pitchFamily="34" charset="0"/>
                <a:cs typeface="Calibri" panose="020F0502020204030204" pitchFamily="34" charset="0"/>
              </a:rPr>
              <a:t>cuối câu chuyện ngụ ý gì ?</a:t>
            </a:r>
            <a:endParaRPr lang="en-US" sz="40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392862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id="{0A429D02-C15F-4231-8518-084DAED4CB99}"/>
              </a:ext>
            </a:extLst>
          </p:cNvPr>
          <p:cNvSpPr/>
          <p:nvPr/>
        </p:nvSpPr>
        <p:spPr>
          <a:xfrm rot="1889345">
            <a:off x="2762088" y="1628033"/>
            <a:ext cx="4544838"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id="{BC313617-3731-4B8C-AA96-99426B799FBA}"/>
              </a:ext>
            </a:extLst>
          </p:cNvPr>
          <p:cNvSpPr txBox="1"/>
          <p:nvPr/>
        </p:nvSpPr>
        <p:spPr>
          <a:xfrm>
            <a:off x="2747621" y="2444818"/>
            <a:ext cx="4625884" cy="2862322"/>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Ông cụ mượn tác phẩm của nhà văn Đức ‘’Những tên cướp’’ để ám chỉ bọn phát xít Đức xâm lược.</a:t>
            </a:r>
          </a:p>
        </p:txBody>
      </p:sp>
      <p:sp>
        <p:nvSpPr>
          <p:cNvPr id="13" name="Rectangle: Rounded Corners 12">
            <a:extLst>
              <a:ext uri="{FF2B5EF4-FFF2-40B4-BE49-F238E27FC236}">
                <a16:creationId xmlns:a16="http://schemas.microsoft.com/office/drawing/2014/main"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3" name="Picture 2">
            <a:extLst>
              <a:ext uri="{FF2B5EF4-FFF2-40B4-BE49-F238E27FC236}">
                <a16:creationId xmlns:a16="http://schemas.microsoft.com/office/drawing/2014/main" id="{2830D6CC-48E0-47E2-8CDC-32E3A37300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5430" b="100000" l="684" r="57813">
                        <a14:foregroundMark x1="41504" y1="31152" x2="25684" y2="46094"/>
                        <a14:foregroundMark x1="39551" y1="39453" x2="31348" y2="50195"/>
                        <a14:foregroundMark x1="18848" y1="38379" x2="18945" y2="42578"/>
                        <a14:foregroundMark x1="48926" y1="52832" x2="47461" y2="54980"/>
                        <a14:foregroundMark x1="36914" y1="28906" x2="26563" y2="38477"/>
                        <a14:foregroundMark x1="38086" y1="94141" x2="39355" y2="96680"/>
                        <a14:foregroundMark x1="39941" y1="80371" x2="39160" y2="95117"/>
                        <a14:foregroundMark x1="39844" y1="96582" x2="37109" y2="94336"/>
                        <a14:foregroundMark x1="40137" y1="94922" x2="40137" y2="97070"/>
                        <a14:foregroundMark x1="40137" y1="97070" x2="35840" y2="95215"/>
                        <a14:foregroundMark x1="33496" y1="77051" x2="36230" y2="95801"/>
                        <a14:foregroundMark x1="28711" y1="78418" x2="26660" y2="95801"/>
                        <a14:foregroundMark x1="30566" y1="87109" x2="28711" y2="95215"/>
                        <a14:foregroundMark x1="28711" y1="95215" x2="25098" y2="95313"/>
                        <a14:foregroundMark x1="24316" y1="82324" x2="25391" y2="94531"/>
                        <a14:foregroundMark x1="25293" y1="94531" x2="24316" y2="95801"/>
                        <a14:foregroundMark x1="24316" y1="93555" x2="24316" y2="95020"/>
                        <a14:foregroundMark x1="24219" y1="95215" x2="23926" y2="95313"/>
                        <a14:foregroundMark x1="40430" y1="82227" x2="39648" y2="94336"/>
                        <a14:foregroundMark x1="41992" y1="35938" x2="35742" y2="48535"/>
                        <a14:backgroundMark x1="21191" y1="81934" x2="1660" y2="95605"/>
                        <a14:backgroundMark x1="13477" y1="54102" x2="4590" y2="66504"/>
                        <a14:backgroundMark x1="14063" y1="70313" x2="5566" y2="71680"/>
                        <a14:backgroundMark x1="22168" y1="87891" x2="7520" y2="99121"/>
                        <a14:backgroundMark x1="51172" y1="80566" x2="50391" y2="96973"/>
                        <a14:backgroundMark x1="47656" y1="95117" x2="36621" y2="99902"/>
                        <a14:backgroundMark x1="31445" y1="87500" x2="33398" y2="97949"/>
                        <a14:backgroundMark x1="32227" y1="79199" x2="31836" y2="89648"/>
                        <a14:backgroundMark x1="53223" y1="39063" x2="49707" y2="46582"/>
                        <a14:backgroundMark x1="50586" y1="45801" x2="48535" y2="49609"/>
                        <a14:backgroundMark x1="48926" y1="50293" x2="47656" y2="49805"/>
                        <a14:backgroundMark x1="41895" y1="79395" x2="41113" y2="94824"/>
                        <a14:backgroundMark x1="41211" y1="81055" x2="40723" y2="90723"/>
                        <a14:backgroundMark x1="32520" y1="78320" x2="31738" y2="84863"/>
                        <a14:backgroundMark x1="31934" y1="79004" x2="31543" y2="83203"/>
                        <a14:backgroundMark x1="40918" y1="80664" x2="41016" y2="86621"/>
                        <a14:backgroundMark x1="10352" y1="65137" x2="10645" y2="67188"/>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581" t="14124" r="45203" b="485"/>
          <a:stretch/>
        </p:blipFill>
        <p:spPr>
          <a:xfrm>
            <a:off x="69785" y="2425567"/>
            <a:ext cx="2701110" cy="4254362"/>
          </a:xfrm>
          <a:prstGeom prst="rect">
            <a:avLst/>
          </a:prstGeom>
        </p:spPr>
      </p:pic>
      <p:pic>
        <p:nvPicPr>
          <p:cNvPr id="17" name="Picture 16">
            <a:extLst>
              <a:ext uri="{FF2B5EF4-FFF2-40B4-BE49-F238E27FC236}">
                <a16:creationId xmlns:a16="http://schemas.microsoft.com/office/drawing/2014/main" id="{993881F5-1BB8-4555-B340-1029F0BCC9E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6000"/>
                    </a14:imgEffect>
                  </a14:imgLayer>
                </a14:imgProps>
              </a:ext>
              <a:ext uri="{28A0092B-C50C-407E-A947-70E740481C1C}">
                <a14:useLocalDpi xmlns:a14="http://schemas.microsoft.com/office/drawing/2010/main" val="0"/>
              </a:ext>
            </a:extLst>
          </a:blip>
          <a:stretch>
            <a:fillRect/>
          </a:stretch>
        </p:blipFill>
        <p:spPr>
          <a:xfrm>
            <a:off x="7521612" y="2444619"/>
            <a:ext cx="4196097" cy="2999232"/>
          </a:xfrm>
          <a:prstGeom prst="rect">
            <a:avLst/>
          </a:prstGeom>
          <a:ln>
            <a:noFill/>
          </a:ln>
          <a:effectLst>
            <a:softEdge rad="112500"/>
          </a:effectLst>
        </p:spPr>
      </p:pic>
    </p:spTree>
    <p:extLst>
      <p:ext uri="{BB962C8B-B14F-4D97-AF65-F5344CB8AC3E}">
        <p14:creationId xmlns:p14="http://schemas.microsoft.com/office/powerpoint/2010/main" val="127148121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2" name="Thought Bubble: Cloud 11">
            <a:extLst>
              <a:ext uri="{FF2B5EF4-FFF2-40B4-BE49-F238E27FC236}">
                <a16:creationId xmlns:a16="http://schemas.microsoft.com/office/drawing/2014/main" id="{0A429D02-C15F-4231-8518-084DAED4CB99}"/>
              </a:ext>
            </a:extLst>
          </p:cNvPr>
          <p:cNvSpPr/>
          <p:nvPr/>
        </p:nvSpPr>
        <p:spPr>
          <a:xfrm rot="1889345">
            <a:off x="2762088" y="1628033"/>
            <a:ext cx="4544838" cy="4469814"/>
          </a:xfrm>
          <a:prstGeom prst="cloudCallout">
            <a:avLst>
              <a:gd name="adj1" fmla="val -17794"/>
              <a:gd name="adj2" fmla="val -2162"/>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TextBox 13">
            <a:extLst>
              <a:ext uri="{FF2B5EF4-FFF2-40B4-BE49-F238E27FC236}">
                <a16:creationId xmlns:a16="http://schemas.microsoft.com/office/drawing/2014/main" id="{BC313617-3731-4B8C-AA96-99426B799FBA}"/>
              </a:ext>
            </a:extLst>
          </p:cNvPr>
          <p:cNvSpPr txBox="1"/>
          <p:nvPr/>
        </p:nvSpPr>
        <p:spPr>
          <a:xfrm>
            <a:off x="2747621" y="2444818"/>
            <a:ext cx="4625884" cy="2862322"/>
          </a:xfrm>
          <a:prstGeom prst="rect">
            <a:avLst/>
          </a:prstGeom>
          <a:noFill/>
        </p:spPr>
        <p:txBody>
          <a:bodyPr wrap="square">
            <a:spAutoFit/>
          </a:bodyPr>
          <a:lstStyle/>
          <a:p>
            <a:pPr algn="ctr"/>
            <a:r>
              <a:rPr lang="vi-VN" altLang="en-US" sz="36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Cách nói ngụ ý này rất tế nhị nhưng sâu cay khiến tên sĩ quan Đức tức tối mà không làm gì được.</a:t>
            </a:r>
          </a:p>
        </p:txBody>
      </p:sp>
      <p:sp>
        <p:nvSpPr>
          <p:cNvPr id="13" name="Rectangle: Rounded Corners 12">
            <a:extLst>
              <a:ext uri="{FF2B5EF4-FFF2-40B4-BE49-F238E27FC236}">
                <a16:creationId xmlns:a16="http://schemas.microsoft.com/office/drawing/2014/main" id="{9D807875-9745-4677-A169-938E5376171E}"/>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15" name="Rectangle 14">
            <a:extLst>
              <a:ext uri="{FF2B5EF4-FFF2-40B4-BE49-F238E27FC236}">
                <a16:creationId xmlns:a16="http://schemas.microsoft.com/office/drawing/2014/main" id="{7881E170-EF97-4BAF-8EA6-B546D857FE74}"/>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3" name="Picture 2">
            <a:extLst>
              <a:ext uri="{FF2B5EF4-FFF2-40B4-BE49-F238E27FC236}">
                <a16:creationId xmlns:a16="http://schemas.microsoft.com/office/drawing/2014/main" id="{2830D6CC-48E0-47E2-8CDC-32E3A37300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5430" b="100000" l="684" r="57813">
                        <a14:foregroundMark x1="41504" y1="31152" x2="25684" y2="46094"/>
                        <a14:foregroundMark x1="39551" y1="39453" x2="31348" y2="50195"/>
                        <a14:foregroundMark x1="18848" y1="38379" x2="18945" y2="42578"/>
                        <a14:foregroundMark x1="48926" y1="52832" x2="47461" y2="54980"/>
                        <a14:foregroundMark x1="36914" y1="28906" x2="26563" y2="38477"/>
                        <a14:foregroundMark x1="38086" y1="94141" x2="39355" y2="96680"/>
                        <a14:foregroundMark x1="39941" y1="80371" x2="39160" y2="95117"/>
                        <a14:foregroundMark x1="39844" y1="96582" x2="37109" y2="94336"/>
                        <a14:foregroundMark x1="40137" y1="94922" x2="40137" y2="97070"/>
                        <a14:foregroundMark x1="40137" y1="97070" x2="35840" y2="95215"/>
                        <a14:foregroundMark x1="33496" y1="77051" x2="36230" y2="95801"/>
                        <a14:foregroundMark x1="28711" y1="78418" x2="26660" y2="95801"/>
                        <a14:foregroundMark x1="30566" y1="87109" x2="28711" y2="95215"/>
                        <a14:foregroundMark x1="28711" y1="95215" x2="25098" y2="95313"/>
                        <a14:foregroundMark x1="24316" y1="82324" x2="25391" y2="94531"/>
                        <a14:foregroundMark x1="25293" y1="94531" x2="24316" y2="95801"/>
                        <a14:foregroundMark x1="24316" y1="93555" x2="24316" y2="95020"/>
                        <a14:foregroundMark x1="24219" y1="95215" x2="23926" y2="95313"/>
                        <a14:foregroundMark x1="40430" y1="82227" x2="39648" y2="94336"/>
                        <a14:foregroundMark x1="41992" y1="35938" x2="35742" y2="48535"/>
                        <a14:backgroundMark x1="21191" y1="81934" x2="1660" y2="95605"/>
                        <a14:backgroundMark x1="13477" y1="54102" x2="4590" y2="66504"/>
                        <a14:backgroundMark x1="14063" y1="70313" x2="5566" y2="71680"/>
                        <a14:backgroundMark x1="22168" y1="87891" x2="7520" y2="99121"/>
                        <a14:backgroundMark x1="51172" y1="80566" x2="50391" y2="96973"/>
                        <a14:backgroundMark x1="47656" y1="95117" x2="36621" y2="99902"/>
                        <a14:backgroundMark x1="31445" y1="87500" x2="33398" y2="97949"/>
                        <a14:backgroundMark x1="32227" y1="79199" x2="31836" y2="89648"/>
                        <a14:backgroundMark x1="53223" y1="39063" x2="49707" y2="46582"/>
                        <a14:backgroundMark x1="50586" y1="45801" x2="48535" y2="49609"/>
                        <a14:backgroundMark x1="48926" y1="50293" x2="47656" y2="49805"/>
                        <a14:backgroundMark x1="41895" y1="79395" x2="41113" y2="94824"/>
                        <a14:backgroundMark x1="41211" y1="81055" x2="40723" y2="90723"/>
                        <a14:backgroundMark x1="32520" y1="78320" x2="31738" y2="84863"/>
                        <a14:backgroundMark x1="31934" y1="79004" x2="31543" y2="83203"/>
                        <a14:backgroundMark x1="40918" y1="80664" x2="41016" y2="86621"/>
                        <a14:backgroundMark x1="10352" y1="65137" x2="10645" y2="67188"/>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581" t="14124" r="45203" b="485"/>
          <a:stretch/>
        </p:blipFill>
        <p:spPr>
          <a:xfrm>
            <a:off x="69785" y="2425567"/>
            <a:ext cx="2701110" cy="4254362"/>
          </a:xfrm>
          <a:prstGeom prst="rect">
            <a:avLst/>
          </a:prstGeom>
        </p:spPr>
      </p:pic>
      <p:pic>
        <p:nvPicPr>
          <p:cNvPr id="17" name="Picture 16">
            <a:extLst>
              <a:ext uri="{FF2B5EF4-FFF2-40B4-BE49-F238E27FC236}">
                <a16:creationId xmlns:a16="http://schemas.microsoft.com/office/drawing/2014/main" id="{993881F5-1BB8-4555-B340-1029F0BCC9E0}"/>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36000"/>
                    </a14:imgEffect>
                  </a14:imgLayer>
                </a14:imgProps>
              </a:ext>
              <a:ext uri="{28A0092B-C50C-407E-A947-70E740481C1C}">
                <a14:useLocalDpi xmlns:a14="http://schemas.microsoft.com/office/drawing/2010/main" val="0"/>
              </a:ext>
            </a:extLst>
          </a:blip>
          <a:stretch>
            <a:fillRect/>
          </a:stretch>
        </p:blipFill>
        <p:spPr>
          <a:xfrm>
            <a:off x="7521612" y="2444619"/>
            <a:ext cx="4196097" cy="2999232"/>
          </a:xfrm>
          <a:prstGeom prst="rect">
            <a:avLst/>
          </a:prstGeom>
          <a:ln>
            <a:noFill/>
          </a:ln>
          <a:effectLst>
            <a:softEdge rad="112500"/>
          </a:effectLst>
        </p:spPr>
      </p:pic>
    </p:spTree>
    <p:extLst>
      <p:ext uri="{BB962C8B-B14F-4D97-AF65-F5344CB8AC3E}">
        <p14:creationId xmlns:p14="http://schemas.microsoft.com/office/powerpoint/2010/main" val="358406715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16" presetClass="entr" presetSubtype="21"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randombar(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68F3C2-DE5D-45E0-84FD-BF8AEEEE4D4C}"/>
              </a:ext>
            </a:extLst>
          </p:cNvPr>
          <p:cNvPicPr>
            <a:picLocks noChangeAspect="1"/>
          </p:cNvPicPr>
          <p:nvPr/>
        </p:nvPicPr>
        <p:blipFill>
          <a:blip r:embed="rId2"/>
          <a:stretch>
            <a:fillRect/>
          </a:stretch>
        </p:blipFill>
        <p:spPr>
          <a:xfrm flipH="1">
            <a:off x="0" y="1390"/>
            <a:ext cx="12192000" cy="6855220"/>
          </a:xfrm>
          <a:prstGeom prst="rect">
            <a:avLst/>
          </a:prstGeom>
        </p:spPr>
      </p:pic>
      <p:grpSp>
        <p:nvGrpSpPr>
          <p:cNvPr id="4" name="组合 8">
            <a:extLst>
              <a:ext uri="{FF2B5EF4-FFF2-40B4-BE49-F238E27FC236}">
                <a16:creationId xmlns:a16="http://schemas.microsoft.com/office/drawing/2014/main" id="{2E2C63E8-8898-4504-BB61-2EEFAF45BDDD}"/>
              </a:ext>
            </a:extLst>
          </p:cNvPr>
          <p:cNvGrpSpPr/>
          <p:nvPr/>
        </p:nvGrpSpPr>
        <p:grpSpPr>
          <a:xfrm>
            <a:off x="1633138" y="-197334"/>
            <a:ext cx="10032554" cy="1478833"/>
            <a:chOff x="-649585" y="355239"/>
            <a:chExt cx="10032554" cy="1478833"/>
          </a:xfrm>
        </p:grpSpPr>
        <p:pic>
          <p:nvPicPr>
            <p:cNvPr id="5" name="图片 6">
              <a:extLst>
                <a:ext uri="{FF2B5EF4-FFF2-40B4-BE49-F238E27FC236}">
                  <a16:creationId xmlns:a16="http://schemas.microsoft.com/office/drawing/2014/main" id="{E5D77EDA-ABF4-4B77-AC91-F7F88FB407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6" name="图片 7">
              <a:extLst>
                <a:ext uri="{FF2B5EF4-FFF2-40B4-BE49-F238E27FC236}">
                  <a16:creationId xmlns:a16="http://schemas.microsoft.com/office/drawing/2014/main" id="{4934C033-0727-4863-836A-4BE0EBAFE2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7" name="Rectangle: Rounded Corners 6">
            <a:extLst>
              <a:ext uri="{FF2B5EF4-FFF2-40B4-BE49-F238E27FC236}">
                <a16:creationId xmlns:a16="http://schemas.microsoft.com/office/drawing/2014/main" id="{31DE5020-4B76-4645-84B4-0CFB8682370E}"/>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8" name="Thought Bubble: Cloud 7">
            <a:extLst>
              <a:ext uri="{FF2B5EF4-FFF2-40B4-BE49-F238E27FC236}">
                <a16:creationId xmlns:a16="http://schemas.microsoft.com/office/drawing/2014/main" id="{11F4F53B-94F0-45F8-B253-CB65C9CC011A}"/>
              </a:ext>
            </a:extLst>
          </p:cNvPr>
          <p:cNvSpPr/>
          <p:nvPr/>
        </p:nvSpPr>
        <p:spPr>
          <a:xfrm>
            <a:off x="1077187" y="1315172"/>
            <a:ext cx="7112000" cy="2984500"/>
          </a:xfrm>
          <a:prstGeom prst="cloudCallout">
            <a:avLst>
              <a:gd name="adj1" fmla="val 59381"/>
              <a:gd name="adj2" fmla="val 42330"/>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6BF6859-8F81-4A1B-BEE4-1C7A746C9402}"/>
              </a:ext>
            </a:extLst>
          </p:cNvPr>
          <p:cNvSpPr txBox="1"/>
          <p:nvPr/>
        </p:nvSpPr>
        <p:spPr>
          <a:xfrm>
            <a:off x="1727200" y="1530149"/>
            <a:ext cx="5979111" cy="2554545"/>
          </a:xfrm>
          <a:prstGeom prst="rect">
            <a:avLst/>
          </a:prstGeom>
          <a:noFill/>
        </p:spPr>
        <p:txBody>
          <a:bodyPr wrap="square">
            <a:spAutoFit/>
          </a:bodyPr>
          <a:lstStyle/>
          <a:p>
            <a:pPr algn="ctr"/>
            <a:r>
              <a:rPr lang="vi-VN" altLang="en-US" sz="4000" b="1" i="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Nội dung: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Phản đối chế độ phân biệt chủng tộc, ca ngợi cuộc đấu tranh của người da đen ở Nam Phi.</a:t>
            </a:r>
            <a:endParaRPr lang="en-US" sz="4000">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F9C2D049-A4BA-4508-8B63-27A936F79B6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254" b="100000" l="42383" r="100000">
                        <a14:foregroundMark x1="58301" y1="26563" x2="79590" y2="46191"/>
                        <a14:foregroundMark x1="77246" y1="26758" x2="63867" y2="49512"/>
                        <a14:foregroundMark x1="61230" y1="38281" x2="66797" y2="45020"/>
                        <a14:foregroundMark x1="73047" y1="35840" x2="78613" y2="42090"/>
                        <a14:foregroundMark x1="51465" y1="49707" x2="54688" y2="56641"/>
                        <a14:foregroundMark x1="55371" y1="58496" x2="59180" y2="62891"/>
                        <a14:foregroundMark x1="77734" y1="57129" x2="85742" y2="63281"/>
                        <a14:foregroundMark x1="65332" y1="78906" x2="70117" y2="95703"/>
                        <a14:foregroundMark x1="74609" y1="84668" x2="80762" y2="94629"/>
                        <a14:foregroundMark x1="79883" y1="95117" x2="83496" y2="94141"/>
                        <a14:foregroundMark x1="65332" y1="87109" x2="68066" y2="95313"/>
                        <a14:foregroundMark x1="67969" y1="96094" x2="69043" y2="97070"/>
                        <a14:foregroundMark x1="69141" y1="97070" x2="71875" y2="97168"/>
                        <a14:foregroundMark x1="70410" y1="87012" x2="72461" y2="96387"/>
                        <a14:foregroundMark x1="72656" y1="96191" x2="72656" y2="97168"/>
                        <a14:foregroundMark x1="74902" y1="90527" x2="80078" y2="95703"/>
                        <a14:foregroundMark x1="66406" y1="91602" x2="68652" y2="96484"/>
                        <a14:foregroundMark x1="67480" y1="94141" x2="68262" y2="95996"/>
                        <a14:foregroundMark x1="67578" y1="94824" x2="68164" y2="96484"/>
                        <a14:foregroundMark x1="71582" y1="86328" x2="75098" y2="90332"/>
                        <a14:foregroundMark x1="78809" y1="86621" x2="82910" y2="93652"/>
                        <a14:foregroundMark x1="79297" y1="95313" x2="83789" y2="94238"/>
                        <a14:foregroundMark x1="80371" y1="95605" x2="82324" y2="94629"/>
                        <a14:foregroundMark x1="81445" y1="95313" x2="84375" y2="93945"/>
                        <a14:foregroundMark x1="82520" y1="83203" x2="79102" y2="85938"/>
                        <a14:backgroundMark x1="48633" y1="86621" x2="60645" y2="99512"/>
                        <a14:backgroundMark x1="73633" y1="90723" x2="75391" y2="98633"/>
                        <a14:backgroundMark x1="86230" y1="88379" x2="98145" y2="99609"/>
                        <a14:backgroundMark x1="59766" y1="89746" x2="63672" y2="98633"/>
                        <a14:backgroundMark x1="61719" y1="86426" x2="68066" y2="98730"/>
                        <a14:backgroundMark x1="70898" y1="86621" x2="74609" y2="92578"/>
                        <a14:backgroundMark x1="71094" y1="88672" x2="72754" y2="92578"/>
                        <a14:backgroundMark x1="71191" y1="87109" x2="71875" y2="89551"/>
                        <a14:backgroundMark x1="70801" y1="87305" x2="71484" y2="89746"/>
                        <a14:backgroundMark x1="74609" y1="93066" x2="81641" y2="99316"/>
                        <a14:backgroundMark x1="81738" y1="86816" x2="93359" y2="97949"/>
                        <a14:backgroundMark x1="79492" y1="86328" x2="83398" y2="89258"/>
                        <a14:backgroundMark x1="70801" y1="86426" x2="72266" y2="88477"/>
                        <a14:backgroundMark x1="71094" y1="85938" x2="71973" y2="87207"/>
                        <a14:backgroundMark x1="80176" y1="85840" x2="80176" y2="85840"/>
                      </a14:backgroundRemoval>
                    </a14:imgEffect>
                    <a14:imgEffect>
                      <a14:saturation sat="300000"/>
                    </a14:imgEffect>
                  </a14:imgLayer>
                </a14:imgProps>
              </a:ext>
              <a:ext uri="{28A0092B-C50C-407E-A947-70E740481C1C}">
                <a14:useLocalDpi xmlns:a14="http://schemas.microsoft.com/office/drawing/2010/main" val="0"/>
              </a:ext>
            </a:extLst>
          </a:blip>
          <a:srcRect l="47379" t="4814" r="-1236" b="1408"/>
          <a:stretch/>
        </p:blipFill>
        <p:spPr>
          <a:xfrm>
            <a:off x="9067800" y="1653222"/>
            <a:ext cx="2773178" cy="4828721"/>
          </a:xfrm>
          <a:prstGeom prst="rect">
            <a:avLst/>
          </a:prstGeom>
        </p:spPr>
      </p:pic>
    </p:spTree>
    <p:extLst>
      <p:ext uri="{BB962C8B-B14F-4D97-AF65-F5344CB8AC3E}">
        <p14:creationId xmlns:p14="http://schemas.microsoft.com/office/powerpoint/2010/main" val="134538087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1">
            <a:extLst>
              <a:ext uri="{FF2B5EF4-FFF2-40B4-BE49-F238E27FC236}">
                <a16:creationId xmlns:a16="http://schemas.microsoft.com/office/drawing/2014/main" id="{8B329B76-6C30-47E4-8873-0A9FBB63F2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8685"/>
            <a:ext cx="12090400" cy="6809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a:extLst>
              <a:ext uri="{FF2B5EF4-FFF2-40B4-BE49-F238E27FC236}">
                <a16:creationId xmlns:a16="http://schemas.microsoft.com/office/drawing/2014/main" id="{45B48621-14E6-4A2F-8C1A-1F975F82CA66}"/>
              </a:ext>
            </a:extLst>
          </p:cNvPr>
          <p:cNvSpPr txBox="1">
            <a:spLocks noChangeArrowheads="1"/>
          </p:cNvSpPr>
          <p:nvPr/>
        </p:nvSpPr>
        <p:spPr bwMode="auto">
          <a:xfrm>
            <a:off x="304800" y="3879851"/>
            <a:ext cx="12192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4800" b="1">
                <a:solidFill>
                  <a:srgbClr val="FF0000"/>
                </a:solidFill>
                <a:latin typeface="Times New Roman" panose="02020603050405020304" pitchFamily="18" charset="0"/>
                <a:cs typeface="Times New Roman" panose="02020603050405020304" pitchFamily="18" charset="0"/>
              </a:rPr>
              <a:t>Đoạn 2 cho ta biết điều gì?</a:t>
            </a:r>
          </a:p>
        </p:txBody>
      </p:sp>
      <p:sp>
        <p:nvSpPr>
          <p:cNvPr id="4" name="Text Box 7">
            <a:extLst>
              <a:ext uri="{FF2B5EF4-FFF2-40B4-BE49-F238E27FC236}">
                <a16:creationId xmlns:a16="http://schemas.microsoft.com/office/drawing/2014/main" id="{30506F41-3335-424D-9881-8EBC36A1EB05}"/>
              </a:ext>
            </a:extLst>
          </p:cNvPr>
          <p:cNvSpPr txBox="1">
            <a:spLocks noChangeArrowheads="1"/>
          </p:cNvSpPr>
          <p:nvPr/>
        </p:nvSpPr>
        <p:spPr bwMode="auto">
          <a:xfrm>
            <a:off x="304801" y="5198534"/>
            <a:ext cx="11902017"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fontAlgn="base">
              <a:spcBef>
                <a:spcPct val="50000"/>
              </a:spcBef>
              <a:spcAft>
                <a:spcPct val="0"/>
              </a:spcAft>
              <a:buNone/>
            </a:pPr>
            <a:r>
              <a:rPr lang="en-US" altLang="en-US" sz="4267" b="1">
                <a:solidFill>
                  <a:srgbClr val="190BC8"/>
                </a:solidFill>
                <a:latin typeface="Times New Roman" panose="02020603050405020304" pitchFamily="18" charset="0"/>
                <a:cs typeface="Times New Roman" panose="02020603050405020304" pitchFamily="18" charset="0"/>
              </a:rPr>
              <a:t>Bài học cay đắng ông cụ dành cho tên phát xít</a:t>
            </a:r>
            <a:endParaRPr lang="en-US" altLang="en-US" b="1">
              <a:solidFill>
                <a:srgbClr val="190BC8"/>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99619640-C775-4539-9466-39F7E6E061B7}"/>
              </a:ext>
            </a:extLst>
          </p:cNvPr>
          <p:cNvSpPr/>
          <p:nvPr/>
        </p:nvSpPr>
        <p:spPr>
          <a:xfrm>
            <a:off x="1032387" y="1846892"/>
            <a:ext cx="10171420" cy="4160618"/>
          </a:xfrm>
          <a:prstGeom prst="roundRect">
            <a:avLst>
              <a:gd name="adj" fmla="val 39597"/>
            </a:avLst>
          </a:prstGeom>
          <a:solidFill>
            <a:srgbClr val="4798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5">
            <a:extLst>
              <a:ext uri="{FF2B5EF4-FFF2-40B4-BE49-F238E27FC236}">
                <a16:creationId xmlns:a16="http://schemas.microsoft.com/office/drawing/2014/main" id="{DF370DB7-8903-4EF0-A259-9E6CE5844A3C}"/>
              </a:ext>
            </a:extLst>
          </p:cNvPr>
          <p:cNvSpPr txBox="1">
            <a:spLocks noChangeArrowheads="1"/>
          </p:cNvSpPr>
          <p:nvPr/>
        </p:nvSpPr>
        <p:spPr bwMode="auto">
          <a:xfrm>
            <a:off x="1665672" y="2049612"/>
            <a:ext cx="8904850"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ts val="0"/>
              </a:spcBef>
              <a:spcAft>
                <a:spcPct val="0"/>
              </a:spcAft>
              <a:buFontTx/>
              <a:buNone/>
            </a:pPr>
            <a:r>
              <a:rPr lang="en-US" altLang="en-US" sz="4800" b="1">
                <a:solidFill>
                  <a:schemeClr val="bg1"/>
                </a:solidFill>
                <a:effectLst>
                  <a:outerShdw blurRad="38100" dist="38100" dir="2700000" algn="tl">
                    <a:srgbClr val="000000">
                      <a:alpha val="43137"/>
                    </a:srgbClr>
                  </a:outerShdw>
                </a:effectLst>
                <a:latin typeface="+mn-lt"/>
                <a:sym typeface="Wingdings 3" panose="05040102010807070707" pitchFamily="18" charset="2"/>
              </a:rPr>
              <a:t>NỘI DUNG BÀI HỌC</a:t>
            </a:r>
          </a:p>
          <a:p>
            <a:pPr algn="just" fontAlgn="base">
              <a:spcBef>
                <a:spcPts val="0"/>
              </a:spcBef>
              <a:spcAft>
                <a:spcPct val="0"/>
              </a:spcAft>
              <a:buFontTx/>
              <a:buNone/>
            </a:pPr>
            <a:r>
              <a:rPr lang="en-US" altLang="en-US" sz="4000" b="1">
                <a:solidFill>
                  <a:schemeClr val="bg1"/>
                </a:solidFill>
                <a:latin typeface="+mn-lt"/>
                <a:sym typeface="Wingdings 3" panose="05040102010807070707" pitchFamily="18" charset="2"/>
              </a:rPr>
              <a:t>Ca </a:t>
            </a:r>
            <a:r>
              <a:rPr lang="en-US" altLang="en-US" sz="4000" b="1" dirty="0" err="1">
                <a:solidFill>
                  <a:schemeClr val="bg1"/>
                </a:solidFill>
                <a:latin typeface="+mn-lt"/>
                <a:sym typeface="Wingdings 3" panose="05040102010807070707" pitchFamily="18" charset="2"/>
              </a:rPr>
              <a:t>ngợi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cụ</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già</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người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Pháp</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thông</a:t>
            </a:r>
            <a:r>
              <a:rPr lang="en-US" altLang="en-US" sz="4000" b="1" dirty="0">
                <a:solidFill>
                  <a:schemeClr val="bg1"/>
                </a:solidFill>
                <a:latin typeface="+mn-lt"/>
                <a:sym typeface="Wingdings 3" panose="05040102010807070707" pitchFamily="18" charset="2"/>
              </a:rPr>
              <a:t> minh, </a:t>
            </a:r>
            <a:r>
              <a:rPr lang="en-US" altLang="en-US" sz="4000" b="1" dirty="0" err="1">
                <a:solidFill>
                  <a:schemeClr val="bg1"/>
                </a:solidFill>
                <a:latin typeface="+mn-lt"/>
                <a:sym typeface="Wingdings 3" panose="05040102010807070707" pitchFamily="18" charset="2"/>
              </a:rPr>
              <a:t>biết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phân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biệt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người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Đức</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tiếng</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Đức</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với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bọn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phát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xít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Đức</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Và</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cũng</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dạy</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cho</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tên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sĩ</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quan</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phát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xít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hống</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hách</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một</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bài</a:t>
            </a:r>
            <a:r>
              <a:rPr lang="en-US" altLang="en-US" sz="4000" b="1" dirty="0">
                <a:solidFill>
                  <a:schemeClr val="bg1"/>
                </a:solidFill>
                <a:latin typeface="+mn-lt"/>
                <a:sym typeface="Wingdings 3" panose="05040102010807070707" pitchFamily="18" charset="2"/>
              </a:rPr>
              <a:t> </a:t>
            </a:r>
            <a:r>
              <a:rPr lang="en-US" altLang="en-US" sz="4000" b="1" dirty="0" err="1">
                <a:solidFill>
                  <a:schemeClr val="bg1"/>
                </a:solidFill>
                <a:latin typeface="+mn-lt"/>
                <a:sym typeface="Wingdings 3" panose="05040102010807070707" pitchFamily="18" charset="2"/>
              </a:rPr>
              <a:t>học</a:t>
            </a:r>
            <a:r>
              <a:rPr lang="en-US" altLang="en-US" sz="4000" b="1" dirty="0">
                <a:solidFill>
                  <a:schemeClr val="bg1"/>
                </a:solidFill>
                <a:latin typeface="+mn-lt"/>
                <a:sym typeface="Wingdings 3" panose="05040102010807070707" pitchFamily="18" charset="2"/>
              </a:rPr>
              <a:t>.</a:t>
            </a:r>
          </a:p>
        </p:txBody>
      </p:sp>
      <p:sp>
        <p:nvSpPr>
          <p:cNvPr id="8" name="Rectangle: Rounded Corners 7">
            <a:extLst>
              <a:ext uri="{FF2B5EF4-FFF2-40B4-BE49-F238E27FC236}">
                <a16:creationId xmlns:a16="http://schemas.microsoft.com/office/drawing/2014/main" id="{9B53BBCE-93A9-4924-BB4D-E2CD0189570B}"/>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9" name="Rectangle 8">
            <a:extLst>
              <a:ext uri="{FF2B5EF4-FFF2-40B4-BE49-F238E27FC236}">
                <a16:creationId xmlns:a16="http://schemas.microsoft.com/office/drawing/2014/main" id="{FAC5C694-EC72-48C8-9F97-B6B9CEF44CB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10" name="图片 4">
            <a:extLst>
              <a:ext uri="{FF2B5EF4-FFF2-40B4-BE49-F238E27FC236}">
                <a16:creationId xmlns:a16="http://schemas.microsoft.com/office/drawing/2014/main" id="{011390D1-D91F-4D9A-BB6F-7E9CB278BE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30" t="7741" r="26235" b="56517"/>
          <a:stretch/>
        </p:blipFill>
        <p:spPr>
          <a:xfrm rot="4548636">
            <a:off x="-1591181" y="3746267"/>
            <a:ext cx="4670323" cy="2451142"/>
          </a:xfrm>
          <a:prstGeom prst="rect">
            <a:avLst/>
          </a:prstGeom>
        </p:spPr>
      </p:pic>
    </p:spTree>
    <p:extLst>
      <p:ext uri="{BB962C8B-B14F-4D97-AF65-F5344CB8AC3E}">
        <p14:creationId xmlns:p14="http://schemas.microsoft.com/office/powerpoint/2010/main" val="238449610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Scale>
                                      <p:cBhvr>
                                        <p:cTn id="14"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7"/>
                                        </p:tgtEl>
                                        <p:attrNameLst>
                                          <p:attrName>ppt_x</p:attrName>
                                          <p:attrName>ppt_y</p:attrName>
                                        </p:attrNameLst>
                                      </p:cBhvr>
                                    </p:animMotion>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rain | Train illustration, Character design animation, Motion design  animation">
            <a:extLst>
              <a:ext uri="{FF2B5EF4-FFF2-40B4-BE49-F238E27FC236}">
                <a16:creationId xmlns:a16="http://schemas.microsoft.com/office/drawing/2014/main" id="{F7658F95-A489-4273-9A4D-035023102A41}"/>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74087" y="913987"/>
            <a:ext cx="7522172" cy="5641629"/>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1">
            <a:extLst>
              <a:ext uri="{FF2B5EF4-FFF2-40B4-BE49-F238E27FC236}">
                <a16:creationId xmlns:a16="http://schemas.microsoft.com/office/drawing/2014/main" id="{EF6191EC-A262-4AAD-BE99-9E3C0335C5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131570" y="4913150"/>
            <a:ext cx="5011313" cy="1965105"/>
          </a:xfrm>
          <a:prstGeom prst="rect">
            <a:avLst/>
          </a:prstGeom>
        </p:spPr>
      </p:pic>
      <p:pic>
        <p:nvPicPr>
          <p:cNvPr id="4" name="图片 21">
            <a:extLst>
              <a:ext uri="{FF2B5EF4-FFF2-40B4-BE49-F238E27FC236}">
                <a16:creationId xmlns:a16="http://schemas.microsoft.com/office/drawing/2014/main" id="{83EA74B9-BF8B-4BD8-A364-747E540C4D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4280972" y="4994430"/>
            <a:ext cx="5011313" cy="1965105"/>
          </a:xfrm>
          <a:prstGeom prst="rect">
            <a:avLst/>
          </a:prstGeom>
        </p:spPr>
      </p:pic>
      <p:pic>
        <p:nvPicPr>
          <p:cNvPr id="5" name="图片 21">
            <a:extLst>
              <a:ext uri="{FF2B5EF4-FFF2-40B4-BE49-F238E27FC236}">
                <a16:creationId xmlns:a16="http://schemas.microsoft.com/office/drawing/2014/main" id="{06094E96-4A29-4A33-B06C-C6F1F6D5DC1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7431077" y="4913150"/>
            <a:ext cx="5011313" cy="1965105"/>
          </a:xfrm>
          <a:prstGeom prst="rect">
            <a:avLst/>
          </a:prstGeom>
        </p:spPr>
      </p:pic>
      <p:pic>
        <p:nvPicPr>
          <p:cNvPr id="6" name="图片 14">
            <a:extLst>
              <a:ext uri="{FF2B5EF4-FFF2-40B4-BE49-F238E27FC236}">
                <a16:creationId xmlns:a16="http://schemas.microsoft.com/office/drawing/2014/main" id="{7123E430-8F4C-4C81-9F01-ABA22483AB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7" name="图片 16">
            <a:extLst>
              <a:ext uri="{FF2B5EF4-FFF2-40B4-BE49-F238E27FC236}">
                <a16:creationId xmlns:a16="http://schemas.microsoft.com/office/drawing/2014/main" id="{A4C64280-B8F4-444B-8B46-78F4C3D2D27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10046413" y="10864"/>
            <a:ext cx="2346350" cy="1478833"/>
          </a:xfrm>
          <a:prstGeom prst="rect">
            <a:avLst/>
          </a:prstGeom>
        </p:spPr>
      </p:pic>
      <p:pic>
        <p:nvPicPr>
          <p:cNvPr id="8" name="图片 17">
            <a:extLst>
              <a:ext uri="{FF2B5EF4-FFF2-40B4-BE49-F238E27FC236}">
                <a16:creationId xmlns:a16="http://schemas.microsoft.com/office/drawing/2014/main" id="{C5AF7411-3BB1-499C-88BC-7FF9508D0E3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sp>
        <p:nvSpPr>
          <p:cNvPr id="10" name="Rectangle: Rounded Corners 9">
            <a:extLst>
              <a:ext uri="{FF2B5EF4-FFF2-40B4-BE49-F238E27FC236}">
                <a16:creationId xmlns:a16="http://schemas.microsoft.com/office/drawing/2014/main" id="{6A562633-C3FF-44C2-AD72-44F0C894DEB8}"/>
              </a:ext>
            </a:extLst>
          </p:cNvPr>
          <p:cNvSpPr/>
          <p:nvPr/>
        </p:nvSpPr>
        <p:spPr>
          <a:xfrm>
            <a:off x="3166110" y="182656"/>
            <a:ext cx="5859780"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3. LUYỆN ĐỌC HAY</a:t>
            </a:r>
          </a:p>
        </p:txBody>
      </p:sp>
      <p:pic>
        <p:nvPicPr>
          <p:cNvPr id="11" name="图片 16">
            <a:extLst>
              <a:ext uri="{FF2B5EF4-FFF2-40B4-BE49-F238E27FC236}">
                <a16:creationId xmlns:a16="http://schemas.microsoft.com/office/drawing/2014/main" id="{5C57E92E-FF14-44EA-8978-8EDB7FB31FD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8836310" y="478448"/>
            <a:ext cx="1733431" cy="1092529"/>
          </a:xfrm>
          <a:prstGeom prst="rect">
            <a:avLst/>
          </a:prstGeom>
        </p:spPr>
      </p:pic>
    </p:spTree>
    <p:extLst>
      <p:ext uri="{BB962C8B-B14F-4D97-AF65-F5344CB8AC3E}">
        <p14:creationId xmlns:p14="http://schemas.microsoft.com/office/powerpoint/2010/main" val="94671350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696A238-8775-4BBE-AB4B-279F58AAF2C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7" name="Rectangle 6">
            <a:extLst>
              <a:ext uri="{FF2B5EF4-FFF2-40B4-BE49-F238E27FC236}">
                <a16:creationId xmlns:a16="http://schemas.microsoft.com/office/drawing/2014/main" id="{1CE64CB1-A16E-4862-9005-07CD74FC8E20}"/>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grpSp>
        <p:nvGrpSpPr>
          <p:cNvPr id="8" name="Group 3">
            <a:extLst>
              <a:ext uri="{FF2B5EF4-FFF2-40B4-BE49-F238E27FC236}">
                <a16:creationId xmlns:a16="http://schemas.microsoft.com/office/drawing/2014/main" id="{F08DB363-32CD-488D-9A53-0286263B8C07}"/>
              </a:ext>
            </a:extLst>
          </p:cNvPr>
          <p:cNvGrpSpPr/>
          <p:nvPr/>
        </p:nvGrpSpPr>
        <p:grpSpPr>
          <a:xfrm>
            <a:off x="914400" y="1883450"/>
            <a:ext cx="10312400" cy="4098250"/>
            <a:chOff x="-3810" y="0"/>
            <a:chExt cx="3859739" cy="1476796"/>
          </a:xfrm>
          <a:solidFill>
            <a:srgbClr val="DFF1CB"/>
          </a:solidFill>
        </p:grpSpPr>
        <p:sp>
          <p:nvSpPr>
            <p:cNvPr id="9" name="Freeform 4">
              <a:extLst>
                <a:ext uri="{FF2B5EF4-FFF2-40B4-BE49-F238E27FC236}">
                  <a16:creationId xmlns:a16="http://schemas.microsoft.com/office/drawing/2014/main" id="{46AB769F-968C-476B-B866-3826884A06C8}"/>
                </a:ext>
              </a:extLst>
            </p:cNvPr>
            <p:cNvSpPr/>
            <p:nvPr/>
          </p:nvSpPr>
          <p:spPr>
            <a:xfrm>
              <a:off x="10160" y="16510"/>
              <a:ext cx="3830529" cy="1450126"/>
            </a:xfrm>
            <a:custGeom>
              <a:avLst/>
              <a:gdLst/>
              <a:ahLst/>
              <a:cxnLst/>
              <a:rect l="l" t="t" r="r" b="b"/>
              <a:pathLst>
                <a:path w="3830529" h="1450126">
                  <a:moveTo>
                    <a:pt x="3830529" y="1450126"/>
                  </a:moveTo>
                  <a:lnTo>
                    <a:pt x="0" y="1442506"/>
                  </a:lnTo>
                  <a:lnTo>
                    <a:pt x="0" y="516169"/>
                  </a:lnTo>
                  <a:lnTo>
                    <a:pt x="17780" y="19050"/>
                  </a:lnTo>
                  <a:lnTo>
                    <a:pt x="1908061" y="0"/>
                  </a:lnTo>
                  <a:lnTo>
                    <a:pt x="3811479" y="5080"/>
                  </a:lnTo>
                  <a:close/>
                </a:path>
              </a:pathLst>
            </a:custGeom>
            <a:grpFill/>
            <a:ln w="57150">
              <a:solidFill>
                <a:srgbClr val="139F4E"/>
              </a:solidFill>
            </a:ln>
          </p:spPr>
        </p:sp>
        <p:sp>
          <p:nvSpPr>
            <p:cNvPr id="10" name="Freeform 5">
              <a:extLst>
                <a:ext uri="{FF2B5EF4-FFF2-40B4-BE49-F238E27FC236}">
                  <a16:creationId xmlns:a16="http://schemas.microsoft.com/office/drawing/2014/main" id="{3CA67D66-8984-4376-82C2-F45592DDCB0D}"/>
                </a:ext>
              </a:extLst>
            </p:cNvPr>
            <p:cNvSpPr/>
            <p:nvPr/>
          </p:nvSpPr>
          <p:spPr>
            <a:xfrm>
              <a:off x="-3810" y="0"/>
              <a:ext cx="3859739" cy="1476796"/>
            </a:xfrm>
            <a:custGeom>
              <a:avLst/>
              <a:gdLst/>
              <a:ahLst/>
              <a:cxnLst/>
              <a:rect l="l" t="t" r="r" b="b"/>
              <a:pathLst>
                <a:path w="3859739" h="1476796">
                  <a:moveTo>
                    <a:pt x="3825449" y="21590"/>
                  </a:moveTo>
                  <a:cubicBezTo>
                    <a:pt x="3826719" y="34290"/>
                    <a:pt x="3826719" y="44450"/>
                    <a:pt x="3827989" y="54610"/>
                  </a:cubicBezTo>
                  <a:cubicBezTo>
                    <a:pt x="3830529" y="85242"/>
                    <a:pt x="3831799" y="115503"/>
                    <a:pt x="3834339" y="144684"/>
                  </a:cubicBezTo>
                  <a:cubicBezTo>
                    <a:pt x="3834339" y="186834"/>
                    <a:pt x="3847039" y="1017942"/>
                    <a:pt x="3853389" y="1060092"/>
                  </a:cubicBezTo>
                  <a:cubicBezTo>
                    <a:pt x="3859739" y="1123857"/>
                    <a:pt x="3855929" y="1188703"/>
                    <a:pt x="3855929" y="1252468"/>
                  </a:cubicBezTo>
                  <a:cubicBezTo>
                    <a:pt x="3855929" y="1308668"/>
                    <a:pt x="3857199" y="1360545"/>
                    <a:pt x="3858469" y="1415836"/>
                  </a:cubicBezTo>
                  <a:cubicBezTo>
                    <a:pt x="3858469" y="1437426"/>
                    <a:pt x="3858469" y="1451396"/>
                    <a:pt x="3858469" y="1475526"/>
                  </a:cubicBezTo>
                  <a:cubicBezTo>
                    <a:pt x="3835609" y="1475526"/>
                    <a:pt x="3815289" y="1476796"/>
                    <a:pt x="3788010" y="1475526"/>
                  </a:cubicBezTo>
                  <a:cubicBezTo>
                    <a:pt x="3594876" y="1470446"/>
                    <a:pt x="3398770" y="1476796"/>
                    <a:pt x="3205635" y="1471716"/>
                  </a:cubicBezTo>
                  <a:cubicBezTo>
                    <a:pt x="3089754" y="1467906"/>
                    <a:pt x="2976844" y="1470446"/>
                    <a:pt x="2860964" y="1467906"/>
                  </a:cubicBezTo>
                  <a:cubicBezTo>
                    <a:pt x="2807480" y="1466636"/>
                    <a:pt x="2753997" y="1465366"/>
                    <a:pt x="2700513" y="1464096"/>
                  </a:cubicBezTo>
                  <a:cubicBezTo>
                    <a:pt x="2667829" y="1464096"/>
                    <a:pt x="2638116" y="1465366"/>
                    <a:pt x="2605431" y="1465366"/>
                  </a:cubicBezTo>
                  <a:cubicBezTo>
                    <a:pt x="2522235" y="1464096"/>
                    <a:pt x="2293444" y="1465366"/>
                    <a:pt x="2210248" y="1464096"/>
                  </a:cubicBezTo>
                  <a:cubicBezTo>
                    <a:pt x="2150822" y="1462826"/>
                    <a:pt x="962300" y="1471716"/>
                    <a:pt x="902874" y="1470446"/>
                  </a:cubicBezTo>
                  <a:cubicBezTo>
                    <a:pt x="888017" y="1470446"/>
                    <a:pt x="870189" y="1471716"/>
                    <a:pt x="855333" y="1471716"/>
                  </a:cubicBezTo>
                  <a:cubicBezTo>
                    <a:pt x="819677" y="1471716"/>
                    <a:pt x="786993" y="1472986"/>
                    <a:pt x="751337" y="1472986"/>
                  </a:cubicBezTo>
                  <a:cubicBezTo>
                    <a:pt x="662198" y="1472986"/>
                    <a:pt x="576030" y="1471716"/>
                    <a:pt x="486891" y="1470446"/>
                  </a:cubicBezTo>
                  <a:cubicBezTo>
                    <a:pt x="433408" y="1469176"/>
                    <a:pt x="379924" y="1467906"/>
                    <a:pt x="329412" y="1466636"/>
                  </a:cubicBezTo>
                  <a:cubicBezTo>
                    <a:pt x="234330" y="1465366"/>
                    <a:pt x="139249" y="1464096"/>
                    <a:pt x="48260" y="1464096"/>
                  </a:cubicBezTo>
                  <a:cubicBezTo>
                    <a:pt x="38100" y="1464096"/>
                    <a:pt x="29210" y="1464096"/>
                    <a:pt x="19050" y="1462826"/>
                  </a:cubicBezTo>
                  <a:cubicBezTo>
                    <a:pt x="10160" y="1461556"/>
                    <a:pt x="5080" y="1455206"/>
                    <a:pt x="7620" y="1446316"/>
                  </a:cubicBezTo>
                  <a:cubicBezTo>
                    <a:pt x="16510" y="1414583"/>
                    <a:pt x="12700" y="1387564"/>
                    <a:pt x="11430" y="1359464"/>
                  </a:cubicBezTo>
                  <a:cubicBezTo>
                    <a:pt x="10160" y="1302183"/>
                    <a:pt x="6350" y="1245984"/>
                    <a:pt x="7620" y="1188703"/>
                  </a:cubicBezTo>
                  <a:cubicBezTo>
                    <a:pt x="5080" y="1117372"/>
                    <a:pt x="0" y="234387"/>
                    <a:pt x="7620" y="161976"/>
                  </a:cubicBezTo>
                  <a:cubicBezTo>
                    <a:pt x="8890" y="147926"/>
                    <a:pt x="7620" y="132795"/>
                    <a:pt x="8890" y="118745"/>
                  </a:cubicBezTo>
                  <a:cubicBezTo>
                    <a:pt x="10160" y="96049"/>
                    <a:pt x="12700" y="71192"/>
                    <a:pt x="13970" y="44450"/>
                  </a:cubicBezTo>
                  <a:cubicBezTo>
                    <a:pt x="13970" y="41910"/>
                    <a:pt x="15240" y="39370"/>
                    <a:pt x="16510" y="38100"/>
                  </a:cubicBezTo>
                  <a:cubicBezTo>
                    <a:pt x="38100" y="35560"/>
                    <a:pt x="64966" y="30480"/>
                    <a:pt x="112507" y="29210"/>
                  </a:cubicBezTo>
                  <a:cubicBezTo>
                    <a:pt x="192732" y="25400"/>
                    <a:pt x="272957" y="22860"/>
                    <a:pt x="356154" y="20320"/>
                  </a:cubicBezTo>
                  <a:cubicBezTo>
                    <a:pt x="412609" y="17780"/>
                    <a:pt x="469063" y="16510"/>
                    <a:pt x="522547" y="13970"/>
                  </a:cubicBezTo>
                  <a:cubicBezTo>
                    <a:pt x="576030" y="11430"/>
                    <a:pt x="632485" y="8890"/>
                    <a:pt x="685969" y="8890"/>
                  </a:cubicBezTo>
                  <a:cubicBezTo>
                    <a:pt x="745395" y="7620"/>
                    <a:pt x="804821" y="10160"/>
                    <a:pt x="864247" y="8890"/>
                  </a:cubicBezTo>
                  <a:cubicBezTo>
                    <a:pt x="938529" y="8890"/>
                    <a:pt x="2284530" y="6350"/>
                    <a:pt x="2358813" y="5080"/>
                  </a:cubicBezTo>
                  <a:cubicBezTo>
                    <a:pt x="2430124" y="3810"/>
                    <a:pt x="2501436" y="2540"/>
                    <a:pt x="2575718" y="2540"/>
                  </a:cubicBezTo>
                  <a:cubicBezTo>
                    <a:pt x="2697542" y="1270"/>
                    <a:pt x="2816394" y="0"/>
                    <a:pt x="2938218" y="0"/>
                  </a:cubicBezTo>
                  <a:cubicBezTo>
                    <a:pt x="2988730" y="0"/>
                    <a:pt x="3042213" y="2540"/>
                    <a:pt x="3092725" y="2540"/>
                  </a:cubicBezTo>
                  <a:cubicBezTo>
                    <a:pt x="3232377" y="3810"/>
                    <a:pt x="3374999" y="5080"/>
                    <a:pt x="3514651" y="7620"/>
                  </a:cubicBezTo>
                  <a:cubicBezTo>
                    <a:pt x="3588933" y="8890"/>
                    <a:pt x="3663216" y="12700"/>
                    <a:pt x="3737498" y="16510"/>
                  </a:cubicBezTo>
                  <a:cubicBezTo>
                    <a:pt x="3755326" y="16510"/>
                    <a:pt x="3773154" y="16510"/>
                    <a:pt x="3788010" y="16510"/>
                  </a:cubicBezTo>
                  <a:cubicBezTo>
                    <a:pt x="3806399" y="17780"/>
                    <a:pt x="3815289" y="20320"/>
                    <a:pt x="3825449" y="21590"/>
                  </a:cubicBezTo>
                  <a:close/>
                  <a:moveTo>
                    <a:pt x="3835609" y="1459016"/>
                  </a:moveTo>
                  <a:cubicBezTo>
                    <a:pt x="3836879" y="1442506"/>
                    <a:pt x="3838149" y="1429806"/>
                    <a:pt x="3838149" y="1417106"/>
                  </a:cubicBezTo>
                  <a:cubicBezTo>
                    <a:pt x="3836879" y="1355141"/>
                    <a:pt x="3835609" y="1297860"/>
                    <a:pt x="3835609" y="1236257"/>
                  </a:cubicBezTo>
                  <a:cubicBezTo>
                    <a:pt x="3835609" y="1208157"/>
                    <a:pt x="3838149" y="1180057"/>
                    <a:pt x="3836879" y="1151957"/>
                  </a:cubicBezTo>
                  <a:cubicBezTo>
                    <a:pt x="3836879" y="1126019"/>
                    <a:pt x="3835609" y="1099000"/>
                    <a:pt x="3834339" y="1073061"/>
                  </a:cubicBezTo>
                  <a:cubicBezTo>
                    <a:pt x="3829259" y="1033073"/>
                    <a:pt x="3817829" y="205207"/>
                    <a:pt x="3817829" y="165218"/>
                  </a:cubicBezTo>
                  <a:cubicBezTo>
                    <a:pt x="3815289" y="131715"/>
                    <a:pt x="3812749" y="97130"/>
                    <a:pt x="3810209" y="63500"/>
                  </a:cubicBezTo>
                  <a:cubicBezTo>
                    <a:pt x="3808939" y="44450"/>
                    <a:pt x="3807669" y="43180"/>
                    <a:pt x="3779097" y="41910"/>
                  </a:cubicBezTo>
                  <a:cubicBezTo>
                    <a:pt x="3770183" y="41910"/>
                    <a:pt x="3764240" y="41910"/>
                    <a:pt x="3755326" y="40640"/>
                  </a:cubicBezTo>
                  <a:cubicBezTo>
                    <a:pt x="3681044" y="36830"/>
                    <a:pt x="3603790" y="31750"/>
                    <a:pt x="3529507" y="30480"/>
                  </a:cubicBezTo>
                  <a:cubicBezTo>
                    <a:pt x="3348258" y="26670"/>
                    <a:pt x="3164037" y="25400"/>
                    <a:pt x="2982787" y="22860"/>
                  </a:cubicBezTo>
                  <a:cubicBezTo>
                    <a:pt x="2956045" y="22860"/>
                    <a:pt x="2926332" y="22860"/>
                    <a:pt x="2899591" y="22860"/>
                  </a:cubicBezTo>
                  <a:cubicBezTo>
                    <a:pt x="2855021" y="22860"/>
                    <a:pt x="2810451" y="22860"/>
                    <a:pt x="2768853" y="22860"/>
                  </a:cubicBezTo>
                  <a:cubicBezTo>
                    <a:pt x="2673771" y="22860"/>
                    <a:pt x="2578690" y="22860"/>
                    <a:pt x="2486579" y="24130"/>
                  </a:cubicBezTo>
                  <a:cubicBezTo>
                    <a:pt x="2406354" y="25400"/>
                    <a:pt x="1054410" y="29210"/>
                    <a:pt x="974185" y="29210"/>
                  </a:cubicBezTo>
                  <a:cubicBezTo>
                    <a:pt x="843448" y="29210"/>
                    <a:pt x="712710" y="26670"/>
                    <a:pt x="581973" y="33020"/>
                  </a:cubicBezTo>
                  <a:cubicBezTo>
                    <a:pt x="513633" y="36830"/>
                    <a:pt x="448264" y="36830"/>
                    <a:pt x="382896" y="38100"/>
                  </a:cubicBezTo>
                  <a:cubicBezTo>
                    <a:pt x="269986" y="41910"/>
                    <a:pt x="157076" y="45720"/>
                    <a:pt x="49530" y="50800"/>
                  </a:cubicBezTo>
                  <a:cubicBezTo>
                    <a:pt x="36830" y="50800"/>
                    <a:pt x="34290" y="53340"/>
                    <a:pt x="33020" y="67949"/>
                  </a:cubicBezTo>
                  <a:cubicBezTo>
                    <a:pt x="31750" y="87403"/>
                    <a:pt x="31750" y="106857"/>
                    <a:pt x="30480" y="126311"/>
                  </a:cubicBezTo>
                  <a:cubicBezTo>
                    <a:pt x="29210" y="158734"/>
                    <a:pt x="26670" y="190076"/>
                    <a:pt x="25400" y="222499"/>
                  </a:cubicBezTo>
                  <a:cubicBezTo>
                    <a:pt x="20320" y="257083"/>
                    <a:pt x="26670" y="1102242"/>
                    <a:pt x="29210" y="1136826"/>
                  </a:cubicBezTo>
                  <a:cubicBezTo>
                    <a:pt x="29210" y="1173572"/>
                    <a:pt x="29210" y="1211399"/>
                    <a:pt x="30480" y="1248145"/>
                  </a:cubicBezTo>
                  <a:cubicBezTo>
                    <a:pt x="30480" y="1275164"/>
                    <a:pt x="33020" y="1302183"/>
                    <a:pt x="33020" y="1329203"/>
                  </a:cubicBezTo>
                  <a:cubicBezTo>
                    <a:pt x="33020" y="1358383"/>
                    <a:pt x="33020" y="1387564"/>
                    <a:pt x="31750" y="1417106"/>
                  </a:cubicBezTo>
                  <a:cubicBezTo>
                    <a:pt x="31750" y="1420916"/>
                    <a:pt x="31750" y="1423456"/>
                    <a:pt x="31750" y="1427266"/>
                  </a:cubicBezTo>
                  <a:cubicBezTo>
                    <a:pt x="31750" y="1437426"/>
                    <a:pt x="35560" y="1441236"/>
                    <a:pt x="44450" y="1441236"/>
                  </a:cubicBezTo>
                  <a:cubicBezTo>
                    <a:pt x="70909" y="1441236"/>
                    <a:pt x="112507" y="1442506"/>
                    <a:pt x="151134" y="1442506"/>
                  </a:cubicBezTo>
                  <a:cubicBezTo>
                    <a:pt x="207589" y="1442506"/>
                    <a:pt x="267015" y="1439966"/>
                    <a:pt x="323469" y="1442506"/>
                  </a:cubicBezTo>
                  <a:cubicBezTo>
                    <a:pt x="415580" y="1446316"/>
                    <a:pt x="507690" y="1448856"/>
                    <a:pt x="599801" y="1447586"/>
                  </a:cubicBezTo>
                  <a:cubicBezTo>
                    <a:pt x="659227" y="1446316"/>
                    <a:pt x="715682" y="1448856"/>
                    <a:pt x="775108" y="1448856"/>
                  </a:cubicBezTo>
                  <a:cubicBezTo>
                    <a:pt x="861276" y="1448856"/>
                    <a:pt x="947443" y="1447586"/>
                    <a:pt x="1033611" y="1448856"/>
                  </a:cubicBezTo>
                  <a:cubicBezTo>
                    <a:pt x="1161377" y="1450126"/>
                    <a:pt x="2563833" y="1439966"/>
                    <a:pt x="2694571" y="1442506"/>
                  </a:cubicBezTo>
                  <a:cubicBezTo>
                    <a:pt x="2751025" y="1443776"/>
                    <a:pt x="2807480" y="1445046"/>
                    <a:pt x="2860964" y="1445046"/>
                  </a:cubicBezTo>
                  <a:cubicBezTo>
                    <a:pt x="2959017" y="1447586"/>
                    <a:pt x="3054098" y="1443776"/>
                    <a:pt x="3152152" y="1447586"/>
                  </a:cubicBezTo>
                  <a:cubicBezTo>
                    <a:pt x="3232377" y="1450126"/>
                    <a:pt x="3312602" y="1450126"/>
                    <a:pt x="3392827" y="1452666"/>
                  </a:cubicBezTo>
                  <a:cubicBezTo>
                    <a:pt x="3511679" y="1456476"/>
                    <a:pt x="3630532" y="1459016"/>
                    <a:pt x="3749384" y="1460286"/>
                  </a:cubicBezTo>
                  <a:cubicBezTo>
                    <a:pt x="3793953" y="1460286"/>
                    <a:pt x="3815289" y="1459016"/>
                    <a:pt x="3835609" y="1459016"/>
                  </a:cubicBezTo>
                  <a:close/>
                </a:path>
              </a:pathLst>
            </a:custGeom>
            <a:grpFill/>
            <a:ln w="57150">
              <a:solidFill>
                <a:srgbClr val="139F4E"/>
              </a:solidFill>
            </a:ln>
          </p:spPr>
        </p:sp>
      </p:grpSp>
      <p:sp>
        <p:nvSpPr>
          <p:cNvPr id="11" name="TextBox 10">
            <a:extLst>
              <a:ext uri="{FF2B5EF4-FFF2-40B4-BE49-F238E27FC236}">
                <a16:creationId xmlns:a16="http://schemas.microsoft.com/office/drawing/2014/main" id="{6CE131E2-C244-4153-8F1C-A79857C5C615}"/>
              </a:ext>
            </a:extLst>
          </p:cNvPr>
          <p:cNvSpPr txBox="1"/>
          <p:nvPr/>
        </p:nvSpPr>
        <p:spPr>
          <a:xfrm>
            <a:off x="3601869" y="1941967"/>
            <a:ext cx="8347026" cy="707886"/>
          </a:xfrm>
          <a:prstGeom prst="rect">
            <a:avLst/>
          </a:prstGeom>
          <a:noFill/>
        </p:spPr>
        <p:txBody>
          <a:bodyPr wrap="square" rtlCol="0">
            <a:spAutoFit/>
          </a:bodyPr>
          <a:lstStyle/>
          <a:p>
            <a:r>
              <a:rPr lang="en-US" sz="4000" b="1" dirty="0"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Hướng</a:t>
            </a:r>
            <a:r>
              <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a:t>
            </a:r>
            <a:r>
              <a:rPr lang="en-US" sz="4000" b="1" err="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dẫn</a:t>
            </a:r>
            <a:r>
              <a:rPr lang="en-US" sz="4000" b="1">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rPr>
              <a:t> giọng đọc</a:t>
            </a:r>
            <a:endParaRPr lang="en-US" sz="4000" b="1" dirty="0">
              <a:effectLst>
                <a:outerShdw blurRad="38100" dist="38100" dir="2700000" algn="tl">
                  <a:srgbClr val="000000">
                    <a:alpha val="43137"/>
                  </a:srgbClr>
                </a:outerShdw>
              </a:effectLst>
              <a:latin typeface="Times New Roman" pitchFamily="18" charset="0"/>
              <a:ea typeface="Barlow Condensed" panose="00000506000000000000" charset="0"/>
              <a:cs typeface="Times New Roman" pitchFamily="18" charset="0"/>
            </a:endParaRPr>
          </a:p>
        </p:txBody>
      </p:sp>
      <p:sp>
        <p:nvSpPr>
          <p:cNvPr id="12" name="TextBox 11">
            <a:extLst>
              <a:ext uri="{FF2B5EF4-FFF2-40B4-BE49-F238E27FC236}">
                <a16:creationId xmlns:a16="http://schemas.microsoft.com/office/drawing/2014/main" id="{4E3F0145-4709-4CE7-965A-8373108E09DB}"/>
              </a:ext>
            </a:extLst>
          </p:cNvPr>
          <p:cNvSpPr txBox="1"/>
          <p:nvPr/>
        </p:nvSpPr>
        <p:spPr>
          <a:xfrm>
            <a:off x="1005918" y="2453593"/>
            <a:ext cx="9992282" cy="4536819"/>
          </a:xfrm>
          <a:prstGeom prst="rect">
            <a:avLst/>
          </a:prstGeom>
          <a:noFill/>
        </p:spPr>
        <p:txBody>
          <a:bodyPr wrap="square">
            <a:spAutoFit/>
          </a:bodyPr>
          <a:lstStyle/>
          <a:p>
            <a:pPr marL="457200" indent="-457200">
              <a:lnSpc>
                <a:spcPct val="150000"/>
              </a:lnSpc>
              <a:buFontTx/>
              <a:buChar char="-"/>
            </a:pPr>
            <a:r>
              <a:rPr lang="en-US" sz="2800" b="1">
                <a:solidFill>
                  <a:schemeClr val="accent5">
                    <a:lumMod val="25000"/>
                  </a:schemeClr>
                </a:solidFill>
                <a:ea typeface="Arial-Rounded" panose="020B0500000000000000" pitchFamily="34" charset="0"/>
                <a:cs typeface="Arial-Rounded" panose="020B0500000000000000" pitchFamily="34" charset="0"/>
              </a:rPr>
              <a:t>Đọc trôi chảy, diễn cảm đoạn 3: nhấn giọng ở các từ ngữ để thể hiện được sự tự nhiên , điềm đạm của nhân vật.</a:t>
            </a:r>
          </a:p>
          <a:p>
            <a:pPr marL="457200" indent="-457200">
              <a:lnSpc>
                <a:spcPct val="150000"/>
              </a:lnSpc>
              <a:buFontTx/>
              <a:buChar char="-"/>
            </a:pPr>
            <a:r>
              <a:rPr lang="en-US" sz="2800" b="1">
                <a:solidFill>
                  <a:schemeClr val="accent5">
                    <a:lumMod val="25000"/>
                  </a:schemeClr>
                </a:solidFill>
                <a:ea typeface="Arial-Rounded" panose="020B0500000000000000" pitchFamily="34" charset="0"/>
                <a:cs typeface="Arial-Rounded" panose="020B0500000000000000" pitchFamily="34" charset="0"/>
              </a:rPr>
              <a:t>Nhấn mạnh</a:t>
            </a:r>
            <a:r>
              <a:rPr lang="en-US" sz="2800" b="1">
                <a:ea typeface="Arial-Rounded" panose="020B0500000000000000" pitchFamily="34" charset="0"/>
                <a:cs typeface="Arial-Rounded" panose="020B0500000000000000" pitchFamily="34" charset="0"/>
              </a:rPr>
              <a:t>: Đọc đúng lời ông cụ - câu kết : hạ giọng, ngưng một chút trước từ </a:t>
            </a:r>
            <a:r>
              <a:rPr lang="en-US" sz="2800" b="1">
                <a:solidFill>
                  <a:srgbClr val="C00000"/>
                </a:solidFill>
                <a:ea typeface="Arial-Rounded" panose="020B0500000000000000" pitchFamily="34" charset="0"/>
                <a:cs typeface="Arial-Rounded" panose="020B0500000000000000" pitchFamily="34" charset="0"/>
              </a:rPr>
              <a:t>vở</a:t>
            </a:r>
            <a:r>
              <a:rPr lang="en-US" sz="2800" b="1">
                <a:solidFill>
                  <a:srgbClr val="002060"/>
                </a:solidFill>
                <a:ea typeface="Arial-Rounded" panose="020B0500000000000000" pitchFamily="34" charset="0"/>
                <a:cs typeface="Arial-Rounded" panose="020B0500000000000000" pitchFamily="34" charset="0"/>
              </a:rPr>
              <a:t> </a:t>
            </a:r>
            <a:r>
              <a:rPr lang="en-US" sz="2800" b="1">
                <a:ea typeface="Arial-Rounded" panose="020B0500000000000000" pitchFamily="34" charset="0"/>
                <a:cs typeface="Arial-Rounded" panose="020B0500000000000000" pitchFamily="34" charset="0"/>
              </a:rPr>
              <a:t>và nhấn giọng cụm từ </a:t>
            </a:r>
            <a:r>
              <a:rPr lang="en-US" sz="2800" b="1">
                <a:solidFill>
                  <a:srgbClr val="C00000"/>
                </a:solidFill>
                <a:ea typeface="Arial-Rounded" panose="020B0500000000000000" pitchFamily="34" charset="0"/>
                <a:cs typeface="Arial-Rounded" panose="020B0500000000000000" pitchFamily="34" charset="0"/>
              </a:rPr>
              <a:t>Những tên cướp </a:t>
            </a:r>
            <a:r>
              <a:rPr lang="en-US" sz="2800" b="1">
                <a:ea typeface="Arial-Rounded" panose="020B0500000000000000" pitchFamily="34" charset="0"/>
                <a:cs typeface="Arial-Rounded" panose="020B0500000000000000" pitchFamily="34" charset="0"/>
              </a:rPr>
              <a:t>thể hiện rõ ngụ ý hóm hỉnh, sâu cay.</a:t>
            </a:r>
          </a:p>
          <a:p>
            <a:pPr marL="457200" indent="-457200">
              <a:lnSpc>
                <a:spcPct val="150000"/>
              </a:lnSpc>
              <a:buFontTx/>
              <a:buChar char="-"/>
            </a:pPr>
            <a:endParaRPr lang="en-US" sz="2800" b="1">
              <a:solidFill>
                <a:schemeClr val="accent5">
                  <a:lumMod val="25000"/>
                </a:schemeClr>
              </a:solidFill>
              <a:ea typeface="Arial-Rounded" panose="020B0500000000000000" pitchFamily="34" charset="0"/>
              <a:cs typeface="Arial-Rounded" panose="020B0500000000000000" pitchFamily="34" charset="0"/>
            </a:endParaRPr>
          </a:p>
          <a:p>
            <a:pPr marL="457200" indent="-457200">
              <a:lnSpc>
                <a:spcPct val="150000"/>
              </a:lnSpc>
              <a:buFontTx/>
              <a:buChar char="-"/>
            </a:pPr>
            <a:endParaRPr lang="en-US" sz="2800" b="1" dirty="0">
              <a:solidFill>
                <a:srgbClr val="FF0000"/>
              </a:solidFill>
              <a:ea typeface="Arial-Rounded" panose="020B0500000000000000" pitchFamily="34" charset="0"/>
              <a:cs typeface="Arial-Rounded" panose="020B0500000000000000" pitchFamily="34" charset="0"/>
            </a:endParaRPr>
          </a:p>
        </p:txBody>
      </p:sp>
      <p:pic>
        <p:nvPicPr>
          <p:cNvPr id="13" name="图片 21">
            <a:extLst>
              <a:ext uri="{FF2B5EF4-FFF2-40B4-BE49-F238E27FC236}">
                <a16:creationId xmlns:a16="http://schemas.microsoft.com/office/drawing/2014/main" id="{C27BE566-4238-43D5-9988-B0DBE61403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250389" y="5480263"/>
            <a:ext cx="3565090" cy="1397992"/>
          </a:xfrm>
          <a:prstGeom prst="rect">
            <a:avLst/>
          </a:prstGeom>
        </p:spPr>
      </p:pic>
      <p:pic>
        <p:nvPicPr>
          <p:cNvPr id="14" name="图片 21">
            <a:extLst>
              <a:ext uri="{FF2B5EF4-FFF2-40B4-BE49-F238E27FC236}">
                <a16:creationId xmlns:a16="http://schemas.microsoft.com/office/drawing/2014/main" id="{939F775C-9B6B-45C8-92E2-EE2FDDFEC6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a:off x="8877300" y="5480263"/>
            <a:ext cx="3565090" cy="1397992"/>
          </a:xfrm>
          <a:prstGeom prst="rect">
            <a:avLst/>
          </a:prstGeom>
        </p:spPr>
      </p:pic>
    </p:spTree>
    <p:extLst>
      <p:ext uri="{BB962C8B-B14F-4D97-AF65-F5344CB8AC3E}">
        <p14:creationId xmlns:p14="http://schemas.microsoft.com/office/powerpoint/2010/main" val="10982745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32F168-9348-49C1-8403-FA9FFA0FCCB6}"/>
              </a:ext>
            </a:extLst>
          </p:cNvPr>
          <p:cNvPicPr>
            <a:picLocks noChangeAspect="1"/>
          </p:cNvPicPr>
          <p:nvPr/>
        </p:nvPicPr>
        <p:blipFill>
          <a:blip r:embed="rId2"/>
          <a:stretch>
            <a:fillRect/>
          </a:stretch>
        </p:blipFill>
        <p:spPr>
          <a:xfrm flipH="1">
            <a:off x="0" y="1390"/>
            <a:ext cx="12192000" cy="6855220"/>
          </a:xfrm>
          <a:prstGeom prst="rect">
            <a:avLst/>
          </a:prstGeom>
        </p:spPr>
      </p:pic>
      <p:sp>
        <p:nvSpPr>
          <p:cNvPr id="7" name="Rectangle: Rounded Corners 6">
            <a:extLst>
              <a:ext uri="{FF2B5EF4-FFF2-40B4-BE49-F238E27FC236}">
                <a16:creationId xmlns:a16="http://schemas.microsoft.com/office/drawing/2014/main" id="{2E6DA4E8-7380-4DA0-8576-C9141AAD0C4E}"/>
              </a:ext>
            </a:extLst>
          </p:cNvPr>
          <p:cNvSpPr/>
          <p:nvPr/>
        </p:nvSpPr>
        <p:spPr>
          <a:xfrm>
            <a:off x="468429" y="692921"/>
            <a:ext cx="11255142" cy="567900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27423B4D-F817-4899-B0F2-8494664DE788}"/>
              </a:ext>
            </a:extLst>
          </p:cNvPr>
          <p:cNvSpPr/>
          <p:nvPr/>
        </p:nvSpPr>
        <p:spPr>
          <a:xfrm>
            <a:off x="4485640" y="403480"/>
            <a:ext cx="3220720" cy="578882"/>
          </a:xfrm>
          <a:prstGeom prst="roundRect">
            <a:avLst/>
          </a:prstGeom>
          <a:solidFill>
            <a:schemeClr val="bg1"/>
          </a:solidFill>
          <a:ln w="38100">
            <a:solidFill>
              <a:srgbClr val="0070C0"/>
            </a:solidFill>
          </a:ln>
        </p:spPr>
        <p:txBody>
          <a:bodyPr wrap="square" lIns="91440" tIns="45720" rIns="91440" bIns="45720">
            <a:spAutoFit/>
          </a:bodyPr>
          <a:lstStyle/>
          <a:p>
            <a:pPr algn="ctr"/>
            <a:r>
              <a:rPr lang="en-US" sz="28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5" name="Rectangle 4">
            <a:extLst>
              <a:ext uri="{FF2B5EF4-FFF2-40B4-BE49-F238E27FC236}">
                <a16:creationId xmlns:a16="http://schemas.microsoft.com/office/drawing/2014/main" id="{95E8520B-2C77-470C-8C79-74C5E9461F6C}"/>
              </a:ext>
            </a:extLst>
          </p:cNvPr>
          <p:cNvSpPr/>
          <p:nvPr/>
        </p:nvSpPr>
        <p:spPr>
          <a:xfrm>
            <a:off x="1929353" y="965786"/>
            <a:ext cx="8333294" cy="523220"/>
          </a:xfrm>
          <a:prstGeom prst="rect">
            <a:avLst/>
          </a:prstGeom>
          <a:noFill/>
        </p:spPr>
        <p:txBody>
          <a:bodyPr wrap="none" lIns="91440" tIns="45720" rIns="91440" bIns="45720">
            <a:prstTxWarp prst="textPlain">
              <a:avLst/>
            </a:prstTxWarp>
            <a:spAutoFit/>
          </a:bodyPr>
          <a:lstStyle/>
          <a:p>
            <a:pPr algn="ctr"/>
            <a:r>
              <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 </a:t>
            </a:r>
            <a:r>
              <a:rPr lang="en-US" sz="40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0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
        <p:nvSpPr>
          <p:cNvPr id="6" name="Rectangle 5">
            <a:extLst>
              <a:ext uri="{FF2B5EF4-FFF2-40B4-BE49-F238E27FC236}">
                <a16:creationId xmlns:a16="http://schemas.microsoft.com/office/drawing/2014/main" id="{73E80D16-22CD-4B8E-AC9C-15720833474C}"/>
              </a:ext>
            </a:extLst>
          </p:cNvPr>
          <p:cNvSpPr/>
          <p:nvPr/>
        </p:nvSpPr>
        <p:spPr>
          <a:xfrm>
            <a:off x="673768" y="1798786"/>
            <a:ext cx="10844463" cy="4093428"/>
          </a:xfrm>
          <a:prstGeom prst="rect">
            <a:avLst/>
          </a:prstGeom>
          <a:solidFill>
            <a:srgbClr val="FFFFFF"/>
          </a:solidFill>
        </p:spPr>
        <p:txBody>
          <a:bodyPr wrap="square">
            <a:spAutoFit/>
          </a:bodyPr>
          <a:lstStyle/>
          <a:p>
            <a:pPr lvl="1" algn="just"/>
            <a:r>
              <a:rPr lang="vi-VN" sz="2600" b="1">
                <a:latin typeface="Calibri" panose="020F0502020204030204" pitchFamily="34" charset="0"/>
                <a:ea typeface="Arial-Rounded" panose="020B0500000000000000" pitchFamily="34" charset="0"/>
                <a:cs typeface="Calibri" panose="020F0502020204030204" pitchFamily="34" charset="0"/>
              </a:rPr>
              <a:t>Nhận thấy vẻ ngạc nhiên của tên sĩ quan, ông già nói tiếp: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 </a:t>
            </a:r>
            <a:r>
              <a:rPr lang="vi-VN" sz="2600" b="1">
                <a:latin typeface="Calibri" panose="020F0502020204030204" pitchFamily="34" charset="0"/>
                <a:ea typeface="Arial-Rounded" panose="020B0500000000000000" pitchFamily="34" charset="0"/>
                <a:cs typeface="Calibri" panose="020F0502020204030204" pitchFamily="34" charset="0"/>
              </a:rPr>
              <a:t>Ngài thử xem Si-le đã dành những tác phẩm của mình cho ai nào? Nhà văn đã viết Vin- hem Ten cho người Thụy Sĩ, Nàng dâu ở Mét-xi-na cho người </a:t>
            </a:r>
            <a:endParaRPr lang="en-US" sz="2600" b="1">
              <a:latin typeface="Calibri" panose="020F0502020204030204" pitchFamily="34" charset="0"/>
              <a:ea typeface="Arial-Rounded" panose="020B0500000000000000" pitchFamily="34" charset="0"/>
              <a:cs typeface="Calibri" panose="020F0502020204030204" pitchFamily="34" charset="0"/>
            </a:endParaRPr>
          </a:p>
          <a:p>
            <a:pPr algn="just"/>
            <a:r>
              <a:rPr lang="vi-VN" sz="2600" b="1">
                <a:latin typeface="Calibri" panose="020F0502020204030204" pitchFamily="34" charset="0"/>
                <a:ea typeface="Arial-Rounded" panose="020B0500000000000000" pitchFamily="34" charset="0"/>
                <a:cs typeface="Calibri" panose="020F0502020204030204" pitchFamily="34" charset="0"/>
              </a:rPr>
              <a:t>I-ta-li-a, Cô gái Oóc –lê –ăng cho người Pháp,…</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Càng nghe nói, tên sĩ quan phát xít càng ngây mặt ra. Cuối cùng, hắn hỏi: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Chẳng l</a:t>
            </a:r>
            <a:r>
              <a:rPr lang="en-US" sz="2600" b="1">
                <a:latin typeface="Calibri" panose="020F0502020204030204" pitchFamily="34" charset="0"/>
                <a:ea typeface="Arial-Rounded" panose="020B0500000000000000" pitchFamily="34" charset="0"/>
                <a:cs typeface="Calibri" panose="020F0502020204030204" pitchFamily="34" charset="0"/>
              </a:rPr>
              <a:t>ẽ</a:t>
            </a:r>
            <a:r>
              <a:rPr lang="vi-VN" sz="2600" b="1">
                <a:latin typeface="Calibri" panose="020F0502020204030204" pitchFamily="34" charset="0"/>
                <a:ea typeface="Arial-Rounded" panose="020B0500000000000000" pitchFamily="34" charset="0"/>
                <a:cs typeface="Calibri" panose="020F0502020204030204" pitchFamily="34" charset="0"/>
              </a:rPr>
              <a:t> Si-le không viết gì cho chúng tôi hay sao?</a:t>
            </a:r>
          </a:p>
          <a:p>
            <a:pPr algn="just"/>
            <a:r>
              <a:rPr lang="vi-VN" sz="2600" b="1">
                <a:latin typeface="Calibri" panose="020F0502020204030204" pitchFamily="34" charset="0"/>
                <a:ea typeface="Arial-Rounded" panose="020B0500000000000000" pitchFamily="34" charset="0"/>
                <a:cs typeface="Calibri" panose="020F0502020204030204" pitchFamily="34" charset="0"/>
              </a:rPr>
              <a:t>      Ông già mỉm cười trả lời:</a:t>
            </a:r>
          </a:p>
          <a:p>
            <a:pPr algn="just"/>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 Có chứ. Si-le đã dành cho các ngài vở Những tên cướp!</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p>
          <a:p>
            <a:pPr algn="just"/>
            <a:r>
              <a:rPr lang="vi-VN" sz="2600" b="1">
                <a:latin typeface="Calibri" panose="020F0502020204030204" pitchFamily="34" charset="0"/>
                <a:ea typeface="Arial-Rounded" panose="020B0500000000000000" pitchFamily="34" charset="0"/>
                <a:cs typeface="Calibri" panose="020F0502020204030204" pitchFamily="34" charset="0"/>
              </a:rPr>
              <a:t>							</a:t>
            </a:r>
            <a:r>
              <a:rPr lang="en-US" sz="2600" b="1">
                <a:latin typeface="Calibri" panose="020F0502020204030204" pitchFamily="34" charset="0"/>
                <a:ea typeface="Arial-Rounded" panose="020B0500000000000000" pitchFamily="34" charset="0"/>
                <a:cs typeface="Calibri" panose="020F0502020204030204" pitchFamily="34" charset="0"/>
              </a:rPr>
              <a:t>							</a:t>
            </a:r>
            <a:r>
              <a:rPr lang="vi-VN" sz="2600" b="1">
                <a:latin typeface="Calibri" panose="020F0502020204030204" pitchFamily="34" charset="0"/>
                <a:ea typeface="Arial-Rounded" panose="020B0500000000000000" pitchFamily="34" charset="0"/>
                <a:cs typeface="Calibri" panose="020F0502020204030204" pitchFamily="34" charset="0"/>
              </a:rPr>
              <a:t>Nguyễn Đình Chính sưu tầm</a:t>
            </a:r>
            <a:endParaRPr lang="en-US" sz="2600" b="1" dirty="0">
              <a:latin typeface="Calibri" panose="020F0502020204030204" pitchFamily="34" charset="0"/>
              <a:ea typeface="Arial-Rounded" panose="020B0500000000000000" pitchFamily="34" charset="0"/>
              <a:cs typeface="Calibri" panose="020F0502020204030204" pitchFamily="34" charset="0"/>
            </a:endParaRPr>
          </a:p>
        </p:txBody>
      </p:sp>
      <p:pic>
        <p:nvPicPr>
          <p:cNvPr id="8" name="图片 15">
            <a:extLst>
              <a:ext uri="{FF2B5EF4-FFF2-40B4-BE49-F238E27FC236}">
                <a16:creationId xmlns:a16="http://schemas.microsoft.com/office/drawing/2014/main" id="{56D23D81-28D0-454A-B456-B1E469B70E5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1" t="71037" r="529" b="3042"/>
          <a:stretch/>
        </p:blipFill>
        <p:spPr>
          <a:xfrm flipH="1">
            <a:off x="-168100" y="5527869"/>
            <a:ext cx="3469565" cy="1354392"/>
          </a:xfrm>
          <a:prstGeom prst="rect">
            <a:avLst/>
          </a:prstGeom>
        </p:spPr>
      </p:pic>
    </p:spTree>
    <p:extLst>
      <p:ext uri="{BB962C8B-B14F-4D97-AF65-F5344CB8AC3E}">
        <p14:creationId xmlns:p14="http://schemas.microsoft.com/office/powerpoint/2010/main" val="284424874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rgbClr val="F8F8F8"/>
        </a:solidFill>
        <a:effectLst/>
      </p:bgPr>
    </p:bg>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F7DF14CB-5CE5-4BAD-9809-970C8A98DD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4" name="组合 13">
            <a:extLst>
              <a:ext uri="{FF2B5EF4-FFF2-40B4-BE49-F238E27FC236}">
                <a16:creationId xmlns:a16="http://schemas.microsoft.com/office/drawing/2014/main" id="{E8C2F0F1-A9DB-48DB-8141-C77E591C2969}"/>
              </a:ext>
            </a:extLst>
          </p:cNvPr>
          <p:cNvGrpSpPr/>
          <p:nvPr/>
        </p:nvGrpSpPr>
        <p:grpSpPr>
          <a:xfrm>
            <a:off x="361988" y="291743"/>
            <a:ext cx="11468024" cy="6155355"/>
            <a:chOff x="361988" y="349617"/>
            <a:chExt cx="11468024" cy="6155355"/>
          </a:xfrm>
        </p:grpSpPr>
        <p:sp>
          <p:nvSpPr>
            <p:cNvPr id="13" name="矩形 12">
              <a:extLst>
                <a:ext uri="{FF2B5EF4-FFF2-40B4-BE49-F238E27FC236}">
                  <a16:creationId xmlns:a16="http://schemas.microsoft.com/office/drawing/2014/main" id="{6CED04D5-C3D4-4B3C-9546-46A876E05C25}"/>
                </a:ext>
              </a:extLst>
            </p:cNvPr>
            <p:cNvSpPr/>
            <p:nvPr/>
          </p:nvSpPr>
          <p:spPr>
            <a:xfrm>
              <a:off x="361988" y="1228707"/>
              <a:ext cx="11432615" cy="5276265"/>
            </a:xfrm>
            <a:prstGeom prst="rect">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a:extLst>
                <a:ext uri="{FF2B5EF4-FFF2-40B4-BE49-F238E27FC236}">
                  <a16:creationId xmlns:a16="http://schemas.microsoft.com/office/drawing/2014/main" id="{11BC613E-63D3-44B9-B598-96740EA2712C}"/>
                </a:ext>
              </a:extLst>
            </p:cNvPr>
            <p:cNvGrpSpPr/>
            <p:nvPr/>
          </p:nvGrpSpPr>
          <p:grpSpPr>
            <a:xfrm>
              <a:off x="361988" y="349617"/>
              <a:ext cx="11468024" cy="1062071"/>
              <a:chOff x="361988" y="361191"/>
              <a:chExt cx="11468024" cy="1062071"/>
            </a:xfrm>
          </p:grpSpPr>
          <p:sp>
            <p:nvSpPr>
              <p:cNvPr id="4" name="矩形: 圆角 3">
                <a:extLst>
                  <a:ext uri="{FF2B5EF4-FFF2-40B4-BE49-F238E27FC236}">
                    <a16:creationId xmlns:a16="http://schemas.microsoft.com/office/drawing/2014/main" id="{4564F6DD-B934-48A1-8201-633F778CBF9B}"/>
                  </a:ext>
                </a:extLst>
              </p:cNvPr>
              <p:cNvSpPr/>
              <p:nvPr/>
            </p:nvSpPr>
            <p:spPr>
              <a:xfrm>
                <a:off x="361988" y="604684"/>
                <a:ext cx="11468024" cy="818578"/>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C54728CF-6AF1-48F3-AA6D-BF6C32486767}"/>
                  </a:ext>
                </a:extLst>
              </p:cNvPr>
              <p:cNvSpPr/>
              <p:nvPr/>
            </p:nvSpPr>
            <p:spPr>
              <a:xfrm>
                <a:off x="1308881"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8FD34AB5-B37A-43E7-8D3F-42EC63626C86}"/>
                  </a:ext>
                </a:extLst>
              </p:cNvPr>
              <p:cNvSpPr/>
              <p:nvPr/>
            </p:nvSpPr>
            <p:spPr>
              <a:xfrm>
                <a:off x="2659990"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ABDB10FE-33CA-471E-BEBC-26C1309BD63D}"/>
                  </a:ext>
                </a:extLst>
              </p:cNvPr>
              <p:cNvSpPr/>
              <p:nvPr/>
            </p:nvSpPr>
            <p:spPr>
              <a:xfrm>
                <a:off x="4011099"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a:extLst>
                  <a:ext uri="{FF2B5EF4-FFF2-40B4-BE49-F238E27FC236}">
                    <a16:creationId xmlns:a16="http://schemas.microsoft.com/office/drawing/2014/main" id="{4FE41329-9084-4A28-AC45-2A9A8827EA28}"/>
                  </a:ext>
                </a:extLst>
              </p:cNvPr>
              <p:cNvSpPr/>
              <p:nvPr/>
            </p:nvSpPr>
            <p:spPr>
              <a:xfrm>
                <a:off x="5362208"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C0228424-68A6-40EA-8F9F-2AD61A2E34FA}"/>
                  </a:ext>
                </a:extLst>
              </p:cNvPr>
              <p:cNvSpPr/>
              <p:nvPr/>
            </p:nvSpPr>
            <p:spPr>
              <a:xfrm>
                <a:off x="8064426"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63B303CA-D7FB-4F02-81DD-E4D854110842}"/>
                  </a:ext>
                </a:extLst>
              </p:cNvPr>
              <p:cNvSpPr/>
              <p:nvPr/>
            </p:nvSpPr>
            <p:spPr>
              <a:xfrm>
                <a:off x="6713317"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37C35B12-C11A-4602-988B-0D75F7DFA5C5}"/>
                  </a:ext>
                </a:extLst>
              </p:cNvPr>
              <p:cNvSpPr/>
              <p:nvPr/>
            </p:nvSpPr>
            <p:spPr>
              <a:xfrm>
                <a:off x="9415535"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B77D0813-35EE-4575-B029-2555366B4AB1}"/>
                  </a:ext>
                </a:extLst>
              </p:cNvPr>
              <p:cNvSpPr/>
              <p:nvPr/>
            </p:nvSpPr>
            <p:spPr>
              <a:xfrm>
                <a:off x="10766642" y="361191"/>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0" name="图片 19">
            <a:extLst>
              <a:ext uri="{FF2B5EF4-FFF2-40B4-BE49-F238E27FC236}">
                <a16:creationId xmlns:a16="http://schemas.microsoft.com/office/drawing/2014/main" id="{EEA9EBA2-295A-46D6-A162-333F00DB37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2650081" y="1487502"/>
            <a:ext cx="1376901" cy="867819"/>
          </a:xfrm>
          <a:prstGeom prst="rect">
            <a:avLst/>
          </a:prstGeom>
        </p:spPr>
      </p:pic>
      <p:pic>
        <p:nvPicPr>
          <p:cNvPr id="21" name="图片 20">
            <a:extLst>
              <a:ext uri="{FF2B5EF4-FFF2-40B4-BE49-F238E27FC236}">
                <a16:creationId xmlns:a16="http://schemas.microsoft.com/office/drawing/2014/main" id="{DCA3E05C-EC06-4EDE-A73D-E45756378A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805" t="37695" r="4702" b="53695"/>
          <a:stretch/>
        </p:blipFill>
        <p:spPr>
          <a:xfrm>
            <a:off x="9108542" y="1239856"/>
            <a:ext cx="1376901" cy="867819"/>
          </a:xfrm>
          <a:prstGeom prst="rect">
            <a:avLst/>
          </a:prstGeom>
        </p:spPr>
      </p:pic>
      <p:pic>
        <p:nvPicPr>
          <p:cNvPr id="22" name="图片 21">
            <a:extLst>
              <a:ext uri="{FF2B5EF4-FFF2-40B4-BE49-F238E27FC236}">
                <a16:creationId xmlns:a16="http://schemas.microsoft.com/office/drawing/2014/main" id="{F3C7C4F4-6614-4613-8185-1929FF67393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31" t="71037" r="529" b="3042"/>
          <a:stretch/>
        </p:blipFill>
        <p:spPr>
          <a:xfrm>
            <a:off x="-57348" y="4913150"/>
            <a:ext cx="5011313" cy="1965105"/>
          </a:xfrm>
          <a:prstGeom prst="rect">
            <a:avLst/>
          </a:prstGeom>
        </p:spPr>
      </p:pic>
      <p:pic>
        <p:nvPicPr>
          <p:cNvPr id="23" name="图片 22">
            <a:extLst>
              <a:ext uri="{FF2B5EF4-FFF2-40B4-BE49-F238E27FC236}">
                <a16:creationId xmlns:a16="http://schemas.microsoft.com/office/drawing/2014/main" id="{CE0BED66-3AFC-46DF-9BB9-951402EE69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831" t="71037" r="529" b="3042"/>
          <a:stretch/>
        </p:blipFill>
        <p:spPr>
          <a:xfrm>
            <a:off x="4225223" y="5089370"/>
            <a:ext cx="4556667" cy="1778758"/>
          </a:xfrm>
          <a:prstGeom prst="rect">
            <a:avLst/>
          </a:prstGeom>
        </p:spPr>
      </p:pic>
      <p:pic>
        <p:nvPicPr>
          <p:cNvPr id="24" name="图片 23">
            <a:extLst>
              <a:ext uri="{FF2B5EF4-FFF2-40B4-BE49-F238E27FC236}">
                <a16:creationId xmlns:a16="http://schemas.microsoft.com/office/drawing/2014/main" id="{B3973819-275B-415E-936B-F5344168D9D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004" t="41607" r="74503" b="49783"/>
          <a:stretch/>
        </p:blipFill>
        <p:spPr>
          <a:xfrm>
            <a:off x="9700529" y="1560002"/>
            <a:ext cx="2346350" cy="1478833"/>
          </a:xfrm>
          <a:prstGeom prst="rect">
            <a:avLst/>
          </a:prstGeom>
        </p:spPr>
      </p:pic>
      <p:pic>
        <p:nvPicPr>
          <p:cNvPr id="25" name="图片 24">
            <a:extLst>
              <a:ext uri="{FF2B5EF4-FFF2-40B4-BE49-F238E27FC236}">
                <a16:creationId xmlns:a16="http://schemas.microsoft.com/office/drawing/2014/main" id="{8CDB282A-E4C6-48ED-A767-3F221130660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831" t="71037" r="14311" b="3042"/>
          <a:stretch/>
        </p:blipFill>
        <p:spPr>
          <a:xfrm>
            <a:off x="8278551" y="5079243"/>
            <a:ext cx="3913450" cy="1778758"/>
          </a:xfrm>
          <a:prstGeom prst="rect">
            <a:avLst/>
          </a:prstGeom>
        </p:spPr>
      </p:pic>
      <p:pic>
        <p:nvPicPr>
          <p:cNvPr id="28" name="图片 27">
            <a:extLst>
              <a:ext uri="{FF2B5EF4-FFF2-40B4-BE49-F238E27FC236}">
                <a16:creationId xmlns:a16="http://schemas.microsoft.com/office/drawing/2014/main" id="{C3A6BE9B-C7DA-4D62-B835-488962A4A06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04" t="41607" r="74503" b="49783"/>
          <a:stretch/>
        </p:blipFill>
        <p:spPr>
          <a:xfrm>
            <a:off x="10930169" y="4055203"/>
            <a:ext cx="1623819" cy="1023444"/>
          </a:xfrm>
          <a:prstGeom prst="rect">
            <a:avLst/>
          </a:prstGeom>
        </p:spPr>
      </p:pic>
      <p:pic>
        <p:nvPicPr>
          <p:cNvPr id="29" name="图片 28">
            <a:extLst>
              <a:ext uri="{FF2B5EF4-FFF2-40B4-BE49-F238E27FC236}">
                <a16:creationId xmlns:a16="http://schemas.microsoft.com/office/drawing/2014/main" id="{ADFE223F-C9CE-4803-8490-E7BDE4C3058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004" t="41607" r="74503" b="49783"/>
          <a:stretch/>
        </p:blipFill>
        <p:spPr>
          <a:xfrm>
            <a:off x="326579" y="3032213"/>
            <a:ext cx="830151" cy="523220"/>
          </a:xfrm>
          <a:prstGeom prst="rect">
            <a:avLst/>
          </a:prstGeom>
        </p:spPr>
      </p:pic>
      <p:sp>
        <p:nvSpPr>
          <p:cNvPr id="32" name="TextBox 31">
            <a:extLst>
              <a:ext uri="{FF2B5EF4-FFF2-40B4-BE49-F238E27FC236}">
                <a16:creationId xmlns:a16="http://schemas.microsoft.com/office/drawing/2014/main" id="{6CC6F60A-0180-4B8A-9982-311659DB00A4}"/>
              </a:ext>
            </a:extLst>
          </p:cNvPr>
          <p:cNvSpPr txBox="1"/>
          <p:nvPr/>
        </p:nvSpPr>
        <p:spPr>
          <a:xfrm>
            <a:off x="1010181" y="2540121"/>
            <a:ext cx="10197682" cy="2018694"/>
          </a:xfrm>
          <a:prstGeom prst="rect">
            <a:avLst/>
          </a:prstGeom>
          <a:noFill/>
        </p:spPr>
        <p:txBody>
          <a:bodyPr wrap="square">
            <a:spAutoFit/>
          </a:bodyPr>
          <a:lstStyle/>
          <a:p>
            <a:pPr marL="0" indent="119063" algn="just">
              <a:lnSpc>
                <a:spcPct val="150000"/>
              </a:lnSpc>
              <a:buFont typeface="Arial" panose="020B0604020202020204" pitchFamily="34" charset="0"/>
              <a:buNone/>
            </a:pPr>
            <a:r>
              <a:rPr lang="en-US" altLang="en-US" sz="4400" b="1">
                <a:cs typeface="Arial" panose="020B0604020202020204" pitchFamily="34" charset="0"/>
              </a:rPr>
              <a:t>+ Luyện đọc và nắm nội dung bài đọc.</a:t>
            </a:r>
          </a:p>
          <a:p>
            <a:pPr marL="0" indent="119063" algn="just">
              <a:lnSpc>
                <a:spcPct val="150000"/>
              </a:lnSpc>
              <a:buFont typeface="Arial" panose="020B0604020202020204" pitchFamily="34" charset="0"/>
              <a:buNone/>
            </a:pPr>
            <a:r>
              <a:rPr lang="en-US" altLang="en-US" sz="4400" b="1">
                <a:cs typeface="Arial" panose="020B0604020202020204" pitchFamily="34" charset="0"/>
              </a:rPr>
              <a:t>+ Chuẩn bị bài mới : Những người bạn tốt</a:t>
            </a:r>
            <a:endParaRPr lang="en-US" sz="4400"/>
          </a:p>
        </p:txBody>
      </p:sp>
      <p:pic>
        <p:nvPicPr>
          <p:cNvPr id="33" name="图片 14">
            <a:extLst>
              <a:ext uri="{FF2B5EF4-FFF2-40B4-BE49-F238E27FC236}">
                <a16:creationId xmlns:a16="http://schemas.microsoft.com/office/drawing/2014/main" id="{17F1A5DA-3ECA-42CA-A010-D52D9872374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sp>
        <p:nvSpPr>
          <p:cNvPr id="37" name="TextBox 36">
            <a:extLst>
              <a:ext uri="{FF2B5EF4-FFF2-40B4-BE49-F238E27FC236}">
                <a16:creationId xmlns:a16="http://schemas.microsoft.com/office/drawing/2014/main" id="{A7C11F92-0B86-46D5-AA7C-2B967ECC79AA}"/>
              </a:ext>
            </a:extLst>
          </p:cNvPr>
          <p:cNvSpPr txBox="1"/>
          <p:nvPr/>
        </p:nvSpPr>
        <p:spPr>
          <a:xfrm>
            <a:off x="4992496" y="969446"/>
            <a:ext cx="6588760" cy="1785104"/>
          </a:xfrm>
          <a:prstGeom prst="rect">
            <a:avLst/>
          </a:prstGeom>
          <a:noFill/>
        </p:spPr>
        <p:txBody>
          <a:bodyPr wrap="square">
            <a:spAutoFit/>
          </a:bodyPr>
          <a:lstStyle/>
          <a:p>
            <a:pPr>
              <a:lnSpc>
                <a:spcPct val="150000"/>
              </a:lnSpc>
            </a:pPr>
            <a:r>
              <a:rPr lang="en-US" sz="5400" b="1" u="sng" spc="50">
                <a:ln w="9525" cmpd="sng">
                  <a:solidFill>
                    <a:srgbClr val="0070C0"/>
                  </a:solidFill>
                  <a:prstDash val="solid"/>
                </a:ln>
                <a:solidFill>
                  <a:srgbClr val="0070C0"/>
                </a:solidFill>
                <a:effectLst>
                  <a:glow rad="38100">
                    <a:srgbClr val="4472C4">
                      <a:alpha val="40000"/>
                    </a:srgbClr>
                  </a:glow>
                  <a:outerShdw blurRad="38100" dist="38100" dir="2700000" algn="tl">
                    <a:srgbClr val="000000">
                      <a:alpha val="43137"/>
                    </a:srgbClr>
                  </a:outerShdw>
                </a:effectLst>
                <a:latin typeface="HP001 5 hàng" panose="020B0603050302020204" pitchFamily="34" charset="0"/>
                <a:cs typeface="Arial" panose="020B0604020202020204" pitchFamily="34" charset="0"/>
              </a:rPr>
              <a:t>Dặn dò</a:t>
            </a:r>
            <a:r>
              <a:rPr lang="en-US" sz="8000" b="1" spc="50">
                <a:ln w="9525" cmpd="sng">
                  <a:solidFill>
                    <a:srgbClr val="0070C0"/>
                  </a:solidFill>
                  <a:prstDash val="solid"/>
                </a:ln>
                <a:solidFill>
                  <a:srgbClr val="0070C0"/>
                </a:solidFill>
                <a:effectLst>
                  <a:glow rad="38100">
                    <a:srgbClr val="4472C4">
                      <a:alpha val="40000"/>
                    </a:srgbClr>
                  </a:glow>
                </a:effectLst>
                <a:latin typeface="HP001 5 hàng" panose="020B0603050302020204" pitchFamily="34" charset="0"/>
                <a:cs typeface="Arial" panose="020B0604020202020204" pitchFamily="34" charset="0"/>
              </a:rPr>
              <a:t>:</a:t>
            </a:r>
            <a:endParaRPr lang="en-US" sz="6000" b="1" spc="50" dirty="0">
              <a:ln w="9525" cmpd="sng">
                <a:solidFill>
                  <a:srgbClr val="0070C0"/>
                </a:solidFill>
                <a:prstDash val="solid"/>
              </a:ln>
              <a:solidFill>
                <a:srgbClr val="0070C0"/>
              </a:solidFill>
              <a:effectLst>
                <a:glow rad="38100">
                  <a:srgbClr val="4472C4">
                    <a:alpha val="40000"/>
                  </a:srgbClr>
                </a:glow>
              </a:effectLst>
              <a:latin typeface="HP001 5 hàng" panose="020B0603050302020204" pitchFamily="34" charset="0"/>
              <a:cs typeface="Arial" panose="020B0604020202020204" pitchFamily="34" charset="0"/>
            </a:endParaRPr>
          </a:p>
        </p:txBody>
      </p:sp>
    </p:spTree>
    <p:extLst>
      <p:ext uri="{BB962C8B-B14F-4D97-AF65-F5344CB8AC3E}">
        <p14:creationId xmlns:p14="http://schemas.microsoft.com/office/powerpoint/2010/main" val="1438126590"/>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randombar(horizontal)">
                                      <p:cBhvr>
                                        <p:cTn id="1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FD49DDF3-6D34-4F77-A5A8-BD07584B9EF4}"/>
              </a:ext>
            </a:extLst>
          </p:cNvPr>
          <p:cNvGrpSpPr/>
          <p:nvPr/>
        </p:nvGrpSpPr>
        <p:grpSpPr>
          <a:xfrm>
            <a:off x="1633138" y="-197334"/>
            <a:ext cx="10032554" cy="1478833"/>
            <a:chOff x="-649585" y="355239"/>
            <a:chExt cx="10032554" cy="1478833"/>
          </a:xfrm>
        </p:grpSpPr>
        <p:pic>
          <p:nvPicPr>
            <p:cNvPr id="7" name="图片 6">
              <a:extLst>
                <a:ext uri="{FF2B5EF4-FFF2-40B4-BE49-F238E27FC236}">
                  <a16:creationId xmlns:a16="http://schemas.microsoft.com/office/drawing/2014/main" id="{60796A53-7C14-46B5-9033-16290B240CE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8" name="图片 7">
              <a:extLst>
                <a:ext uri="{FF2B5EF4-FFF2-40B4-BE49-F238E27FC236}">
                  <a16:creationId xmlns:a16="http://schemas.microsoft.com/office/drawing/2014/main" id="{83A0B42F-87FB-4AAF-9892-A71BE7041B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10" name="Rectangle: Rounded Corners 9">
            <a:extLst>
              <a:ext uri="{FF2B5EF4-FFF2-40B4-BE49-F238E27FC236}">
                <a16:creationId xmlns:a16="http://schemas.microsoft.com/office/drawing/2014/main" id="{30FDE550-4D28-4FC9-8E8A-3BCC9421DFE9}"/>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12" name="Thought Bubble: Cloud 11">
            <a:extLst>
              <a:ext uri="{FF2B5EF4-FFF2-40B4-BE49-F238E27FC236}">
                <a16:creationId xmlns:a16="http://schemas.microsoft.com/office/drawing/2014/main" id="{0A429D02-C15F-4231-8518-084DAED4CB99}"/>
              </a:ext>
            </a:extLst>
          </p:cNvPr>
          <p:cNvSpPr/>
          <p:nvPr/>
        </p:nvSpPr>
        <p:spPr>
          <a:xfrm>
            <a:off x="3696499" y="1243399"/>
            <a:ext cx="7112000" cy="2984500"/>
          </a:xfrm>
          <a:prstGeom prst="cloudCallout">
            <a:avLst>
              <a:gd name="adj1" fmla="val -65476"/>
              <a:gd name="adj2" fmla="val 34841"/>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C313617-3731-4B8C-AA96-99426B799FBA}"/>
              </a:ext>
            </a:extLst>
          </p:cNvPr>
          <p:cNvSpPr txBox="1"/>
          <p:nvPr/>
        </p:nvSpPr>
        <p:spPr>
          <a:xfrm>
            <a:off x="3767620" y="1752736"/>
            <a:ext cx="7111999" cy="1938992"/>
          </a:xfrm>
          <a:prstGeom prst="rect">
            <a:avLst/>
          </a:prstGeom>
          <a:noFill/>
        </p:spPr>
        <p:txBody>
          <a:bodyPr wrap="square">
            <a:spAutoFit/>
          </a:bodyPr>
          <a:lstStyle/>
          <a:p>
            <a:pPr algn="ct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Vì sao cuộc đấu tranh chống chế độ A-pác-thai được đông đảo mọi người trên thế giới ủng </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hộ ?</a:t>
            </a:r>
            <a:endParaRPr lang="en-US" sz="4000">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0E4A15C4-DFBC-4BA2-A318-6FC9697A0DE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6348" b="100000" l="391" r="47168">
                        <a14:foregroundMark x1="18750" y1="28418" x2="34277" y2="39844"/>
                        <a14:foregroundMark x1="32715" y1="26563" x2="31152" y2="43359"/>
                        <a14:foregroundMark x1="34473" y1="20898" x2="18652" y2="46777"/>
                        <a14:foregroundMark x1="12695" y1="33008" x2="34180" y2="44141"/>
                        <a14:foregroundMark x1="33398" y1="30371" x2="37988" y2="38965"/>
                        <a14:foregroundMark x1="15625" y1="59668" x2="25000" y2="63379"/>
                        <a14:foregroundMark x1="31836" y1="54980" x2="35938" y2="60156"/>
                        <a14:foregroundMark x1="34863" y1="93945" x2="36523" y2="93652"/>
                        <a14:foregroundMark x1="19824" y1="94336" x2="20508" y2="95703"/>
                        <a14:foregroundMark x1="35352" y1="94922" x2="37305" y2="94922"/>
                        <a14:foregroundMark x1="31641" y1="93164" x2="31641" y2="93164"/>
                        <a14:foregroundMark x1="32129" y1="93164" x2="33203" y2="94336"/>
                        <a14:foregroundMark x1="33301" y1="94434" x2="34766" y2="95313"/>
                        <a14:foregroundMark x1="35352" y1="95313" x2="37305" y2="95215"/>
                        <a14:foregroundMark x1="37695" y1="92676" x2="39160" y2="93652"/>
                        <a14:foregroundMark x1="17383" y1="88281" x2="18066" y2="93457"/>
                        <a14:foregroundMark x1="18066" y1="94141" x2="17285" y2="95508"/>
                        <a14:foregroundMark x1="17285" y1="95605" x2="20410" y2="95898"/>
                        <a14:foregroundMark x1="20801" y1="95801" x2="22754" y2="95215"/>
                        <a14:foregroundMark x1="23633" y1="92676" x2="22852" y2="94922"/>
                        <a14:foregroundMark x1="36328" y1="87109" x2="36914" y2="92676"/>
                        <a14:foregroundMark x1="36719" y1="89160" x2="37305" y2="92090"/>
                        <a14:foregroundMark x1="23730" y1="93164" x2="22656" y2="95020"/>
                        <a14:foregroundMark x1="23535" y1="94336" x2="23633" y2="94238"/>
                        <a14:foregroundMark x1="24707" y1="87109" x2="23535" y2="91602"/>
                        <a14:backgroundMark x1="16016" y1="86621" x2="16992" y2="93262"/>
                        <a14:backgroundMark x1="16406" y1="85840" x2="16895" y2="89941"/>
                        <a14:backgroundMark x1="26465" y1="81738" x2="26465" y2="87500"/>
                        <a14:backgroundMark x1="38281" y1="86328" x2="39063" y2="90918"/>
                        <a14:backgroundMark x1="37207" y1="87598" x2="38574" y2="91016"/>
                        <a14:backgroundMark x1="37598" y1="89355" x2="37793" y2="91211"/>
                        <a14:backgroundMark x1="25781" y1="83301" x2="26172" y2="85547"/>
                        <a14:backgroundMark x1="28223" y1="87207" x2="29102" y2="88965"/>
                        <a14:backgroundMark x1="26172" y1="80762" x2="26660" y2="82422"/>
                      </a14:backgroundRemoval>
                    </a14:imgEffect>
                    <a14:imgEffect>
                      <a14:saturation sat="300000"/>
                    </a14:imgEffect>
                  </a14:imgLayer>
                </a14:imgProps>
              </a:ext>
              <a:ext uri="{28A0092B-C50C-407E-A947-70E740481C1C}">
                <a14:useLocalDpi xmlns:a14="http://schemas.microsoft.com/office/drawing/2010/main" val="0"/>
              </a:ext>
            </a:extLst>
          </a:blip>
          <a:srcRect l="1174" t="7555" r="52272" b="-1333"/>
          <a:stretch/>
        </p:blipFill>
        <p:spPr>
          <a:xfrm>
            <a:off x="475013" y="2076712"/>
            <a:ext cx="2316250" cy="4665787"/>
          </a:xfrm>
          <a:prstGeom prst="rect">
            <a:avLst/>
          </a:prstGeom>
        </p:spPr>
      </p:pic>
    </p:spTree>
    <p:extLst>
      <p:ext uri="{BB962C8B-B14F-4D97-AF65-F5344CB8AC3E}">
        <p14:creationId xmlns:p14="http://schemas.microsoft.com/office/powerpoint/2010/main" val="296455347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randombar(horizontal)">
                                      <p:cBhvr>
                                        <p:cTn id="14" dur="500"/>
                                        <p:tgtEl>
                                          <p:spTgt spid="14"/>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68F3C2-DE5D-45E0-84FD-BF8AEEEE4D4C}"/>
              </a:ext>
            </a:extLst>
          </p:cNvPr>
          <p:cNvPicPr>
            <a:picLocks noChangeAspect="1"/>
          </p:cNvPicPr>
          <p:nvPr/>
        </p:nvPicPr>
        <p:blipFill>
          <a:blip r:embed="rId2"/>
          <a:stretch>
            <a:fillRect/>
          </a:stretch>
        </p:blipFill>
        <p:spPr>
          <a:xfrm flipH="1">
            <a:off x="0" y="1390"/>
            <a:ext cx="12192000" cy="6855220"/>
          </a:xfrm>
          <a:prstGeom prst="rect">
            <a:avLst/>
          </a:prstGeom>
        </p:spPr>
      </p:pic>
      <p:grpSp>
        <p:nvGrpSpPr>
          <p:cNvPr id="4" name="组合 8">
            <a:extLst>
              <a:ext uri="{FF2B5EF4-FFF2-40B4-BE49-F238E27FC236}">
                <a16:creationId xmlns:a16="http://schemas.microsoft.com/office/drawing/2014/main" id="{2E2C63E8-8898-4504-BB61-2EEFAF45BDDD}"/>
              </a:ext>
            </a:extLst>
          </p:cNvPr>
          <p:cNvGrpSpPr/>
          <p:nvPr/>
        </p:nvGrpSpPr>
        <p:grpSpPr>
          <a:xfrm>
            <a:off x="1633138" y="-197334"/>
            <a:ext cx="10032554" cy="1478833"/>
            <a:chOff x="-649585" y="355239"/>
            <a:chExt cx="10032554" cy="1478833"/>
          </a:xfrm>
        </p:grpSpPr>
        <p:pic>
          <p:nvPicPr>
            <p:cNvPr id="5" name="图片 6">
              <a:extLst>
                <a:ext uri="{FF2B5EF4-FFF2-40B4-BE49-F238E27FC236}">
                  <a16:creationId xmlns:a16="http://schemas.microsoft.com/office/drawing/2014/main" id="{E5D77EDA-ABF4-4B77-AC91-F7F88FB407A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04" t="41607" r="74503" b="49783"/>
            <a:stretch/>
          </p:blipFill>
          <p:spPr>
            <a:xfrm>
              <a:off x="7036619" y="355239"/>
              <a:ext cx="2346350" cy="1478833"/>
            </a:xfrm>
            <a:prstGeom prst="rect">
              <a:avLst/>
            </a:prstGeom>
          </p:spPr>
        </p:pic>
        <p:pic>
          <p:nvPicPr>
            <p:cNvPr id="6" name="图片 7">
              <a:extLst>
                <a:ext uri="{FF2B5EF4-FFF2-40B4-BE49-F238E27FC236}">
                  <a16:creationId xmlns:a16="http://schemas.microsoft.com/office/drawing/2014/main" id="{4934C033-0727-4863-836A-4BE0EBAFE28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04" t="41607" r="74503" b="49783"/>
            <a:stretch/>
          </p:blipFill>
          <p:spPr>
            <a:xfrm>
              <a:off x="-649585" y="848714"/>
              <a:ext cx="1315024" cy="828820"/>
            </a:xfrm>
            <a:prstGeom prst="rect">
              <a:avLst/>
            </a:prstGeom>
          </p:spPr>
        </p:pic>
      </p:grpSp>
      <p:sp>
        <p:nvSpPr>
          <p:cNvPr id="7" name="Rectangle: Rounded Corners 6">
            <a:extLst>
              <a:ext uri="{FF2B5EF4-FFF2-40B4-BE49-F238E27FC236}">
                <a16:creationId xmlns:a16="http://schemas.microsoft.com/office/drawing/2014/main" id="{31DE5020-4B76-4645-84B4-0CFB8682370E}"/>
              </a:ext>
            </a:extLst>
          </p:cNvPr>
          <p:cNvSpPr/>
          <p:nvPr/>
        </p:nvSpPr>
        <p:spPr>
          <a:xfrm>
            <a:off x="3322320" y="182657"/>
            <a:ext cx="5324663" cy="951248"/>
          </a:xfrm>
          <a:prstGeom prst="roundRect">
            <a:avLst/>
          </a:prstGeom>
          <a:solidFill>
            <a:srgbClr val="139F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effectLst>
                  <a:outerShdw blurRad="38100" dist="38100" dir="2700000" algn="tl">
                    <a:srgbClr val="000000">
                      <a:alpha val="43137"/>
                    </a:srgbClr>
                  </a:outerShdw>
                </a:effectLst>
                <a:latin typeface="UTM Futura Extra" panose="02040603050506020204" pitchFamily="18" charset="0"/>
              </a:rPr>
              <a:t>KHỞI ĐỘNG</a:t>
            </a:r>
          </a:p>
        </p:txBody>
      </p:sp>
      <p:sp>
        <p:nvSpPr>
          <p:cNvPr id="8" name="Thought Bubble: Cloud 7">
            <a:extLst>
              <a:ext uri="{FF2B5EF4-FFF2-40B4-BE49-F238E27FC236}">
                <a16:creationId xmlns:a16="http://schemas.microsoft.com/office/drawing/2014/main" id="{11F4F53B-94F0-45F8-B253-CB65C9CC011A}"/>
              </a:ext>
            </a:extLst>
          </p:cNvPr>
          <p:cNvSpPr/>
          <p:nvPr/>
        </p:nvSpPr>
        <p:spPr>
          <a:xfrm>
            <a:off x="1077187" y="1315172"/>
            <a:ext cx="7112000" cy="3612428"/>
          </a:xfrm>
          <a:prstGeom prst="cloudCallout">
            <a:avLst>
              <a:gd name="adj1" fmla="val 61810"/>
              <a:gd name="adj2" fmla="val 35299"/>
            </a:avLst>
          </a:prstGeom>
          <a:solidFill>
            <a:srgbClr val="D7F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6BF6859-8F81-4A1B-BEE4-1C7A746C9402}"/>
              </a:ext>
            </a:extLst>
          </p:cNvPr>
          <p:cNvSpPr txBox="1"/>
          <p:nvPr/>
        </p:nvSpPr>
        <p:spPr>
          <a:xfrm>
            <a:off x="1219427" y="1428656"/>
            <a:ext cx="6827520" cy="3170099"/>
          </a:xfrm>
          <a:prstGeom prst="rect">
            <a:avLst/>
          </a:prstGeom>
          <a:noFill/>
        </p:spPr>
        <p:txBody>
          <a:bodyPr wrap="square">
            <a:spAutoFit/>
          </a:bodyPr>
          <a:lstStyle/>
          <a:p>
            <a:pPr algn="ct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Vì mọi người nhận thức được, dù khác màu da,</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chủng tộc,</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ngôn ngữ,</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nhưng chúng ta đều là con người, cần được</a:t>
            </a:r>
            <a:r>
              <a:rPr lang="en-US"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 sống </a:t>
            </a:r>
            <a:r>
              <a:rPr lang="vi-VN" altLang="en-US" sz="4000" b="1">
                <a:latin typeface="Calibri" panose="020F0502020204030204" pitchFamily="34" charset="0"/>
                <a:ea typeface="Arial-Rounded" panose="020B0500000000000000" pitchFamily="34" charset="0"/>
                <a:cs typeface="Calibri" panose="020F0502020204030204" pitchFamily="34" charset="0"/>
                <a:sym typeface="Wingdings 3" panose="05040102010807070707" pitchFamily="18" charset="2"/>
              </a:rPr>
              <a:t>bình đẳng và hạnh phúc.</a:t>
            </a:r>
            <a:endParaRPr lang="en-US" sz="400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E38EC74F-2F84-4399-81A6-E5F1D0D994C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254" b="100000" l="42383" r="100000">
                        <a14:foregroundMark x1="58301" y1="26563" x2="79590" y2="46191"/>
                        <a14:foregroundMark x1="77246" y1="26758" x2="63867" y2="49512"/>
                        <a14:foregroundMark x1="61230" y1="38281" x2="66797" y2="45020"/>
                        <a14:foregroundMark x1="73047" y1="35840" x2="78613" y2="42090"/>
                        <a14:foregroundMark x1="51465" y1="49707" x2="54688" y2="56641"/>
                        <a14:foregroundMark x1="55371" y1="58496" x2="59180" y2="62891"/>
                        <a14:foregroundMark x1="77734" y1="57129" x2="85742" y2="63281"/>
                        <a14:foregroundMark x1="65332" y1="78906" x2="70117" y2="95703"/>
                        <a14:foregroundMark x1="74609" y1="84668" x2="80762" y2="94629"/>
                        <a14:foregroundMark x1="79883" y1="95117" x2="83496" y2="94141"/>
                        <a14:foregroundMark x1="65332" y1="87109" x2="68066" y2="95313"/>
                        <a14:foregroundMark x1="67969" y1="96094" x2="69043" y2="97070"/>
                        <a14:foregroundMark x1="69141" y1="97070" x2="71875" y2="97168"/>
                        <a14:foregroundMark x1="70410" y1="87012" x2="72461" y2="96387"/>
                        <a14:foregroundMark x1="72656" y1="96191" x2="72656" y2="97168"/>
                        <a14:foregroundMark x1="74902" y1="90527" x2="80078" y2="95703"/>
                        <a14:foregroundMark x1="66406" y1="91602" x2="68652" y2="96484"/>
                        <a14:foregroundMark x1="67480" y1="94141" x2="68262" y2="95996"/>
                        <a14:foregroundMark x1="67578" y1="94824" x2="68164" y2="96484"/>
                        <a14:foregroundMark x1="71582" y1="86328" x2="75098" y2="90332"/>
                        <a14:foregroundMark x1="78809" y1="86621" x2="82910" y2="93652"/>
                        <a14:foregroundMark x1="79297" y1="95313" x2="83789" y2="94238"/>
                        <a14:foregroundMark x1="80371" y1="95605" x2="82324" y2="94629"/>
                        <a14:foregroundMark x1="81445" y1="95313" x2="84375" y2="93945"/>
                        <a14:foregroundMark x1="82520" y1="83203" x2="79102" y2="85938"/>
                        <a14:backgroundMark x1="48633" y1="86621" x2="60645" y2="99512"/>
                        <a14:backgroundMark x1="73633" y1="90723" x2="75391" y2="98633"/>
                        <a14:backgroundMark x1="86230" y1="88379" x2="98145" y2="99609"/>
                        <a14:backgroundMark x1="59766" y1="89746" x2="63672" y2="98633"/>
                        <a14:backgroundMark x1="61719" y1="86426" x2="68066" y2="98730"/>
                        <a14:backgroundMark x1="70898" y1="86621" x2="74609" y2="92578"/>
                        <a14:backgroundMark x1="71094" y1="88672" x2="72754" y2="92578"/>
                        <a14:backgroundMark x1="71191" y1="87109" x2="71875" y2="89551"/>
                        <a14:backgroundMark x1="70801" y1="87305" x2="71484" y2="89746"/>
                        <a14:backgroundMark x1="74609" y1="93066" x2="81641" y2="99316"/>
                        <a14:backgroundMark x1="81738" y1="86816" x2="93359" y2="97949"/>
                        <a14:backgroundMark x1="79492" y1="86328" x2="83398" y2="89258"/>
                        <a14:backgroundMark x1="70801" y1="86426" x2="72266" y2="88477"/>
                        <a14:backgroundMark x1="71094" y1="85938" x2="71973" y2="87207"/>
                        <a14:backgroundMark x1="80176" y1="85840" x2="80176" y2="85840"/>
                      </a14:backgroundRemoval>
                    </a14:imgEffect>
                    <a14:imgEffect>
                      <a14:saturation sat="300000"/>
                    </a14:imgEffect>
                  </a14:imgLayer>
                </a14:imgProps>
              </a:ext>
              <a:ext uri="{28A0092B-C50C-407E-A947-70E740481C1C}">
                <a14:useLocalDpi xmlns:a14="http://schemas.microsoft.com/office/drawing/2010/main" val="0"/>
              </a:ext>
            </a:extLst>
          </a:blip>
          <a:srcRect l="47379" t="4814" r="-1236" b="1408"/>
          <a:stretch/>
        </p:blipFill>
        <p:spPr>
          <a:xfrm>
            <a:off x="9067800" y="1653222"/>
            <a:ext cx="2773178" cy="4828721"/>
          </a:xfrm>
          <a:prstGeom prst="rect">
            <a:avLst/>
          </a:prstGeom>
        </p:spPr>
      </p:pic>
    </p:spTree>
    <p:extLst>
      <p:ext uri="{BB962C8B-B14F-4D97-AF65-F5344CB8AC3E}">
        <p14:creationId xmlns:p14="http://schemas.microsoft.com/office/powerpoint/2010/main" val="296466972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075" descr="5">
            <a:extLst>
              <a:ext uri="{FF2B5EF4-FFF2-40B4-BE49-F238E27FC236}">
                <a16:creationId xmlns:a16="http://schemas.microsoft.com/office/drawing/2014/main" id="{E3F48BC5-697E-4C42-B712-5E31D51A51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1200" y="0"/>
            <a:ext cx="1290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092" descr="PPT素材-13">
            <a:extLst>
              <a:ext uri="{FF2B5EF4-FFF2-40B4-BE49-F238E27FC236}">
                <a16:creationId xmlns:a16="http://schemas.microsoft.com/office/drawing/2014/main" id="{A20FCFBC-5D1B-4AA9-A5DC-B790AC8928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57733" y="3788834"/>
            <a:ext cx="3234267" cy="3069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4301E09E-DFEB-4B29-A313-C59D33B86E2D}"/>
              </a:ext>
            </a:extLst>
          </p:cNvPr>
          <p:cNvSpPr txBox="1">
            <a:spLocks noChangeArrowheads="1"/>
          </p:cNvSpPr>
          <p:nvPr/>
        </p:nvSpPr>
        <p:spPr bwMode="auto">
          <a:xfrm>
            <a:off x="3552054" y="1693022"/>
            <a:ext cx="4572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1219170" eaLnBrk="0" fontAlgn="base" hangingPunct="0">
              <a:spcBef>
                <a:spcPct val="0"/>
              </a:spcBef>
              <a:spcAft>
                <a:spcPct val="0"/>
              </a:spcAft>
              <a:buNone/>
            </a:pPr>
            <a:r>
              <a:rPr lang="en-US" altLang="en-US" sz="4400" b="1" dirty="0">
                <a:solidFill>
                  <a:srgbClr val="000000"/>
                </a:solidFill>
                <a:latin typeface="Times New Roman" panose="02020603050405020304" pitchFamily="18" charset="0"/>
                <a:cs typeface="Times New Roman" panose="02020603050405020304" pitchFamily="18" charset="0"/>
              </a:rPr>
              <a:t>TẬP ĐỌC</a:t>
            </a:r>
          </a:p>
        </p:txBody>
      </p:sp>
      <p:sp>
        <p:nvSpPr>
          <p:cNvPr id="6" name="TextBox 5">
            <a:extLst>
              <a:ext uri="{FF2B5EF4-FFF2-40B4-BE49-F238E27FC236}">
                <a16:creationId xmlns:a16="http://schemas.microsoft.com/office/drawing/2014/main" id="{4700E66A-3D5C-49C1-B58A-28BF5A769D91}"/>
              </a:ext>
            </a:extLst>
          </p:cNvPr>
          <p:cNvSpPr txBox="1">
            <a:spLocks noChangeArrowheads="1"/>
          </p:cNvSpPr>
          <p:nvPr/>
        </p:nvSpPr>
        <p:spPr bwMode="auto">
          <a:xfrm>
            <a:off x="953856" y="2462463"/>
            <a:ext cx="1056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defTabSz="1219170" fontAlgn="base">
              <a:spcAft>
                <a:spcPct val="0"/>
              </a:spcAft>
              <a:buNone/>
            </a:pPr>
            <a:r>
              <a:rPr lang="en-US" altLang="en-US" sz="4800" b="1" dirty="0" err="1">
                <a:solidFill>
                  <a:srgbClr val="FF0000"/>
                </a:solidFill>
                <a:latin typeface="Times New Roman" panose="02020603050405020304" pitchFamily="18" charset="0"/>
                <a:cs typeface="Times New Roman" panose="02020603050405020304" pitchFamily="18" charset="0"/>
              </a:rPr>
              <a:t>Tác</a:t>
            </a:r>
            <a:r>
              <a:rPr lang="en-US" altLang="en-US" sz="4800" b="1" dirty="0">
                <a:solidFill>
                  <a:srgbClr val="FF0000"/>
                </a:solidFill>
                <a:latin typeface="Times New Roman" panose="02020603050405020304" pitchFamily="18" charset="0"/>
                <a:cs typeface="Times New Roman" panose="02020603050405020304" pitchFamily="18" charset="0"/>
              </a:rPr>
              <a:t> </a:t>
            </a:r>
            <a:r>
              <a:rPr lang="en-US" altLang="en-US" sz="4800" b="1" dirty="0" err="1">
                <a:solidFill>
                  <a:srgbClr val="FF0000"/>
                </a:solidFill>
                <a:latin typeface="Times New Roman" panose="02020603050405020304" pitchFamily="18" charset="0"/>
                <a:cs typeface="Times New Roman" panose="02020603050405020304" pitchFamily="18" charset="0"/>
              </a:rPr>
              <a:t>phẩm</a:t>
            </a:r>
            <a:r>
              <a:rPr lang="en-US" altLang="en-US" sz="4800" b="1" dirty="0">
                <a:solidFill>
                  <a:srgbClr val="FF0000"/>
                </a:solidFill>
                <a:latin typeface="Times New Roman" panose="02020603050405020304" pitchFamily="18" charset="0"/>
                <a:cs typeface="Times New Roman" panose="02020603050405020304" pitchFamily="18" charset="0"/>
              </a:rPr>
              <a:t> </a:t>
            </a:r>
            <a:r>
              <a:rPr lang="en-US" altLang="en-US" sz="4800" b="1" dirty="0" err="1">
                <a:solidFill>
                  <a:srgbClr val="FF0000"/>
                </a:solidFill>
                <a:latin typeface="Times New Roman" panose="02020603050405020304" pitchFamily="18" charset="0"/>
                <a:cs typeface="Times New Roman" panose="02020603050405020304" pitchFamily="18" charset="0"/>
              </a:rPr>
              <a:t>của</a:t>
            </a:r>
            <a:r>
              <a:rPr lang="en-US" altLang="en-US" sz="4800" b="1" dirty="0">
                <a:solidFill>
                  <a:srgbClr val="FF0000"/>
                </a:solidFill>
                <a:latin typeface="Times New Roman" panose="02020603050405020304" pitchFamily="18" charset="0"/>
                <a:cs typeface="Times New Roman" panose="02020603050405020304" pitchFamily="18" charset="0"/>
              </a:rPr>
              <a:t> Si-le </a:t>
            </a:r>
            <a:r>
              <a:rPr lang="en-US" altLang="en-US" sz="4800" b="1" dirty="0" err="1">
                <a:solidFill>
                  <a:srgbClr val="FF0000"/>
                </a:solidFill>
                <a:latin typeface="Times New Roman" panose="02020603050405020304" pitchFamily="18" charset="0"/>
                <a:cs typeface="Times New Roman" panose="02020603050405020304" pitchFamily="18" charset="0"/>
              </a:rPr>
              <a:t>và</a:t>
            </a:r>
            <a:r>
              <a:rPr lang="en-US" altLang="en-US" sz="4800" b="1" dirty="0">
                <a:solidFill>
                  <a:srgbClr val="FF0000"/>
                </a:solidFill>
                <a:latin typeface="Times New Roman" panose="02020603050405020304" pitchFamily="18" charset="0"/>
                <a:cs typeface="Times New Roman" panose="02020603050405020304" pitchFamily="18" charset="0"/>
              </a:rPr>
              <a:t> </a:t>
            </a:r>
            <a:r>
              <a:rPr lang="en-US" altLang="en-US" sz="4800" b="1" dirty="0" err="1">
                <a:solidFill>
                  <a:srgbClr val="FF0000"/>
                </a:solidFill>
                <a:latin typeface="Times New Roman" panose="02020603050405020304" pitchFamily="18" charset="0"/>
                <a:cs typeface="Times New Roman" panose="02020603050405020304" pitchFamily="18" charset="0"/>
              </a:rPr>
              <a:t>tên</a:t>
            </a:r>
            <a:r>
              <a:rPr lang="en-US" altLang="en-US" sz="4800" b="1" dirty="0">
                <a:solidFill>
                  <a:srgbClr val="FF0000"/>
                </a:solidFill>
                <a:latin typeface="Times New Roman" panose="02020603050405020304" pitchFamily="18" charset="0"/>
                <a:cs typeface="Times New Roman" panose="02020603050405020304" pitchFamily="18" charset="0"/>
              </a:rPr>
              <a:t> </a:t>
            </a:r>
            <a:r>
              <a:rPr lang="en-US" altLang="en-US" sz="4800" b="1" dirty="0" err="1">
                <a:solidFill>
                  <a:srgbClr val="FF0000"/>
                </a:solidFill>
                <a:latin typeface="Times New Roman" panose="02020603050405020304" pitchFamily="18" charset="0"/>
                <a:cs typeface="Times New Roman" panose="02020603050405020304" pitchFamily="18" charset="0"/>
              </a:rPr>
              <a:t>phát</a:t>
            </a:r>
            <a:r>
              <a:rPr lang="en-US" altLang="en-US" sz="4800" b="1" dirty="0">
                <a:solidFill>
                  <a:srgbClr val="FF0000"/>
                </a:solidFill>
                <a:latin typeface="Times New Roman" panose="02020603050405020304" pitchFamily="18" charset="0"/>
                <a:cs typeface="Times New Roman" panose="02020603050405020304" pitchFamily="18" charset="0"/>
              </a:rPr>
              <a:t> </a:t>
            </a:r>
            <a:r>
              <a:rPr lang="en-US" altLang="en-US" sz="4800" b="1" dirty="0" err="1">
                <a:solidFill>
                  <a:srgbClr val="FF0000"/>
                </a:solidFill>
                <a:latin typeface="Times New Roman" panose="02020603050405020304" pitchFamily="18" charset="0"/>
                <a:cs typeface="Times New Roman" panose="02020603050405020304" pitchFamily="18" charset="0"/>
              </a:rPr>
              <a:t>xít</a:t>
            </a:r>
            <a:endParaRPr lang="en-US" altLang="en-US" sz="4800" b="1" dirty="0">
              <a:solidFill>
                <a:srgbClr val="FF0000"/>
              </a:solidFill>
              <a:latin typeface="Times New Roman" panose="02020603050405020304" pitchFamily="18" charset="0"/>
              <a:cs typeface="Times New Roman" panose="02020603050405020304" pitchFamily="18" charset="0"/>
            </a:endParaRPr>
          </a:p>
        </p:txBody>
      </p:sp>
      <p:sp>
        <p:nvSpPr>
          <p:cNvPr id="228358" name="TextBox 6">
            <a:extLst>
              <a:ext uri="{FF2B5EF4-FFF2-40B4-BE49-F238E27FC236}">
                <a16:creationId xmlns:a16="http://schemas.microsoft.com/office/drawing/2014/main" id="{F37FC6A0-0146-4AF2-B043-D0589A39952A}"/>
              </a:ext>
            </a:extLst>
          </p:cNvPr>
          <p:cNvSpPr txBox="1">
            <a:spLocks noChangeArrowheads="1"/>
          </p:cNvSpPr>
          <p:nvPr/>
        </p:nvSpPr>
        <p:spPr bwMode="auto">
          <a:xfrm>
            <a:off x="1981200" y="944034"/>
            <a:ext cx="8636000"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eaLnBrk="0" fontAlgn="base" hangingPunct="0">
              <a:spcBef>
                <a:spcPct val="0"/>
              </a:spcBef>
              <a:spcAft>
                <a:spcPct val="0"/>
              </a:spcAft>
              <a:buNone/>
            </a:pPr>
            <a:r>
              <a:rPr lang="vi-VN" altLang="en-US" sz="4267" dirty="0">
                <a:solidFill>
                  <a:srgbClr val="000000"/>
                </a:solidFill>
                <a:latin typeface="Times New Roman" panose="02020603050405020304" pitchFamily="18" charset="0"/>
                <a:cs typeface="Times New Roman" panose="02020603050405020304" pitchFamily="18" charset="0"/>
              </a:rPr>
              <a:t>Thứ </a:t>
            </a:r>
            <a:r>
              <a:rPr lang="en-US" altLang="en-US" sz="4267" dirty="0">
                <a:solidFill>
                  <a:srgbClr val="000000"/>
                </a:solidFill>
                <a:latin typeface="Times New Roman" panose="02020603050405020304" pitchFamily="18" charset="0"/>
                <a:cs typeface="Times New Roman" panose="02020603050405020304" pitchFamily="18" charset="0"/>
              </a:rPr>
              <a:t>T</a:t>
            </a:r>
            <a:r>
              <a:rPr lang="vi-VN" altLang="en-US" sz="4267" dirty="0">
                <a:solidFill>
                  <a:srgbClr val="000000"/>
                </a:solidFill>
                <a:latin typeface="Times New Roman" panose="02020603050405020304" pitchFamily="18" charset="0"/>
                <a:cs typeface="Times New Roman" panose="02020603050405020304" pitchFamily="18" charset="0"/>
              </a:rPr>
              <a:t>ư ngày 1</a:t>
            </a:r>
            <a:r>
              <a:rPr lang="en-US" altLang="en-US" sz="4267" dirty="0">
                <a:solidFill>
                  <a:srgbClr val="000000"/>
                </a:solidFill>
                <a:latin typeface="Times New Roman" panose="02020603050405020304" pitchFamily="18" charset="0"/>
                <a:cs typeface="Times New Roman" panose="02020603050405020304" pitchFamily="18" charset="0"/>
              </a:rPr>
              <a:t>1</a:t>
            </a:r>
            <a:r>
              <a:rPr lang="vi-VN" altLang="en-US" sz="4267" dirty="0">
                <a:solidFill>
                  <a:srgbClr val="000000"/>
                </a:solidFill>
                <a:latin typeface="Times New Roman" panose="02020603050405020304" pitchFamily="18" charset="0"/>
                <a:cs typeface="Times New Roman" panose="02020603050405020304" pitchFamily="18" charset="0"/>
              </a:rPr>
              <a:t> tháng 10 năm 202</a:t>
            </a:r>
            <a:r>
              <a:rPr lang="en-US" altLang="en-US" sz="4267" dirty="0">
                <a:solidFill>
                  <a:srgbClr val="000000"/>
                </a:solidFill>
                <a:latin typeface="Times New Roman" panose="02020603050405020304" pitchFamily="18" charset="0"/>
                <a:cs typeface="Times New Roman" panose="02020603050405020304" pitchFamily="18" charset="0"/>
              </a:rPr>
              <a:t>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53"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par>
                                <p:cTn id="21" presetID="3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fltVal val="0"/>
                                          </p:val>
                                        </p:tav>
                                        <p:tav tm="100000">
                                          <p:val>
                                            <p:strVal val="#ppt_w"/>
                                          </p:val>
                                        </p:tav>
                                      </p:tavLst>
                                    </p:anim>
                                    <p:anim calcmode="lin" valueType="num">
                                      <p:cBhvr>
                                        <p:cTn id="24" dur="1000" fill="hold"/>
                                        <p:tgtEl>
                                          <p:spTgt spid="6"/>
                                        </p:tgtEl>
                                        <p:attrNameLst>
                                          <p:attrName>ppt_h</p:attrName>
                                        </p:attrNameLst>
                                      </p:cBhvr>
                                      <p:tavLst>
                                        <p:tav tm="0">
                                          <p:val>
                                            <p:fltVal val="0"/>
                                          </p:val>
                                        </p:tav>
                                        <p:tav tm="100000">
                                          <p:val>
                                            <p:strVal val="#ppt_h"/>
                                          </p:val>
                                        </p:tav>
                                      </p:tavLst>
                                    </p:anim>
                                    <p:anim calcmode="lin" valueType="num">
                                      <p:cBhvr>
                                        <p:cTn id="25" dur="1000" fill="hold"/>
                                        <p:tgtEl>
                                          <p:spTgt spid="6"/>
                                        </p:tgtEl>
                                        <p:attrNameLst>
                                          <p:attrName>style.rotation</p:attrName>
                                        </p:attrNameLst>
                                      </p:cBhvr>
                                      <p:tavLst>
                                        <p:tav tm="0">
                                          <p:val>
                                            <p:fltVal val="90"/>
                                          </p:val>
                                        </p:tav>
                                        <p:tav tm="100000">
                                          <p:val>
                                            <p:fltVal val="0"/>
                                          </p:val>
                                        </p:tav>
                                      </p:tavLst>
                                    </p:anim>
                                    <p:animEffect transition="in" filter="fade">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FC2F792A-0BF2-46C7-BB40-7EC6AE613B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13" name="矩形: 圆顶角 12">
            <a:extLst>
              <a:ext uri="{FF2B5EF4-FFF2-40B4-BE49-F238E27FC236}">
                <a16:creationId xmlns:a16="http://schemas.microsoft.com/office/drawing/2014/main" id="{A4BA7F69-66DA-4B38-AC09-8359B9F421EF}"/>
              </a:ext>
            </a:extLst>
          </p:cNvPr>
          <p:cNvSpPr/>
          <p:nvPr/>
        </p:nvSpPr>
        <p:spPr>
          <a:xfrm rot="5400000">
            <a:off x="4408199" y="-2231576"/>
            <a:ext cx="3375602" cy="11321151"/>
          </a:xfrm>
          <a:prstGeom prst="round2SameRect">
            <a:avLst>
              <a:gd name="adj1" fmla="val 44276"/>
              <a:gd name="adj2" fmla="val 4603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a:extLst>
              <a:ext uri="{FF2B5EF4-FFF2-40B4-BE49-F238E27FC236}">
                <a16:creationId xmlns:a16="http://schemas.microsoft.com/office/drawing/2014/main" id="{E2D3FE59-A997-4A6C-A18F-B840F249C6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7652657" y="5005992"/>
            <a:ext cx="4744310" cy="1852007"/>
          </a:xfrm>
          <a:prstGeom prst="rect">
            <a:avLst/>
          </a:prstGeom>
        </p:spPr>
      </p:pic>
      <p:pic>
        <p:nvPicPr>
          <p:cNvPr id="15" name="图片 14">
            <a:extLst>
              <a:ext uri="{FF2B5EF4-FFF2-40B4-BE49-F238E27FC236}">
                <a16:creationId xmlns:a16="http://schemas.microsoft.com/office/drawing/2014/main" id="{46595F2E-0053-46B4-BFBC-8C6BF251E7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889" y="246680"/>
            <a:ext cx="2534514" cy="2309772"/>
          </a:xfrm>
          <a:prstGeom prst="rect">
            <a:avLst/>
          </a:prstGeom>
        </p:spPr>
      </p:pic>
      <p:pic>
        <p:nvPicPr>
          <p:cNvPr id="17" name="图片 16">
            <a:extLst>
              <a:ext uri="{FF2B5EF4-FFF2-40B4-BE49-F238E27FC236}">
                <a16:creationId xmlns:a16="http://schemas.microsoft.com/office/drawing/2014/main" id="{AE044449-805B-4F75-8926-637B4628EC5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9410226" y="1112591"/>
            <a:ext cx="2346350" cy="1478833"/>
          </a:xfrm>
          <a:prstGeom prst="rect">
            <a:avLst/>
          </a:prstGeom>
        </p:spPr>
      </p:pic>
      <p:pic>
        <p:nvPicPr>
          <p:cNvPr id="18" name="图片 17">
            <a:extLst>
              <a:ext uri="{FF2B5EF4-FFF2-40B4-BE49-F238E27FC236}">
                <a16:creationId xmlns:a16="http://schemas.microsoft.com/office/drawing/2014/main" id="{87F5A154-FA34-44C4-9678-D6C3076FEF8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2145587" y="1402937"/>
            <a:ext cx="1403339" cy="884482"/>
          </a:xfrm>
          <a:prstGeom prst="rect">
            <a:avLst/>
          </a:prstGeom>
        </p:spPr>
      </p:pic>
      <p:pic>
        <p:nvPicPr>
          <p:cNvPr id="19" name="图片 18">
            <a:extLst>
              <a:ext uri="{FF2B5EF4-FFF2-40B4-BE49-F238E27FC236}">
                <a16:creationId xmlns:a16="http://schemas.microsoft.com/office/drawing/2014/main" id="{F1C2495A-6B1E-4A3A-BE3D-6D0E4AF58C9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6793007" y="4563750"/>
            <a:ext cx="1403339" cy="884482"/>
          </a:xfrm>
          <a:prstGeom prst="rect">
            <a:avLst/>
          </a:prstGeom>
        </p:spPr>
      </p:pic>
      <p:pic>
        <p:nvPicPr>
          <p:cNvPr id="20" name="图片 19">
            <a:extLst>
              <a:ext uri="{FF2B5EF4-FFF2-40B4-BE49-F238E27FC236}">
                <a16:creationId xmlns:a16="http://schemas.microsoft.com/office/drawing/2014/main" id="{4E8876DE-3A54-4979-8DF5-BB2DACBA7E2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4805" t="37695" r="4702" b="53695"/>
          <a:stretch/>
        </p:blipFill>
        <p:spPr>
          <a:xfrm>
            <a:off x="7507895" y="1411269"/>
            <a:ext cx="1376901" cy="867819"/>
          </a:xfrm>
          <a:prstGeom prst="rect">
            <a:avLst/>
          </a:prstGeom>
        </p:spPr>
      </p:pic>
      <p:sp>
        <p:nvSpPr>
          <p:cNvPr id="3" name="Rectangle 2">
            <a:extLst>
              <a:ext uri="{FF2B5EF4-FFF2-40B4-BE49-F238E27FC236}">
                <a16:creationId xmlns:a16="http://schemas.microsoft.com/office/drawing/2014/main" id="{77D68AEF-7158-428A-8596-89A981EA2394}"/>
              </a:ext>
            </a:extLst>
          </p:cNvPr>
          <p:cNvSpPr/>
          <p:nvPr/>
        </p:nvSpPr>
        <p:spPr>
          <a:xfrm>
            <a:off x="4393450" y="503565"/>
            <a:ext cx="3405099" cy="923330"/>
          </a:xfrm>
          <a:prstGeom prst="rect">
            <a:avLst/>
          </a:prstGeom>
          <a:noFill/>
        </p:spPr>
        <p:txBody>
          <a:bodyPr wrap="none" lIns="91440" tIns="45720" rIns="91440" bIns="45720">
            <a:spAutoFit/>
          </a:bodyPr>
          <a:lstStyle/>
          <a:p>
            <a:pPr algn="ctr"/>
            <a:r>
              <a:rPr lang="en-US" sz="54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21" name="Rectangle 20">
            <a:extLst>
              <a:ext uri="{FF2B5EF4-FFF2-40B4-BE49-F238E27FC236}">
                <a16:creationId xmlns:a16="http://schemas.microsoft.com/office/drawing/2014/main" id="{27B3F25D-EA00-4546-B9BF-DCB28B362688}"/>
              </a:ext>
            </a:extLst>
          </p:cNvPr>
          <p:cNvSpPr/>
          <p:nvPr/>
        </p:nvSpPr>
        <p:spPr>
          <a:xfrm>
            <a:off x="887702" y="2523118"/>
            <a:ext cx="10416593" cy="1969229"/>
          </a:xfrm>
          <a:prstGeom prst="rect">
            <a:avLst/>
          </a:prstGeom>
          <a:noFill/>
        </p:spPr>
        <p:txBody>
          <a:bodyPr wrap="none" lIns="91440" tIns="45720" rIns="91440" bIns="45720">
            <a:prstTxWarp prst="textPlain">
              <a:avLst/>
            </a:prstTxWarp>
            <a:spAutoFit/>
          </a:bodyPr>
          <a:lstStyle/>
          <a:p>
            <a:pPr algn="ctr"/>
            <a:r>
              <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a:t>
            </a:r>
          </a:p>
          <a:p>
            <a:pPr algn="ctr"/>
            <a:r>
              <a:rPr lang="en-US" sz="66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66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pic>
        <p:nvPicPr>
          <p:cNvPr id="22" name="图片 17">
            <a:extLst>
              <a:ext uri="{FF2B5EF4-FFF2-40B4-BE49-F238E27FC236}">
                <a16:creationId xmlns:a16="http://schemas.microsoft.com/office/drawing/2014/main" id="{36FDA616-86A6-487C-9464-A7058D97F95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004" t="41607" r="74503" b="49783"/>
          <a:stretch/>
        </p:blipFill>
        <p:spPr>
          <a:xfrm>
            <a:off x="-63591" y="1979000"/>
            <a:ext cx="1403339" cy="884482"/>
          </a:xfrm>
          <a:prstGeom prst="rect">
            <a:avLst/>
          </a:prstGeom>
        </p:spPr>
      </p:pic>
    </p:spTree>
    <p:extLst>
      <p:ext uri="{BB962C8B-B14F-4D97-AF65-F5344CB8AC3E}">
        <p14:creationId xmlns:p14="http://schemas.microsoft.com/office/powerpoint/2010/main" val="306219205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randombar(horizontal)">
                                      <p:cBhvr>
                                        <p:cTn id="14" dur="500"/>
                                        <p:tgtEl>
                                          <p:spTgt spid="21"/>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A78936B-EA09-441E-995B-4340A36AA9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15" name="组合 14">
            <a:extLst>
              <a:ext uri="{FF2B5EF4-FFF2-40B4-BE49-F238E27FC236}">
                <a16:creationId xmlns:a16="http://schemas.microsoft.com/office/drawing/2014/main" id="{AEEDCAA3-230A-4F62-BB77-C8CB0D0BD1C1}"/>
              </a:ext>
            </a:extLst>
          </p:cNvPr>
          <p:cNvGrpSpPr/>
          <p:nvPr/>
        </p:nvGrpSpPr>
        <p:grpSpPr>
          <a:xfrm>
            <a:off x="286211" y="651074"/>
            <a:ext cx="11448592" cy="5555851"/>
            <a:chOff x="220896" y="651074"/>
            <a:chExt cx="11448592" cy="5555851"/>
          </a:xfrm>
        </p:grpSpPr>
        <p:grpSp>
          <p:nvGrpSpPr>
            <p:cNvPr id="3" name="组合 2">
              <a:extLst>
                <a:ext uri="{FF2B5EF4-FFF2-40B4-BE49-F238E27FC236}">
                  <a16:creationId xmlns:a16="http://schemas.microsoft.com/office/drawing/2014/main" id="{60DECB72-3040-4410-A924-8B15DCA979D1}"/>
                </a:ext>
              </a:extLst>
            </p:cNvPr>
            <p:cNvGrpSpPr/>
            <p:nvPr/>
          </p:nvGrpSpPr>
          <p:grpSpPr>
            <a:xfrm rot="5400000" flipH="1" flipV="1">
              <a:off x="-2092079" y="2964049"/>
              <a:ext cx="5555849" cy="929900"/>
              <a:chOff x="5362209" y="271277"/>
              <a:chExt cx="6467804" cy="1082537"/>
            </a:xfrm>
          </p:grpSpPr>
          <p:sp>
            <p:nvSpPr>
              <p:cNvPr id="4" name="矩形: 圆角 3">
                <a:extLst>
                  <a:ext uri="{FF2B5EF4-FFF2-40B4-BE49-F238E27FC236}">
                    <a16:creationId xmlns:a16="http://schemas.microsoft.com/office/drawing/2014/main" id="{3F087965-16D6-47FF-9F08-82C3EA92146D}"/>
                  </a:ext>
                </a:extLst>
              </p:cNvPr>
              <p:cNvSpPr/>
              <p:nvPr/>
            </p:nvSpPr>
            <p:spPr>
              <a:xfrm>
                <a:off x="5362209" y="535236"/>
                <a:ext cx="6467804" cy="818578"/>
              </a:xfrm>
              <a:prstGeom prst="roundRect">
                <a:avLst>
                  <a:gd name="adj" fmla="val 15140"/>
                </a:avLst>
              </a:prstGeom>
              <a:solidFill>
                <a:srgbClr val="47984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id="{F5938992-6A6C-4DC4-8B75-A51C7A5B6DE8}"/>
                  </a:ext>
                </a:extLst>
              </p:cNvPr>
              <p:cNvSpPr/>
              <p:nvPr/>
            </p:nvSpPr>
            <p:spPr>
              <a:xfrm>
                <a:off x="5898921" y="271277"/>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a:extLst>
                  <a:ext uri="{FF2B5EF4-FFF2-40B4-BE49-F238E27FC236}">
                    <a16:creationId xmlns:a16="http://schemas.microsoft.com/office/drawing/2014/main" id="{F11B4C07-B997-4252-A7F0-F1231D55C8CC}"/>
                  </a:ext>
                </a:extLst>
              </p:cNvPr>
              <p:cNvSpPr/>
              <p:nvPr/>
            </p:nvSpPr>
            <p:spPr>
              <a:xfrm>
                <a:off x="8494077" y="271277"/>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1C89CD9C-CB5B-4101-88C6-58F396B87D58}"/>
                  </a:ext>
                </a:extLst>
              </p:cNvPr>
              <p:cNvSpPr/>
              <p:nvPr/>
            </p:nvSpPr>
            <p:spPr>
              <a:xfrm>
                <a:off x="7196499" y="271277"/>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圆角 10">
                <a:extLst>
                  <a:ext uri="{FF2B5EF4-FFF2-40B4-BE49-F238E27FC236}">
                    <a16:creationId xmlns:a16="http://schemas.microsoft.com/office/drawing/2014/main" id="{23B36F89-116A-4821-BB1B-7A44CA591354}"/>
                  </a:ext>
                </a:extLst>
              </p:cNvPr>
              <p:cNvSpPr/>
              <p:nvPr/>
            </p:nvSpPr>
            <p:spPr>
              <a:xfrm>
                <a:off x="9791655" y="271279"/>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a:extLst>
                  <a:ext uri="{FF2B5EF4-FFF2-40B4-BE49-F238E27FC236}">
                    <a16:creationId xmlns:a16="http://schemas.microsoft.com/office/drawing/2014/main" id="{119DC8B2-45E2-488D-9234-C6AEDEA7221D}"/>
                  </a:ext>
                </a:extLst>
              </p:cNvPr>
              <p:cNvSpPr/>
              <p:nvPr/>
            </p:nvSpPr>
            <p:spPr>
              <a:xfrm>
                <a:off x="11089233" y="271278"/>
                <a:ext cx="214124" cy="527916"/>
              </a:xfrm>
              <a:prstGeom prst="roundRect">
                <a:avLst>
                  <a:gd name="adj" fmla="val 50000"/>
                </a:avLst>
              </a:prstGeom>
              <a:solidFill>
                <a:srgbClr val="59D36A"/>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矩形: 圆顶角 12">
              <a:extLst>
                <a:ext uri="{FF2B5EF4-FFF2-40B4-BE49-F238E27FC236}">
                  <a16:creationId xmlns:a16="http://schemas.microsoft.com/office/drawing/2014/main" id="{3C8D4019-BD60-457E-8665-32421201D2B4}"/>
                </a:ext>
              </a:extLst>
            </p:cNvPr>
            <p:cNvSpPr/>
            <p:nvPr/>
          </p:nvSpPr>
          <p:spPr>
            <a:xfrm rot="5400000">
              <a:off x="3606939" y="-1855625"/>
              <a:ext cx="5555850" cy="10569249"/>
            </a:xfrm>
            <a:prstGeom prst="round2SameRect">
              <a:avLst>
                <a:gd name="adj1" fmla="val 8242"/>
                <a:gd name="adj2" fmla="val 0"/>
              </a:avLst>
            </a:prstGeom>
            <a:solidFill>
              <a:srgbClr val="D7F8E7"/>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6" name="图片 15">
            <a:extLst>
              <a:ext uri="{FF2B5EF4-FFF2-40B4-BE49-F238E27FC236}">
                <a16:creationId xmlns:a16="http://schemas.microsoft.com/office/drawing/2014/main" id="{F3CDF514-D3CD-49EE-AFBC-BDBDE13EFB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31" t="71037" r="529" b="3042"/>
          <a:stretch/>
        </p:blipFill>
        <p:spPr>
          <a:xfrm>
            <a:off x="6694713" y="4632046"/>
            <a:ext cx="5702253" cy="2225953"/>
          </a:xfrm>
          <a:prstGeom prst="rect">
            <a:avLst/>
          </a:prstGeom>
        </p:spPr>
      </p:pic>
      <p:pic>
        <p:nvPicPr>
          <p:cNvPr id="17" name="图片 16">
            <a:extLst>
              <a:ext uri="{FF2B5EF4-FFF2-40B4-BE49-F238E27FC236}">
                <a16:creationId xmlns:a16="http://schemas.microsoft.com/office/drawing/2014/main" id="{860CC43C-44F3-40CD-A6BD-88497F16CFE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04" t="41607" r="74503" b="49783"/>
          <a:stretch/>
        </p:blipFill>
        <p:spPr>
          <a:xfrm>
            <a:off x="7978563" y="37384"/>
            <a:ext cx="2346350" cy="1478833"/>
          </a:xfrm>
          <a:prstGeom prst="rect">
            <a:avLst/>
          </a:prstGeom>
        </p:spPr>
      </p:pic>
      <p:pic>
        <p:nvPicPr>
          <p:cNvPr id="45" name="图片 44">
            <a:extLst>
              <a:ext uri="{FF2B5EF4-FFF2-40B4-BE49-F238E27FC236}">
                <a16:creationId xmlns:a16="http://schemas.microsoft.com/office/drawing/2014/main" id="{D425BE8E-4F02-4C28-A564-BE7216A6EB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004" t="41607" r="74503" b="49783"/>
          <a:stretch/>
        </p:blipFill>
        <p:spPr>
          <a:xfrm>
            <a:off x="10193558" y="230588"/>
            <a:ext cx="1643729" cy="1035992"/>
          </a:xfrm>
          <a:prstGeom prst="rect">
            <a:avLst/>
          </a:prstGeom>
        </p:spPr>
      </p:pic>
      <p:pic>
        <p:nvPicPr>
          <p:cNvPr id="2050" name="Picture 2" descr="Soạn bài Tác phẩm của Si-le và tên phát xít - Giải bài tập SGK Tiếng Việt 5  trang 59 - VnDoc.com">
            <a:extLst>
              <a:ext uri="{FF2B5EF4-FFF2-40B4-BE49-F238E27FC236}">
                <a16:creationId xmlns:a16="http://schemas.microsoft.com/office/drawing/2014/main" id="{B40C0387-B8FF-4A12-A77B-9A408125101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895" t="680" r="1467" b="1272"/>
          <a:stretch/>
        </p:blipFill>
        <p:spPr bwMode="auto">
          <a:xfrm>
            <a:off x="1442849" y="1103472"/>
            <a:ext cx="3334294" cy="47481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134F91DC-6661-4EF0-A8FB-66A2B91C3F83}"/>
              </a:ext>
            </a:extLst>
          </p:cNvPr>
          <p:cNvSpPr/>
          <p:nvPr/>
        </p:nvSpPr>
        <p:spPr>
          <a:xfrm>
            <a:off x="6553424" y="1874903"/>
            <a:ext cx="3405099" cy="584775"/>
          </a:xfrm>
          <a:prstGeom prst="rect">
            <a:avLst/>
          </a:prstGeom>
          <a:noFill/>
        </p:spPr>
        <p:txBody>
          <a:bodyPr wrap="square" lIns="91440" tIns="45720" rIns="91440" bIns="45720">
            <a:spAutoFit/>
          </a:bodyPr>
          <a:lstStyle/>
          <a:p>
            <a:pPr algn="ctr"/>
            <a:r>
              <a:rPr lang="en-US" sz="3200" b="0" cap="none" spc="0">
                <a:ln w="0"/>
                <a:solidFill>
                  <a:srgbClr val="0070C0"/>
                </a:solidFill>
                <a:effectLst>
                  <a:outerShdw blurRad="38100" dist="19050" dir="2700000" algn="tl" rotWithShape="0">
                    <a:schemeClr val="dk1">
                      <a:alpha val="40000"/>
                    </a:schemeClr>
                  </a:outerShdw>
                </a:effectLst>
                <a:latin typeface="UTM Futura Extra" panose="02040603050506020204" pitchFamily="18" charset="0"/>
              </a:rPr>
              <a:t>TẬP ĐỌC</a:t>
            </a:r>
          </a:p>
        </p:txBody>
      </p:sp>
      <p:sp>
        <p:nvSpPr>
          <p:cNvPr id="35" name="Rectangle 34">
            <a:extLst>
              <a:ext uri="{FF2B5EF4-FFF2-40B4-BE49-F238E27FC236}">
                <a16:creationId xmlns:a16="http://schemas.microsoft.com/office/drawing/2014/main" id="{4A0B16B7-16A4-470C-8B44-3A9D274DBC41}"/>
              </a:ext>
            </a:extLst>
          </p:cNvPr>
          <p:cNvSpPr/>
          <p:nvPr/>
        </p:nvSpPr>
        <p:spPr>
          <a:xfrm>
            <a:off x="5012719" y="2618935"/>
            <a:ext cx="6487504" cy="1226445"/>
          </a:xfrm>
          <a:prstGeom prst="rect">
            <a:avLst/>
          </a:prstGeom>
          <a:noFill/>
        </p:spPr>
        <p:txBody>
          <a:bodyPr wrap="none" lIns="91440" tIns="45720" rIns="91440" bIns="45720">
            <a:prstTxWarp prst="textPlain">
              <a:avLst/>
            </a:prstTxWarp>
            <a:spAutoFit/>
          </a:bodyPr>
          <a:lstStyle/>
          <a:p>
            <a:pPr algn="ctr"/>
            <a:r>
              <a:rPr lang="en-US" sz="4800" b="0" cap="none" spc="0">
                <a:ln w="0"/>
                <a:solidFill>
                  <a:srgbClr val="139F4E"/>
                </a:solidFill>
                <a:effectLst>
                  <a:outerShdw blurRad="38100" dist="38100" dir="2700000" algn="tl">
                    <a:srgbClr val="000000">
                      <a:alpha val="43137"/>
                    </a:srgbClr>
                  </a:outerShdw>
                </a:effectLst>
                <a:latin typeface="UTM Bell" panose="02040603050506020204" pitchFamily="18" charset="0"/>
              </a:rPr>
              <a:t>TÁC PHẨM CỦA SI - LE</a:t>
            </a:r>
          </a:p>
          <a:p>
            <a:pPr algn="ctr"/>
            <a:r>
              <a:rPr lang="en-US" sz="4800">
                <a:ln w="0"/>
                <a:solidFill>
                  <a:srgbClr val="139F4E"/>
                </a:solidFill>
                <a:effectLst>
                  <a:outerShdw blurRad="38100" dist="38100" dir="2700000" algn="tl">
                    <a:srgbClr val="000000">
                      <a:alpha val="43137"/>
                    </a:srgbClr>
                  </a:outerShdw>
                </a:effectLst>
                <a:latin typeface="UTM Bell" panose="02040603050506020204" pitchFamily="18" charset="0"/>
              </a:rPr>
              <a:t>VÀ TÊN PHÁT - XÍT</a:t>
            </a:r>
            <a:endParaRPr lang="en-US" sz="4800" b="0" cap="none" spc="0">
              <a:ln w="0"/>
              <a:solidFill>
                <a:srgbClr val="139F4E"/>
              </a:solidFill>
              <a:effectLst>
                <a:outerShdw blurRad="38100" dist="38100" dir="2700000" algn="tl">
                  <a:srgbClr val="000000">
                    <a:alpha val="43137"/>
                  </a:srgbClr>
                </a:outerShdw>
              </a:effectLst>
              <a:latin typeface="UTM Bell" panose="02040603050506020204" pitchFamily="18" charset="0"/>
            </a:endParaRPr>
          </a:p>
        </p:txBody>
      </p:sp>
    </p:spTree>
    <p:extLst>
      <p:ext uri="{BB962C8B-B14F-4D97-AF65-F5344CB8AC3E}">
        <p14:creationId xmlns:p14="http://schemas.microsoft.com/office/powerpoint/2010/main" val="220444481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randombar(horizontal)">
                                      <p:cBhvr>
                                        <p:cTn id="12" dur="500"/>
                                        <p:tgtEl>
                                          <p:spTgt spid="3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430</TotalTime>
  <Words>2159</Words>
  <Application>Microsoft Office PowerPoint</Application>
  <PresentationFormat>Widescreen</PresentationFormat>
  <Paragraphs>199</Paragraphs>
  <Slides>45</Slides>
  <Notes>20</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45</vt:i4>
      </vt:variant>
    </vt:vector>
  </HeadingPairs>
  <TitlesOfParts>
    <vt:vector size="60" baseType="lpstr">
      <vt:lpstr>等线</vt:lpstr>
      <vt:lpstr>Arial</vt:lpstr>
      <vt:lpstr>Arial-Rounded</vt:lpstr>
      <vt:lpstr>Barlow Condensed</vt:lpstr>
      <vt:lpstr>Calibri</vt:lpstr>
      <vt:lpstr>HP001 5 hàng</vt:lpstr>
      <vt:lpstr>Times New Roman</vt:lpstr>
      <vt:lpstr>UTM Bell</vt:lpstr>
      <vt:lpstr>UTM Futura Extra</vt:lpstr>
      <vt:lpstr>Wingdings 3</vt:lpstr>
      <vt:lpstr>小考拉体</vt:lpstr>
      <vt:lpstr>Office Theme</vt:lpstr>
      <vt:lpstr>2_Default Design</vt:lpstr>
      <vt:lpstr>Default Design</vt: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WIN7</dc:creator>
  <cp:lastModifiedBy>Administrator</cp:lastModifiedBy>
  <cp:revision>46</cp:revision>
  <dcterms:created xsi:type="dcterms:W3CDTF">2017-08-18T03:02:00Z</dcterms:created>
  <dcterms:modified xsi:type="dcterms:W3CDTF">2023-10-07T10:46:46Z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