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4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0" r:id="rId2"/>
    <p:sldMasterId id="2147483665" r:id="rId3"/>
    <p:sldMasterId id="2147483670" r:id="rId4"/>
    <p:sldMasterId id="2147483675" r:id="rId5"/>
  </p:sldMasterIdLst>
  <p:notesMasterIdLst>
    <p:notesMasterId r:id="rId32"/>
  </p:notesMasterIdLst>
  <p:sldIdLst>
    <p:sldId id="290" r:id="rId6"/>
    <p:sldId id="312" r:id="rId7"/>
    <p:sldId id="313" r:id="rId8"/>
    <p:sldId id="331" r:id="rId9"/>
    <p:sldId id="330" r:id="rId10"/>
    <p:sldId id="311" r:id="rId11"/>
    <p:sldId id="320" r:id="rId12"/>
    <p:sldId id="321" r:id="rId13"/>
    <p:sldId id="332" r:id="rId14"/>
    <p:sldId id="334" r:id="rId15"/>
    <p:sldId id="335" r:id="rId16"/>
    <p:sldId id="336" r:id="rId17"/>
    <p:sldId id="338" r:id="rId18"/>
    <p:sldId id="337" r:id="rId19"/>
    <p:sldId id="339" r:id="rId20"/>
    <p:sldId id="340" r:id="rId21"/>
    <p:sldId id="325" r:id="rId22"/>
    <p:sldId id="341" r:id="rId23"/>
    <p:sldId id="342" r:id="rId24"/>
    <p:sldId id="4361" r:id="rId25"/>
    <p:sldId id="4362" r:id="rId26"/>
    <p:sldId id="4365" r:id="rId27"/>
    <p:sldId id="4363" r:id="rId28"/>
    <p:sldId id="4367" r:id="rId29"/>
    <p:sldId id="4360" r:id="rId30"/>
    <p:sldId id="301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theme" Target="theme/theme1.xml"/><Relationship Id="rId8" Type="http://schemas.openxmlformats.org/officeDocument/2006/relationships/slide" Target="slides/slide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53C81D-60C0-4F2F-8070-CCEB46E1F583}" type="datetimeFigureOut">
              <a:rPr lang="en-US" smtClean="0"/>
              <a:t>6/20/2024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820E16-959C-4F4C-9405-8126F9AE4E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0423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820E16-959C-4F4C-9405-8126F9AE4E6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9995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820E16-959C-4F4C-9405-8126F9AE4E60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1861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820E16-959C-4F4C-9405-8126F9AE4E60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41653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0382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981"/>
    </mc:Choice>
    <mc:Fallback xmlns="">
      <p:transition spd="slow" advTm="6981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5D75B-1A8C-44FF-B114-34A2BE1330AC}" type="datetimeFigureOut">
              <a:rPr lang="en-US" smtClean="0"/>
              <a:t>6/20/2024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2586B-5227-4CB3-88B3-A0F82F510E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41710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5D75B-1A8C-44FF-B114-34A2BE1330AC}" type="datetimeFigureOut">
              <a:rPr lang="en-US" smtClean="0"/>
              <a:t>6/20/2024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2586B-5227-4CB3-88B3-A0F82F510E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4933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5D75B-1A8C-44FF-B114-34A2BE1330AC}" type="datetimeFigureOut">
              <a:rPr lang="en-US" smtClean="0"/>
              <a:t>6/20/2024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2586B-5227-4CB3-88B3-A0F82F510E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96550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5D75B-1A8C-44FF-B114-34A2BE1330AC}" type="datetimeFigureOut">
              <a:rPr lang="en-US" smtClean="0"/>
              <a:t>6/20/2024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2586B-5227-4CB3-88B3-A0F82F510E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7350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5D75B-1A8C-44FF-B114-34A2BE1330AC}" type="datetimeFigureOut">
              <a:rPr lang="en-US" smtClean="0"/>
              <a:t>6/20/2024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2586B-5227-4CB3-88B3-A0F82F510E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7532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5D75B-1A8C-44FF-B114-34A2BE1330AC}" type="datetimeFigureOut">
              <a:rPr lang="en-US" smtClean="0"/>
              <a:t>6/20/2024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2586B-5227-4CB3-88B3-A0F82F510E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22725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8924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981"/>
    </mc:Choice>
    <mc:Fallback xmlns="">
      <p:transition spd="slow" advTm="6981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>
                <a:solidFill>
                  <a:prstClr val="black"/>
                </a:solidFill>
              </a:rPr>
              <a:pPr/>
              <a:t>2024/6/20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6210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981"/>
    </mc:Choice>
    <mc:Fallback xmlns="">
      <p:transition spd="slow" advTm="6981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DA8482-1F54-4DBD-B90B-0983A24660A2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20/06/2024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A67E22D-5469-4C5D-BD9A-775577DBA1DE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8649607"/>
      </p:ext>
    </p:extLst>
  </p:cSld>
  <p:clrMapOvr>
    <a:masterClrMapping/>
  </p:clrMapOvr>
  <p:transition spd="slow">
    <p:cover dir="ld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 userDrawn="1">
  <p:cSld name="Title and three columns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" name="Google Shape;984;p14"/>
          <p:cNvSpPr/>
          <p:nvPr/>
        </p:nvSpPr>
        <p:spPr>
          <a:xfrm>
            <a:off x="8502318" y="311467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914400"/>
            <a:endParaRPr sz="2400">
              <a:solidFill>
                <a:prstClr val="black"/>
              </a:solidFill>
            </a:endParaRPr>
          </a:p>
        </p:txBody>
      </p:sp>
      <p:sp>
        <p:nvSpPr>
          <p:cNvPr id="985" name="Google Shape;985;p14"/>
          <p:cNvSpPr/>
          <p:nvPr/>
        </p:nvSpPr>
        <p:spPr>
          <a:xfrm>
            <a:off x="586918" y="6035234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914400"/>
            <a:endParaRPr sz="2400">
              <a:solidFill>
                <a:prstClr val="black"/>
              </a:solidFill>
            </a:endParaRPr>
          </a:p>
        </p:txBody>
      </p:sp>
      <p:sp>
        <p:nvSpPr>
          <p:cNvPr id="986" name="Google Shape;986;p14"/>
          <p:cNvSpPr/>
          <p:nvPr/>
        </p:nvSpPr>
        <p:spPr>
          <a:xfrm>
            <a:off x="719201" y="311467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914400"/>
            <a:endParaRPr sz="2400">
              <a:solidFill>
                <a:prstClr val="black"/>
              </a:solidFill>
            </a:endParaRPr>
          </a:p>
        </p:txBody>
      </p:sp>
      <p:sp>
        <p:nvSpPr>
          <p:cNvPr id="987" name="Google Shape;987;p14"/>
          <p:cNvSpPr/>
          <p:nvPr/>
        </p:nvSpPr>
        <p:spPr>
          <a:xfrm>
            <a:off x="11432701" y="6035234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914400"/>
            <a:endParaRPr sz="24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1603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981"/>
    </mc:Choice>
    <mc:Fallback xmlns="">
      <p:transition spd="slow" advTm="6981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2024/6/20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3292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981"/>
    </mc:Choice>
    <mc:Fallback xmlns="">
      <p:transition spd="slow" advTm="6981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4725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981"/>
    </mc:Choice>
    <mc:Fallback xmlns="">
      <p:transition spd="slow" advTm="6981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>
                <a:solidFill>
                  <a:prstClr val="black"/>
                </a:solidFill>
              </a:rPr>
              <a:pPr/>
              <a:t>2024/6/20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5459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981"/>
    </mc:Choice>
    <mc:Fallback xmlns="">
      <p:transition spd="slow" advTm="6981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DA8482-1F54-4DBD-B90B-0983A24660A2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20/06/2024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A67E22D-5469-4C5D-BD9A-775577DBA1DE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3441858"/>
      </p:ext>
    </p:extLst>
  </p:cSld>
  <p:clrMapOvr>
    <a:masterClrMapping/>
  </p:clrMapOvr>
  <p:transition spd="slow">
    <p:cover dir="ld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1620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981"/>
    </mc:Choice>
    <mc:Fallback xmlns="">
      <p:transition spd="slow" advTm="6981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6759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4090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67995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9549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DA8482-1F54-4DBD-B90B-0983A24660A2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20/06/2024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A67E22D-5469-4C5D-BD9A-775577DBA1DE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4024925"/>
      </p:ext>
    </p:extLst>
  </p:cSld>
  <p:clrMapOvr>
    <a:masterClrMapping/>
  </p:clrMapOvr>
  <p:transition spd="slow">
    <p:cover dir="l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21869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981"/>
    </mc:Choice>
    <mc:Fallback xmlns="">
      <p:transition spd="slow" advTm="6981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5D75B-1A8C-44FF-B114-34A2BE1330AC}" type="datetimeFigureOut">
              <a:rPr lang="en-US" smtClean="0"/>
              <a:t>6/20/2024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2586B-5227-4CB3-88B3-A0F82F510E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2793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5D75B-1A8C-44FF-B114-34A2BE1330AC}" type="datetimeFigureOut">
              <a:rPr lang="en-US" smtClean="0"/>
              <a:t>6/20/2024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2586B-5227-4CB3-88B3-A0F82F510E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7147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5D75B-1A8C-44FF-B114-34A2BE1330AC}" type="datetimeFigureOut">
              <a:rPr lang="en-US" smtClean="0"/>
              <a:t>6/20/2024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2586B-5227-4CB3-88B3-A0F82F510E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8120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5D75B-1A8C-44FF-B114-34A2BE1330AC}" type="datetimeFigureOut">
              <a:rPr lang="en-US" smtClean="0"/>
              <a:t>6/20/2024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2586B-5227-4CB3-88B3-A0F82F510E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39446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5D75B-1A8C-44FF-B114-34A2BE1330AC}" type="datetimeFigureOut">
              <a:rPr lang="en-US" smtClean="0"/>
              <a:t>6/20/2024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2586B-5227-4CB3-88B3-A0F82F510E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52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.jp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9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23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EEF0171-407E-4939-A8C3-483732C1F4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22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449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mc:AlternateContent xmlns:mc="http://schemas.openxmlformats.org/markup-compatibility/2006" xmlns:p14="http://schemas.microsoft.com/office/powerpoint/2010/main">
    <mc:Choice Requires="p14">
      <p:transition spd="slow" p14:dur="2000" advTm="6981"/>
    </mc:Choice>
    <mc:Fallback xmlns="">
      <p:transition spd="slow" advTm="6981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C5D75B-1A8C-44FF-B114-34A2BE1330AC}" type="datetimeFigureOut">
              <a:rPr lang="en-US" smtClean="0"/>
              <a:t>6/20/2024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82586B-5227-4CB3-88B3-A0F82F510E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25728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4F6ED96-237A-4758-B832-5DB9DBBC85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389"/>
          <a:stretch/>
        </p:blipFill>
        <p:spPr>
          <a:xfrm>
            <a:off x="292" y="0"/>
            <a:ext cx="1219170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142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</p:sldLayoutIdLst>
  <mc:AlternateContent xmlns:mc="http://schemas.openxmlformats.org/markup-compatibility/2006" xmlns:p14="http://schemas.microsoft.com/office/powerpoint/2010/main">
    <mc:Choice Requires="p14">
      <p:transition spd="slow" p14:dur="2000" advTm="6981"/>
    </mc:Choice>
    <mc:Fallback xmlns="">
      <p:transition spd="slow" advTm="6981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9783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</p:sldLayoutIdLst>
  <mc:AlternateContent xmlns:mc="http://schemas.openxmlformats.org/markup-compatibility/2006" xmlns:p14="http://schemas.microsoft.com/office/powerpoint/2010/main">
    <mc:Choice Requires="p14">
      <p:transition spd="slow" p14:dur="2000" advTm="6981"/>
    </mc:Choice>
    <mc:Fallback xmlns="">
      <p:transition spd="slow" advTm="6981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38924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</p:sldLayoutIdLst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xStyles>
    <p:titleStyle>
      <a:lvl1pPr algn="l" defTabSz="914126" rtl="0" eaLnBrk="1" latinLnBrk="0" hangingPunct="1">
        <a:lnSpc>
          <a:spcPct val="90000"/>
        </a:lnSpc>
        <a:spcBef>
          <a:spcPct val="0"/>
        </a:spcBef>
        <a:buNone/>
        <a:defRPr sz="43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31" indent="-228531" algn="l" defTabSz="9141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799" kern="1200">
          <a:solidFill>
            <a:schemeClr val="tx1"/>
          </a:solidFill>
          <a:latin typeface="+mn-lt"/>
          <a:ea typeface="+mn-ea"/>
          <a:cs typeface="+mn-cs"/>
        </a:defRPr>
      </a:lvl1pPr>
      <a:lvl2pPr marL="68559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142657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3pPr>
      <a:lvl4pPr marL="1599720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2056783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513846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970908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427971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88503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7.jpeg"/><Relationship Id="rId4" Type="http://schemas.openxmlformats.org/officeDocument/2006/relationships/image" Target="../media/image30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8.jpeg"/><Relationship Id="rId4" Type="http://schemas.openxmlformats.org/officeDocument/2006/relationships/image" Target="../media/image30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9.jpeg"/><Relationship Id="rId4" Type="http://schemas.openxmlformats.org/officeDocument/2006/relationships/image" Target="../media/image30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0.jpeg"/><Relationship Id="rId4" Type="http://schemas.openxmlformats.org/officeDocument/2006/relationships/image" Target="../media/image30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1.jpeg"/><Relationship Id="rId4" Type="http://schemas.openxmlformats.org/officeDocument/2006/relationships/image" Target="../media/image30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7" Type="http://schemas.openxmlformats.org/officeDocument/2006/relationships/image" Target="../media/image37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2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8.png"/><Relationship Id="rId4" Type="http://schemas.openxmlformats.org/officeDocument/2006/relationships/image" Target="../media/image37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9.png"/><Relationship Id="rId4" Type="http://schemas.openxmlformats.org/officeDocument/2006/relationships/image" Target="../media/image37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0.png"/><Relationship Id="rId4" Type="http://schemas.openxmlformats.org/officeDocument/2006/relationships/image" Target="../media/image37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1.png"/><Relationship Id="rId4" Type="http://schemas.openxmlformats.org/officeDocument/2006/relationships/image" Target="../media/image37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42.png"/><Relationship Id="rId4" Type="http://schemas.openxmlformats.org/officeDocument/2006/relationships/image" Target="../media/image1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3.png"/><Relationship Id="rId4" Type="http://schemas.openxmlformats.org/officeDocument/2006/relationships/image" Target="../media/image4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9.png"/><Relationship Id="rId7" Type="http://schemas.openxmlformats.org/officeDocument/2006/relationships/image" Target="../media/image11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22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3">
            <a:extLst>
              <a:ext uri="{FF2B5EF4-FFF2-40B4-BE49-F238E27FC236}">
                <a16:creationId xmlns:a16="http://schemas.microsoft.com/office/drawing/2014/main" id="{69CF10CC-7822-459C-B650-3A62C6CB80F5}"/>
              </a:ext>
            </a:extLst>
          </p:cNvPr>
          <p:cNvSpPr/>
          <p:nvPr/>
        </p:nvSpPr>
        <p:spPr>
          <a:xfrm>
            <a:off x="1285875" y="819149"/>
            <a:ext cx="9439275" cy="4924426"/>
          </a:xfrm>
          <a:custGeom>
            <a:avLst/>
            <a:gdLst>
              <a:gd name="connsiteX0" fmla="*/ 0 w 11254154"/>
              <a:gd name="connsiteY0" fmla="*/ 1015239 h 6091311"/>
              <a:gd name="connsiteX1" fmla="*/ 1015239 w 11254154"/>
              <a:gd name="connsiteY1" fmla="*/ 0 h 6091311"/>
              <a:gd name="connsiteX2" fmla="*/ 10238915 w 11254154"/>
              <a:gd name="connsiteY2" fmla="*/ 0 h 6091311"/>
              <a:gd name="connsiteX3" fmla="*/ 11254154 w 11254154"/>
              <a:gd name="connsiteY3" fmla="*/ 1015239 h 6091311"/>
              <a:gd name="connsiteX4" fmla="*/ 11254154 w 11254154"/>
              <a:gd name="connsiteY4" fmla="*/ 5076072 h 6091311"/>
              <a:gd name="connsiteX5" fmla="*/ 10238915 w 11254154"/>
              <a:gd name="connsiteY5" fmla="*/ 6091311 h 6091311"/>
              <a:gd name="connsiteX6" fmla="*/ 1015239 w 11254154"/>
              <a:gd name="connsiteY6" fmla="*/ 6091311 h 6091311"/>
              <a:gd name="connsiteX7" fmla="*/ 0 w 11254154"/>
              <a:gd name="connsiteY7" fmla="*/ 5076072 h 6091311"/>
              <a:gd name="connsiteX8" fmla="*/ 0 w 11254154"/>
              <a:gd name="connsiteY8" fmla="*/ 1015239 h 6091311"/>
              <a:gd name="connsiteX0" fmla="*/ 365760 w 11619914"/>
              <a:gd name="connsiteY0" fmla="*/ 1015239 h 6091311"/>
              <a:gd name="connsiteX1" fmla="*/ 1380999 w 11619914"/>
              <a:gd name="connsiteY1" fmla="*/ 0 h 6091311"/>
              <a:gd name="connsiteX2" fmla="*/ 10604675 w 11619914"/>
              <a:gd name="connsiteY2" fmla="*/ 0 h 6091311"/>
              <a:gd name="connsiteX3" fmla="*/ 11619914 w 11619914"/>
              <a:gd name="connsiteY3" fmla="*/ 1015239 h 6091311"/>
              <a:gd name="connsiteX4" fmla="*/ 11619914 w 11619914"/>
              <a:gd name="connsiteY4" fmla="*/ 5076072 h 6091311"/>
              <a:gd name="connsiteX5" fmla="*/ 10604675 w 11619914"/>
              <a:gd name="connsiteY5" fmla="*/ 6091311 h 6091311"/>
              <a:gd name="connsiteX6" fmla="*/ 1380999 w 11619914"/>
              <a:gd name="connsiteY6" fmla="*/ 6091311 h 6091311"/>
              <a:gd name="connsiteX7" fmla="*/ 365760 w 11619914"/>
              <a:gd name="connsiteY7" fmla="*/ 5076072 h 6091311"/>
              <a:gd name="connsiteX8" fmla="*/ 0 w 11619914"/>
              <a:gd name="connsiteY8" fmla="*/ 2222696 h 6091311"/>
              <a:gd name="connsiteX9" fmla="*/ 365760 w 11619914"/>
              <a:gd name="connsiteY9" fmla="*/ 1015239 h 6091311"/>
              <a:gd name="connsiteX0" fmla="*/ 365760 w 11859130"/>
              <a:gd name="connsiteY0" fmla="*/ 1015239 h 6091311"/>
              <a:gd name="connsiteX1" fmla="*/ 1380999 w 11859130"/>
              <a:gd name="connsiteY1" fmla="*/ 0 h 6091311"/>
              <a:gd name="connsiteX2" fmla="*/ 10604675 w 11859130"/>
              <a:gd name="connsiteY2" fmla="*/ 0 h 6091311"/>
              <a:gd name="connsiteX3" fmla="*/ 11619914 w 11859130"/>
              <a:gd name="connsiteY3" fmla="*/ 1015239 h 6091311"/>
              <a:gd name="connsiteX4" fmla="*/ 11859065 w 11859130"/>
              <a:gd name="connsiteY4" fmla="*/ 1617785 h 6091311"/>
              <a:gd name="connsiteX5" fmla="*/ 11619914 w 11859130"/>
              <a:gd name="connsiteY5" fmla="*/ 5076072 h 6091311"/>
              <a:gd name="connsiteX6" fmla="*/ 10604675 w 11859130"/>
              <a:gd name="connsiteY6" fmla="*/ 6091311 h 6091311"/>
              <a:gd name="connsiteX7" fmla="*/ 1380999 w 11859130"/>
              <a:gd name="connsiteY7" fmla="*/ 6091311 h 6091311"/>
              <a:gd name="connsiteX8" fmla="*/ 365760 w 11859130"/>
              <a:gd name="connsiteY8" fmla="*/ 5076072 h 6091311"/>
              <a:gd name="connsiteX9" fmla="*/ 0 w 11859130"/>
              <a:gd name="connsiteY9" fmla="*/ 2222696 h 6091311"/>
              <a:gd name="connsiteX10" fmla="*/ 365760 w 11859130"/>
              <a:gd name="connsiteY10" fmla="*/ 1015239 h 6091311"/>
              <a:gd name="connsiteX0" fmla="*/ 365760 w 11873133"/>
              <a:gd name="connsiteY0" fmla="*/ 1015239 h 6091311"/>
              <a:gd name="connsiteX1" fmla="*/ 1380999 w 11873133"/>
              <a:gd name="connsiteY1" fmla="*/ 0 h 6091311"/>
              <a:gd name="connsiteX2" fmla="*/ 10604675 w 11873133"/>
              <a:gd name="connsiteY2" fmla="*/ 0 h 6091311"/>
              <a:gd name="connsiteX3" fmla="*/ 11619914 w 11873133"/>
              <a:gd name="connsiteY3" fmla="*/ 1015239 h 6091311"/>
              <a:gd name="connsiteX4" fmla="*/ 11859065 w 11873133"/>
              <a:gd name="connsiteY4" fmla="*/ 1617785 h 6091311"/>
              <a:gd name="connsiteX5" fmla="*/ 11873133 w 11873133"/>
              <a:gd name="connsiteY5" fmla="*/ 5273020 h 6091311"/>
              <a:gd name="connsiteX6" fmla="*/ 10604675 w 11873133"/>
              <a:gd name="connsiteY6" fmla="*/ 6091311 h 6091311"/>
              <a:gd name="connsiteX7" fmla="*/ 1380999 w 11873133"/>
              <a:gd name="connsiteY7" fmla="*/ 6091311 h 6091311"/>
              <a:gd name="connsiteX8" fmla="*/ 365760 w 11873133"/>
              <a:gd name="connsiteY8" fmla="*/ 5076072 h 6091311"/>
              <a:gd name="connsiteX9" fmla="*/ 0 w 11873133"/>
              <a:gd name="connsiteY9" fmla="*/ 2222696 h 6091311"/>
              <a:gd name="connsiteX10" fmla="*/ 365760 w 11873133"/>
              <a:gd name="connsiteY10" fmla="*/ 1015239 h 6091311"/>
              <a:gd name="connsiteX0" fmla="*/ 365760 w 11873133"/>
              <a:gd name="connsiteY0" fmla="*/ 1015239 h 6091311"/>
              <a:gd name="connsiteX1" fmla="*/ 1380999 w 11873133"/>
              <a:gd name="connsiteY1" fmla="*/ 0 h 6091311"/>
              <a:gd name="connsiteX2" fmla="*/ 10604675 w 11873133"/>
              <a:gd name="connsiteY2" fmla="*/ 0 h 6091311"/>
              <a:gd name="connsiteX3" fmla="*/ 11619914 w 11873133"/>
              <a:gd name="connsiteY3" fmla="*/ 1015239 h 6091311"/>
              <a:gd name="connsiteX4" fmla="*/ 11859065 w 11873133"/>
              <a:gd name="connsiteY4" fmla="*/ 1617785 h 6091311"/>
              <a:gd name="connsiteX5" fmla="*/ 11873133 w 11873133"/>
              <a:gd name="connsiteY5" fmla="*/ 5273020 h 6091311"/>
              <a:gd name="connsiteX6" fmla="*/ 10604675 w 11873133"/>
              <a:gd name="connsiteY6" fmla="*/ 6091311 h 6091311"/>
              <a:gd name="connsiteX7" fmla="*/ 1380999 w 11873133"/>
              <a:gd name="connsiteY7" fmla="*/ 6091311 h 6091311"/>
              <a:gd name="connsiteX8" fmla="*/ 70339 w 11873133"/>
              <a:gd name="connsiteY8" fmla="*/ 5160478 h 6091311"/>
              <a:gd name="connsiteX9" fmla="*/ 0 w 11873133"/>
              <a:gd name="connsiteY9" fmla="*/ 2222696 h 6091311"/>
              <a:gd name="connsiteX10" fmla="*/ 365760 w 11873133"/>
              <a:gd name="connsiteY10" fmla="*/ 1015239 h 60913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73133" h="6091311">
                <a:moveTo>
                  <a:pt x="365760" y="1015239"/>
                </a:moveTo>
                <a:cubicBezTo>
                  <a:pt x="365760" y="454538"/>
                  <a:pt x="820298" y="0"/>
                  <a:pt x="1380999" y="0"/>
                </a:cubicBezTo>
                <a:lnTo>
                  <a:pt x="10604675" y="0"/>
                </a:lnTo>
                <a:cubicBezTo>
                  <a:pt x="11165376" y="0"/>
                  <a:pt x="11619914" y="454538"/>
                  <a:pt x="11619914" y="1015239"/>
                </a:cubicBezTo>
                <a:cubicBezTo>
                  <a:pt x="11615225" y="1187952"/>
                  <a:pt x="11863754" y="1445072"/>
                  <a:pt x="11859065" y="1617785"/>
                </a:cubicBezTo>
                <a:cubicBezTo>
                  <a:pt x="11863754" y="2836197"/>
                  <a:pt x="11868444" y="4054608"/>
                  <a:pt x="11873133" y="5273020"/>
                </a:cubicBezTo>
                <a:cubicBezTo>
                  <a:pt x="11873133" y="5833721"/>
                  <a:pt x="11165376" y="6091311"/>
                  <a:pt x="10604675" y="6091311"/>
                </a:cubicBezTo>
                <a:lnTo>
                  <a:pt x="1380999" y="6091311"/>
                </a:lnTo>
                <a:cubicBezTo>
                  <a:pt x="820298" y="6091311"/>
                  <a:pt x="70339" y="5721179"/>
                  <a:pt x="70339" y="5160478"/>
                </a:cubicBezTo>
                <a:cubicBezTo>
                  <a:pt x="60961" y="4209353"/>
                  <a:pt x="9378" y="3173821"/>
                  <a:pt x="0" y="2222696"/>
                </a:cubicBezTo>
                <a:cubicBezTo>
                  <a:pt x="9378" y="1820210"/>
                  <a:pt x="356382" y="1417725"/>
                  <a:pt x="365760" y="1015239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3810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544EE78-ECFA-403E-B7B6-DEF4D7680CD5}"/>
              </a:ext>
            </a:extLst>
          </p:cNvPr>
          <p:cNvSpPr txBox="1"/>
          <p:nvPr/>
        </p:nvSpPr>
        <p:spPr>
          <a:xfrm>
            <a:off x="2105025" y="1295400"/>
            <a:ext cx="7379013" cy="899728"/>
          </a:xfrm>
          <a:prstGeom prst="rect">
            <a:avLst/>
          </a:prstGeom>
          <a:noFill/>
        </p:spPr>
        <p:txBody>
          <a:bodyPr wrap="square" rtlCol="0">
            <a:prstTxWarp prst="textChevron">
              <a:avLst/>
            </a:prstTxWarp>
            <a:spAutoFit/>
          </a:bodyPr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998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FF00"/>
                </a:solidFill>
                <a:effectLst/>
                <a:uLnTx/>
                <a:uFillTx/>
              </a:rPr>
              <a:t>Tự</a:t>
            </a:r>
            <a:r>
              <a:rPr kumimoji="0" lang="en-US" sz="5998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FF00"/>
                </a:solidFill>
                <a:effectLst/>
                <a:uLnTx/>
                <a:uFillTx/>
              </a:rPr>
              <a:t> </a:t>
            </a:r>
            <a:r>
              <a:rPr kumimoji="0" lang="en-US" sz="5998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FF00"/>
                </a:solidFill>
                <a:effectLst/>
                <a:uLnTx/>
                <a:uFillTx/>
              </a:rPr>
              <a:t>nhiên</a:t>
            </a:r>
            <a:r>
              <a:rPr kumimoji="0" lang="en-US" sz="5998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FF00"/>
                </a:solidFill>
                <a:effectLst/>
                <a:uLnTx/>
                <a:uFillTx/>
              </a:rPr>
              <a:t> </a:t>
            </a:r>
            <a:r>
              <a:rPr kumimoji="0" lang="en-US" sz="5998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FF00"/>
                </a:solidFill>
                <a:effectLst/>
                <a:uLnTx/>
                <a:uFillTx/>
              </a:rPr>
              <a:t>và</a:t>
            </a:r>
            <a:r>
              <a:rPr kumimoji="0" lang="en-US" sz="5998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FF00"/>
                </a:solidFill>
                <a:effectLst/>
                <a:uLnTx/>
                <a:uFillTx/>
              </a:rPr>
              <a:t> </a:t>
            </a:r>
            <a:r>
              <a:rPr kumimoji="0" lang="en-US" sz="5998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FF00"/>
                </a:solidFill>
                <a:effectLst/>
                <a:uLnTx/>
                <a:uFillTx/>
              </a:rPr>
              <a:t>xã</a:t>
            </a:r>
            <a:r>
              <a:rPr kumimoji="0" lang="en-US" sz="5998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FF00"/>
                </a:solidFill>
                <a:effectLst/>
                <a:uLnTx/>
                <a:uFillTx/>
              </a:rPr>
              <a:t> </a:t>
            </a:r>
            <a:r>
              <a:rPr kumimoji="0" lang="en-US" sz="5998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FF00"/>
                </a:solidFill>
                <a:effectLst/>
                <a:uLnTx/>
                <a:uFillTx/>
              </a:rPr>
              <a:t>hội</a:t>
            </a:r>
            <a:endParaRPr kumimoji="0" lang="vi-VN" sz="5998" b="1" i="0" u="none" strike="noStrike" kern="1200" cap="none" spc="0" normalizeH="0" baseline="0" noProof="0" dirty="0">
              <a:ln w="22225">
                <a:solidFill>
                  <a:srgbClr val="ED7D31"/>
                </a:solidFill>
                <a:prstDash val="solid"/>
              </a:ln>
              <a:solidFill>
                <a:srgbClr val="FFFF00"/>
              </a:solidFill>
              <a:effectLst/>
              <a:uLnTx/>
              <a:uFillTx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2169387-DE4B-41AA-B093-AD4F4C6A17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5622" y="2301208"/>
            <a:ext cx="2274005" cy="73158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FF44535-44B2-4BBD-9BEC-B2FB6F8DDC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58552" y="3226621"/>
            <a:ext cx="7998645" cy="1566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122992"/>
      </p:ext>
    </p:extLst>
  </p:cSld>
  <p:clrMapOvr>
    <a:masterClrMapping/>
  </p:clrMapOvr>
  <p:transition advTm="6981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5"/>
          <p:cNvSpPr/>
          <p:nvPr/>
        </p:nvSpPr>
        <p:spPr>
          <a:xfrm>
            <a:off x="495300" y="76200"/>
            <a:ext cx="11271103" cy="6610349"/>
          </a:xfrm>
          <a:custGeom>
            <a:avLst/>
            <a:gdLst>
              <a:gd name="connsiteX0" fmla="*/ 0 w 11610109"/>
              <a:gd name="connsiteY0" fmla="*/ 1080839 h 6484903"/>
              <a:gd name="connsiteX1" fmla="*/ 1080839 w 11610109"/>
              <a:gd name="connsiteY1" fmla="*/ 0 h 6484903"/>
              <a:gd name="connsiteX2" fmla="*/ 10529270 w 11610109"/>
              <a:gd name="connsiteY2" fmla="*/ 0 h 6484903"/>
              <a:gd name="connsiteX3" fmla="*/ 11610109 w 11610109"/>
              <a:gd name="connsiteY3" fmla="*/ 1080839 h 6484903"/>
              <a:gd name="connsiteX4" fmla="*/ 11610109 w 11610109"/>
              <a:gd name="connsiteY4" fmla="*/ 5404064 h 6484903"/>
              <a:gd name="connsiteX5" fmla="*/ 10529270 w 11610109"/>
              <a:gd name="connsiteY5" fmla="*/ 6484903 h 6484903"/>
              <a:gd name="connsiteX6" fmla="*/ 1080839 w 11610109"/>
              <a:gd name="connsiteY6" fmla="*/ 6484903 h 6484903"/>
              <a:gd name="connsiteX7" fmla="*/ 0 w 11610109"/>
              <a:gd name="connsiteY7" fmla="*/ 5404064 h 6484903"/>
              <a:gd name="connsiteX8" fmla="*/ 0 w 11610109"/>
              <a:gd name="connsiteY8" fmla="*/ 1080839 h 6484903"/>
              <a:gd name="connsiteX0" fmla="*/ 0 w 11610109"/>
              <a:gd name="connsiteY0" fmla="*/ 1080839 h 6484903"/>
              <a:gd name="connsiteX1" fmla="*/ 249383 w 11610109"/>
              <a:gd name="connsiteY1" fmla="*/ 164308 h 6484903"/>
              <a:gd name="connsiteX2" fmla="*/ 1080839 w 11610109"/>
              <a:gd name="connsiteY2" fmla="*/ 0 h 6484903"/>
              <a:gd name="connsiteX3" fmla="*/ 10529270 w 11610109"/>
              <a:gd name="connsiteY3" fmla="*/ 0 h 6484903"/>
              <a:gd name="connsiteX4" fmla="*/ 11610109 w 11610109"/>
              <a:gd name="connsiteY4" fmla="*/ 1080839 h 6484903"/>
              <a:gd name="connsiteX5" fmla="*/ 11610109 w 11610109"/>
              <a:gd name="connsiteY5" fmla="*/ 5404064 h 6484903"/>
              <a:gd name="connsiteX6" fmla="*/ 10529270 w 11610109"/>
              <a:gd name="connsiteY6" fmla="*/ 6484903 h 6484903"/>
              <a:gd name="connsiteX7" fmla="*/ 1080839 w 11610109"/>
              <a:gd name="connsiteY7" fmla="*/ 6484903 h 6484903"/>
              <a:gd name="connsiteX8" fmla="*/ 0 w 11610109"/>
              <a:gd name="connsiteY8" fmla="*/ 5404064 h 6484903"/>
              <a:gd name="connsiteX9" fmla="*/ 0 w 11610109"/>
              <a:gd name="connsiteY9" fmla="*/ 1080839 h 6484903"/>
              <a:gd name="connsiteX0" fmla="*/ 0 w 11610109"/>
              <a:gd name="connsiteY0" fmla="*/ 1080839 h 6484903"/>
              <a:gd name="connsiteX1" fmla="*/ 249383 w 11610109"/>
              <a:gd name="connsiteY1" fmla="*/ 164308 h 6484903"/>
              <a:gd name="connsiteX2" fmla="*/ 1080839 w 11610109"/>
              <a:gd name="connsiteY2" fmla="*/ 0 h 6484903"/>
              <a:gd name="connsiteX3" fmla="*/ 10529270 w 11610109"/>
              <a:gd name="connsiteY3" fmla="*/ 0 h 6484903"/>
              <a:gd name="connsiteX4" fmla="*/ 11610109 w 11610109"/>
              <a:gd name="connsiteY4" fmla="*/ 1080839 h 6484903"/>
              <a:gd name="connsiteX5" fmla="*/ 11610109 w 11610109"/>
              <a:gd name="connsiteY5" fmla="*/ 5404064 h 6484903"/>
              <a:gd name="connsiteX6" fmla="*/ 10529270 w 11610109"/>
              <a:gd name="connsiteY6" fmla="*/ 6484903 h 6484903"/>
              <a:gd name="connsiteX7" fmla="*/ 1080839 w 11610109"/>
              <a:gd name="connsiteY7" fmla="*/ 6484903 h 6484903"/>
              <a:gd name="connsiteX8" fmla="*/ 0 w 11610109"/>
              <a:gd name="connsiteY8" fmla="*/ 5404064 h 6484903"/>
              <a:gd name="connsiteX9" fmla="*/ 0 w 11610109"/>
              <a:gd name="connsiteY9" fmla="*/ 1080839 h 6484903"/>
              <a:gd name="connsiteX0" fmla="*/ 0 w 11610109"/>
              <a:gd name="connsiteY0" fmla="*/ 1080839 h 6484903"/>
              <a:gd name="connsiteX1" fmla="*/ 249383 w 11610109"/>
              <a:gd name="connsiteY1" fmla="*/ 164308 h 6484903"/>
              <a:gd name="connsiteX2" fmla="*/ 318656 w 11610109"/>
              <a:gd name="connsiteY2" fmla="*/ 81180 h 6484903"/>
              <a:gd name="connsiteX3" fmla="*/ 1080839 w 11610109"/>
              <a:gd name="connsiteY3" fmla="*/ 0 h 6484903"/>
              <a:gd name="connsiteX4" fmla="*/ 10529270 w 11610109"/>
              <a:gd name="connsiteY4" fmla="*/ 0 h 6484903"/>
              <a:gd name="connsiteX5" fmla="*/ 11610109 w 11610109"/>
              <a:gd name="connsiteY5" fmla="*/ 1080839 h 6484903"/>
              <a:gd name="connsiteX6" fmla="*/ 11610109 w 11610109"/>
              <a:gd name="connsiteY6" fmla="*/ 5404064 h 6484903"/>
              <a:gd name="connsiteX7" fmla="*/ 10529270 w 11610109"/>
              <a:gd name="connsiteY7" fmla="*/ 6484903 h 6484903"/>
              <a:gd name="connsiteX8" fmla="*/ 1080839 w 11610109"/>
              <a:gd name="connsiteY8" fmla="*/ 6484903 h 6484903"/>
              <a:gd name="connsiteX9" fmla="*/ 0 w 11610109"/>
              <a:gd name="connsiteY9" fmla="*/ 5404064 h 6484903"/>
              <a:gd name="connsiteX10" fmla="*/ 0 w 11610109"/>
              <a:gd name="connsiteY10" fmla="*/ 1080839 h 6484903"/>
              <a:gd name="connsiteX0" fmla="*/ 0 w 11610109"/>
              <a:gd name="connsiteY0" fmla="*/ 1080839 h 6484903"/>
              <a:gd name="connsiteX1" fmla="*/ 110838 w 11610109"/>
              <a:gd name="connsiteY1" fmla="*/ 136599 h 6484903"/>
              <a:gd name="connsiteX2" fmla="*/ 318656 w 11610109"/>
              <a:gd name="connsiteY2" fmla="*/ 81180 h 6484903"/>
              <a:gd name="connsiteX3" fmla="*/ 1080839 w 11610109"/>
              <a:gd name="connsiteY3" fmla="*/ 0 h 6484903"/>
              <a:gd name="connsiteX4" fmla="*/ 10529270 w 11610109"/>
              <a:gd name="connsiteY4" fmla="*/ 0 h 6484903"/>
              <a:gd name="connsiteX5" fmla="*/ 11610109 w 11610109"/>
              <a:gd name="connsiteY5" fmla="*/ 1080839 h 6484903"/>
              <a:gd name="connsiteX6" fmla="*/ 11610109 w 11610109"/>
              <a:gd name="connsiteY6" fmla="*/ 5404064 h 6484903"/>
              <a:gd name="connsiteX7" fmla="*/ 10529270 w 11610109"/>
              <a:gd name="connsiteY7" fmla="*/ 6484903 h 6484903"/>
              <a:gd name="connsiteX8" fmla="*/ 1080839 w 11610109"/>
              <a:gd name="connsiteY8" fmla="*/ 6484903 h 6484903"/>
              <a:gd name="connsiteX9" fmla="*/ 0 w 11610109"/>
              <a:gd name="connsiteY9" fmla="*/ 5404064 h 6484903"/>
              <a:gd name="connsiteX10" fmla="*/ 0 w 11610109"/>
              <a:gd name="connsiteY10" fmla="*/ 1080839 h 6484903"/>
              <a:gd name="connsiteX0" fmla="*/ 0 w 11610109"/>
              <a:gd name="connsiteY0" fmla="*/ 1080839 h 6484903"/>
              <a:gd name="connsiteX1" fmla="*/ 110838 w 11610109"/>
              <a:gd name="connsiteY1" fmla="*/ 136599 h 6484903"/>
              <a:gd name="connsiteX2" fmla="*/ 110838 w 11610109"/>
              <a:gd name="connsiteY2" fmla="*/ 178162 h 6484903"/>
              <a:gd name="connsiteX3" fmla="*/ 1080839 w 11610109"/>
              <a:gd name="connsiteY3" fmla="*/ 0 h 6484903"/>
              <a:gd name="connsiteX4" fmla="*/ 10529270 w 11610109"/>
              <a:gd name="connsiteY4" fmla="*/ 0 h 6484903"/>
              <a:gd name="connsiteX5" fmla="*/ 11610109 w 11610109"/>
              <a:gd name="connsiteY5" fmla="*/ 1080839 h 6484903"/>
              <a:gd name="connsiteX6" fmla="*/ 11610109 w 11610109"/>
              <a:gd name="connsiteY6" fmla="*/ 5404064 h 6484903"/>
              <a:gd name="connsiteX7" fmla="*/ 10529270 w 11610109"/>
              <a:gd name="connsiteY7" fmla="*/ 6484903 h 6484903"/>
              <a:gd name="connsiteX8" fmla="*/ 1080839 w 11610109"/>
              <a:gd name="connsiteY8" fmla="*/ 6484903 h 6484903"/>
              <a:gd name="connsiteX9" fmla="*/ 0 w 11610109"/>
              <a:gd name="connsiteY9" fmla="*/ 5404064 h 6484903"/>
              <a:gd name="connsiteX10" fmla="*/ 0 w 11610109"/>
              <a:gd name="connsiteY10" fmla="*/ 1080839 h 6484903"/>
              <a:gd name="connsiteX0" fmla="*/ 0 w 11610109"/>
              <a:gd name="connsiteY0" fmla="*/ 1080839 h 6484903"/>
              <a:gd name="connsiteX1" fmla="*/ 110838 w 11610109"/>
              <a:gd name="connsiteY1" fmla="*/ 136599 h 6484903"/>
              <a:gd name="connsiteX2" fmla="*/ 110838 w 11610109"/>
              <a:gd name="connsiteY2" fmla="*/ 178162 h 6484903"/>
              <a:gd name="connsiteX3" fmla="*/ 1080839 w 11610109"/>
              <a:gd name="connsiteY3" fmla="*/ 0 h 6484903"/>
              <a:gd name="connsiteX4" fmla="*/ 10529270 w 11610109"/>
              <a:gd name="connsiteY4" fmla="*/ 0 h 6484903"/>
              <a:gd name="connsiteX5" fmla="*/ 11443856 w 11610109"/>
              <a:gd name="connsiteY5" fmla="*/ 205871 h 6484903"/>
              <a:gd name="connsiteX6" fmla="*/ 11610109 w 11610109"/>
              <a:gd name="connsiteY6" fmla="*/ 1080839 h 6484903"/>
              <a:gd name="connsiteX7" fmla="*/ 11610109 w 11610109"/>
              <a:gd name="connsiteY7" fmla="*/ 5404064 h 6484903"/>
              <a:gd name="connsiteX8" fmla="*/ 10529270 w 11610109"/>
              <a:gd name="connsiteY8" fmla="*/ 6484903 h 6484903"/>
              <a:gd name="connsiteX9" fmla="*/ 1080839 w 11610109"/>
              <a:gd name="connsiteY9" fmla="*/ 6484903 h 6484903"/>
              <a:gd name="connsiteX10" fmla="*/ 0 w 11610109"/>
              <a:gd name="connsiteY10" fmla="*/ 5404064 h 6484903"/>
              <a:gd name="connsiteX11" fmla="*/ 0 w 11610109"/>
              <a:gd name="connsiteY11" fmla="*/ 1080839 h 6484903"/>
              <a:gd name="connsiteX0" fmla="*/ 68202 w 11678311"/>
              <a:gd name="connsiteY0" fmla="*/ 1080839 h 6484903"/>
              <a:gd name="connsiteX1" fmla="*/ 179040 w 11678311"/>
              <a:gd name="connsiteY1" fmla="*/ 136599 h 6484903"/>
              <a:gd name="connsiteX2" fmla="*/ 54349 w 11678311"/>
              <a:gd name="connsiteY2" fmla="*/ 53471 h 6484903"/>
              <a:gd name="connsiteX3" fmla="*/ 1149041 w 11678311"/>
              <a:gd name="connsiteY3" fmla="*/ 0 h 6484903"/>
              <a:gd name="connsiteX4" fmla="*/ 10597472 w 11678311"/>
              <a:gd name="connsiteY4" fmla="*/ 0 h 6484903"/>
              <a:gd name="connsiteX5" fmla="*/ 11512058 w 11678311"/>
              <a:gd name="connsiteY5" fmla="*/ 205871 h 6484903"/>
              <a:gd name="connsiteX6" fmla="*/ 11678311 w 11678311"/>
              <a:gd name="connsiteY6" fmla="*/ 1080839 h 6484903"/>
              <a:gd name="connsiteX7" fmla="*/ 11678311 w 11678311"/>
              <a:gd name="connsiteY7" fmla="*/ 5404064 h 6484903"/>
              <a:gd name="connsiteX8" fmla="*/ 10597472 w 11678311"/>
              <a:gd name="connsiteY8" fmla="*/ 6484903 h 6484903"/>
              <a:gd name="connsiteX9" fmla="*/ 1149041 w 11678311"/>
              <a:gd name="connsiteY9" fmla="*/ 6484903 h 6484903"/>
              <a:gd name="connsiteX10" fmla="*/ 68202 w 11678311"/>
              <a:gd name="connsiteY10" fmla="*/ 5404064 h 6484903"/>
              <a:gd name="connsiteX11" fmla="*/ 68202 w 11678311"/>
              <a:gd name="connsiteY11" fmla="*/ 1080839 h 6484903"/>
              <a:gd name="connsiteX0" fmla="*/ 51259 w 11661368"/>
              <a:gd name="connsiteY0" fmla="*/ 1152059 h 6556123"/>
              <a:gd name="connsiteX1" fmla="*/ 162097 w 11661368"/>
              <a:gd name="connsiteY1" fmla="*/ 207819 h 6556123"/>
              <a:gd name="connsiteX2" fmla="*/ 37406 w 11661368"/>
              <a:gd name="connsiteY2" fmla="*/ 124691 h 6556123"/>
              <a:gd name="connsiteX3" fmla="*/ 1132098 w 11661368"/>
              <a:gd name="connsiteY3" fmla="*/ 71220 h 6556123"/>
              <a:gd name="connsiteX4" fmla="*/ 5537660 w 11661368"/>
              <a:gd name="connsiteY4" fmla="*/ 0 h 6556123"/>
              <a:gd name="connsiteX5" fmla="*/ 10580529 w 11661368"/>
              <a:gd name="connsiteY5" fmla="*/ 71220 h 6556123"/>
              <a:gd name="connsiteX6" fmla="*/ 11495115 w 11661368"/>
              <a:gd name="connsiteY6" fmla="*/ 277091 h 6556123"/>
              <a:gd name="connsiteX7" fmla="*/ 11661368 w 11661368"/>
              <a:gd name="connsiteY7" fmla="*/ 1152059 h 6556123"/>
              <a:gd name="connsiteX8" fmla="*/ 11661368 w 11661368"/>
              <a:gd name="connsiteY8" fmla="*/ 5475284 h 6556123"/>
              <a:gd name="connsiteX9" fmla="*/ 10580529 w 11661368"/>
              <a:gd name="connsiteY9" fmla="*/ 6556123 h 6556123"/>
              <a:gd name="connsiteX10" fmla="*/ 1132098 w 11661368"/>
              <a:gd name="connsiteY10" fmla="*/ 6556123 h 6556123"/>
              <a:gd name="connsiteX11" fmla="*/ 51259 w 11661368"/>
              <a:gd name="connsiteY11" fmla="*/ 5475284 h 6556123"/>
              <a:gd name="connsiteX12" fmla="*/ 51259 w 11661368"/>
              <a:gd name="connsiteY12" fmla="*/ 1152059 h 6556123"/>
              <a:gd name="connsiteX0" fmla="*/ 51259 w 11661368"/>
              <a:gd name="connsiteY0" fmla="*/ 1152255 h 6556319"/>
              <a:gd name="connsiteX1" fmla="*/ 162097 w 11661368"/>
              <a:gd name="connsiteY1" fmla="*/ 208015 h 6556319"/>
              <a:gd name="connsiteX2" fmla="*/ 37406 w 11661368"/>
              <a:gd name="connsiteY2" fmla="*/ 124887 h 6556319"/>
              <a:gd name="connsiteX3" fmla="*/ 1132098 w 11661368"/>
              <a:gd name="connsiteY3" fmla="*/ 71416 h 6556319"/>
              <a:gd name="connsiteX4" fmla="*/ 2240277 w 11661368"/>
              <a:gd name="connsiteY4" fmla="*/ 97178 h 6556319"/>
              <a:gd name="connsiteX5" fmla="*/ 5537660 w 11661368"/>
              <a:gd name="connsiteY5" fmla="*/ 196 h 6556319"/>
              <a:gd name="connsiteX6" fmla="*/ 10580529 w 11661368"/>
              <a:gd name="connsiteY6" fmla="*/ 71416 h 6556319"/>
              <a:gd name="connsiteX7" fmla="*/ 11495115 w 11661368"/>
              <a:gd name="connsiteY7" fmla="*/ 277287 h 6556319"/>
              <a:gd name="connsiteX8" fmla="*/ 11661368 w 11661368"/>
              <a:gd name="connsiteY8" fmla="*/ 1152255 h 6556319"/>
              <a:gd name="connsiteX9" fmla="*/ 11661368 w 11661368"/>
              <a:gd name="connsiteY9" fmla="*/ 5475480 h 6556319"/>
              <a:gd name="connsiteX10" fmla="*/ 10580529 w 11661368"/>
              <a:gd name="connsiteY10" fmla="*/ 6556319 h 6556319"/>
              <a:gd name="connsiteX11" fmla="*/ 1132098 w 11661368"/>
              <a:gd name="connsiteY11" fmla="*/ 6556319 h 6556319"/>
              <a:gd name="connsiteX12" fmla="*/ 51259 w 11661368"/>
              <a:gd name="connsiteY12" fmla="*/ 5475480 h 6556319"/>
              <a:gd name="connsiteX13" fmla="*/ 51259 w 11661368"/>
              <a:gd name="connsiteY13" fmla="*/ 1152255 h 6556319"/>
              <a:gd name="connsiteX0" fmla="*/ 51259 w 11661368"/>
              <a:gd name="connsiteY0" fmla="*/ 1152059 h 6556123"/>
              <a:gd name="connsiteX1" fmla="*/ 162097 w 11661368"/>
              <a:gd name="connsiteY1" fmla="*/ 207819 h 6556123"/>
              <a:gd name="connsiteX2" fmla="*/ 37406 w 11661368"/>
              <a:gd name="connsiteY2" fmla="*/ 124691 h 6556123"/>
              <a:gd name="connsiteX3" fmla="*/ 1132098 w 11661368"/>
              <a:gd name="connsiteY3" fmla="*/ 71220 h 6556123"/>
              <a:gd name="connsiteX4" fmla="*/ 2240277 w 11661368"/>
              <a:gd name="connsiteY4" fmla="*/ 96982 h 6556123"/>
              <a:gd name="connsiteX5" fmla="*/ 5537660 w 11661368"/>
              <a:gd name="connsiteY5" fmla="*/ 0 h 6556123"/>
              <a:gd name="connsiteX6" fmla="*/ 9195259 w 11661368"/>
              <a:gd name="connsiteY6" fmla="*/ 124691 h 6556123"/>
              <a:gd name="connsiteX7" fmla="*/ 10580529 w 11661368"/>
              <a:gd name="connsiteY7" fmla="*/ 71220 h 6556123"/>
              <a:gd name="connsiteX8" fmla="*/ 11495115 w 11661368"/>
              <a:gd name="connsiteY8" fmla="*/ 277091 h 6556123"/>
              <a:gd name="connsiteX9" fmla="*/ 11661368 w 11661368"/>
              <a:gd name="connsiteY9" fmla="*/ 1152059 h 6556123"/>
              <a:gd name="connsiteX10" fmla="*/ 11661368 w 11661368"/>
              <a:gd name="connsiteY10" fmla="*/ 5475284 h 6556123"/>
              <a:gd name="connsiteX11" fmla="*/ 10580529 w 11661368"/>
              <a:gd name="connsiteY11" fmla="*/ 6556123 h 6556123"/>
              <a:gd name="connsiteX12" fmla="*/ 1132098 w 11661368"/>
              <a:gd name="connsiteY12" fmla="*/ 6556123 h 6556123"/>
              <a:gd name="connsiteX13" fmla="*/ 51259 w 11661368"/>
              <a:gd name="connsiteY13" fmla="*/ 5475284 h 6556123"/>
              <a:gd name="connsiteX14" fmla="*/ 51259 w 11661368"/>
              <a:gd name="connsiteY14" fmla="*/ 1152059 h 6556123"/>
              <a:gd name="connsiteX0" fmla="*/ 51259 w 11661368"/>
              <a:gd name="connsiteY0" fmla="*/ 1184206 h 6588270"/>
              <a:gd name="connsiteX1" fmla="*/ 162097 w 11661368"/>
              <a:gd name="connsiteY1" fmla="*/ 239966 h 6588270"/>
              <a:gd name="connsiteX2" fmla="*/ 37406 w 11661368"/>
              <a:gd name="connsiteY2" fmla="*/ 156838 h 6588270"/>
              <a:gd name="connsiteX3" fmla="*/ 1132098 w 11661368"/>
              <a:gd name="connsiteY3" fmla="*/ 103367 h 6588270"/>
              <a:gd name="connsiteX4" fmla="*/ 2240277 w 11661368"/>
              <a:gd name="connsiteY4" fmla="*/ 129129 h 6588270"/>
              <a:gd name="connsiteX5" fmla="*/ 2960714 w 11661368"/>
              <a:gd name="connsiteY5" fmla="*/ 4438 h 6588270"/>
              <a:gd name="connsiteX6" fmla="*/ 5537660 w 11661368"/>
              <a:gd name="connsiteY6" fmla="*/ 32147 h 6588270"/>
              <a:gd name="connsiteX7" fmla="*/ 9195259 w 11661368"/>
              <a:gd name="connsiteY7" fmla="*/ 156838 h 6588270"/>
              <a:gd name="connsiteX8" fmla="*/ 10580529 w 11661368"/>
              <a:gd name="connsiteY8" fmla="*/ 103367 h 6588270"/>
              <a:gd name="connsiteX9" fmla="*/ 11495115 w 11661368"/>
              <a:gd name="connsiteY9" fmla="*/ 309238 h 6588270"/>
              <a:gd name="connsiteX10" fmla="*/ 11661368 w 11661368"/>
              <a:gd name="connsiteY10" fmla="*/ 1184206 h 6588270"/>
              <a:gd name="connsiteX11" fmla="*/ 11661368 w 11661368"/>
              <a:gd name="connsiteY11" fmla="*/ 5507431 h 6588270"/>
              <a:gd name="connsiteX12" fmla="*/ 10580529 w 11661368"/>
              <a:gd name="connsiteY12" fmla="*/ 6588270 h 6588270"/>
              <a:gd name="connsiteX13" fmla="*/ 1132098 w 11661368"/>
              <a:gd name="connsiteY13" fmla="*/ 6588270 h 6588270"/>
              <a:gd name="connsiteX14" fmla="*/ 51259 w 11661368"/>
              <a:gd name="connsiteY14" fmla="*/ 5507431 h 6588270"/>
              <a:gd name="connsiteX15" fmla="*/ 51259 w 11661368"/>
              <a:gd name="connsiteY15" fmla="*/ 1184206 h 6588270"/>
              <a:gd name="connsiteX0" fmla="*/ 51259 w 11661368"/>
              <a:gd name="connsiteY0" fmla="*/ 1197066 h 6601130"/>
              <a:gd name="connsiteX1" fmla="*/ 162097 w 11661368"/>
              <a:gd name="connsiteY1" fmla="*/ 252826 h 6601130"/>
              <a:gd name="connsiteX2" fmla="*/ 37406 w 11661368"/>
              <a:gd name="connsiteY2" fmla="*/ 169698 h 6601130"/>
              <a:gd name="connsiteX3" fmla="*/ 1132098 w 11661368"/>
              <a:gd name="connsiteY3" fmla="*/ 116227 h 6601130"/>
              <a:gd name="connsiteX4" fmla="*/ 2240277 w 11661368"/>
              <a:gd name="connsiteY4" fmla="*/ 141989 h 6601130"/>
              <a:gd name="connsiteX5" fmla="*/ 2960714 w 11661368"/>
              <a:gd name="connsiteY5" fmla="*/ 17298 h 6601130"/>
              <a:gd name="connsiteX6" fmla="*/ 5537660 w 11661368"/>
              <a:gd name="connsiteY6" fmla="*/ 45007 h 6601130"/>
              <a:gd name="connsiteX7" fmla="*/ 7768241 w 11661368"/>
              <a:gd name="connsiteY7" fmla="*/ 3444 h 6601130"/>
              <a:gd name="connsiteX8" fmla="*/ 9195259 w 11661368"/>
              <a:gd name="connsiteY8" fmla="*/ 169698 h 6601130"/>
              <a:gd name="connsiteX9" fmla="*/ 10580529 w 11661368"/>
              <a:gd name="connsiteY9" fmla="*/ 116227 h 6601130"/>
              <a:gd name="connsiteX10" fmla="*/ 11495115 w 11661368"/>
              <a:gd name="connsiteY10" fmla="*/ 322098 h 6601130"/>
              <a:gd name="connsiteX11" fmla="*/ 11661368 w 11661368"/>
              <a:gd name="connsiteY11" fmla="*/ 1197066 h 6601130"/>
              <a:gd name="connsiteX12" fmla="*/ 11661368 w 11661368"/>
              <a:gd name="connsiteY12" fmla="*/ 5520291 h 6601130"/>
              <a:gd name="connsiteX13" fmla="*/ 10580529 w 11661368"/>
              <a:gd name="connsiteY13" fmla="*/ 6601130 h 6601130"/>
              <a:gd name="connsiteX14" fmla="*/ 1132098 w 11661368"/>
              <a:gd name="connsiteY14" fmla="*/ 6601130 h 6601130"/>
              <a:gd name="connsiteX15" fmla="*/ 51259 w 11661368"/>
              <a:gd name="connsiteY15" fmla="*/ 5520291 h 6601130"/>
              <a:gd name="connsiteX16" fmla="*/ 51259 w 11661368"/>
              <a:gd name="connsiteY16" fmla="*/ 1197066 h 6601130"/>
              <a:gd name="connsiteX0" fmla="*/ 138545 w 11748654"/>
              <a:gd name="connsiteY0" fmla="*/ 1197066 h 6601130"/>
              <a:gd name="connsiteX1" fmla="*/ 249383 w 11748654"/>
              <a:gd name="connsiteY1" fmla="*/ 252826 h 6601130"/>
              <a:gd name="connsiteX2" fmla="*/ 124692 w 11748654"/>
              <a:gd name="connsiteY2" fmla="*/ 169698 h 6601130"/>
              <a:gd name="connsiteX3" fmla="*/ 1219384 w 11748654"/>
              <a:gd name="connsiteY3" fmla="*/ 116227 h 6601130"/>
              <a:gd name="connsiteX4" fmla="*/ 2327563 w 11748654"/>
              <a:gd name="connsiteY4" fmla="*/ 141989 h 6601130"/>
              <a:gd name="connsiteX5" fmla="*/ 3048000 w 11748654"/>
              <a:gd name="connsiteY5" fmla="*/ 17298 h 6601130"/>
              <a:gd name="connsiteX6" fmla="*/ 5624946 w 11748654"/>
              <a:gd name="connsiteY6" fmla="*/ 45007 h 6601130"/>
              <a:gd name="connsiteX7" fmla="*/ 7855527 w 11748654"/>
              <a:gd name="connsiteY7" fmla="*/ 3444 h 6601130"/>
              <a:gd name="connsiteX8" fmla="*/ 9282545 w 11748654"/>
              <a:gd name="connsiteY8" fmla="*/ 169698 h 6601130"/>
              <a:gd name="connsiteX9" fmla="*/ 10667815 w 11748654"/>
              <a:gd name="connsiteY9" fmla="*/ 116227 h 6601130"/>
              <a:gd name="connsiteX10" fmla="*/ 11582401 w 11748654"/>
              <a:gd name="connsiteY10" fmla="*/ 322098 h 6601130"/>
              <a:gd name="connsiteX11" fmla="*/ 11748654 w 11748654"/>
              <a:gd name="connsiteY11" fmla="*/ 1197066 h 6601130"/>
              <a:gd name="connsiteX12" fmla="*/ 11748654 w 11748654"/>
              <a:gd name="connsiteY12" fmla="*/ 5520291 h 6601130"/>
              <a:gd name="connsiteX13" fmla="*/ 10667815 w 11748654"/>
              <a:gd name="connsiteY13" fmla="*/ 6601130 h 6601130"/>
              <a:gd name="connsiteX14" fmla="*/ 1219384 w 11748654"/>
              <a:gd name="connsiteY14" fmla="*/ 6601130 h 6601130"/>
              <a:gd name="connsiteX15" fmla="*/ 138545 w 11748654"/>
              <a:gd name="connsiteY15" fmla="*/ 5520291 h 6601130"/>
              <a:gd name="connsiteX16" fmla="*/ 0 w 11748654"/>
              <a:gd name="connsiteY16" fmla="*/ 2388117 h 6601130"/>
              <a:gd name="connsiteX17" fmla="*/ 138545 w 11748654"/>
              <a:gd name="connsiteY17" fmla="*/ 1197066 h 6601130"/>
              <a:gd name="connsiteX0" fmla="*/ 198421 w 11808530"/>
              <a:gd name="connsiteY0" fmla="*/ 1197066 h 6601130"/>
              <a:gd name="connsiteX1" fmla="*/ 309259 w 11808530"/>
              <a:gd name="connsiteY1" fmla="*/ 252826 h 6601130"/>
              <a:gd name="connsiteX2" fmla="*/ 184568 w 11808530"/>
              <a:gd name="connsiteY2" fmla="*/ 169698 h 6601130"/>
              <a:gd name="connsiteX3" fmla="*/ 1279260 w 11808530"/>
              <a:gd name="connsiteY3" fmla="*/ 116227 h 6601130"/>
              <a:gd name="connsiteX4" fmla="*/ 2387439 w 11808530"/>
              <a:gd name="connsiteY4" fmla="*/ 141989 h 6601130"/>
              <a:gd name="connsiteX5" fmla="*/ 3107876 w 11808530"/>
              <a:gd name="connsiteY5" fmla="*/ 17298 h 6601130"/>
              <a:gd name="connsiteX6" fmla="*/ 5684822 w 11808530"/>
              <a:gd name="connsiteY6" fmla="*/ 45007 h 6601130"/>
              <a:gd name="connsiteX7" fmla="*/ 7915403 w 11808530"/>
              <a:gd name="connsiteY7" fmla="*/ 3444 h 6601130"/>
              <a:gd name="connsiteX8" fmla="*/ 9342421 w 11808530"/>
              <a:gd name="connsiteY8" fmla="*/ 169698 h 6601130"/>
              <a:gd name="connsiteX9" fmla="*/ 10727691 w 11808530"/>
              <a:gd name="connsiteY9" fmla="*/ 116227 h 6601130"/>
              <a:gd name="connsiteX10" fmla="*/ 11642277 w 11808530"/>
              <a:gd name="connsiteY10" fmla="*/ 322098 h 6601130"/>
              <a:gd name="connsiteX11" fmla="*/ 11808530 w 11808530"/>
              <a:gd name="connsiteY11" fmla="*/ 1197066 h 6601130"/>
              <a:gd name="connsiteX12" fmla="*/ 11808530 w 11808530"/>
              <a:gd name="connsiteY12" fmla="*/ 5520291 h 6601130"/>
              <a:gd name="connsiteX13" fmla="*/ 10727691 w 11808530"/>
              <a:gd name="connsiteY13" fmla="*/ 6601130 h 6601130"/>
              <a:gd name="connsiteX14" fmla="*/ 1279260 w 11808530"/>
              <a:gd name="connsiteY14" fmla="*/ 6601130 h 6601130"/>
              <a:gd name="connsiteX15" fmla="*/ 198421 w 11808530"/>
              <a:gd name="connsiteY15" fmla="*/ 5520291 h 6601130"/>
              <a:gd name="connsiteX16" fmla="*/ 4458 w 11808530"/>
              <a:gd name="connsiteY16" fmla="*/ 4480153 h 6601130"/>
              <a:gd name="connsiteX17" fmla="*/ 59876 w 11808530"/>
              <a:gd name="connsiteY17" fmla="*/ 2388117 h 6601130"/>
              <a:gd name="connsiteX18" fmla="*/ 198421 w 11808530"/>
              <a:gd name="connsiteY18" fmla="*/ 1197066 h 6601130"/>
              <a:gd name="connsiteX0" fmla="*/ 198421 w 11808530"/>
              <a:gd name="connsiteY0" fmla="*/ 1197066 h 6601130"/>
              <a:gd name="connsiteX1" fmla="*/ 309259 w 11808530"/>
              <a:gd name="connsiteY1" fmla="*/ 252826 h 6601130"/>
              <a:gd name="connsiteX2" fmla="*/ 184568 w 11808530"/>
              <a:gd name="connsiteY2" fmla="*/ 169698 h 6601130"/>
              <a:gd name="connsiteX3" fmla="*/ 1279260 w 11808530"/>
              <a:gd name="connsiteY3" fmla="*/ 116227 h 6601130"/>
              <a:gd name="connsiteX4" fmla="*/ 2387439 w 11808530"/>
              <a:gd name="connsiteY4" fmla="*/ 141989 h 6601130"/>
              <a:gd name="connsiteX5" fmla="*/ 3107876 w 11808530"/>
              <a:gd name="connsiteY5" fmla="*/ 17298 h 6601130"/>
              <a:gd name="connsiteX6" fmla="*/ 5684822 w 11808530"/>
              <a:gd name="connsiteY6" fmla="*/ 45007 h 6601130"/>
              <a:gd name="connsiteX7" fmla="*/ 7915403 w 11808530"/>
              <a:gd name="connsiteY7" fmla="*/ 3444 h 6601130"/>
              <a:gd name="connsiteX8" fmla="*/ 9342421 w 11808530"/>
              <a:gd name="connsiteY8" fmla="*/ 169698 h 6601130"/>
              <a:gd name="connsiteX9" fmla="*/ 10727691 w 11808530"/>
              <a:gd name="connsiteY9" fmla="*/ 116227 h 6601130"/>
              <a:gd name="connsiteX10" fmla="*/ 11642277 w 11808530"/>
              <a:gd name="connsiteY10" fmla="*/ 322098 h 6601130"/>
              <a:gd name="connsiteX11" fmla="*/ 11808530 w 11808530"/>
              <a:gd name="connsiteY11" fmla="*/ 1197066 h 6601130"/>
              <a:gd name="connsiteX12" fmla="*/ 11808530 w 11808530"/>
              <a:gd name="connsiteY12" fmla="*/ 5520291 h 6601130"/>
              <a:gd name="connsiteX13" fmla="*/ 10727691 w 11808530"/>
              <a:gd name="connsiteY13" fmla="*/ 6601130 h 6601130"/>
              <a:gd name="connsiteX14" fmla="*/ 1279260 w 11808530"/>
              <a:gd name="connsiteY14" fmla="*/ 6601130 h 6601130"/>
              <a:gd name="connsiteX15" fmla="*/ 73730 w 11808530"/>
              <a:gd name="connsiteY15" fmla="*/ 6045717 h 6601130"/>
              <a:gd name="connsiteX16" fmla="*/ 198421 w 11808530"/>
              <a:gd name="connsiteY16" fmla="*/ 5520291 h 6601130"/>
              <a:gd name="connsiteX17" fmla="*/ 4458 w 11808530"/>
              <a:gd name="connsiteY17" fmla="*/ 4480153 h 6601130"/>
              <a:gd name="connsiteX18" fmla="*/ 59876 w 11808530"/>
              <a:gd name="connsiteY18" fmla="*/ 2388117 h 6601130"/>
              <a:gd name="connsiteX19" fmla="*/ 198421 w 11808530"/>
              <a:gd name="connsiteY19" fmla="*/ 1197066 h 6601130"/>
              <a:gd name="connsiteX0" fmla="*/ 198421 w 11808530"/>
              <a:gd name="connsiteY0" fmla="*/ 1197066 h 6601130"/>
              <a:gd name="connsiteX1" fmla="*/ 309259 w 11808530"/>
              <a:gd name="connsiteY1" fmla="*/ 252826 h 6601130"/>
              <a:gd name="connsiteX2" fmla="*/ 184568 w 11808530"/>
              <a:gd name="connsiteY2" fmla="*/ 169698 h 6601130"/>
              <a:gd name="connsiteX3" fmla="*/ 1279260 w 11808530"/>
              <a:gd name="connsiteY3" fmla="*/ 116227 h 6601130"/>
              <a:gd name="connsiteX4" fmla="*/ 2387439 w 11808530"/>
              <a:gd name="connsiteY4" fmla="*/ 141989 h 6601130"/>
              <a:gd name="connsiteX5" fmla="*/ 3107876 w 11808530"/>
              <a:gd name="connsiteY5" fmla="*/ 17298 h 6601130"/>
              <a:gd name="connsiteX6" fmla="*/ 5684822 w 11808530"/>
              <a:gd name="connsiteY6" fmla="*/ 45007 h 6601130"/>
              <a:gd name="connsiteX7" fmla="*/ 7915403 w 11808530"/>
              <a:gd name="connsiteY7" fmla="*/ 3444 h 6601130"/>
              <a:gd name="connsiteX8" fmla="*/ 9342421 w 11808530"/>
              <a:gd name="connsiteY8" fmla="*/ 169698 h 6601130"/>
              <a:gd name="connsiteX9" fmla="*/ 10727691 w 11808530"/>
              <a:gd name="connsiteY9" fmla="*/ 116227 h 6601130"/>
              <a:gd name="connsiteX10" fmla="*/ 11642277 w 11808530"/>
              <a:gd name="connsiteY10" fmla="*/ 322098 h 6601130"/>
              <a:gd name="connsiteX11" fmla="*/ 11808530 w 11808530"/>
              <a:gd name="connsiteY11" fmla="*/ 1197066 h 6601130"/>
              <a:gd name="connsiteX12" fmla="*/ 11808530 w 11808530"/>
              <a:gd name="connsiteY12" fmla="*/ 5520291 h 6601130"/>
              <a:gd name="connsiteX13" fmla="*/ 11656130 w 11808530"/>
              <a:gd name="connsiteY13" fmla="*/ 6308953 h 6601130"/>
              <a:gd name="connsiteX14" fmla="*/ 10727691 w 11808530"/>
              <a:gd name="connsiteY14" fmla="*/ 6601130 h 6601130"/>
              <a:gd name="connsiteX15" fmla="*/ 1279260 w 11808530"/>
              <a:gd name="connsiteY15" fmla="*/ 6601130 h 6601130"/>
              <a:gd name="connsiteX16" fmla="*/ 73730 w 11808530"/>
              <a:gd name="connsiteY16" fmla="*/ 6045717 h 6601130"/>
              <a:gd name="connsiteX17" fmla="*/ 198421 w 11808530"/>
              <a:gd name="connsiteY17" fmla="*/ 5520291 h 6601130"/>
              <a:gd name="connsiteX18" fmla="*/ 4458 w 11808530"/>
              <a:gd name="connsiteY18" fmla="*/ 4480153 h 6601130"/>
              <a:gd name="connsiteX19" fmla="*/ 59876 w 11808530"/>
              <a:gd name="connsiteY19" fmla="*/ 2388117 h 6601130"/>
              <a:gd name="connsiteX20" fmla="*/ 198421 w 11808530"/>
              <a:gd name="connsiteY20" fmla="*/ 1197066 h 6601130"/>
              <a:gd name="connsiteX0" fmla="*/ 198421 w 11864185"/>
              <a:gd name="connsiteY0" fmla="*/ 1197066 h 6601130"/>
              <a:gd name="connsiteX1" fmla="*/ 309259 w 11864185"/>
              <a:gd name="connsiteY1" fmla="*/ 252826 h 6601130"/>
              <a:gd name="connsiteX2" fmla="*/ 184568 w 11864185"/>
              <a:gd name="connsiteY2" fmla="*/ 169698 h 6601130"/>
              <a:gd name="connsiteX3" fmla="*/ 1279260 w 11864185"/>
              <a:gd name="connsiteY3" fmla="*/ 116227 h 6601130"/>
              <a:gd name="connsiteX4" fmla="*/ 2387439 w 11864185"/>
              <a:gd name="connsiteY4" fmla="*/ 141989 h 6601130"/>
              <a:gd name="connsiteX5" fmla="*/ 3107876 w 11864185"/>
              <a:gd name="connsiteY5" fmla="*/ 17298 h 6601130"/>
              <a:gd name="connsiteX6" fmla="*/ 5684822 w 11864185"/>
              <a:gd name="connsiteY6" fmla="*/ 45007 h 6601130"/>
              <a:gd name="connsiteX7" fmla="*/ 7915403 w 11864185"/>
              <a:gd name="connsiteY7" fmla="*/ 3444 h 6601130"/>
              <a:gd name="connsiteX8" fmla="*/ 9342421 w 11864185"/>
              <a:gd name="connsiteY8" fmla="*/ 169698 h 6601130"/>
              <a:gd name="connsiteX9" fmla="*/ 10727691 w 11864185"/>
              <a:gd name="connsiteY9" fmla="*/ 116227 h 6601130"/>
              <a:gd name="connsiteX10" fmla="*/ 11642277 w 11864185"/>
              <a:gd name="connsiteY10" fmla="*/ 322098 h 6601130"/>
              <a:gd name="connsiteX11" fmla="*/ 11808530 w 11864185"/>
              <a:gd name="connsiteY11" fmla="*/ 1197066 h 6601130"/>
              <a:gd name="connsiteX12" fmla="*/ 11863949 w 11864185"/>
              <a:gd name="connsiteY12" fmla="*/ 4812662 h 6601130"/>
              <a:gd name="connsiteX13" fmla="*/ 11808530 w 11864185"/>
              <a:gd name="connsiteY13" fmla="*/ 5520291 h 6601130"/>
              <a:gd name="connsiteX14" fmla="*/ 11656130 w 11864185"/>
              <a:gd name="connsiteY14" fmla="*/ 6308953 h 6601130"/>
              <a:gd name="connsiteX15" fmla="*/ 10727691 w 11864185"/>
              <a:gd name="connsiteY15" fmla="*/ 6601130 h 6601130"/>
              <a:gd name="connsiteX16" fmla="*/ 1279260 w 11864185"/>
              <a:gd name="connsiteY16" fmla="*/ 6601130 h 6601130"/>
              <a:gd name="connsiteX17" fmla="*/ 73730 w 11864185"/>
              <a:gd name="connsiteY17" fmla="*/ 6045717 h 6601130"/>
              <a:gd name="connsiteX18" fmla="*/ 198421 w 11864185"/>
              <a:gd name="connsiteY18" fmla="*/ 5520291 h 6601130"/>
              <a:gd name="connsiteX19" fmla="*/ 4458 w 11864185"/>
              <a:gd name="connsiteY19" fmla="*/ 4480153 h 6601130"/>
              <a:gd name="connsiteX20" fmla="*/ 59876 w 11864185"/>
              <a:gd name="connsiteY20" fmla="*/ 2388117 h 6601130"/>
              <a:gd name="connsiteX21" fmla="*/ 198421 w 11864185"/>
              <a:gd name="connsiteY21" fmla="*/ 1197066 h 6601130"/>
              <a:gd name="connsiteX0" fmla="*/ 198421 w 11893068"/>
              <a:gd name="connsiteY0" fmla="*/ 1197066 h 6601130"/>
              <a:gd name="connsiteX1" fmla="*/ 309259 w 11893068"/>
              <a:gd name="connsiteY1" fmla="*/ 252826 h 6601130"/>
              <a:gd name="connsiteX2" fmla="*/ 184568 w 11893068"/>
              <a:gd name="connsiteY2" fmla="*/ 169698 h 6601130"/>
              <a:gd name="connsiteX3" fmla="*/ 1279260 w 11893068"/>
              <a:gd name="connsiteY3" fmla="*/ 116227 h 6601130"/>
              <a:gd name="connsiteX4" fmla="*/ 2387439 w 11893068"/>
              <a:gd name="connsiteY4" fmla="*/ 141989 h 6601130"/>
              <a:gd name="connsiteX5" fmla="*/ 3107876 w 11893068"/>
              <a:gd name="connsiteY5" fmla="*/ 17298 h 6601130"/>
              <a:gd name="connsiteX6" fmla="*/ 5684822 w 11893068"/>
              <a:gd name="connsiteY6" fmla="*/ 45007 h 6601130"/>
              <a:gd name="connsiteX7" fmla="*/ 7915403 w 11893068"/>
              <a:gd name="connsiteY7" fmla="*/ 3444 h 6601130"/>
              <a:gd name="connsiteX8" fmla="*/ 9342421 w 11893068"/>
              <a:gd name="connsiteY8" fmla="*/ 169698 h 6601130"/>
              <a:gd name="connsiteX9" fmla="*/ 10727691 w 11893068"/>
              <a:gd name="connsiteY9" fmla="*/ 116227 h 6601130"/>
              <a:gd name="connsiteX10" fmla="*/ 11642277 w 11893068"/>
              <a:gd name="connsiteY10" fmla="*/ 322098 h 6601130"/>
              <a:gd name="connsiteX11" fmla="*/ 11808530 w 11893068"/>
              <a:gd name="connsiteY11" fmla="*/ 1197066 h 6601130"/>
              <a:gd name="connsiteX12" fmla="*/ 11891658 w 11893068"/>
              <a:gd name="connsiteY12" fmla="*/ 2221862 h 6601130"/>
              <a:gd name="connsiteX13" fmla="*/ 11863949 w 11893068"/>
              <a:gd name="connsiteY13" fmla="*/ 4812662 h 6601130"/>
              <a:gd name="connsiteX14" fmla="*/ 11808530 w 11893068"/>
              <a:gd name="connsiteY14" fmla="*/ 5520291 h 6601130"/>
              <a:gd name="connsiteX15" fmla="*/ 11656130 w 11893068"/>
              <a:gd name="connsiteY15" fmla="*/ 6308953 h 6601130"/>
              <a:gd name="connsiteX16" fmla="*/ 10727691 w 11893068"/>
              <a:gd name="connsiteY16" fmla="*/ 6601130 h 6601130"/>
              <a:gd name="connsiteX17" fmla="*/ 1279260 w 11893068"/>
              <a:gd name="connsiteY17" fmla="*/ 6601130 h 6601130"/>
              <a:gd name="connsiteX18" fmla="*/ 73730 w 11893068"/>
              <a:gd name="connsiteY18" fmla="*/ 6045717 h 6601130"/>
              <a:gd name="connsiteX19" fmla="*/ 198421 w 11893068"/>
              <a:gd name="connsiteY19" fmla="*/ 5520291 h 6601130"/>
              <a:gd name="connsiteX20" fmla="*/ 4458 w 11893068"/>
              <a:gd name="connsiteY20" fmla="*/ 4480153 h 6601130"/>
              <a:gd name="connsiteX21" fmla="*/ 59876 w 11893068"/>
              <a:gd name="connsiteY21" fmla="*/ 2388117 h 6601130"/>
              <a:gd name="connsiteX22" fmla="*/ 198421 w 11893068"/>
              <a:gd name="connsiteY22" fmla="*/ 1197066 h 6601130"/>
              <a:gd name="connsiteX0" fmla="*/ 198421 w 11893068"/>
              <a:gd name="connsiteY0" fmla="*/ 1197066 h 6601130"/>
              <a:gd name="connsiteX1" fmla="*/ 309259 w 11893068"/>
              <a:gd name="connsiteY1" fmla="*/ 252826 h 6601130"/>
              <a:gd name="connsiteX2" fmla="*/ 184568 w 11893068"/>
              <a:gd name="connsiteY2" fmla="*/ 169698 h 6601130"/>
              <a:gd name="connsiteX3" fmla="*/ 1279260 w 11893068"/>
              <a:gd name="connsiteY3" fmla="*/ 116227 h 6601130"/>
              <a:gd name="connsiteX4" fmla="*/ 2387439 w 11893068"/>
              <a:gd name="connsiteY4" fmla="*/ 141989 h 6601130"/>
              <a:gd name="connsiteX5" fmla="*/ 3107876 w 11893068"/>
              <a:gd name="connsiteY5" fmla="*/ 17298 h 6601130"/>
              <a:gd name="connsiteX6" fmla="*/ 5684822 w 11893068"/>
              <a:gd name="connsiteY6" fmla="*/ 45007 h 6601130"/>
              <a:gd name="connsiteX7" fmla="*/ 7915403 w 11893068"/>
              <a:gd name="connsiteY7" fmla="*/ 3444 h 6601130"/>
              <a:gd name="connsiteX8" fmla="*/ 9342421 w 11893068"/>
              <a:gd name="connsiteY8" fmla="*/ 169698 h 6601130"/>
              <a:gd name="connsiteX9" fmla="*/ 10727691 w 11893068"/>
              <a:gd name="connsiteY9" fmla="*/ 116227 h 6601130"/>
              <a:gd name="connsiteX10" fmla="*/ 11642277 w 11893068"/>
              <a:gd name="connsiteY10" fmla="*/ 322098 h 6601130"/>
              <a:gd name="connsiteX11" fmla="*/ 11808530 w 11893068"/>
              <a:gd name="connsiteY11" fmla="*/ 1197066 h 6601130"/>
              <a:gd name="connsiteX12" fmla="*/ 11891658 w 11893068"/>
              <a:gd name="connsiteY12" fmla="*/ 2221862 h 6601130"/>
              <a:gd name="connsiteX13" fmla="*/ 11863949 w 11893068"/>
              <a:gd name="connsiteY13" fmla="*/ 4812662 h 6601130"/>
              <a:gd name="connsiteX14" fmla="*/ 11808530 w 11893068"/>
              <a:gd name="connsiteY14" fmla="*/ 5520291 h 6601130"/>
              <a:gd name="connsiteX15" fmla="*/ 11656130 w 11893068"/>
              <a:gd name="connsiteY15" fmla="*/ 6308953 h 6601130"/>
              <a:gd name="connsiteX16" fmla="*/ 10727691 w 11893068"/>
              <a:gd name="connsiteY16" fmla="*/ 6601130 h 6601130"/>
              <a:gd name="connsiteX17" fmla="*/ 5961911 w 11893068"/>
              <a:gd name="connsiteY17" fmla="*/ 6516771 h 6601130"/>
              <a:gd name="connsiteX18" fmla="*/ 1279260 w 11893068"/>
              <a:gd name="connsiteY18" fmla="*/ 6601130 h 6601130"/>
              <a:gd name="connsiteX19" fmla="*/ 73730 w 11893068"/>
              <a:gd name="connsiteY19" fmla="*/ 6045717 h 6601130"/>
              <a:gd name="connsiteX20" fmla="*/ 198421 w 11893068"/>
              <a:gd name="connsiteY20" fmla="*/ 5520291 h 6601130"/>
              <a:gd name="connsiteX21" fmla="*/ 4458 w 11893068"/>
              <a:gd name="connsiteY21" fmla="*/ 4480153 h 6601130"/>
              <a:gd name="connsiteX22" fmla="*/ 59876 w 11893068"/>
              <a:gd name="connsiteY22" fmla="*/ 2388117 h 6601130"/>
              <a:gd name="connsiteX23" fmla="*/ 198421 w 11893068"/>
              <a:gd name="connsiteY23" fmla="*/ 1197066 h 6601130"/>
              <a:gd name="connsiteX0" fmla="*/ 198421 w 11893068"/>
              <a:gd name="connsiteY0" fmla="*/ 1197066 h 6646613"/>
              <a:gd name="connsiteX1" fmla="*/ 309259 w 11893068"/>
              <a:gd name="connsiteY1" fmla="*/ 252826 h 6646613"/>
              <a:gd name="connsiteX2" fmla="*/ 184568 w 11893068"/>
              <a:gd name="connsiteY2" fmla="*/ 169698 h 6646613"/>
              <a:gd name="connsiteX3" fmla="*/ 1279260 w 11893068"/>
              <a:gd name="connsiteY3" fmla="*/ 116227 h 6646613"/>
              <a:gd name="connsiteX4" fmla="*/ 2387439 w 11893068"/>
              <a:gd name="connsiteY4" fmla="*/ 141989 h 6646613"/>
              <a:gd name="connsiteX5" fmla="*/ 3107876 w 11893068"/>
              <a:gd name="connsiteY5" fmla="*/ 17298 h 6646613"/>
              <a:gd name="connsiteX6" fmla="*/ 5684822 w 11893068"/>
              <a:gd name="connsiteY6" fmla="*/ 45007 h 6646613"/>
              <a:gd name="connsiteX7" fmla="*/ 7915403 w 11893068"/>
              <a:gd name="connsiteY7" fmla="*/ 3444 h 6646613"/>
              <a:gd name="connsiteX8" fmla="*/ 9342421 w 11893068"/>
              <a:gd name="connsiteY8" fmla="*/ 169698 h 6646613"/>
              <a:gd name="connsiteX9" fmla="*/ 10727691 w 11893068"/>
              <a:gd name="connsiteY9" fmla="*/ 116227 h 6646613"/>
              <a:gd name="connsiteX10" fmla="*/ 11642277 w 11893068"/>
              <a:gd name="connsiteY10" fmla="*/ 322098 h 6646613"/>
              <a:gd name="connsiteX11" fmla="*/ 11808530 w 11893068"/>
              <a:gd name="connsiteY11" fmla="*/ 1197066 h 6646613"/>
              <a:gd name="connsiteX12" fmla="*/ 11891658 w 11893068"/>
              <a:gd name="connsiteY12" fmla="*/ 2221862 h 6646613"/>
              <a:gd name="connsiteX13" fmla="*/ 11863949 w 11893068"/>
              <a:gd name="connsiteY13" fmla="*/ 4812662 h 6646613"/>
              <a:gd name="connsiteX14" fmla="*/ 11808530 w 11893068"/>
              <a:gd name="connsiteY14" fmla="*/ 5520291 h 6646613"/>
              <a:gd name="connsiteX15" fmla="*/ 11656130 w 11893068"/>
              <a:gd name="connsiteY15" fmla="*/ 6308953 h 6646613"/>
              <a:gd name="connsiteX16" fmla="*/ 10727691 w 11893068"/>
              <a:gd name="connsiteY16" fmla="*/ 6601130 h 6646613"/>
              <a:gd name="connsiteX17" fmla="*/ 8441875 w 11893068"/>
              <a:gd name="connsiteY17" fmla="*/ 6641462 h 6646613"/>
              <a:gd name="connsiteX18" fmla="*/ 5961911 w 11893068"/>
              <a:gd name="connsiteY18" fmla="*/ 6516771 h 6646613"/>
              <a:gd name="connsiteX19" fmla="*/ 1279260 w 11893068"/>
              <a:gd name="connsiteY19" fmla="*/ 6601130 h 6646613"/>
              <a:gd name="connsiteX20" fmla="*/ 73730 w 11893068"/>
              <a:gd name="connsiteY20" fmla="*/ 6045717 h 6646613"/>
              <a:gd name="connsiteX21" fmla="*/ 198421 w 11893068"/>
              <a:gd name="connsiteY21" fmla="*/ 5520291 h 6646613"/>
              <a:gd name="connsiteX22" fmla="*/ 4458 w 11893068"/>
              <a:gd name="connsiteY22" fmla="*/ 4480153 h 6646613"/>
              <a:gd name="connsiteX23" fmla="*/ 59876 w 11893068"/>
              <a:gd name="connsiteY23" fmla="*/ 2388117 h 6646613"/>
              <a:gd name="connsiteX24" fmla="*/ 198421 w 11893068"/>
              <a:gd name="connsiteY24" fmla="*/ 1197066 h 6646613"/>
              <a:gd name="connsiteX0" fmla="*/ 198421 w 11893068"/>
              <a:gd name="connsiteY0" fmla="*/ 1197066 h 6655317"/>
              <a:gd name="connsiteX1" fmla="*/ 309259 w 11893068"/>
              <a:gd name="connsiteY1" fmla="*/ 252826 h 6655317"/>
              <a:gd name="connsiteX2" fmla="*/ 184568 w 11893068"/>
              <a:gd name="connsiteY2" fmla="*/ 169698 h 6655317"/>
              <a:gd name="connsiteX3" fmla="*/ 1279260 w 11893068"/>
              <a:gd name="connsiteY3" fmla="*/ 116227 h 6655317"/>
              <a:gd name="connsiteX4" fmla="*/ 2387439 w 11893068"/>
              <a:gd name="connsiteY4" fmla="*/ 141989 h 6655317"/>
              <a:gd name="connsiteX5" fmla="*/ 3107876 w 11893068"/>
              <a:gd name="connsiteY5" fmla="*/ 17298 h 6655317"/>
              <a:gd name="connsiteX6" fmla="*/ 5684822 w 11893068"/>
              <a:gd name="connsiteY6" fmla="*/ 45007 h 6655317"/>
              <a:gd name="connsiteX7" fmla="*/ 7915403 w 11893068"/>
              <a:gd name="connsiteY7" fmla="*/ 3444 h 6655317"/>
              <a:gd name="connsiteX8" fmla="*/ 9342421 w 11893068"/>
              <a:gd name="connsiteY8" fmla="*/ 169698 h 6655317"/>
              <a:gd name="connsiteX9" fmla="*/ 10727691 w 11893068"/>
              <a:gd name="connsiteY9" fmla="*/ 116227 h 6655317"/>
              <a:gd name="connsiteX10" fmla="*/ 11642277 w 11893068"/>
              <a:gd name="connsiteY10" fmla="*/ 322098 h 6655317"/>
              <a:gd name="connsiteX11" fmla="*/ 11808530 w 11893068"/>
              <a:gd name="connsiteY11" fmla="*/ 1197066 h 6655317"/>
              <a:gd name="connsiteX12" fmla="*/ 11891658 w 11893068"/>
              <a:gd name="connsiteY12" fmla="*/ 2221862 h 6655317"/>
              <a:gd name="connsiteX13" fmla="*/ 11863949 w 11893068"/>
              <a:gd name="connsiteY13" fmla="*/ 4812662 h 6655317"/>
              <a:gd name="connsiteX14" fmla="*/ 11808530 w 11893068"/>
              <a:gd name="connsiteY14" fmla="*/ 5520291 h 6655317"/>
              <a:gd name="connsiteX15" fmla="*/ 11656130 w 11893068"/>
              <a:gd name="connsiteY15" fmla="*/ 6308953 h 6655317"/>
              <a:gd name="connsiteX16" fmla="*/ 10727691 w 11893068"/>
              <a:gd name="connsiteY16" fmla="*/ 6601130 h 6655317"/>
              <a:gd name="connsiteX17" fmla="*/ 8441875 w 11893068"/>
              <a:gd name="connsiteY17" fmla="*/ 6641462 h 6655317"/>
              <a:gd name="connsiteX18" fmla="*/ 5961911 w 11893068"/>
              <a:gd name="connsiteY18" fmla="*/ 6516771 h 6655317"/>
              <a:gd name="connsiteX19" fmla="*/ 3592784 w 11893068"/>
              <a:gd name="connsiteY19" fmla="*/ 6655317 h 6655317"/>
              <a:gd name="connsiteX20" fmla="*/ 1279260 w 11893068"/>
              <a:gd name="connsiteY20" fmla="*/ 6601130 h 6655317"/>
              <a:gd name="connsiteX21" fmla="*/ 73730 w 11893068"/>
              <a:gd name="connsiteY21" fmla="*/ 6045717 h 6655317"/>
              <a:gd name="connsiteX22" fmla="*/ 198421 w 11893068"/>
              <a:gd name="connsiteY22" fmla="*/ 5520291 h 6655317"/>
              <a:gd name="connsiteX23" fmla="*/ 4458 w 11893068"/>
              <a:gd name="connsiteY23" fmla="*/ 4480153 h 6655317"/>
              <a:gd name="connsiteX24" fmla="*/ 59876 w 11893068"/>
              <a:gd name="connsiteY24" fmla="*/ 2388117 h 6655317"/>
              <a:gd name="connsiteX25" fmla="*/ 198421 w 11893068"/>
              <a:gd name="connsiteY25" fmla="*/ 1197066 h 6655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1893068" h="6655317">
                <a:moveTo>
                  <a:pt x="198421" y="1197066"/>
                </a:moveTo>
                <a:cubicBezTo>
                  <a:pt x="260767" y="330700"/>
                  <a:pt x="129119" y="432966"/>
                  <a:pt x="309259" y="252826"/>
                </a:cubicBezTo>
                <a:cubicBezTo>
                  <a:pt x="339277" y="74671"/>
                  <a:pt x="45992" y="197083"/>
                  <a:pt x="184568" y="169698"/>
                </a:cubicBezTo>
                <a:cubicBezTo>
                  <a:pt x="323144" y="142313"/>
                  <a:pt x="923660" y="130081"/>
                  <a:pt x="1279260" y="116227"/>
                </a:cubicBezTo>
                <a:cubicBezTo>
                  <a:pt x="1634860" y="102373"/>
                  <a:pt x="2080361" y="144623"/>
                  <a:pt x="2387439" y="141989"/>
                </a:cubicBezTo>
                <a:cubicBezTo>
                  <a:pt x="2694517" y="139355"/>
                  <a:pt x="2558312" y="33462"/>
                  <a:pt x="3107876" y="17298"/>
                </a:cubicBezTo>
                <a:cubicBezTo>
                  <a:pt x="3657440" y="1134"/>
                  <a:pt x="4911277" y="26534"/>
                  <a:pt x="5684822" y="45007"/>
                </a:cubicBezTo>
                <a:cubicBezTo>
                  <a:pt x="6458367" y="63480"/>
                  <a:pt x="7305803" y="-17338"/>
                  <a:pt x="7915403" y="3444"/>
                </a:cubicBezTo>
                <a:cubicBezTo>
                  <a:pt x="8525003" y="24226"/>
                  <a:pt x="8845997" y="171683"/>
                  <a:pt x="9342421" y="169698"/>
                </a:cubicBezTo>
                <a:lnTo>
                  <a:pt x="10727691" y="116227"/>
                </a:lnTo>
                <a:cubicBezTo>
                  <a:pt x="12406369" y="150539"/>
                  <a:pt x="11462137" y="141958"/>
                  <a:pt x="11642277" y="322098"/>
                </a:cubicBezTo>
                <a:cubicBezTo>
                  <a:pt x="11822417" y="502238"/>
                  <a:pt x="11783130" y="878130"/>
                  <a:pt x="11808530" y="1197066"/>
                </a:cubicBezTo>
                <a:cubicBezTo>
                  <a:pt x="11833930" y="1516003"/>
                  <a:pt x="11882422" y="1619263"/>
                  <a:pt x="11891658" y="2221862"/>
                </a:cubicBezTo>
                <a:cubicBezTo>
                  <a:pt x="11900895" y="2824461"/>
                  <a:pt x="11861640" y="4265233"/>
                  <a:pt x="11863949" y="4812662"/>
                </a:cubicBezTo>
                <a:lnTo>
                  <a:pt x="11808530" y="5520291"/>
                </a:lnTo>
                <a:cubicBezTo>
                  <a:pt x="11757730" y="6363036"/>
                  <a:pt x="11836270" y="6128813"/>
                  <a:pt x="11656130" y="6308953"/>
                </a:cubicBezTo>
                <a:cubicBezTo>
                  <a:pt x="11475990" y="6489093"/>
                  <a:pt x="11265709" y="6561876"/>
                  <a:pt x="10727691" y="6601130"/>
                </a:cubicBezTo>
                <a:cubicBezTo>
                  <a:pt x="10189673" y="6640384"/>
                  <a:pt x="9236172" y="6655522"/>
                  <a:pt x="8441875" y="6641462"/>
                </a:cubicBezTo>
                <a:cubicBezTo>
                  <a:pt x="7647578" y="6627402"/>
                  <a:pt x="6777020" y="6535244"/>
                  <a:pt x="5961911" y="6516771"/>
                </a:cubicBezTo>
                <a:cubicBezTo>
                  <a:pt x="5158347" y="6521389"/>
                  <a:pt x="4396348" y="6650699"/>
                  <a:pt x="3592784" y="6655317"/>
                </a:cubicBezTo>
                <a:lnTo>
                  <a:pt x="1279260" y="6601130"/>
                </a:lnTo>
                <a:cubicBezTo>
                  <a:pt x="-461764" y="6494707"/>
                  <a:pt x="253870" y="6225857"/>
                  <a:pt x="73730" y="6045717"/>
                </a:cubicBezTo>
                <a:cubicBezTo>
                  <a:pt x="-106410" y="5865577"/>
                  <a:pt x="244603" y="5767364"/>
                  <a:pt x="198421" y="5520291"/>
                </a:cubicBezTo>
                <a:cubicBezTo>
                  <a:pt x="13663" y="5162177"/>
                  <a:pt x="27549" y="5002182"/>
                  <a:pt x="4458" y="4480153"/>
                </a:cubicBezTo>
                <a:cubicBezTo>
                  <a:pt x="-18633" y="3958124"/>
                  <a:pt x="55258" y="2930680"/>
                  <a:pt x="59876" y="2388117"/>
                </a:cubicBezTo>
                <a:lnTo>
                  <a:pt x="198421" y="1197066"/>
                </a:lnTo>
                <a:close/>
              </a:path>
            </a:pathLst>
          </a:cu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E859045-76AB-4B31-ACBE-950CC71E60DD}"/>
              </a:ext>
            </a:extLst>
          </p:cNvPr>
          <p:cNvGrpSpPr/>
          <p:nvPr/>
        </p:nvGrpSpPr>
        <p:grpSpPr>
          <a:xfrm>
            <a:off x="5146494" y="1006821"/>
            <a:ext cx="6238240" cy="1325563"/>
            <a:chOff x="4191454" y="1049107"/>
            <a:chExt cx="6238240" cy="1325563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6BCFE9BC-88D9-49F0-A328-19411D2631D0}"/>
                </a:ext>
              </a:extLst>
            </p:cNvPr>
            <p:cNvSpPr/>
            <p:nvPr/>
          </p:nvSpPr>
          <p:spPr>
            <a:xfrm>
              <a:off x="4191454" y="1049107"/>
              <a:ext cx="6238240" cy="1325563"/>
            </a:xfrm>
            <a:prstGeom prst="roundRect">
              <a:avLst/>
            </a:prstGeom>
            <a:solidFill>
              <a:srgbClr val="FFFFCC"/>
            </a:solidFill>
            <a:ln>
              <a:solidFill>
                <a:srgbClr val="F1008B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58145F7-A9DB-4ACE-B02C-46D3D86E2F1A}"/>
                </a:ext>
              </a:extLst>
            </p:cNvPr>
            <p:cNvSpPr txBox="1"/>
            <p:nvPr/>
          </p:nvSpPr>
          <p:spPr>
            <a:xfrm>
              <a:off x="4368189" y="1049107"/>
              <a:ext cx="5689502" cy="110799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3600" b="1" dirty="0" err="1">
                  <a:solidFill>
                    <a:srgbClr val="00B0F0"/>
                  </a:solidFill>
                </a:rPr>
                <a:t>Các</a:t>
              </a:r>
              <a:r>
                <a:rPr lang="en-US" sz="3600" b="1" dirty="0">
                  <a:solidFill>
                    <a:srgbClr val="00B0F0"/>
                  </a:solidFill>
                </a:rPr>
                <a:t> </a:t>
              </a:r>
              <a:r>
                <a:rPr lang="en-US" sz="3600" b="1" dirty="0" err="1">
                  <a:solidFill>
                    <a:srgbClr val="00B0F0"/>
                  </a:solidFill>
                </a:rPr>
                <a:t>nhóm</a:t>
              </a:r>
              <a:r>
                <a:rPr lang="en-US" sz="3600" b="1" dirty="0">
                  <a:solidFill>
                    <a:srgbClr val="00B0F0"/>
                  </a:solidFill>
                </a:rPr>
                <a:t> </a:t>
              </a:r>
              <a:r>
                <a:rPr lang="en-US" sz="3600" b="1" dirty="0" err="1">
                  <a:solidFill>
                    <a:srgbClr val="00B0F0"/>
                  </a:solidFill>
                </a:rPr>
                <a:t>khác</a:t>
              </a:r>
              <a:endParaRPr lang="en-US" sz="3600" b="1" dirty="0">
                <a:solidFill>
                  <a:srgbClr val="00B0F0"/>
                </a:solidFill>
              </a:endParaRPr>
            </a:p>
            <a:p>
              <a:pPr algn="ctr"/>
              <a:r>
                <a:rPr lang="en-US" sz="3600" b="1" dirty="0" err="1">
                  <a:solidFill>
                    <a:srgbClr val="00B0F0"/>
                  </a:solidFill>
                </a:rPr>
                <a:t>lắng</a:t>
              </a:r>
              <a:r>
                <a:rPr lang="en-US" sz="3600" b="1" dirty="0">
                  <a:solidFill>
                    <a:srgbClr val="00B0F0"/>
                  </a:solidFill>
                </a:rPr>
                <a:t> </a:t>
              </a:r>
              <a:r>
                <a:rPr lang="en-US" sz="3600" b="1" dirty="0" err="1">
                  <a:solidFill>
                    <a:srgbClr val="00B0F0"/>
                  </a:solidFill>
                </a:rPr>
                <a:t>nghe</a:t>
              </a:r>
              <a:r>
                <a:rPr lang="en-US" sz="3600" b="1" dirty="0">
                  <a:solidFill>
                    <a:srgbClr val="00B0F0"/>
                  </a:solidFill>
                </a:rPr>
                <a:t> – </a:t>
              </a:r>
              <a:r>
                <a:rPr lang="en-US" sz="3600" b="1" dirty="0" err="1">
                  <a:solidFill>
                    <a:srgbClr val="00B0F0"/>
                  </a:solidFill>
                </a:rPr>
                <a:t>góp</a:t>
              </a:r>
              <a:r>
                <a:rPr lang="en-US" sz="3600" b="1" dirty="0">
                  <a:solidFill>
                    <a:srgbClr val="00B0F0"/>
                  </a:solidFill>
                </a:rPr>
                <a:t> ý - </a:t>
              </a:r>
              <a:r>
                <a:rPr lang="en-US" sz="3600" b="1" dirty="0" err="1">
                  <a:solidFill>
                    <a:srgbClr val="00B0F0"/>
                  </a:solidFill>
                </a:rPr>
                <a:t>bổ</a:t>
              </a:r>
              <a:r>
                <a:rPr lang="en-US" sz="3600" b="1" dirty="0">
                  <a:solidFill>
                    <a:srgbClr val="00B0F0"/>
                  </a:solidFill>
                </a:rPr>
                <a:t> sung</a:t>
              </a: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184306FD-94D5-4D2F-A706-21AA5BA500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5842" y="3005370"/>
            <a:ext cx="1661685" cy="369013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71C4CBF-D8D7-48A6-914C-1B2755262D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00014" y="2930518"/>
            <a:ext cx="1751507" cy="376499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3A3A468-4417-4ECA-936E-BDE59472B4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91360" y="3005370"/>
            <a:ext cx="1744021" cy="369013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6B7D9C6-1D40-42A1-89D2-39F9A4DAB3D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42706" y="2940239"/>
            <a:ext cx="2035939" cy="37125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812E2253-7416-45DE-8230-76F1D341E4C7}"/>
              </a:ext>
            </a:extLst>
          </p:cNvPr>
          <p:cNvGrpSpPr/>
          <p:nvPr/>
        </p:nvGrpSpPr>
        <p:grpSpPr>
          <a:xfrm>
            <a:off x="1344632" y="588414"/>
            <a:ext cx="2928308" cy="1743970"/>
            <a:chOff x="38415" y="44877"/>
            <a:chExt cx="2928308" cy="1743970"/>
          </a:xfrm>
        </p:grpSpPr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id="{369823DD-4D0A-4198-A520-22B460EE606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p:blipFill>
          <p:spPr>
            <a:xfrm>
              <a:off x="38415" y="44877"/>
              <a:ext cx="2928308" cy="1743970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1D94D58-C7BF-48C6-846E-75053F93433C}"/>
                </a:ext>
              </a:extLst>
            </p:cNvPr>
            <p:cNvSpPr txBox="1"/>
            <p:nvPr/>
          </p:nvSpPr>
          <p:spPr>
            <a:xfrm>
              <a:off x="225789" y="987982"/>
              <a:ext cx="263356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err="1">
                  <a:solidFill>
                    <a:schemeClr val="accent5">
                      <a:lumMod val="75000"/>
                    </a:schemeClr>
                  </a:solidFill>
                </a:rPr>
                <a:t>Cùng</a:t>
              </a:r>
              <a:r>
                <a:rPr lang="en-US" sz="3600" b="1" dirty="0">
                  <a:solidFill>
                    <a:schemeClr val="accent5">
                      <a:lumMod val="75000"/>
                    </a:schemeClr>
                  </a:solidFill>
                </a:rPr>
                <a:t> chia </a:t>
              </a:r>
              <a:r>
                <a:rPr lang="en-US" sz="3600" b="1" dirty="0" err="1">
                  <a:solidFill>
                    <a:schemeClr val="accent5">
                      <a:lumMod val="75000"/>
                    </a:schemeClr>
                  </a:solidFill>
                </a:rPr>
                <a:t>sẻ</a:t>
              </a:r>
              <a:endParaRPr lang="vi-VN" sz="3600" b="1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19171089"/>
      </p:ext>
    </p:extLst>
  </p:cSld>
  <p:clrMapOvr>
    <a:masterClrMapping/>
  </p:clrMapOvr>
  <p:transition spd="slow"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19">
            <a:extLst>
              <a:ext uri="{FF2B5EF4-FFF2-40B4-BE49-F238E27FC236}">
                <a16:creationId xmlns:a16="http://schemas.microsoft.com/office/drawing/2014/main" id="{E4CA4537-4A08-436C-8D23-0BA58AEE410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25" t="9355" r="3020" b="4895"/>
          <a:stretch/>
        </p:blipFill>
        <p:spPr>
          <a:xfrm>
            <a:off x="742950" y="82047"/>
            <a:ext cx="9318301" cy="5753709"/>
          </a:xfrm>
          <a:prstGeom prst="rect">
            <a:avLst/>
          </a:prstGeom>
        </p:spPr>
      </p:pic>
      <p:pic>
        <p:nvPicPr>
          <p:cNvPr id="10" name="图片 33">
            <a:extLst>
              <a:ext uri="{FF2B5EF4-FFF2-40B4-BE49-F238E27FC236}">
                <a16:creationId xmlns:a16="http://schemas.microsoft.com/office/drawing/2014/main" id="{42A7FA1D-E836-4F92-876D-B59FDAAA247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967" t="14882" r="11490" b="60222"/>
          <a:stretch/>
        </p:blipFill>
        <p:spPr>
          <a:xfrm>
            <a:off x="-256661" y="-65115"/>
            <a:ext cx="2592108" cy="238274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62573A3-DE2E-4C6F-8F5D-BDDE5505317E}"/>
              </a:ext>
            </a:extLst>
          </p:cNvPr>
          <p:cNvSpPr txBox="1"/>
          <p:nvPr/>
        </p:nvSpPr>
        <p:spPr>
          <a:xfrm>
            <a:off x="1562100" y="1351061"/>
            <a:ext cx="77216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vi-VN" sz="3200" b="1" dirty="0">
                <a:solidFill>
                  <a:srgbClr val="FF0000"/>
                </a:solidFill>
                <a:latin typeface="Calibri"/>
                <a:ea typeface="Cambria" panose="02040503050406030204" pitchFamily="18" charset="0"/>
              </a:rPr>
              <a:t>Một số việc sử dụng thực vật và động vật trong đời sống mà em biết:</a:t>
            </a:r>
          </a:p>
          <a:p>
            <a:pPr lvl="0" algn="just">
              <a:defRPr/>
            </a:pPr>
            <a:r>
              <a:rPr lang="vi-VN" sz="3200" b="1" dirty="0">
                <a:solidFill>
                  <a:srgbClr val="00B0F0"/>
                </a:solidFill>
                <a:latin typeface="Calibri"/>
                <a:ea typeface="Cambria" panose="02040503050406030204" pitchFamily="18" charset="0"/>
              </a:rPr>
              <a:t>•	Làm nước hoa, tinh dầu.</a:t>
            </a:r>
          </a:p>
          <a:p>
            <a:pPr lvl="0" algn="just">
              <a:defRPr/>
            </a:pPr>
            <a:r>
              <a:rPr lang="vi-VN" sz="3200" b="1" dirty="0">
                <a:solidFill>
                  <a:srgbClr val="00B0F0"/>
                </a:solidFill>
                <a:latin typeface="Calibri"/>
                <a:ea typeface="Cambria" panose="02040503050406030204" pitchFamily="18" charset="0"/>
              </a:rPr>
              <a:t>•	Làm mứt, bánh kẹo.</a:t>
            </a:r>
          </a:p>
          <a:p>
            <a:pPr lvl="0" algn="just">
              <a:defRPr/>
            </a:pPr>
            <a:r>
              <a:rPr lang="vi-VN" sz="3200" b="1" dirty="0">
                <a:solidFill>
                  <a:srgbClr val="00B0F0"/>
                </a:solidFill>
                <a:latin typeface="Calibri"/>
                <a:ea typeface="Cambria" panose="02040503050406030204" pitchFamily="18" charset="0"/>
              </a:rPr>
              <a:t>•	Trang trí.</a:t>
            </a:r>
          </a:p>
          <a:p>
            <a:pPr lvl="0" algn="just">
              <a:defRPr/>
            </a:pPr>
            <a:r>
              <a:rPr lang="vi-VN" sz="3200" b="1" dirty="0">
                <a:solidFill>
                  <a:srgbClr val="00B0F0"/>
                </a:solidFill>
                <a:latin typeface="Calibri"/>
                <a:ea typeface="Cambria" panose="02040503050406030204" pitchFamily="18" charset="0"/>
              </a:rPr>
              <a:t>•	Làm đệm cao su.</a:t>
            </a:r>
          </a:p>
          <a:p>
            <a:pPr lvl="0" algn="just">
              <a:defRPr/>
            </a:pPr>
            <a:r>
              <a:rPr lang="vi-VN" sz="3200" b="1" dirty="0">
                <a:solidFill>
                  <a:srgbClr val="00B0F0"/>
                </a:solidFill>
                <a:latin typeface="Calibri"/>
                <a:ea typeface="Cambria" panose="02040503050406030204" pitchFamily="18" charset="0"/>
              </a:rPr>
              <a:t>•	Làm nón, làm chiếu, làm mũ</a:t>
            </a:r>
          </a:p>
        </p:txBody>
      </p:sp>
    </p:spTree>
    <p:extLst>
      <p:ext uri="{BB962C8B-B14F-4D97-AF65-F5344CB8AC3E}">
        <p14:creationId xmlns:p14="http://schemas.microsoft.com/office/powerpoint/2010/main" val="766569442"/>
      </p:ext>
    </p:extLst>
  </p:cSld>
  <p:clrMapOvr>
    <a:masterClrMapping/>
  </p:clrMapOvr>
  <p:transition spd="slow"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5"/>
          <p:cNvSpPr/>
          <p:nvPr/>
        </p:nvSpPr>
        <p:spPr>
          <a:xfrm>
            <a:off x="495300" y="76200"/>
            <a:ext cx="11271103" cy="6610349"/>
          </a:xfrm>
          <a:custGeom>
            <a:avLst/>
            <a:gdLst>
              <a:gd name="connsiteX0" fmla="*/ 0 w 11610109"/>
              <a:gd name="connsiteY0" fmla="*/ 1080839 h 6484903"/>
              <a:gd name="connsiteX1" fmla="*/ 1080839 w 11610109"/>
              <a:gd name="connsiteY1" fmla="*/ 0 h 6484903"/>
              <a:gd name="connsiteX2" fmla="*/ 10529270 w 11610109"/>
              <a:gd name="connsiteY2" fmla="*/ 0 h 6484903"/>
              <a:gd name="connsiteX3" fmla="*/ 11610109 w 11610109"/>
              <a:gd name="connsiteY3" fmla="*/ 1080839 h 6484903"/>
              <a:gd name="connsiteX4" fmla="*/ 11610109 w 11610109"/>
              <a:gd name="connsiteY4" fmla="*/ 5404064 h 6484903"/>
              <a:gd name="connsiteX5" fmla="*/ 10529270 w 11610109"/>
              <a:gd name="connsiteY5" fmla="*/ 6484903 h 6484903"/>
              <a:gd name="connsiteX6" fmla="*/ 1080839 w 11610109"/>
              <a:gd name="connsiteY6" fmla="*/ 6484903 h 6484903"/>
              <a:gd name="connsiteX7" fmla="*/ 0 w 11610109"/>
              <a:gd name="connsiteY7" fmla="*/ 5404064 h 6484903"/>
              <a:gd name="connsiteX8" fmla="*/ 0 w 11610109"/>
              <a:gd name="connsiteY8" fmla="*/ 1080839 h 6484903"/>
              <a:gd name="connsiteX0" fmla="*/ 0 w 11610109"/>
              <a:gd name="connsiteY0" fmla="*/ 1080839 h 6484903"/>
              <a:gd name="connsiteX1" fmla="*/ 249383 w 11610109"/>
              <a:gd name="connsiteY1" fmla="*/ 164308 h 6484903"/>
              <a:gd name="connsiteX2" fmla="*/ 1080839 w 11610109"/>
              <a:gd name="connsiteY2" fmla="*/ 0 h 6484903"/>
              <a:gd name="connsiteX3" fmla="*/ 10529270 w 11610109"/>
              <a:gd name="connsiteY3" fmla="*/ 0 h 6484903"/>
              <a:gd name="connsiteX4" fmla="*/ 11610109 w 11610109"/>
              <a:gd name="connsiteY4" fmla="*/ 1080839 h 6484903"/>
              <a:gd name="connsiteX5" fmla="*/ 11610109 w 11610109"/>
              <a:gd name="connsiteY5" fmla="*/ 5404064 h 6484903"/>
              <a:gd name="connsiteX6" fmla="*/ 10529270 w 11610109"/>
              <a:gd name="connsiteY6" fmla="*/ 6484903 h 6484903"/>
              <a:gd name="connsiteX7" fmla="*/ 1080839 w 11610109"/>
              <a:gd name="connsiteY7" fmla="*/ 6484903 h 6484903"/>
              <a:gd name="connsiteX8" fmla="*/ 0 w 11610109"/>
              <a:gd name="connsiteY8" fmla="*/ 5404064 h 6484903"/>
              <a:gd name="connsiteX9" fmla="*/ 0 w 11610109"/>
              <a:gd name="connsiteY9" fmla="*/ 1080839 h 6484903"/>
              <a:gd name="connsiteX0" fmla="*/ 0 w 11610109"/>
              <a:gd name="connsiteY0" fmla="*/ 1080839 h 6484903"/>
              <a:gd name="connsiteX1" fmla="*/ 249383 w 11610109"/>
              <a:gd name="connsiteY1" fmla="*/ 164308 h 6484903"/>
              <a:gd name="connsiteX2" fmla="*/ 1080839 w 11610109"/>
              <a:gd name="connsiteY2" fmla="*/ 0 h 6484903"/>
              <a:gd name="connsiteX3" fmla="*/ 10529270 w 11610109"/>
              <a:gd name="connsiteY3" fmla="*/ 0 h 6484903"/>
              <a:gd name="connsiteX4" fmla="*/ 11610109 w 11610109"/>
              <a:gd name="connsiteY4" fmla="*/ 1080839 h 6484903"/>
              <a:gd name="connsiteX5" fmla="*/ 11610109 w 11610109"/>
              <a:gd name="connsiteY5" fmla="*/ 5404064 h 6484903"/>
              <a:gd name="connsiteX6" fmla="*/ 10529270 w 11610109"/>
              <a:gd name="connsiteY6" fmla="*/ 6484903 h 6484903"/>
              <a:gd name="connsiteX7" fmla="*/ 1080839 w 11610109"/>
              <a:gd name="connsiteY7" fmla="*/ 6484903 h 6484903"/>
              <a:gd name="connsiteX8" fmla="*/ 0 w 11610109"/>
              <a:gd name="connsiteY8" fmla="*/ 5404064 h 6484903"/>
              <a:gd name="connsiteX9" fmla="*/ 0 w 11610109"/>
              <a:gd name="connsiteY9" fmla="*/ 1080839 h 6484903"/>
              <a:gd name="connsiteX0" fmla="*/ 0 w 11610109"/>
              <a:gd name="connsiteY0" fmla="*/ 1080839 h 6484903"/>
              <a:gd name="connsiteX1" fmla="*/ 249383 w 11610109"/>
              <a:gd name="connsiteY1" fmla="*/ 164308 h 6484903"/>
              <a:gd name="connsiteX2" fmla="*/ 318656 w 11610109"/>
              <a:gd name="connsiteY2" fmla="*/ 81180 h 6484903"/>
              <a:gd name="connsiteX3" fmla="*/ 1080839 w 11610109"/>
              <a:gd name="connsiteY3" fmla="*/ 0 h 6484903"/>
              <a:gd name="connsiteX4" fmla="*/ 10529270 w 11610109"/>
              <a:gd name="connsiteY4" fmla="*/ 0 h 6484903"/>
              <a:gd name="connsiteX5" fmla="*/ 11610109 w 11610109"/>
              <a:gd name="connsiteY5" fmla="*/ 1080839 h 6484903"/>
              <a:gd name="connsiteX6" fmla="*/ 11610109 w 11610109"/>
              <a:gd name="connsiteY6" fmla="*/ 5404064 h 6484903"/>
              <a:gd name="connsiteX7" fmla="*/ 10529270 w 11610109"/>
              <a:gd name="connsiteY7" fmla="*/ 6484903 h 6484903"/>
              <a:gd name="connsiteX8" fmla="*/ 1080839 w 11610109"/>
              <a:gd name="connsiteY8" fmla="*/ 6484903 h 6484903"/>
              <a:gd name="connsiteX9" fmla="*/ 0 w 11610109"/>
              <a:gd name="connsiteY9" fmla="*/ 5404064 h 6484903"/>
              <a:gd name="connsiteX10" fmla="*/ 0 w 11610109"/>
              <a:gd name="connsiteY10" fmla="*/ 1080839 h 6484903"/>
              <a:gd name="connsiteX0" fmla="*/ 0 w 11610109"/>
              <a:gd name="connsiteY0" fmla="*/ 1080839 h 6484903"/>
              <a:gd name="connsiteX1" fmla="*/ 110838 w 11610109"/>
              <a:gd name="connsiteY1" fmla="*/ 136599 h 6484903"/>
              <a:gd name="connsiteX2" fmla="*/ 318656 w 11610109"/>
              <a:gd name="connsiteY2" fmla="*/ 81180 h 6484903"/>
              <a:gd name="connsiteX3" fmla="*/ 1080839 w 11610109"/>
              <a:gd name="connsiteY3" fmla="*/ 0 h 6484903"/>
              <a:gd name="connsiteX4" fmla="*/ 10529270 w 11610109"/>
              <a:gd name="connsiteY4" fmla="*/ 0 h 6484903"/>
              <a:gd name="connsiteX5" fmla="*/ 11610109 w 11610109"/>
              <a:gd name="connsiteY5" fmla="*/ 1080839 h 6484903"/>
              <a:gd name="connsiteX6" fmla="*/ 11610109 w 11610109"/>
              <a:gd name="connsiteY6" fmla="*/ 5404064 h 6484903"/>
              <a:gd name="connsiteX7" fmla="*/ 10529270 w 11610109"/>
              <a:gd name="connsiteY7" fmla="*/ 6484903 h 6484903"/>
              <a:gd name="connsiteX8" fmla="*/ 1080839 w 11610109"/>
              <a:gd name="connsiteY8" fmla="*/ 6484903 h 6484903"/>
              <a:gd name="connsiteX9" fmla="*/ 0 w 11610109"/>
              <a:gd name="connsiteY9" fmla="*/ 5404064 h 6484903"/>
              <a:gd name="connsiteX10" fmla="*/ 0 w 11610109"/>
              <a:gd name="connsiteY10" fmla="*/ 1080839 h 6484903"/>
              <a:gd name="connsiteX0" fmla="*/ 0 w 11610109"/>
              <a:gd name="connsiteY0" fmla="*/ 1080839 h 6484903"/>
              <a:gd name="connsiteX1" fmla="*/ 110838 w 11610109"/>
              <a:gd name="connsiteY1" fmla="*/ 136599 h 6484903"/>
              <a:gd name="connsiteX2" fmla="*/ 110838 w 11610109"/>
              <a:gd name="connsiteY2" fmla="*/ 178162 h 6484903"/>
              <a:gd name="connsiteX3" fmla="*/ 1080839 w 11610109"/>
              <a:gd name="connsiteY3" fmla="*/ 0 h 6484903"/>
              <a:gd name="connsiteX4" fmla="*/ 10529270 w 11610109"/>
              <a:gd name="connsiteY4" fmla="*/ 0 h 6484903"/>
              <a:gd name="connsiteX5" fmla="*/ 11610109 w 11610109"/>
              <a:gd name="connsiteY5" fmla="*/ 1080839 h 6484903"/>
              <a:gd name="connsiteX6" fmla="*/ 11610109 w 11610109"/>
              <a:gd name="connsiteY6" fmla="*/ 5404064 h 6484903"/>
              <a:gd name="connsiteX7" fmla="*/ 10529270 w 11610109"/>
              <a:gd name="connsiteY7" fmla="*/ 6484903 h 6484903"/>
              <a:gd name="connsiteX8" fmla="*/ 1080839 w 11610109"/>
              <a:gd name="connsiteY8" fmla="*/ 6484903 h 6484903"/>
              <a:gd name="connsiteX9" fmla="*/ 0 w 11610109"/>
              <a:gd name="connsiteY9" fmla="*/ 5404064 h 6484903"/>
              <a:gd name="connsiteX10" fmla="*/ 0 w 11610109"/>
              <a:gd name="connsiteY10" fmla="*/ 1080839 h 6484903"/>
              <a:gd name="connsiteX0" fmla="*/ 0 w 11610109"/>
              <a:gd name="connsiteY0" fmla="*/ 1080839 h 6484903"/>
              <a:gd name="connsiteX1" fmla="*/ 110838 w 11610109"/>
              <a:gd name="connsiteY1" fmla="*/ 136599 h 6484903"/>
              <a:gd name="connsiteX2" fmla="*/ 110838 w 11610109"/>
              <a:gd name="connsiteY2" fmla="*/ 178162 h 6484903"/>
              <a:gd name="connsiteX3" fmla="*/ 1080839 w 11610109"/>
              <a:gd name="connsiteY3" fmla="*/ 0 h 6484903"/>
              <a:gd name="connsiteX4" fmla="*/ 10529270 w 11610109"/>
              <a:gd name="connsiteY4" fmla="*/ 0 h 6484903"/>
              <a:gd name="connsiteX5" fmla="*/ 11443856 w 11610109"/>
              <a:gd name="connsiteY5" fmla="*/ 205871 h 6484903"/>
              <a:gd name="connsiteX6" fmla="*/ 11610109 w 11610109"/>
              <a:gd name="connsiteY6" fmla="*/ 1080839 h 6484903"/>
              <a:gd name="connsiteX7" fmla="*/ 11610109 w 11610109"/>
              <a:gd name="connsiteY7" fmla="*/ 5404064 h 6484903"/>
              <a:gd name="connsiteX8" fmla="*/ 10529270 w 11610109"/>
              <a:gd name="connsiteY8" fmla="*/ 6484903 h 6484903"/>
              <a:gd name="connsiteX9" fmla="*/ 1080839 w 11610109"/>
              <a:gd name="connsiteY9" fmla="*/ 6484903 h 6484903"/>
              <a:gd name="connsiteX10" fmla="*/ 0 w 11610109"/>
              <a:gd name="connsiteY10" fmla="*/ 5404064 h 6484903"/>
              <a:gd name="connsiteX11" fmla="*/ 0 w 11610109"/>
              <a:gd name="connsiteY11" fmla="*/ 1080839 h 6484903"/>
              <a:gd name="connsiteX0" fmla="*/ 68202 w 11678311"/>
              <a:gd name="connsiteY0" fmla="*/ 1080839 h 6484903"/>
              <a:gd name="connsiteX1" fmla="*/ 179040 w 11678311"/>
              <a:gd name="connsiteY1" fmla="*/ 136599 h 6484903"/>
              <a:gd name="connsiteX2" fmla="*/ 54349 w 11678311"/>
              <a:gd name="connsiteY2" fmla="*/ 53471 h 6484903"/>
              <a:gd name="connsiteX3" fmla="*/ 1149041 w 11678311"/>
              <a:gd name="connsiteY3" fmla="*/ 0 h 6484903"/>
              <a:gd name="connsiteX4" fmla="*/ 10597472 w 11678311"/>
              <a:gd name="connsiteY4" fmla="*/ 0 h 6484903"/>
              <a:gd name="connsiteX5" fmla="*/ 11512058 w 11678311"/>
              <a:gd name="connsiteY5" fmla="*/ 205871 h 6484903"/>
              <a:gd name="connsiteX6" fmla="*/ 11678311 w 11678311"/>
              <a:gd name="connsiteY6" fmla="*/ 1080839 h 6484903"/>
              <a:gd name="connsiteX7" fmla="*/ 11678311 w 11678311"/>
              <a:gd name="connsiteY7" fmla="*/ 5404064 h 6484903"/>
              <a:gd name="connsiteX8" fmla="*/ 10597472 w 11678311"/>
              <a:gd name="connsiteY8" fmla="*/ 6484903 h 6484903"/>
              <a:gd name="connsiteX9" fmla="*/ 1149041 w 11678311"/>
              <a:gd name="connsiteY9" fmla="*/ 6484903 h 6484903"/>
              <a:gd name="connsiteX10" fmla="*/ 68202 w 11678311"/>
              <a:gd name="connsiteY10" fmla="*/ 5404064 h 6484903"/>
              <a:gd name="connsiteX11" fmla="*/ 68202 w 11678311"/>
              <a:gd name="connsiteY11" fmla="*/ 1080839 h 6484903"/>
              <a:gd name="connsiteX0" fmla="*/ 51259 w 11661368"/>
              <a:gd name="connsiteY0" fmla="*/ 1152059 h 6556123"/>
              <a:gd name="connsiteX1" fmla="*/ 162097 w 11661368"/>
              <a:gd name="connsiteY1" fmla="*/ 207819 h 6556123"/>
              <a:gd name="connsiteX2" fmla="*/ 37406 w 11661368"/>
              <a:gd name="connsiteY2" fmla="*/ 124691 h 6556123"/>
              <a:gd name="connsiteX3" fmla="*/ 1132098 w 11661368"/>
              <a:gd name="connsiteY3" fmla="*/ 71220 h 6556123"/>
              <a:gd name="connsiteX4" fmla="*/ 5537660 w 11661368"/>
              <a:gd name="connsiteY4" fmla="*/ 0 h 6556123"/>
              <a:gd name="connsiteX5" fmla="*/ 10580529 w 11661368"/>
              <a:gd name="connsiteY5" fmla="*/ 71220 h 6556123"/>
              <a:gd name="connsiteX6" fmla="*/ 11495115 w 11661368"/>
              <a:gd name="connsiteY6" fmla="*/ 277091 h 6556123"/>
              <a:gd name="connsiteX7" fmla="*/ 11661368 w 11661368"/>
              <a:gd name="connsiteY7" fmla="*/ 1152059 h 6556123"/>
              <a:gd name="connsiteX8" fmla="*/ 11661368 w 11661368"/>
              <a:gd name="connsiteY8" fmla="*/ 5475284 h 6556123"/>
              <a:gd name="connsiteX9" fmla="*/ 10580529 w 11661368"/>
              <a:gd name="connsiteY9" fmla="*/ 6556123 h 6556123"/>
              <a:gd name="connsiteX10" fmla="*/ 1132098 w 11661368"/>
              <a:gd name="connsiteY10" fmla="*/ 6556123 h 6556123"/>
              <a:gd name="connsiteX11" fmla="*/ 51259 w 11661368"/>
              <a:gd name="connsiteY11" fmla="*/ 5475284 h 6556123"/>
              <a:gd name="connsiteX12" fmla="*/ 51259 w 11661368"/>
              <a:gd name="connsiteY12" fmla="*/ 1152059 h 6556123"/>
              <a:gd name="connsiteX0" fmla="*/ 51259 w 11661368"/>
              <a:gd name="connsiteY0" fmla="*/ 1152255 h 6556319"/>
              <a:gd name="connsiteX1" fmla="*/ 162097 w 11661368"/>
              <a:gd name="connsiteY1" fmla="*/ 208015 h 6556319"/>
              <a:gd name="connsiteX2" fmla="*/ 37406 w 11661368"/>
              <a:gd name="connsiteY2" fmla="*/ 124887 h 6556319"/>
              <a:gd name="connsiteX3" fmla="*/ 1132098 w 11661368"/>
              <a:gd name="connsiteY3" fmla="*/ 71416 h 6556319"/>
              <a:gd name="connsiteX4" fmla="*/ 2240277 w 11661368"/>
              <a:gd name="connsiteY4" fmla="*/ 97178 h 6556319"/>
              <a:gd name="connsiteX5" fmla="*/ 5537660 w 11661368"/>
              <a:gd name="connsiteY5" fmla="*/ 196 h 6556319"/>
              <a:gd name="connsiteX6" fmla="*/ 10580529 w 11661368"/>
              <a:gd name="connsiteY6" fmla="*/ 71416 h 6556319"/>
              <a:gd name="connsiteX7" fmla="*/ 11495115 w 11661368"/>
              <a:gd name="connsiteY7" fmla="*/ 277287 h 6556319"/>
              <a:gd name="connsiteX8" fmla="*/ 11661368 w 11661368"/>
              <a:gd name="connsiteY8" fmla="*/ 1152255 h 6556319"/>
              <a:gd name="connsiteX9" fmla="*/ 11661368 w 11661368"/>
              <a:gd name="connsiteY9" fmla="*/ 5475480 h 6556319"/>
              <a:gd name="connsiteX10" fmla="*/ 10580529 w 11661368"/>
              <a:gd name="connsiteY10" fmla="*/ 6556319 h 6556319"/>
              <a:gd name="connsiteX11" fmla="*/ 1132098 w 11661368"/>
              <a:gd name="connsiteY11" fmla="*/ 6556319 h 6556319"/>
              <a:gd name="connsiteX12" fmla="*/ 51259 w 11661368"/>
              <a:gd name="connsiteY12" fmla="*/ 5475480 h 6556319"/>
              <a:gd name="connsiteX13" fmla="*/ 51259 w 11661368"/>
              <a:gd name="connsiteY13" fmla="*/ 1152255 h 6556319"/>
              <a:gd name="connsiteX0" fmla="*/ 51259 w 11661368"/>
              <a:gd name="connsiteY0" fmla="*/ 1152059 h 6556123"/>
              <a:gd name="connsiteX1" fmla="*/ 162097 w 11661368"/>
              <a:gd name="connsiteY1" fmla="*/ 207819 h 6556123"/>
              <a:gd name="connsiteX2" fmla="*/ 37406 w 11661368"/>
              <a:gd name="connsiteY2" fmla="*/ 124691 h 6556123"/>
              <a:gd name="connsiteX3" fmla="*/ 1132098 w 11661368"/>
              <a:gd name="connsiteY3" fmla="*/ 71220 h 6556123"/>
              <a:gd name="connsiteX4" fmla="*/ 2240277 w 11661368"/>
              <a:gd name="connsiteY4" fmla="*/ 96982 h 6556123"/>
              <a:gd name="connsiteX5" fmla="*/ 5537660 w 11661368"/>
              <a:gd name="connsiteY5" fmla="*/ 0 h 6556123"/>
              <a:gd name="connsiteX6" fmla="*/ 9195259 w 11661368"/>
              <a:gd name="connsiteY6" fmla="*/ 124691 h 6556123"/>
              <a:gd name="connsiteX7" fmla="*/ 10580529 w 11661368"/>
              <a:gd name="connsiteY7" fmla="*/ 71220 h 6556123"/>
              <a:gd name="connsiteX8" fmla="*/ 11495115 w 11661368"/>
              <a:gd name="connsiteY8" fmla="*/ 277091 h 6556123"/>
              <a:gd name="connsiteX9" fmla="*/ 11661368 w 11661368"/>
              <a:gd name="connsiteY9" fmla="*/ 1152059 h 6556123"/>
              <a:gd name="connsiteX10" fmla="*/ 11661368 w 11661368"/>
              <a:gd name="connsiteY10" fmla="*/ 5475284 h 6556123"/>
              <a:gd name="connsiteX11" fmla="*/ 10580529 w 11661368"/>
              <a:gd name="connsiteY11" fmla="*/ 6556123 h 6556123"/>
              <a:gd name="connsiteX12" fmla="*/ 1132098 w 11661368"/>
              <a:gd name="connsiteY12" fmla="*/ 6556123 h 6556123"/>
              <a:gd name="connsiteX13" fmla="*/ 51259 w 11661368"/>
              <a:gd name="connsiteY13" fmla="*/ 5475284 h 6556123"/>
              <a:gd name="connsiteX14" fmla="*/ 51259 w 11661368"/>
              <a:gd name="connsiteY14" fmla="*/ 1152059 h 6556123"/>
              <a:gd name="connsiteX0" fmla="*/ 51259 w 11661368"/>
              <a:gd name="connsiteY0" fmla="*/ 1184206 h 6588270"/>
              <a:gd name="connsiteX1" fmla="*/ 162097 w 11661368"/>
              <a:gd name="connsiteY1" fmla="*/ 239966 h 6588270"/>
              <a:gd name="connsiteX2" fmla="*/ 37406 w 11661368"/>
              <a:gd name="connsiteY2" fmla="*/ 156838 h 6588270"/>
              <a:gd name="connsiteX3" fmla="*/ 1132098 w 11661368"/>
              <a:gd name="connsiteY3" fmla="*/ 103367 h 6588270"/>
              <a:gd name="connsiteX4" fmla="*/ 2240277 w 11661368"/>
              <a:gd name="connsiteY4" fmla="*/ 129129 h 6588270"/>
              <a:gd name="connsiteX5" fmla="*/ 2960714 w 11661368"/>
              <a:gd name="connsiteY5" fmla="*/ 4438 h 6588270"/>
              <a:gd name="connsiteX6" fmla="*/ 5537660 w 11661368"/>
              <a:gd name="connsiteY6" fmla="*/ 32147 h 6588270"/>
              <a:gd name="connsiteX7" fmla="*/ 9195259 w 11661368"/>
              <a:gd name="connsiteY7" fmla="*/ 156838 h 6588270"/>
              <a:gd name="connsiteX8" fmla="*/ 10580529 w 11661368"/>
              <a:gd name="connsiteY8" fmla="*/ 103367 h 6588270"/>
              <a:gd name="connsiteX9" fmla="*/ 11495115 w 11661368"/>
              <a:gd name="connsiteY9" fmla="*/ 309238 h 6588270"/>
              <a:gd name="connsiteX10" fmla="*/ 11661368 w 11661368"/>
              <a:gd name="connsiteY10" fmla="*/ 1184206 h 6588270"/>
              <a:gd name="connsiteX11" fmla="*/ 11661368 w 11661368"/>
              <a:gd name="connsiteY11" fmla="*/ 5507431 h 6588270"/>
              <a:gd name="connsiteX12" fmla="*/ 10580529 w 11661368"/>
              <a:gd name="connsiteY12" fmla="*/ 6588270 h 6588270"/>
              <a:gd name="connsiteX13" fmla="*/ 1132098 w 11661368"/>
              <a:gd name="connsiteY13" fmla="*/ 6588270 h 6588270"/>
              <a:gd name="connsiteX14" fmla="*/ 51259 w 11661368"/>
              <a:gd name="connsiteY14" fmla="*/ 5507431 h 6588270"/>
              <a:gd name="connsiteX15" fmla="*/ 51259 w 11661368"/>
              <a:gd name="connsiteY15" fmla="*/ 1184206 h 6588270"/>
              <a:gd name="connsiteX0" fmla="*/ 51259 w 11661368"/>
              <a:gd name="connsiteY0" fmla="*/ 1197066 h 6601130"/>
              <a:gd name="connsiteX1" fmla="*/ 162097 w 11661368"/>
              <a:gd name="connsiteY1" fmla="*/ 252826 h 6601130"/>
              <a:gd name="connsiteX2" fmla="*/ 37406 w 11661368"/>
              <a:gd name="connsiteY2" fmla="*/ 169698 h 6601130"/>
              <a:gd name="connsiteX3" fmla="*/ 1132098 w 11661368"/>
              <a:gd name="connsiteY3" fmla="*/ 116227 h 6601130"/>
              <a:gd name="connsiteX4" fmla="*/ 2240277 w 11661368"/>
              <a:gd name="connsiteY4" fmla="*/ 141989 h 6601130"/>
              <a:gd name="connsiteX5" fmla="*/ 2960714 w 11661368"/>
              <a:gd name="connsiteY5" fmla="*/ 17298 h 6601130"/>
              <a:gd name="connsiteX6" fmla="*/ 5537660 w 11661368"/>
              <a:gd name="connsiteY6" fmla="*/ 45007 h 6601130"/>
              <a:gd name="connsiteX7" fmla="*/ 7768241 w 11661368"/>
              <a:gd name="connsiteY7" fmla="*/ 3444 h 6601130"/>
              <a:gd name="connsiteX8" fmla="*/ 9195259 w 11661368"/>
              <a:gd name="connsiteY8" fmla="*/ 169698 h 6601130"/>
              <a:gd name="connsiteX9" fmla="*/ 10580529 w 11661368"/>
              <a:gd name="connsiteY9" fmla="*/ 116227 h 6601130"/>
              <a:gd name="connsiteX10" fmla="*/ 11495115 w 11661368"/>
              <a:gd name="connsiteY10" fmla="*/ 322098 h 6601130"/>
              <a:gd name="connsiteX11" fmla="*/ 11661368 w 11661368"/>
              <a:gd name="connsiteY11" fmla="*/ 1197066 h 6601130"/>
              <a:gd name="connsiteX12" fmla="*/ 11661368 w 11661368"/>
              <a:gd name="connsiteY12" fmla="*/ 5520291 h 6601130"/>
              <a:gd name="connsiteX13" fmla="*/ 10580529 w 11661368"/>
              <a:gd name="connsiteY13" fmla="*/ 6601130 h 6601130"/>
              <a:gd name="connsiteX14" fmla="*/ 1132098 w 11661368"/>
              <a:gd name="connsiteY14" fmla="*/ 6601130 h 6601130"/>
              <a:gd name="connsiteX15" fmla="*/ 51259 w 11661368"/>
              <a:gd name="connsiteY15" fmla="*/ 5520291 h 6601130"/>
              <a:gd name="connsiteX16" fmla="*/ 51259 w 11661368"/>
              <a:gd name="connsiteY16" fmla="*/ 1197066 h 6601130"/>
              <a:gd name="connsiteX0" fmla="*/ 138545 w 11748654"/>
              <a:gd name="connsiteY0" fmla="*/ 1197066 h 6601130"/>
              <a:gd name="connsiteX1" fmla="*/ 249383 w 11748654"/>
              <a:gd name="connsiteY1" fmla="*/ 252826 h 6601130"/>
              <a:gd name="connsiteX2" fmla="*/ 124692 w 11748654"/>
              <a:gd name="connsiteY2" fmla="*/ 169698 h 6601130"/>
              <a:gd name="connsiteX3" fmla="*/ 1219384 w 11748654"/>
              <a:gd name="connsiteY3" fmla="*/ 116227 h 6601130"/>
              <a:gd name="connsiteX4" fmla="*/ 2327563 w 11748654"/>
              <a:gd name="connsiteY4" fmla="*/ 141989 h 6601130"/>
              <a:gd name="connsiteX5" fmla="*/ 3048000 w 11748654"/>
              <a:gd name="connsiteY5" fmla="*/ 17298 h 6601130"/>
              <a:gd name="connsiteX6" fmla="*/ 5624946 w 11748654"/>
              <a:gd name="connsiteY6" fmla="*/ 45007 h 6601130"/>
              <a:gd name="connsiteX7" fmla="*/ 7855527 w 11748654"/>
              <a:gd name="connsiteY7" fmla="*/ 3444 h 6601130"/>
              <a:gd name="connsiteX8" fmla="*/ 9282545 w 11748654"/>
              <a:gd name="connsiteY8" fmla="*/ 169698 h 6601130"/>
              <a:gd name="connsiteX9" fmla="*/ 10667815 w 11748654"/>
              <a:gd name="connsiteY9" fmla="*/ 116227 h 6601130"/>
              <a:gd name="connsiteX10" fmla="*/ 11582401 w 11748654"/>
              <a:gd name="connsiteY10" fmla="*/ 322098 h 6601130"/>
              <a:gd name="connsiteX11" fmla="*/ 11748654 w 11748654"/>
              <a:gd name="connsiteY11" fmla="*/ 1197066 h 6601130"/>
              <a:gd name="connsiteX12" fmla="*/ 11748654 w 11748654"/>
              <a:gd name="connsiteY12" fmla="*/ 5520291 h 6601130"/>
              <a:gd name="connsiteX13" fmla="*/ 10667815 w 11748654"/>
              <a:gd name="connsiteY13" fmla="*/ 6601130 h 6601130"/>
              <a:gd name="connsiteX14" fmla="*/ 1219384 w 11748654"/>
              <a:gd name="connsiteY14" fmla="*/ 6601130 h 6601130"/>
              <a:gd name="connsiteX15" fmla="*/ 138545 w 11748654"/>
              <a:gd name="connsiteY15" fmla="*/ 5520291 h 6601130"/>
              <a:gd name="connsiteX16" fmla="*/ 0 w 11748654"/>
              <a:gd name="connsiteY16" fmla="*/ 2388117 h 6601130"/>
              <a:gd name="connsiteX17" fmla="*/ 138545 w 11748654"/>
              <a:gd name="connsiteY17" fmla="*/ 1197066 h 6601130"/>
              <a:gd name="connsiteX0" fmla="*/ 198421 w 11808530"/>
              <a:gd name="connsiteY0" fmla="*/ 1197066 h 6601130"/>
              <a:gd name="connsiteX1" fmla="*/ 309259 w 11808530"/>
              <a:gd name="connsiteY1" fmla="*/ 252826 h 6601130"/>
              <a:gd name="connsiteX2" fmla="*/ 184568 w 11808530"/>
              <a:gd name="connsiteY2" fmla="*/ 169698 h 6601130"/>
              <a:gd name="connsiteX3" fmla="*/ 1279260 w 11808530"/>
              <a:gd name="connsiteY3" fmla="*/ 116227 h 6601130"/>
              <a:gd name="connsiteX4" fmla="*/ 2387439 w 11808530"/>
              <a:gd name="connsiteY4" fmla="*/ 141989 h 6601130"/>
              <a:gd name="connsiteX5" fmla="*/ 3107876 w 11808530"/>
              <a:gd name="connsiteY5" fmla="*/ 17298 h 6601130"/>
              <a:gd name="connsiteX6" fmla="*/ 5684822 w 11808530"/>
              <a:gd name="connsiteY6" fmla="*/ 45007 h 6601130"/>
              <a:gd name="connsiteX7" fmla="*/ 7915403 w 11808530"/>
              <a:gd name="connsiteY7" fmla="*/ 3444 h 6601130"/>
              <a:gd name="connsiteX8" fmla="*/ 9342421 w 11808530"/>
              <a:gd name="connsiteY8" fmla="*/ 169698 h 6601130"/>
              <a:gd name="connsiteX9" fmla="*/ 10727691 w 11808530"/>
              <a:gd name="connsiteY9" fmla="*/ 116227 h 6601130"/>
              <a:gd name="connsiteX10" fmla="*/ 11642277 w 11808530"/>
              <a:gd name="connsiteY10" fmla="*/ 322098 h 6601130"/>
              <a:gd name="connsiteX11" fmla="*/ 11808530 w 11808530"/>
              <a:gd name="connsiteY11" fmla="*/ 1197066 h 6601130"/>
              <a:gd name="connsiteX12" fmla="*/ 11808530 w 11808530"/>
              <a:gd name="connsiteY12" fmla="*/ 5520291 h 6601130"/>
              <a:gd name="connsiteX13" fmla="*/ 10727691 w 11808530"/>
              <a:gd name="connsiteY13" fmla="*/ 6601130 h 6601130"/>
              <a:gd name="connsiteX14" fmla="*/ 1279260 w 11808530"/>
              <a:gd name="connsiteY14" fmla="*/ 6601130 h 6601130"/>
              <a:gd name="connsiteX15" fmla="*/ 198421 w 11808530"/>
              <a:gd name="connsiteY15" fmla="*/ 5520291 h 6601130"/>
              <a:gd name="connsiteX16" fmla="*/ 4458 w 11808530"/>
              <a:gd name="connsiteY16" fmla="*/ 4480153 h 6601130"/>
              <a:gd name="connsiteX17" fmla="*/ 59876 w 11808530"/>
              <a:gd name="connsiteY17" fmla="*/ 2388117 h 6601130"/>
              <a:gd name="connsiteX18" fmla="*/ 198421 w 11808530"/>
              <a:gd name="connsiteY18" fmla="*/ 1197066 h 6601130"/>
              <a:gd name="connsiteX0" fmla="*/ 198421 w 11808530"/>
              <a:gd name="connsiteY0" fmla="*/ 1197066 h 6601130"/>
              <a:gd name="connsiteX1" fmla="*/ 309259 w 11808530"/>
              <a:gd name="connsiteY1" fmla="*/ 252826 h 6601130"/>
              <a:gd name="connsiteX2" fmla="*/ 184568 w 11808530"/>
              <a:gd name="connsiteY2" fmla="*/ 169698 h 6601130"/>
              <a:gd name="connsiteX3" fmla="*/ 1279260 w 11808530"/>
              <a:gd name="connsiteY3" fmla="*/ 116227 h 6601130"/>
              <a:gd name="connsiteX4" fmla="*/ 2387439 w 11808530"/>
              <a:gd name="connsiteY4" fmla="*/ 141989 h 6601130"/>
              <a:gd name="connsiteX5" fmla="*/ 3107876 w 11808530"/>
              <a:gd name="connsiteY5" fmla="*/ 17298 h 6601130"/>
              <a:gd name="connsiteX6" fmla="*/ 5684822 w 11808530"/>
              <a:gd name="connsiteY6" fmla="*/ 45007 h 6601130"/>
              <a:gd name="connsiteX7" fmla="*/ 7915403 w 11808530"/>
              <a:gd name="connsiteY7" fmla="*/ 3444 h 6601130"/>
              <a:gd name="connsiteX8" fmla="*/ 9342421 w 11808530"/>
              <a:gd name="connsiteY8" fmla="*/ 169698 h 6601130"/>
              <a:gd name="connsiteX9" fmla="*/ 10727691 w 11808530"/>
              <a:gd name="connsiteY9" fmla="*/ 116227 h 6601130"/>
              <a:gd name="connsiteX10" fmla="*/ 11642277 w 11808530"/>
              <a:gd name="connsiteY10" fmla="*/ 322098 h 6601130"/>
              <a:gd name="connsiteX11" fmla="*/ 11808530 w 11808530"/>
              <a:gd name="connsiteY11" fmla="*/ 1197066 h 6601130"/>
              <a:gd name="connsiteX12" fmla="*/ 11808530 w 11808530"/>
              <a:gd name="connsiteY12" fmla="*/ 5520291 h 6601130"/>
              <a:gd name="connsiteX13" fmla="*/ 10727691 w 11808530"/>
              <a:gd name="connsiteY13" fmla="*/ 6601130 h 6601130"/>
              <a:gd name="connsiteX14" fmla="*/ 1279260 w 11808530"/>
              <a:gd name="connsiteY14" fmla="*/ 6601130 h 6601130"/>
              <a:gd name="connsiteX15" fmla="*/ 73730 w 11808530"/>
              <a:gd name="connsiteY15" fmla="*/ 6045717 h 6601130"/>
              <a:gd name="connsiteX16" fmla="*/ 198421 w 11808530"/>
              <a:gd name="connsiteY16" fmla="*/ 5520291 h 6601130"/>
              <a:gd name="connsiteX17" fmla="*/ 4458 w 11808530"/>
              <a:gd name="connsiteY17" fmla="*/ 4480153 h 6601130"/>
              <a:gd name="connsiteX18" fmla="*/ 59876 w 11808530"/>
              <a:gd name="connsiteY18" fmla="*/ 2388117 h 6601130"/>
              <a:gd name="connsiteX19" fmla="*/ 198421 w 11808530"/>
              <a:gd name="connsiteY19" fmla="*/ 1197066 h 6601130"/>
              <a:gd name="connsiteX0" fmla="*/ 198421 w 11808530"/>
              <a:gd name="connsiteY0" fmla="*/ 1197066 h 6601130"/>
              <a:gd name="connsiteX1" fmla="*/ 309259 w 11808530"/>
              <a:gd name="connsiteY1" fmla="*/ 252826 h 6601130"/>
              <a:gd name="connsiteX2" fmla="*/ 184568 w 11808530"/>
              <a:gd name="connsiteY2" fmla="*/ 169698 h 6601130"/>
              <a:gd name="connsiteX3" fmla="*/ 1279260 w 11808530"/>
              <a:gd name="connsiteY3" fmla="*/ 116227 h 6601130"/>
              <a:gd name="connsiteX4" fmla="*/ 2387439 w 11808530"/>
              <a:gd name="connsiteY4" fmla="*/ 141989 h 6601130"/>
              <a:gd name="connsiteX5" fmla="*/ 3107876 w 11808530"/>
              <a:gd name="connsiteY5" fmla="*/ 17298 h 6601130"/>
              <a:gd name="connsiteX6" fmla="*/ 5684822 w 11808530"/>
              <a:gd name="connsiteY6" fmla="*/ 45007 h 6601130"/>
              <a:gd name="connsiteX7" fmla="*/ 7915403 w 11808530"/>
              <a:gd name="connsiteY7" fmla="*/ 3444 h 6601130"/>
              <a:gd name="connsiteX8" fmla="*/ 9342421 w 11808530"/>
              <a:gd name="connsiteY8" fmla="*/ 169698 h 6601130"/>
              <a:gd name="connsiteX9" fmla="*/ 10727691 w 11808530"/>
              <a:gd name="connsiteY9" fmla="*/ 116227 h 6601130"/>
              <a:gd name="connsiteX10" fmla="*/ 11642277 w 11808530"/>
              <a:gd name="connsiteY10" fmla="*/ 322098 h 6601130"/>
              <a:gd name="connsiteX11" fmla="*/ 11808530 w 11808530"/>
              <a:gd name="connsiteY11" fmla="*/ 1197066 h 6601130"/>
              <a:gd name="connsiteX12" fmla="*/ 11808530 w 11808530"/>
              <a:gd name="connsiteY12" fmla="*/ 5520291 h 6601130"/>
              <a:gd name="connsiteX13" fmla="*/ 11656130 w 11808530"/>
              <a:gd name="connsiteY13" fmla="*/ 6308953 h 6601130"/>
              <a:gd name="connsiteX14" fmla="*/ 10727691 w 11808530"/>
              <a:gd name="connsiteY14" fmla="*/ 6601130 h 6601130"/>
              <a:gd name="connsiteX15" fmla="*/ 1279260 w 11808530"/>
              <a:gd name="connsiteY15" fmla="*/ 6601130 h 6601130"/>
              <a:gd name="connsiteX16" fmla="*/ 73730 w 11808530"/>
              <a:gd name="connsiteY16" fmla="*/ 6045717 h 6601130"/>
              <a:gd name="connsiteX17" fmla="*/ 198421 w 11808530"/>
              <a:gd name="connsiteY17" fmla="*/ 5520291 h 6601130"/>
              <a:gd name="connsiteX18" fmla="*/ 4458 w 11808530"/>
              <a:gd name="connsiteY18" fmla="*/ 4480153 h 6601130"/>
              <a:gd name="connsiteX19" fmla="*/ 59876 w 11808530"/>
              <a:gd name="connsiteY19" fmla="*/ 2388117 h 6601130"/>
              <a:gd name="connsiteX20" fmla="*/ 198421 w 11808530"/>
              <a:gd name="connsiteY20" fmla="*/ 1197066 h 6601130"/>
              <a:gd name="connsiteX0" fmla="*/ 198421 w 11864185"/>
              <a:gd name="connsiteY0" fmla="*/ 1197066 h 6601130"/>
              <a:gd name="connsiteX1" fmla="*/ 309259 w 11864185"/>
              <a:gd name="connsiteY1" fmla="*/ 252826 h 6601130"/>
              <a:gd name="connsiteX2" fmla="*/ 184568 w 11864185"/>
              <a:gd name="connsiteY2" fmla="*/ 169698 h 6601130"/>
              <a:gd name="connsiteX3" fmla="*/ 1279260 w 11864185"/>
              <a:gd name="connsiteY3" fmla="*/ 116227 h 6601130"/>
              <a:gd name="connsiteX4" fmla="*/ 2387439 w 11864185"/>
              <a:gd name="connsiteY4" fmla="*/ 141989 h 6601130"/>
              <a:gd name="connsiteX5" fmla="*/ 3107876 w 11864185"/>
              <a:gd name="connsiteY5" fmla="*/ 17298 h 6601130"/>
              <a:gd name="connsiteX6" fmla="*/ 5684822 w 11864185"/>
              <a:gd name="connsiteY6" fmla="*/ 45007 h 6601130"/>
              <a:gd name="connsiteX7" fmla="*/ 7915403 w 11864185"/>
              <a:gd name="connsiteY7" fmla="*/ 3444 h 6601130"/>
              <a:gd name="connsiteX8" fmla="*/ 9342421 w 11864185"/>
              <a:gd name="connsiteY8" fmla="*/ 169698 h 6601130"/>
              <a:gd name="connsiteX9" fmla="*/ 10727691 w 11864185"/>
              <a:gd name="connsiteY9" fmla="*/ 116227 h 6601130"/>
              <a:gd name="connsiteX10" fmla="*/ 11642277 w 11864185"/>
              <a:gd name="connsiteY10" fmla="*/ 322098 h 6601130"/>
              <a:gd name="connsiteX11" fmla="*/ 11808530 w 11864185"/>
              <a:gd name="connsiteY11" fmla="*/ 1197066 h 6601130"/>
              <a:gd name="connsiteX12" fmla="*/ 11863949 w 11864185"/>
              <a:gd name="connsiteY12" fmla="*/ 4812662 h 6601130"/>
              <a:gd name="connsiteX13" fmla="*/ 11808530 w 11864185"/>
              <a:gd name="connsiteY13" fmla="*/ 5520291 h 6601130"/>
              <a:gd name="connsiteX14" fmla="*/ 11656130 w 11864185"/>
              <a:gd name="connsiteY14" fmla="*/ 6308953 h 6601130"/>
              <a:gd name="connsiteX15" fmla="*/ 10727691 w 11864185"/>
              <a:gd name="connsiteY15" fmla="*/ 6601130 h 6601130"/>
              <a:gd name="connsiteX16" fmla="*/ 1279260 w 11864185"/>
              <a:gd name="connsiteY16" fmla="*/ 6601130 h 6601130"/>
              <a:gd name="connsiteX17" fmla="*/ 73730 w 11864185"/>
              <a:gd name="connsiteY17" fmla="*/ 6045717 h 6601130"/>
              <a:gd name="connsiteX18" fmla="*/ 198421 w 11864185"/>
              <a:gd name="connsiteY18" fmla="*/ 5520291 h 6601130"/>
              <a:gd name="connsiteX19" fmla="*/ 4458 w 11864185"/>
              <a:gd name="connsiteY19" fmla="*/ 4480153 h 6601130"/>
              <a:gd name="connsiteX20" fmla="*/ 59876 w 11864185"/>
              <a:gd name="connsiteY20" fmla="*/ 2388117 h 6601130"/>
              <a:gd name="connsiteX21" fmla="*/ 198421 w 11864185"/>
              <a:gd name="connsiteY21" fmla="*/ 1197066 h 6601130"/>
              <a:gd name="connsiteX0" fmla="*/ 198421 w 11893068"/>
              <a:gd name="connsiteY0" fmla="*/ 1197066 h 6601130"/>
              <a:gd name="connsiteX1" fmla="*/ 309259 w 11893068"/>
              <a:gd name="connsiteY1" fmla="*/ 252826 h 6601130"/>
              <a:gd name="connsiteX2" fmla="*/ 184568 w 11893068"/>
              <a:gd name="connsiteY2" fmla="*/ 169698 h 6601130"/>
              <a:gd name="connsiteX3" fmla="*/ 1279260 w 11893068"/>
              <a:gd name="connsiteY3" fmla="*/ 116227 h 6601130"/>
              <a:gd name="connsiteX4" fmla="*/ 2387439 w 11893068"/>
              <a:gd name="connsiteY4" fmla="*/ 141989 h 6601130"/>
              <a:gd name="connsiteX5" fmla="*/ 3107876 w 11893068"/>
              <a:gd name="connsiteY5" fmla="*/ 17298 h 6601130"/>
              <a:gd name="connsiteX6" fmla="*/ 5684822 w 11893068"/>
              <a:gd name="connsiteY6" fmla="*/ 45007 h 6601130"/>
              <a:gd name="connsiteX7" fmla="*/ 7915403 w 11893068"/>
              <a:gd name="connsiteY7" fmla="*/ 3444 h 6601130"/>
              <a:gd name="connsiteX8" fmla="*/ 9342421 w 11893068"/>
              <a:gd name="connsiteY8" fmla="*/ 169698 h 6601130"/>
              <a:gd name="connsiteX9" fmla="*/ 10727691 w 11893068"/>
              <a:gd name="connsiteY9" fmla="*/ 116227 h 6601130"/>
              <a:gd name="connsiteX10" fmla="*/ 11642277 w 11893068"/>
              <a:gd name="connsiteY10" fmla="*/ 322098 h 6601130"/>
              <a:gd name="connsiteX11" fmla="*/ 11808530 w 11893068"/>
              <a:gd name="connsiteY11" fmla="*/ 1197066 h 6601130"/>
              <a:gd name="connsiteX12" fmla="*/ 11891658 w 11893068"/>
              <a:gd name="connsiteY12" fmla="*/ 2221862 h 6601130"/>
              <a:gd name="connsiteX13" fmla="*/ 11863949 w 11893068"/>
              <a:gd name="connsiteY13" fmla="*/ 4812662 h 6601130"/>
              <a:gd name="connsiteX14" fmla="*/ 11808530 w 11893068"/>
              <a:gd name="connsiteY14" fmla="*/ 5520291 h 6601130"/>
              <a:gd name="connsiteX15" fmla="*/ 11656130 w 11893068"/>
              <a:gd name="connsiteY15" fmla="*/ 6308953 h 6601130"/>
              <a:gd name="connsiteX16" fmla="*/ 10727691 w 11893068"/>
              <a:gd name="connsiteY16" fmla="*/ 6601130 h 6601130"/>
              <a:gd name="connsiteX17" fmla="*/ 1279260 w 11893068"/>
              <a:gd name="connsiteY17" fmla="*/ 6601130 h 6601130"/>
              <a:gd name="connsiteX18" fmla="*/ 73730 w 11893068"/>
              <a:gd name="connsiteY18" fmla="*/ 6045717 h 6601130"/>
              <a:gd name="connsiteX19" fmla="*/ 198421 w 11893068"/>
              <a:gd name="connsiteY19" fmla="*/ 5520291 h 6601130"/>
              <a:gd name="connsiteX20" fmla="*/ 4458 w 11893068"/>
              <a:gd name="connsiteY20" fmla="*/ 4480153 h 6601130"/>
              <a:gd name="connsiteX21" fmla="*/ 59876 w 11893068"/>
              <a:gd name="connsiteY21" fmla="*/ 2388117 h 6601130"/>
              <a:gd name="connsiteX22" fmla="*/ 198421 w 11893068"/>
              <a:gd name="connsiteY22" fmla="*/ 1197066 h 6601130"/>
              <a:gd name="connsiteX0" fmla="*/ 198421 w 11893068"/>
              <a:gd name="connsiteY0" fmla="*/ 1197066 h 6601130"/>
              <a:gd name="connsiteX1" fmla="*/ 309259 w 11893068"/>
              <a:gd name="connsiteY1" fmla="*/ 252826 h 6601130"/>
              <a:gd name="connsiteX2" fmla="*/ 184568 w 11893068"/>
              <a:gd name="connsiteY2" fmla="*/ 169698 h 6601130"/>
              <a:gd name="connsiteX3" fmla="*/ 1279260 w 11893068"/>
              <a:gd name="connsiteY3" fmla="*/ 116227 h 6601130"/>
              <a:gd name="connsiteX4" fmla="*/ 2387439 w 11893068"/>
              <a:gd name="connsiteY4" fmla="*/ 141989 h 6601130"/>
              <a:gd name="connsiteX5" fmla="*/ 3107876 w 11893068"/>
              <a:gd name="connsiteY5" fmla="*/ 17298 h 6601130"/>
              <a:gd name="connsiteX6" fmla="*/ 5684822 w 11893068"/>
              <a:gd name="connsiteY6" fmla="*/ 45007 h 6601130"/>
              <a:gd name="connsiteX7" fmla="*/ 7915403 w 11893068"/>
              <a:gd name="connsiteY7" fmla="*/ 3444 h 6601130"/>
              <a:gd name="connsiteX8" fmla="*/ 9342421 w 11893068"/>
              <a:gd name="connsiteY8" fmla="*/ 169698 h 6601130"/>
              <a:gd name="connsiteX9" fmla="*/ 10727691 w 11893068"/>
              <a:gd name="connsiteY9" fmla="*/ 116227 h 6601130"/>
              <a:gd name="connsiteX10" fmla="*/ 11642277 w 11893068"/>
              <a:gd name="connsiteY10" fmla="*/ 322098 h 6601130"/>
              <a:gd name="connsiteX11" fmla="*/ 11808530 w 11893068"/>
              <a:gd name="connsiteY11" fmla="*/ 1197066 h 6601130"/>
              <a:gd name="connsiteX12" fmla="*/ 11891658 w 11893068"/>
              <a:gd name="connsiteY12" fmla="*/ 2221862 h 6601130"/>
              <a:gd name="connsiteX13" fmla="*/ 11863949 w 11893068"/>
              <a:gd name="connsiteY13" fmla="*/ 4812662 h 6601130"/>
              <a:gd name="connsiteX14" fmla="*/ 11808530 w 11893068"/>
              <a:gd name="connsiteY14" fmla="*/ 5520291 h 6601130"/>
              <a:gd name="connsiteX15" fmla="*/ 11656130 w 11893068"/>
              <a:gd name="connsiteY15" fmla="*/ 6308953 h 6601130"/>
              <a:gd name="connsiteX16" fmla="*/ 10727691 w 11893068"/>
              <a:gd name="connsiteY16" fmla="*/ 6601130 h 6601130"/>
              <a:gd name="connsiteX17" fmla="*/ 5961911 w 11893068"/>
              <a:gd name="connsiteY17" fmla="*/ 6516771 h 6601130"/>
              <a:gd name="connsiteX18" fmla="*/ 1279260 w 11893068"/>
              <a:gd name="connsiteY18" fmla="*/ 6601130 h 6601130"/>
              <a:gd name="connsiteX19" fmla="*/ 73730 w 11893068"/>
              <a:gd name="connsiteY19" fmla="*/ 6045717 h 6601130"/>
              <a:gd name="connsiteX20" fmla="*/ 198421 w 11893068"/>
              <a:gd name="connsiteY20" fmla="*/ 5520291 h 6601130"/>
              <a:gd name="connsiteX21" fmla="*/ 4458 w 11893068"/>
              <a:gd name="connsiteY21" fmla="*/ 4480153 h 6601130"/>
              <a:gd name="connsiteX22" fmla="*/ 59876 w 11893068"/>
              <a:gd name="connsiteY22" fmla="*/ 2388117 h 6601130"/>
              <a:gd name="connsiteX23" fmla="*/ 198421 w 11893068"/>
              <a:gd name="connsiteY23" fmla="*/ 1197066 h 6601130"/>
              <a:gd name="connsiteX0" fmla="*/ 198421 w 11893068"/>
              <a:gd name="connsiteY0" fmla="*/ 1197066 h 6646613"/>
              <a:gd name="connsiteX1" fmla="*/ 309259 w 11893068"/>
              <a:gd name="connsiteY1" fmla="*/ 252826 h 6646613"/>
              <a:gd name="connsiteX2" fmla="*/ 184568 w 11893068"/>
              <a:gd name="connsiteY2" fmla="*/ 169698 h 6646613"/>
              <a:gd name="connsiteX3" fmla="*/ 1279260 w 11893068"/>
              <a:gd name="connsiteY3" fmla="*/ 116227 h 6646613"/>
              <a:gd name="connsiteX4" fmla="*/ 2387439 w 11893068"/>
              <a:gd name="connsiteY4" fmla="*/ 141989 h 6646613"/>
              <a:gd name="connsiteX5" fmla="*/ 3107876 w 11893068"/>
              <a:gd name="connsiteY5" fmla="*/ 17298 h 6646613"/>
              <a:gd name="connsiteX6" fmla="*/ 5684822 w 11893068"/>
              <a:gd name="connsiteY6" fmla="*/ 45007 h 6646613"/>
              <a:gd name="connsiteX7" fmla="*/ 7915403 w 11893068"/>
              <a:gd name="connsiteY7" fmla="*/ 3444 h 6646613"/>
              <a:gd name="connsiteX8" fmla="*/ 9342421 w 11893068"/>
              <a:gd name="connsiteY8" fmla="*/ 169698 h 6646613"/>
              <a:gd name="connsiteX9" fmla="*/ 10727691 w 11893068"/>
              <a:gd name="connsiteY9" fmla="*/ 116227 h 6646613"/>
              <a:gd name="connsiteX10" fmla="*/ 11642277 w 11893068"/>
              <a:gd name="connsiteY10" fmla="*/ 322098 h 6646613"/>
              <a:gd name="connsiteX11" fmla="*/ 11808530 w 11893068"/>
              <a:gd name="connsiteY11" fmla="*/ 1197066 h 6646613"/>
              <a:gd name="connsiteX12" fmla="*/ 11891658 w 11893068"/>
              <a:gd name="connsiteY12" fmla="*/ 2221862 h 6646613"/>
              <a:gd name="connsiteX13" fmla="*/ 11863949 w 11893068"/>
              <a:gd name="connsiteY13" fmla="*/ 4812662 h 6646613"/>
              <a:gd name="connsiteX14" fmla="*/ 11808530 w 11893068"/>
              <a:gd name="connsiteY14" fmla="*/ 5520291 h 6646613"/>
              <a:gd name="connsiteX15" fmla="*/ 11656130 w 11893068"/>
              <a:gd name="connsiteY15" fmla="*/ 6308953 h 6646613"/>
              <a:gd name="connsiteX16" fmla="*/ 10727691 w 11893068"/>
              <a:gd name="connsiteY16" fmla="*/ 6601130 h 6646613"/>
              <a:gd name="connsiteX17" fmla="*/ 8441875 w 11893068"/>
              <a:gd name="connsiteY17" fmla="*/ 6641462 h 6646613"/>
              <a:gd name="connsiteX18" fmla="*/ 5961911 w 11893068"/>
              <a:gd name="connsiteY18" fmla="*/ 6516771 h 6646613"/>
              <a:gd name="connsiteX19" fmla="*/ 1279260 w 11893068"/>
              <a:gd name="connsiteY19" fmla="*/ 6601130 h 6646613"/>
              <a:gd name="connsiteX20" fmla="*/ 73730 w 11893068"/>
              <a:gd name="connsiteY20" fmla="*/ 6045717 h 6646613"/>
              <a:gd name="connsiteX21" fmla="*/ 198421 w 11893068"/>
              <a:gd name="connsiteY21" fmla="*/ 5520291 h 6646613"/>
              <a:gd name="connsiteX22" fmla="*/ 4458 w 11893068"/>
              <a:gd name="connsiteY22" fmla="*/ 4480153 h 6646613"/>
              <a:gd name="connsiteX23" fmla="*/ 59876 w 11893068"/>
              <a:gd name="connsiteY23" fmla="*/ 2388117 h 6646613"/>
              <a:gd name="connsiteX24" fmla="*/ 198421 w 11893068"/>
              <a:gd name="connsiteY24" fmla="*/ 1197066 h 6646613"/>
              <a:gd name="connsiteX0" fmla="*/ 198421 w 11893068"/>
              <a:gd name="connsiteY0" fmla="*/ 1197066 h 6655317"/>
              <a:gd name="connsiteX1" fmla="*/ 309259 w 11893068"/>
              <a:gd name="connsiteY1" fmla="*/ 252826 h 6655317"/>
              <a:gd name="connsiteX2" fmla="*/ 184568 w 11893068"/>
              <a:gd name="connsiteY2" fmla="*/ 169698 h 6655317"/>
              <a:gd name="connsiteX3" fmla="*/ 1279260 w 11893068"/>
              <a:gd name="connsiteY3" fmla="*/ 116227 h 6655317"/>
              <a:gd name="connsiteX4" fmla="*/ 2387439 w 11893068"/>
              <a:gd name="connsiteY4" fmla="*/ 141989 h 6655317"/>
              <a:gd name="connsiteX5" fmla="*/ 3107876 w 11893068"/>
              <a:gd name="connsiteY5" fmla="*/ 17298 h 6655317"/>
              <a:gd name="connsiteX6" fmla="*/ 5684822 w 11893068"/>
              <a:gd name="connsiteY6" fmla="*/ 45007 h 6655317"/>
              <a:gd name="connsiteX7" fmla="*/ 7915403 w 11893068"/>
              <a:gd name="connsiteY7" fmla="*/ 3444 h 6655317"/>
              <a:gd name="connsiteX8" fmla="*/ 9342421 w 11893068"/>
              <a:gd name="connsiteY8" fmla="*/ 169698 h 6655317"/>
              <a:gd name="connsiteX9" fmla="*/ 10727691 w 11893068"/>
              <a:gd name="connsiteY9" fmla="*/ 116227 h 6655317"/>
              <a:gd name="connsiteX10" fmla="*/ 11642277 w 11893068"/>
              <a:gd name="connsiteY10" fmla="*/ 322098 h 6655317"/>
              <a:gd name="connsiteX11" fmla="*/ 11808530 w 11893068"/>
              <a:gd name="connsiteY11" fmla="*/ 1197066 h 6655317"/>
              <a:gd name="connsiteX12" fmla="*/ 11891658 w 11893068"/>
              <a:gd name="connsiteY12" fmla="*/ 2221862 h 6655317"/>
              <a:gd name="connsiteX13" fmla="*/ 11863949 w 11893068"/>
              <a:gd name="connsiteY13" fmla="*/ 4812662 h 6655317"/>
              <a:gd name="connsiteX14" fmla="*/ 11808530 w 11893068"/>
              <a:gd name="connsiteY14" fmla="*/ 5520291 h 6655317"/>
              <a:gd name="connsiteX15" fmla="*/ 11656130 w 11893068"/>
              <a:gd name="connsiteY15" fmla="*/ 6308953 h 6655317"/>
              <a:gd name="connsiteX16" fmla="*/ 10727691 w 11893068"/>
              <a:gd name="connsiteY16" fmla="*/ 6601130 h 6655317"/>
              <a:gd name="connsiteX17" fmla="*/ 8441875 w 11893068"/>
              <a:gd name="connsiteY17" fmla="*/ 6641462 h 6655317"/>
              <a:gd name="connsiteX18" fmla="*/ 5961911 w 11893068"/>
              <a:gd name="connsiteY18" fmla="*/ 6516771 h 6655317"/>
              <a:gd name="connsiteX19" fmla="*/ 3592784 w 11893068"/>
              <a:gd name="connsiteY19" fmla="*/ 6655317 h 6655317"/>
              <a:gd name="connsiteX20" fmla="*/ 1279260 w 11893068"/>
              <a:gd name="connsiteY20" fmla="*/ 6601130 h 6655317"/>
              <a:gd name="connsiteX21" fmla="*/ 73730 w 11893068"/>
              <a:gd name="connsiteY21" fmla="*/ 6045717 h 6655317"/>
              <a:gd name="connsiteX22" fmla="*/ 198421 w 11893068"/>
              <a:gd name="connsiteY22" fmla="*/ 5520291 h 6655317"/>
              <a:gd name="connsiteX23" fmla="*/ 4458 w 11893068"/>
              <a:gd name="connsiteY23" fmla="*/ 4480153 h 6655317"/>
              <a:gd name="connsiteX24" fmla="*/ 59876 w 11893068"/>
              <a:gd name="connsiteY24" fmla="*/ 2388117 h 6655317"/>
              <a:gd name="connsiteX25" fmla="*/ 198421 w 11893068"/>
              <a:gd name="connsiteY25" fmla="*/ 1197066 h 6655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1893068" h="6655317">
                <a:moveTo>
                  <a:pt x="198421" y="1197066"/>
                </a:moveTo>
                <a:cubicBezTo>
                  <a:pt x="260767" y="330700"/>
                  <a:pt x="129119" y="432966"/>
                  <a:pt x="309259" y="252826"/>
                </a:cubicBezTo>
                <a:cubicBezTo>
                  <a:pt x="339277" y="74671"/>
                  <a:pt x="45992" y="197083"/>
                  <a:pt x="184568" y="169698"/>
                </a:cubicBezTo>
                <a:cubicBezTo>
                  <a:pt x="323144" y="142313"/>
                  <a:pt x="923660" y="130081"/>
                  <a:pt x="1279260" y="116227"/>
                </a:cubicBezTo>
                <a:cubicBezTo>
                  <a:pt x="1634860" y="102373"/>
                  <a:pt x="2080361" y="144623"/>
                  <a:pt x="2387439" y="141989"/>
                </a:cubicBezTo>
                <a:cubicBezTo>
                  <a:pt x="2694517" y="139355"/>
                  <a:pt x="2558312" y="33462"/>
                  <a:pt x="3107876" y="17298"/>
                </a:cubicBezTo>
                <a:cubicBezTo>
                  <a:pt x="3657440" y="1134"/>
                  <a:pt x="4911277" y="26534"/>
                  <a:pt x="5684822" y="45007"/>
                </a:cubicBezTo>
                <a:cubicBezTo>
                  <a:pt x="6458367" y="63480"/>
                  <a:pt x="7305803" y="-17338"/>
                  <a:pt x="7915403" y="3444"/>
                </a:cubicBezTo>
                <a:cubicBezTo>
                  <a:pt x="8525003" y="24226"/>
                  <a:pt x="8845997" y="171683"/>
                  <a:pt x="9342421" y="169698"/>
                </a:cubicBezTo>
                <a:lnTo>
                  <a:pt x="10727691" y="116227"/>
                </a:lnTo>
                <a:cubicBezTo>
                  <a:pt x="12406369" y="150539"/>
                  <a:pt x="11462137" y="141958"/>
                  <a:pt x="11642277" y="322098"/>
                </a:cubicBezTo>
                <a:cubicBezTo>
                  <a:pt x="11822417" y="502238"/>
                  <a:pt x="11783130" y="878130"/>
                  <a:pt x="11808530" y="1197066"/>
                </a:cubicBezTo>
                <a:cubicBezTo>
                  <a:pt x="11833930" y="1516003"/>
                  <a:pt x="11882422" y="1619263"/>
                  <a:pt x="11891658" y="2221862"/>
                </a:cubicBezTo>
                <a:cubicBezTo>
                  <a:pt x="11900895" y="2824461"/>
                  <a:pt x="11861640" y="4265233"/>
                  <a:pt x="11863949" y="4812662"/>
                </a:cubicBezTo>
                <a:lnTo>
                  <a:pt x="11808530" y="5520291"/>
                </a:lnTo>
                <a:cubicBezTo>
                  <a:pt x="11757730" y="6363036"/>
                  <a:pt x="11836270" y="6128813"/>
                  <a:pt x="11656130" y="6308953"/>
                </a:cubicBezTo>
                <a:cubicBezTo>
                  <a:pt x="11475990" y="6489093"/>
                  <a:pt x="11265709" y="6561876"/>
                  <a:pt x="10727691" y="6601130"/>
                </a:cubicBezTo>
                <a:cubicBezTo>
                  <a:pt x="10189673" y="6640384"/>
                  <a:pt x="9236172" y="6655522"/>
                  <a:pt x="8441875" y="6641462"/>
                </a:cubicBezTo>
                <a:cubicBezTo>
                  <a:pt x="7647578" y="6627402"/>
                  <a:pt x="6777020" y="6535244"/>
                  <a:pt x="5961911" y="6516771"/>
                </a:cubicBezTo>
                <a:cubicBezTo>
                  <a:pt x="5158347" y="6521389"/>
                  <a:pt x="4396348" y="6650699"/>
                  <a:pt x="3592784" y="6655317"/>
                </a:cubicBezTo>
                <a:lnTo>
                  <a:pt x="1279260" y="6601130"/>
                </a:lnTo>
                <a:cubicBezTo>
                  <a:pt x="-461764" y="6494707"/>
                  <a:pt x="253870" y="6225857"/>
                  <a:pt x="73730" y="6045717"/>
                </a:cubicBezTo>
                <a:cubicBezTo>
                  <a:pt x="-106410" y="5865577"/>
                  <a:pt x="244603" y="5767364"/>
                  <a:pt x="198421" y="5520291"/>
                </a:cubicBezTo>
                <a:cubicBezTo>
                  <a:pt x="13663" y="5162177"/>
                  <a:pt x="27549" y="5002182"/>
                  <a:pt x="4458" y="4480153"/>
                </a:cubicBezTo>
                <a:cubicBezTo>
                  <a:pt x="-18633" y="3958124"/>
                  <a:pt x="55258" y="2930680"/>
                  <a:pt x="59876" y="2388117"/>
                </a:cubicBezTo>
                <a:lnTo>
                  <a:pt x="198421" y="1197066"/>
                </a:lnTo>
                <a:close/>
              </a:path>
            </a:pathLst>
          </a:cu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78DACB82-43BC-45B0-AFA4-6E0D3CCE8CA6}"/>
              </a:ext>
            </a:extLst>
          </p:cNvPr>
          <p:cNvSpPr/>
          <p:nvPr/>
        </p:nvSpPr>
        <p:spPr>
          <a:xfrm>
            <a:off x="1104900" y="123824"/>
            <a:ext cx="10339768" cy="771525"/>
          </a:xfrm>
          <a:prstGeom prst="roundRect">
            <a:avLst/>
          </a:prstGeom>
          <a:solidFill>
            <a:srgbClr val="FDEBC4"/>
          </a:solidFill>
          <a:ln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spcAft>
                <a:spcPts val="800"/>
              </a:spcAft>
            </a:pPr>
            <a:r>
              <a:rPr lang="vi-VN" sz="3300" b="1" dirty="0">
                <a:solidFill>
                  <a:srgbClr val="00206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Một số việc sử dụng thực vật và động vật trong đời sống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041DD9D-7124-4F37-83E7-8A0130D800D4}"/>
              </a:ext>
            </a:extLst>
          </p:cNvPr>
          <p:cNvGrpSpPr/>
          <p:nvPr/>
        </p:nvGrpSpPr>
        <p:grpSpPr>
          <a:xfrm>
            <a:off x="792181" y="940838"/>
            <a:ext cx="3122593" cy="2554837"/>
            <a:chOff x="38415" y="44877"/>
            <a:chExt cx="2928308" cy="1743970"/>
          </a:xfrm>
        </p:grpSpPr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0D4208E6-EC68-4F90-9960-3F873194582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38415" y="44877"/>
              <a:ext cx="2928308" cy="1743970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5FA59A6-B55A-42EE-BF3E-3503EF73CE50}"/>
                </a:ext>
              </a:extLst>
            </p:cNvPr>
            <p:cNvSpPr txBox="1"/>
            <p:nvPr/>
          </p:nvSpPr>
          <p:spPr>
            <a:xfrm>
              <a:off x="225789" y="987982"/>
              <a:ext cx="2633569" cy="7123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R="0" lvl="0" algn="ctr">
                <a:spcBef>
                  <a:spcPts val="0"/>
                </a:spcBef>
                <a:spcAft>
                  <a:spcPts val="0"/>
                </a:spcAft>
                <a:buSzPts val="1000"/>
                <a:tabLst>
                  <a:tab pos="457200" algn="l"/>
                </a:tabLst>
              </a:pPr>
              <a:r>
                <a:rPr lang="nl-NL" sz="2800" b="1" dirty="0">
                  <a:solidFill>
                    <a:srgbClr val="FF0000"/>
                  </a:solidFill>
                  <a:effectLst/>
                  <a:ea typeface="Times New Roman" panose="02020603050405020304" pitchFamily="18" charset="0"/>
                  <a:cs typeface="Times New Roman" panose="02020603050405020304" pitchFamily="18" charset="0"/>
                </a:rPr>
                <a:t>Làm nước hoa, tinh dầu.</a:t>
              </a:r>
              <a:endParaRPr lang="en-US" sz="2800" b="1" dirty="0">
                <a:solidFill>
                  <a:srgbClr val="FF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026" name="Picture 2" descr="Cách sử dụng nước hoa hồng đúng cách - Mỹ Phẩm Bích Xuân">
            <a:extLst>
              <a:ext uri="{FF2B5EF4-FFF2-40B4-BE49-F238E27FC236}">
                <a16:creationId xmlns:a16="http://schemas.microsoft.com/office/drawing/2014/main" id="{B15D2488-548A-473C-9A25-8F6E0E7849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6224" y="1590675"/>
            <a:ext cx="6710795" cy="4133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6444303"/>
      </p:ext>
    </p:extLst>
  </p:cSld>
  <p:clrMapOvr>
    <a:masterClrMapping/>
  </p:clrMapOvr>
  <p:transition spd="slow"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5"/>
          <p:cNvSpPr/>
          <p:nvPr/>
        </p:nvSpPr>
        <p:spPr>
          <a:xfrm>
            <a:off x="495300" y="76200"/>
            <a:ext cx="11271103" cy="6610349"/>
          </a:xfrm>
          <a:custGeom>
            <a:avLst/>
            <a:gdLst>
              <a:gd name="connsiteX0" fmla="*/ 0 w 11610109"/>
              <a:gd name="connsiteY0" fmla="*/ 1080839 h 6484903"/>
              <a:gd name="connsiteX1" fmla="*/ 1080839 w 11610109"/>
              <a:gd name="connsiteY1" fmla="*/ 0 h 6484903"/>
              <a:gd name="connsiteX2" fmla="*/ 10529270 w 11610109"/>
              <a:gd name="connsiteY2" fmla="*/ 0 h 6484903"/>
              <a:gd name="connsiteX3" fmla="*/ 11610109 w 11610109"/>
              <a:gd name="connsiteY3" fmla="*/ 1080839 h 6484903"/>
              <a:gd name="connsiteX4" fmla="*/ 11610109 w 11610109"/>
              <a:gd name="connsiteY4" fmla="*/ 5404064 h 6484903"/>
              <a:gd name="connsiteX5" fmla="*/ 10529270 w 11610109"/>
              <a:gd name="connsiteY5" fmla="*/ 6484903 h 6484903"/>
              <a:gd name="connsiteX6" fmla="*/ 1080839 w 11610109"/>
              <a:gd name="connsiteY6" fmla="*/ 6484903 h 6484903"/>
              <a:gd name="connsiteX7" fmla="*/ 0 w 11610109"/>
              <a:gd name="connsiteY7" fmla="*/ 5404064 h 6484903"/>
              <a:gd name="connsiteX8" fmla="*/ 0 w 11610109"/>
              <a:gd name="connsiteY8" fmla="*/ 1080839 h 6484903"/>
              <a:gd name="connsiteX0" fmla="*/ 0 w 11610109"/>
              <a:gd name="connsiteY0" fmla="*/ 1080839 h 6484903"/>
              <a:gd name="connsiteX1" fmla="*/ 249383 w 11610109"/>
              <a:gd name="connsiteY1" fmla="*/ 164308 h 6484903"/>
              <a:gd name="connsiteX2" fmla="*/ 1080839 w 11610109"/>
              <a:gd name="connsiteY2" fmla="*/ 0 h 6484903"/>
              <a:gd name="connsiteX3" fmla="*/ 10529270 w 11610109"/>
              <a:gd name="connsiteY3" fmla="*/ 0 h 6484903"/>
              <a:gd name="connsiteX4" fmla="*/ 11610109 w 11610109"/>
              <a:gd name="connsiteY4" fmla="*/ 1080839 h 6484903"/>
              <a:gd name="connsiteX5" fmla="*/ 11610109 w 11610109"/>
              <a:gd name="connsiteY5" fmla="*/ 5404064 h 6484903"/>
              <a:gd name="connsiteX6" fmla="*/ 10529270 w 11610109"/>
              <a:gd name="connsiteY6" fmla="*/ 6484903 h 6484903"/>
              <a:gd name="connsiteX7" fmla="*/ 1080839 w 11610109"/>
              <a:gd name="connsiteY7" fmla="*/ 6484903 h 6484903"/>
              <a:gd name="connsiteX8" fmla="*/ 0 w 11610109"/>
              <a:gd name="connsiteY8" fmla="*/ 5404064 h 6484903"/>
              <a:gd name="connsiteX9" fmla="*/ 0 w 11610109"/>
              <a:gd name="connsiteY9" fmla="*/ 1080839 h 6484903"/>
              <a:gd name="connsiteX0" fmla="*/ 0 w 11610109"/>
              <a:gd name="connsiteY0" fmla="*/ 1080839 h 6484903"/>
              <a:gd name="connsiteX1" fmla="*/ 249383 w 11610109"/>
              <a:gd name="connsiteY1" fmla="*/ 164308 h 6484903"/>
              <a:gd name="connsiteX2" fmla="*/ 1080839 w 11610109"/>
              <a:gd name="connsiteY2" fmla="*/ 0 h 6484903"/>
              <a:gd name="connsiteX3" fmla="*/ 10529270 w 11610109"/>
              <a:gd name="connsiteY3" fmla="*/ 0 h 6484903"/>
              <a:gd name="connsiteX4" fmla="*/ 11610109 w 11610109"/>
              <a:gd name="connsiteY4" fmla="*/ 1080839 h 6484903"/>
              <a:gd name="connsiteX5" fmla="*/ 11610109 w 11610109"/>
              <a:gd name="connsiteY5" fmla="*/ 5404064 h 6484903"/>
              <a:gd name="connsiteX6" fmla="*/ 10529270 w 11610109"/>
              <a:gd name="connsiteY6" fmla="*/ 6484903 h 6484903"/>
              <a:gd name="connsiteX7" fmla="*/ 1080839 w 11610109"/>
              <a:gd name="connsiteY7" fmla="*/ 6484903 h 6484903"/>
              <a:gd name="connsiteX8" fmla="*/ 0 w 11610109"/>
              <a:gd name="connsiteY8" fmla="*/ 5404064 h 6484903"/>
              <a:gd name="connsiteX9" fmla="*/ 0 w 11610109"/>
              <a:gd name="connsiteY9" fmla="*/ 1080839 h 6484903"/>
              <a:gd name="connsiteX0" fmla="*/ 0 w 11610109"/>
              <a:gd name="connsiteY0" fmla="*/ 1080839 h 6484903"/>
              <a:gd name="connsiteX1" fmla="*/ 249383 w 11610109"/>
              <a:gd name="connsiteY1" fmla="*/ 164308 h 6484903"/>
              <a:gd name="connsiteX2" fmla="*/ 318656 w 11610109"/>
              <a:gd name="connsiteY2" fmla="*/ 81180 h 6484903"/>
              <a:gd name="connsiteX3" fmla="*/ 1080839 w 11610109"/>
              <a:gd name="connsiteY3" fmla="*/ 0 h 6484903"/>
              <a:gd name="connsiteX4" fmla="*/ 10529270 w 11610109"/>
              <a:gd name="connsiteY4" fmla="*/ 0 h 6484903"/>
              <a:gd name="connsiteX5" fmla="*/ 11610109 w 11610109"/>
              <a:gd name="connsiteY5" fmla="*/ 1080839 h 6484903"/>
              <a:gd name="connsiteX6" fmla="*/ 11610109 w 11610109"/>
              <a:gd name="connsiteY6" fmla="*/ 5404064 h 6484903"/>
              <a:gd name="connsiteX7" fmla="*/ 10529270 w 11610109"/>
              <a:gd name="connsiteY7" fmla="*/ 6484903 h 6484903"/>
              <a:gd name="connsiteX8" fmla="*/ 1080839 w 11610109"/>
              <a:gd name="connsiteY8" fmla="*/ 6484903 h 6484903"/>
              <a:gd name="connsiteX9" fmla="*/ 0 w 11610109"/>
              <a:gd name="connsiteY9" fmla="*/ 5404064 h 6484903"/>
              <a:gd name="connsiteX10" fmla="*/ 0 w 11610109"/>
              <a:gd name="connsiteY10" fmla="*/ 1080839 h 6484903"/>
              <a:gd name="connsiteX0" fmla="*/ 0 w 11610109"/>
              <a:gd name="connsiteY0" fmla="*/ 1080839 h 6484903"/>
              <a:gd name="connsiteX1" fmla="*/ 110838 w 11610109"/>
              <a:gd name="connsiteY1" fmla="*/ 136599 h 6484903"/>
              <a:gd name="connsiteX2" fmla="*/ 318656 w 11610109"/>
              <a:gd name="connsiteY2" fmla="*/ 81180 h 6484903"/>
              <a:gd name="connsiteX3" fmla="*/ 1080839 w 11610109"/>
              <a:gd name="connsiteY3" fmla="*/ 0 h 6484903"/>
              <a:gd name="connsiteX4" fmla="*/ 10529270 w 11610109"/>
              <a:gd name="connsiteY4" fmla="*/ 0 h 6484903"/>
              <a:gd name="connsiteX5" fmla="*/ 11610109 w 11610109"/>
              <a:gd name="connsiteY5" fmla="*/ 1080839 h 6484903"/>
              <a:gd name="connsiteX6" fmla="*/ 11610109 w 11610109"/>
              <a:gd name="connsiteY6" fmla="*/ 5404064 h 6484903"/>
              <a:gd name="connsiteX7" fmla="*/ 10529270 w 11610109"/>
              <a:gd name="connsiteY7" fmla="*/ 6484903 h 6484903"/>
              <a:gd name="connsiteX8" fmla="*/ 1080839 w 11610109"/>
              <a:gd name="connsiteY8" fmla="*/ 6484903 h 6484903"/>
              <a:gd name="connsiteX9" fmla="*/ 0 w 11610109"/>
              <a:gd name="connsiteY9" fmla="*/ 5404064 h 6484903"/>
              <a:gd name="connsiteX10" fmla="*/ 0 w 11610109"/>
              <a:gd name="connsiteY10" fmla="*/ 1080839 h 6484903"/>
              <a:gd name="connsiteX0" fmla="*/ 0 w 11610109"/>
              <a:gd name="connsiteY0" fmla="*/ 1080839 h 6484903"/>
              <a:gd name="connsiteX1" fmla="*/ 110838 w 11610109"/>
              <a:gd name="connsiteY1" fmla="*/ 136599 h 6484903"/>
              <a:gd name="connsiteX2" fmla="*/ 110838 w 11610109"/>
              <a:gd name="connsiteY2" fmla="*/ 178162 h 6484903"/>
              <a:gd name="connsiteX3" fmla="*/ 1080839 w 11610109"/>
              <a:gd name="connsiteY3" fmla="*/ 0 h 6484903"/>
              <a:gd name="connsiteX4" fmla="*/ 10529270 w 11610109"/>
              <a:gd name="connsiteY4" fmla="*/ 0 h 6484903"/>
              <a:gd name="connsiteX5" fmla="*/ 11610109 w 11610109"/>
              <a:gd name="connsiteY5" fmla="*/ 1080839 h 6484903"/>
              <a:gd name="connsiteX6" fmla="*/ 11610109 w 11610109"/>
              <a:gd name="connsiteY6" fmla="*/ 5404064 h 6484903"/>
              <a:gd name="connsiteX7" fmla="*/ 10529270 w 11610109"/>
              <a:gd name="connsiteY7" fmla="*/ 6484903 h 6484903"/>
              <a:gd name="connsiteX8" fmla="*/ 1080839 w 11610109"/>
              <a:gd name="connsiteY8" fmla="*/ 6484903 h 6484903"/>
              <a:gd name="connsiteX9" fmla="*/ 0 w 11610109"/>
              <a:gd name="connsiteY9" fmla="*/ 5404064 h 6484903"/>
              <a:gd name="connsiteX10" fmla="*/ 0 w 11610109"/>
              <a:gd name="connsiteY10" fmla="*/ 1080839 h 6484903"/>
              <a:gd name="connsiteX0" fmla="*/ 0 w 11610109"/>
              <a:gd name="connsiteY0" fmla="*/ 1080839 h 6484903"/>
              <a:gd name="connsiteX1" fmla="*/ 110838 w 11610109"/>
              <a:gd name="connsiteY1" fmla="*/ 136599 h 6484903"/>
              <a:gd name="connsiteX2" fmla="*/ 110838 w 11610109"/>
              <a:gd name="connsiteY2" fmla="*/ 178162 h 6484903"/>
              <a:gd name="connsiteX3" fmla="*/ 1080839 w 11610109"/>
              <a:gd name="connsiteY3" fmla="*/ 0 h 6484903"/>
              <a:gd name="connsiteX4" fmla="*/ 10529270 w 11610109"/>
              <a:gd name="connsiteY4" fmla="*/ 0 h 6484903"/>
              <a:gd name="connsiteX5" fmla="*/ 11443856 w 11610109"/>
              <a:gd name="connsiteY5" fmla="*/ 205871 h 6484903"/>
              <a:gd name="connsiteX6" fmla="*/ 11610109 w 11610109"/>
              <a:gd name="connsiteY6" fmla="*/ 1080839 h 6484903"/>
              <a:gd name="connsiteX7" fmla="*/ 11610109 w 11610109"/>
              <a:gd name="connsiteY7" fmla="*/ 5404064 h 6484903"/>
              <a:gd name="connsiteX8" fmla="*/ 10529270 w 11610109"/>
              <a:gd name="connsiteY8" fmla="*/ 6484903 h 6484903"/>
              <a:gd name="connsiteX9" fmla="*/ 1080839 w 11610109"/>
              <a:gd name="connsiteY9" fmla="*/ 6484903 h 6484903"/>
              <a:gd name="connsiteX10" fmla="*/ 0 w 11610109"/>
              <a:gd name="connsiteY10" fmla="*/ 5404064 h 6484903"/>
              <a:gd name="connsiteX11" fmla="*/ 0 w 11610109"/>
              <a:gd name="connsiteY11" fmla="*/ 1080839 h 6484903"/>
              <a:gd name="connsiteX0" fmla="*/ 68202 w 11678311"/>
              <a:gd name="connsiteY0" fmla="*/ 1080839 h 6484903"/>
              <a:gd name="connsiteX1" fmla="*/ 179040 w 11678311"/>
              <a:gd name="connsiteY1" fmla="*/ 136599 h 6484903"/>
              <a:gd name="connsiteX2" fmla="*/ 54349 w 11678311"/>
              <a:gd name="connsiteY2" fmla="*/ 53471 h 6484903"/>
              <a:gd name="connsiteX3" fmla="*/ 1149041 w 11678311"/>
              <a:gd name="connsiteY3" fmla="*/ 0 h 6484903"/>
              <a:gd name="connsiteX4" fmla="*/ 10597472 w 11678311"/>
              <a:gd name="connsiteY4" fmla="*/ 0 h 6484903"/>
              <a:gd name="connsiteX5" fmla="*/ 11512058 w 11678311"/>
              <a:gd name="connsiteY5" fmla="*/ 205871 h 6484903"/>
              <a:gd name="connsiteX6" fmla="*/ 11678311 w 11678311"/>
              <a:gd name="connsiteY6" fmla="*/ 1080839 h 6484903"/>
              <a:gd name="connsiteX7" fmla="*/ 11678311 w 11678311"/>
              <a:gd name="connsiteY7" fmla="*/ 5404064 h 6484903"/>
              <a:gd name="connsiteX8" fmla="*/ 10597472 w 11678311"/>
              <a:gd name="connsiteY8" fmla="*/ 6484903 h 6484903"/>
              <a:gd name="connsiteX9" fmla="*/ 1149041 w 11678311"/>
              <a:gd name="connsiteY9" fmla="*/ 6484903 h 6484903"/>
              <a:gd name="connsiteX10" fmla="*/ 68202 w 11678311"/>
              <a:gd name="connsiteY10" fmla="*/ 5404064 h 6484903"/>
              <a:gd name="connsiteX11" fmla="*/ 68202 w 11678311"/>
              <a:gd name="connsiteY11" fmla="*/ 1080839 h 6484903"/>
              <a:gd name="connsiteX0" fmla="*/ 51259 w 11661368"/>
              <a:gd name="connsiteY0" fmla="*/ 1152059 h 6556123"/>
              <a:gd name="connsiteX1" fmla="*/ 162097 w 11661368"/>
              <a:gd name="connsiteY1" fmla="*/ 207819 h 6556123"/>
              <a:gd name="connsiteX2" fmla="*/ 37406 w 11661368"/>
              <a:gd name="connsiteY2" fmla="*/ 124691 h 6556123"/>
              <a:gd name="connsiteX3" fmla="*/ 1132098 w 11661368"/>
              <a:gd name="connsiteY3" fmla="*/ 71220 h 6556123"/>
              <a:gd name="connsiteX4" fmla="*/ 5537660 w 11661368"/>
              <a:gd name="connsiteY4" fmla="*/ 0 h 6556123"/>
              <a:gd name="connsiteX5" fmla="*/ 10580529 w 11661368"/>
              <a:gd name="connsiteY5" fmla="*/ 71220 h 6556123"/>
              <a:gd name="connsiteX6" fmla="*/ 11495115 w 11661368"/>
              <a:gd name="connsiteY6" fmla="*/ 277091 h 6556123"/>
              <a:gd name="connsiteX7" fmla="*/ 11661368 w 11661368"/>
              <a:gd name="connsiteY7" fmla="*/ 1152059 h 6556123"/>
              <a:gd name="connsiteX8" fmla="*/ 11661368 w 11661368"/>
              <a:gd name="connsiteY8" fmla="*/ 5475284 h 6556123"/>
              <a:gd name="connsiteX9" fmla="*/ 10580529 w 11661368"/>
              <a:gd name="connsiteY9" fmla="*/ 6556123 h 6556123"/>
              <a:gd name="connsiteX10" fmla="*/ 1132098 w 11661368"/>
              <a:gd name="connsiteY10" fmla="*/ 6556123 h 6556123"/>
              <a:gd name="connsiteX11" fmla="*/ 51259 w 11661368"/>
              <a:gd name="connsiteY11" fmla="*/ 5475284 h 6556123"/>
              <a:gd name="connsiteX12" fmla="*/ 51259 w 11661368"/>
              <a:gd name="connsiteY12" fmla="*/ 1152059 h 6556123"/>
              <a:gd name="connsiteX0" fmla="*/ 51259 w 11661368"/>
              <a:gd name="connsiteY0" fmla="*/ 1152255 h 6556319"/>
              <a:gd name="connsiteX1" fmla="*/ 162097 w 11661368"/>
              <a:gd name="connsiteY1" fmla="*/ 208015 h 6556319"/>
              <a:gd name="connsiteX2" fmla="*/ 37406 w 11661368"/>
              <a:gd name="connsiteY2" fmla="*/ 124887 h 6556319"/>
              <a:gd name="connsiteX3" fmla="*/ 1132098 w 11661368"/>
              <a:gd name="connsiteY3" fmla="*/ 71416 h 6556319"/>
              <a:gd name="connsiteX4" fmla="*/ 2240277 w 11661368"/>
              <a:gd name="connsiteY4" fmla="*/ 97178 h 6556319"/>
              <a:gd name="connsiteX5" fmla="*/ 5537660 w 11661368"/>
              <a:gd name="connsiteY5" fmla="*/ 196 h 6556319"/>
              <a:gd name="connsiteX6" fmla="*/ 10580529 w 11661368"/>
              <a:gd name="connsiteY6" fmla="*/ 71416 h 6556319"/>
              <a:gd name="connsiteX7" fmla="*/ 11495115 w 11661368"/>
              <a:gd name="connsiteY7" fmla="*/ 277287 h 6556319"/>
              <a:gd name="connsiteX8" fmla="*/ 11661368 w 11661368"/>
              <a:gd name="connsiteY8" fmla="*/ 1152255 h 6556319"/>
              <a:gd name="connsiteX9" fmla="*/ 11661368 w 11661368"/>
              <a:gd name="connsiteY9" fmla="*/ 5475480 h 6556319"/>
              <a:gd name="connsiteX10" fmla="*/ 10580529 w 11661368"/>
              <a:gd name="connsiteY10" fmla="*/ 6556319 h 6556319"/>
              <a:gd name="connsiteX11" fmla="*/ 1132098 w 11661368"/>
              <a:gd name="connsiteY11" fmla="*/ 6556319 h 6556319"/>
              <a:gd name="connsiteX12" fmla="*/ 51259 w 11661368"/>
              <a:gd name="connsiteY12" fmla="*/ 5475480 h 6556319"/>
              <a:gd name="connsiteX13" fmla="*/ 51259 w 11661368"/>
              <a:gd name="connsiteY13" fmla="*/ 1152255 h 6556319"/>
              <a:gd name="connsiteX0" fmla="*/ 51259 w 11661368"/>
              <a:gd name="connsiteY0" fmla="*/ 1152059 h 6556123"/>
              <a:gd name="connsiteX1" fmla="*/ 162097 w 11661368"/>
              <a:gd name="connsiteY1" fmla="*/ 207819 h 6556123"/>
              <a:gd name="connsiteX2" fmla="*/ 37406 w 11661368"/>
              <a:gd name="connsiteY2" fmla="*/ 124691 h 6556123"/>
              <a:gd name="connsiteX3" fmla="*/ 1132098 w 11661368"/>
              <a:gd name="connsiteY3" fmla="*/ 71220 h 6556123"/>
              <a:gd name="connsiteX4" fmla="*/ 2240277 w 11661368"/>
              <a:gd name="connsiteY4" fmla="*/ 96982 h 6556123"/>
              <a:gd name="connsiteX5" fmla="*/ 5537660 w 11661368"/>
              <a:gd name="connsiteY5" fmla="*/ 0 h 6556123"/>
              <a:gd name="connsiteX6" fmla="*/ 9195259 w 11661368"/>
              <a:gd name="connsiteY6" fmla="*/ 124691 h 6556123"/>
              <a:gd name="connsiteX7" fmla="*/ 10580529 w 11661368"/>
              <a:gd name="connsiteY7" fmla="*/ 71220 h 6556123"/>
              <a:gd name="connsiteX8" fmla="*/ 11495115 w 11661368"/>
              <a:gd name="connsiteY8" fmla="*/ 277091 h 6556123"/>
              <a:gd name="connsiteX9" fmla="*/ 11661368 w 11661368"/>
              <a:gd name="connsiteY9" fmla="*/ 1152059 h 6556123"/>
              <a:gd name="connsiteX10" fmla="*/ 11661368 w 11661368"/>
              <a:gd name="connsiteY10" fmla="*/ 5475284 h 6556123"/>
              <a:gd name="connsiteX11" fmla="*/ 10580529 w 11661368"/>
              <a:gd name="connsiteY11" fmla="*/ 6556123 h 6556123"/>
              <a:gd name="connsiteX12" fmla="*/ 1132098 w 11661368"/>
              <a:gd name="connsiteY12" fmla="*/ 6556123 h 6556123"/>
              <a:gd name="connsiteX13" fmla="*/ 51259 w 11661368"/>
              <a:gd name="connsiteY13" fmla="*/ 5475284 h 6556123"/>
              <a:gd name="connsiteX14" fmla="*/ 51259 w 11661368"/>
              <a:gd name="connsiteY14" fmla="*/ 1152059 h 6556123"/>
              <a:gd name="connsiteX0" fmla="*/ 51259 w 11661368"/>
              <a:gd name="connsiteY0" fmla="*/ 1184206 h 6588270"/>
              <a:gd name="connsiteX1" fmla="*/ 162097 w 11661368"/>
              <a:gd name="connsiteY1" fmla="*/ 239966 h 6588270"/>
              <a:gd name="connsiteX2" fmla="*/ 37406 w 11661368"/>
              <a:gd name="connsiteY2" fmla="*/ 156838 h 6588270"/>
              <a:gd name="connsiteX3" fmla="*/ 1132098 w 11661368"/>
              <a:gd name="connsiteY3" fmla="*/ 103367 h 6588270"/>
              <a:gd name="connsiteX4" fmla="*/ 2240277 w 11661368"/>
              <a:gd name="connsiteY4" fmla="*/ 129129 h 6588270"/>
              <a:gd name="connsiteX5" fmla="*/ 2960714 w 11661368"/>
              <a:gd name="connsiteY5" fmla="*/ 4438 h 6588270"/>
              <a:gd name="connsiteX6" fmla="*/ 5537660 w 11661368"/>
              <a:gd name="connsiteY6" fmla="*/ 32147 h 6588270"/>
              <a:gd name="connsiteX7" fmla="*/ 9195259 w 11661368"/>
              <a:gd name="connsiteY7" fmla="*/ 156838 h 6588270"/>
              <a:gd name="connsiteX8" fmla="*/ 10580529 w 11661368"/>
              <a:gd name="connsiteY8" fmla="*/ 103367 h 6588270"/>
              <a:gd name="connsiteX9" fmla="*/ 11495115 w 11661368"/>
              <a:gd name="connsiteY9" fmla="*/ 309238 h 6588270"/>
              <a:gd name="connsiteX10" fmla="*/ 11661368 w 11661368"/>
              <a:gd name="connsiteY10" fmla="*/ 1184206 h 6588270"/>
              <a:gd name="connsiteX11" fmla="*/ 11661368 w 11661368"/>
              <a:gd name="connsiteY11" fmla="*/ 5507431 h 6588270"/>
              <a:gd name="connsiteX12" fmla="*/ 10580529 w 11661368"/>
              <a:gd name="connsiteY12" fmla="*/ 6588270 h 6588270"/>
              <a:gd name="connsiteX13" fmla="*/ 1132098 w 11661368"/>
              <a:gd name="connsiteY13" fmla="*/ 6588270 h 6588270"/>
              <a:gd name="connsiteX14" fmla="*/ 51259 w 11661368"/>
              <a:gd name="connsiteY14" fmla="*/ 5507431 h 6588270"/>
              <a:gd name="connsiteX15" fmla="*/ 51259 w 11661368"/>
              <a:gd name="connsiteY15" fmla="*/ 1184206 h 6588270"/>
              <a:gd name="connsiteX0" fmla="*/ 51259 w 11661368"/>
              <a:gd name="connsiteY0" fmla="*/ 1197066 h 6601130"/>
              <a:gd name="connsiteX1" fmla="*/ 162097 w 11661368"/>
              <a:gd name="connsiteY1" fmla="*/ 252826 h 6601130"/>
              <a:gd name="connsiteX2" fmla="*/ 37406 w 11661368"/>
              <a:gd name="connsiteY2" fmla="*/ 169698 h 6601130"/>
              <a:gd name="connsiteX3" fmla="*/ 1132098 w 11661368"/>
              <a:gd name="connsiteY3" fmla="*/ 116227 h 6601130"/>
              <a:gd name="connsiteX4" fmla="*/ 2240277 w 11661368"/>
              <a:gd name="connsiteY4" fmla="*/ 141989 h 6601130"/>
              <a:gd name="connsiteX5" fmla="*/ 2960714 w 11661368"/>
              <a:gd name="connsiteY5" fmla="*/ 17298 h 6601130"/>
              <a:gd name="connsiteX6" fmla="*/ 5537660 w 11661368"/>
              <a:gd name="connsiteY6" fmla="*/ 45007 h 6601130"/>
              <a:gd name="connsiteX7" fmla="*/ 7768241 w 11661368"/>
              <a:gd name="connsiteY7" fmla="*/ 3444 h 6601130"/>
              <a:gd name="connsiteX8" fmla="*/ 9195259 w 11661368"/>
              <a:gd name="connsiteY8" fmla="*/ 169698 h 6601130"/>
              <a:gd name="connsiteX9" fmla="*/ 10580529 w 11661368"/>
              <a:gd name="connsiteY9" fmla="*/ 116227 h 6601130"/>
              <a:gd name="connsiteX10" fmla="*/ 11495115 w 11661368"/>
              <a:gd name="connsiteY10" fmla="*/ 322098 h 6601130"/>
              <a:gd name="connsiteX11" fmla="*/ 11661368 w 11661368"/>
              <a:gd name="connsiteY11" fmla="*/ 1197066 h 6601130"/>
              <a:gd name="connsiteX12" fmla="*/ 11661368 w 11661368"/>
              <a:gd name="connsiteY12" fmla="*/ 5520291 h 6601130"/>
              <a:gd name="connsiteX13" fmla="*/ 10580529 w 11661368"/>
              <a:gd name="connsiteY13" fmla="*/ 6601130 h 6601130"/>
              <a:gd name="connsiteX14" fmla="*/ 1132098 w 11661368"/>
              <a:gd name="connsiteY14" fmla="*/ 6601130 h 6601130"/>
              <a:gd name="connsiteX15" fmla="*/ 51259 w 11661368"/>
              <a:gd name="connsiteY15" fmla="*/ 5520291 h 6601130"/>
              <a:gd name="connsiteX16" fmla="*/ 51259 w 11661368"/>
              <a:gd name="connsiteY16" fmla="*/ 1197066 h 6601130"/>
              <a:gd name="connsiteX0" fmla="*/ 138545 w 11748654"/>
              <a:gd name="connsiteY0" fmla="*/ 1197066 h 6601130"/>
              <a:gd name="connsiteX1" fmla="*/ 249383 w 11748654"/>
              <a:gd name="connsiteY1" fmla="*/ 252826 h 6601130"/>
              <a:gd name="connsiteX2" fmla="*/ 124692 w 11748654"/>
              <a:gd name="connsiteY2" fmla="*/ 169698 h 6601130"/>
              <a:gd name="connsiteX3" fmla="*/ 1219384 w 11748654"/>
              <a:gd name="connsiteY3" fmla="*/ 116227 h 6601130"/>
              <a:gd name="connsiteX4" fmla="*/ 2327563 w 11748654"/>
              <a:gd name="connsiteY4" fmla="*/ 141989 h 6601130"/>
              <a:gd name="connsiteX5" fmla="*/ 3048000 w 11748654"/>
              <a:gd name="connsiteY5" fmla="*/ 17298 h 6601130"/>
              <a:gd name="connsiteX6" fmla="*/ 5624946 w 11748654"/>
              <a:gd name="connsiteY6" fmla="*/ 45007 h 6601130"/>
              <a:gd name="connsiteX7" fmla="*/ 7855527 w 11748654"/>
              <a:gd name="connsiteY7" fmla="*/ 3444 h 6601130"/>
              <a:gd name="connsiteX8" fmla="*/ 9282545 w 11748654"/>
              <a:gd name="connsiteY8" fmla="*/ 169698 h 6601130"/>
              <a:gd name="connsiteX9" fmla="*/ 10667815 w 11748654"/>
              <a:gd name="connsiteY9" fmla="*/ 116227 h 6601130"/>
              <a:gd name="connsiteX10" fmla="*/ 11582401 w 11748654"/>
              <a:gd name="connsiteY10" fmla="*/ 322098 h 6601130"/>
              <a:gd name="connsiteX11" fmla="*/ 11748654 w 11748654"/>
              <a:gd name="connsiteY11" fmla="*/ 1197066 h 6601130"/>
              <a:gd name="connsiteX12" fmla="*/ 11748654 w 11748654"/>
              <a:gd name="connsiteY12" fmla="*/ 5520291 h 6601130"/>
              <a:gd name="connsiteX13" fmla="*/ 10667815 w 11748654"/>
              <a:gd name="connsiteY13" fmla="*/ 6601130 h 6601130"/>
              <a:gd name="connsiteX14" fmla="*/ 1219384 w 11748654"/>
              <a:gd name="connsiteY14" fmla="*/ 6601130 h 6601130"/>
              <a:gd name="connsiteX15" fmla="*/ 138545 w 11748654"/>
              <a:gd name="connsiteY15" fmla="*/ 5520291 h 6601130"/>
              <a:gd name="connsiteX16" fmla="*/ 0 w 11748654"/>
              <a:gd name="connsiteY16" fmla="*/ 2388117 h 6601130"/>
              <a:gd name="connsiteX17" fmla="*/ 138545 w 11748654"/>
              <a:gd name="connsiteY17" fmla="*/ 1197066 h 6601130"/>
              <a:gd name="connsiteX0" fmla="*/ 198421 w 11808530"/>
              <a:gd name="connsiteY0" fmla="*/ 1197066 h 6601130"/>
              <a:gd name="connsiteX1" fmla="*/ 309259 w 11808530"/>
              <a:gd name="connsiteY1" fmla="*/ 252826 h 6601130"/>
              <a:gd name="connsiteX2" fmla="*/ 184568 w 11808530"/>
              <a:gd name="connsiteY2" fmla="*/ 169698 h 6601130"/>
              <a:gd name="connsiteX3" fmla="*/ 1279260 w 11808530"/>
              <a:gd name="connsiteY3" fmla="*/ 116227 h 6601130"/>
              <a:gd name="connsiteX4" fmla="*/ 2387439 w 11808530"/>
              <a:gd name="connsiteY4" fmla="*/ 141989 h 6601130"/>
              <a:gd name="connsiteX5" fmla="*/ 3107876 w 11808530"/>
              <a:gd name="connsiteY5" fmla="*/ 17298 h 6601130"/>
              <a:gd name="connsiteX6" fmla="*/ 5684822 w 11808530"/>
              <a:gd name="connsiteY6" fmla="*/ 45007 h 6601130"/>
              <a:gd name="connsiteX7" fmla="*/ 7915403 w 11808530"/>
              <a:gd name="connsiteY7" fmla="*/ 3444 h 6601130"/>
              <a:gd name="connsiteX8" fmla="*/ 9342421 w 11808530"/>
              <a:gd name="connsiteY8" fmla="*/ 169698 h 6601130"/>
              <a:gd name="connsiteX9" fmla="*/ 10727691 w 11808530"/>
              <a:gd name="connsiteY9" fmla="*/ 116227 h 6601130"/>
              <a:gd name="connsiteX10" fmla="*/ 11642277 w 11808530"/>
              <a:gd name="connsiteY10" fmla="*/ 322098 h 6601130"/>
              <a:gd name="connsiteX11" fmla="*/ 11808530 w 11808530"/>
              <a:gd name="connsiteY11" fmla="*/ 1197066 h 6601130"/>
              <a:gd name="connsiteX12" fmla="*/ 11808530 w 11808530"/>
              <a:gd name="connsiteY12" fmla="*/ 5520291 h 6601130"/>
              <a:gd name="connsiteX13" fmla="*/ 10727691 w 11808530"/>
              <a:gd name="connsiteY13" fmla="*/ 6601130 h 6601130"/>
              <a:gd name="connsiteX14" fmla="*/ 1279260 w 11808530"/>
              <a:gd name="connsiteY14" fmla="*/ 6601130 h 6601130"/>
              <a:gd name="connsiteX15" fmla="*/ 198421 w 11808530"/>
              <a:gd name="connsiteY15" fmla="*/ 5520291 h 6601130"/>
              <a:gd name="connsiteX16" fmla="*/ 4458 w 11808530"/>
              <a:gd name="connsiteY16" fmla="*/ 4480153 h 6601130"/>
              <a:gd name="connsiteX17" fmla="*/ 59876 w 11808530"/>
              <a:gd name="connsiteY17" fmla="*/ 2388117 h 6601130"/>
              <a:gd name="connsiteX18" fmla="*/ 198421 w 11808530"/>
              <a:gd name="connsiteY18" fmla="*/ 1197066 h 6601130"/>
              <a:gd name="connsiteX0" fmla="*/ 198421 w 11808530"/>
              <a:gd name="connsiteY0" fmla="*/ 1197066 h 6601130"/>
              <a:gd name="connsiteX1" fmla="*/ 309259 w 11808530"/>
              <a:gd name="connsiteY1" fmla="*/ 252826 h 6601130"/>
              <a:gd name="connsiteX2" fmla="*/ 184568 w 11808530"/>
              <a:gd name="connsiteY2" fmla="*/ 169698 h 6601130"/>
              <a:gd name="connsiteX3" fmla="*/ 1279260 w 11808530"/>
              <a:gd name="connsiteY3" fmla="*/ 116227 h 6601130"/>
              <a:gd name="connsiteX4" fmla="*/ 2387439 w 11808530"/>
              <a:gd name="connsiteY4" fmla="*/ 141989 h 6601130"/>
              <a:gd name="connsiteX5" fmla="*/ 3107876 w 11808530"/>
              <a:gd name="connsiteY5" fmla="*/ 17298 h 6601130"/>
              <a:gd name="connsiteX6" fmla="*/ 5684822 w 11808530"/>
              <a:gd name="connsiteY6" fmla="*/ 45007 h 6601130"/>
              <a:gd name="connsiteX7" fmla="*/ 7915403 w 11808530"/>
              <a:gd name="connsiteY7" fmla="*/ 3444 h 6601130"/>
              <a:gd name="connsiteX8" fmla="*/ 9342421 w 11808530"/>
              <a:gd name="connsiteY8" fmla="*/ 169698 h 6601130"/>
              <a:gd name="connsiteX9" fmla="*/ 10727691 w 11808530"/>
              <a:gd name="connsiteY9" fmla="*/ 116227 h 6601130"/>
              <a:gd name="connsiteX10" fmla="*/ 11642277 w 11808530"/>
              <a:gd name="connsiteY10" fmla="*/ 322098 h 6601130"/>
              <a:gd name="connsiteX11" fmla="*/ 11808530 w 11808530"/>
              <a:gd name="connsiteY11" fmla="*/ 1197066 h 6601130"/>
              <a:gd name="connsiteX12" fmla="*/ 11808530 w 11808530"/>
              <a:gd name="connsiteY12" fmla="*/ 5520291 h 6601130"/>
              <a:gd name="connsiteX13" fmla="*/ 10727691 w 11808530"/>
              <a:gd name="connsiteY13" fmla="*/ 6601130 h 6601130"/>
              <a:gd name="connsiteX14" fmla="*/ 1279260 w 11808530"/>
              <a:gd name="connsiteY14" fmla="*/ 6601130 h 6601130"/>
              <a:gd name="connsiteX15" fmla="*/ 73730 w 11808530"/>
              <a:gd name="connsiteY15" fmla="*/ 6045717 h 6601130"/>
              <a:gd name="connsiteX16" fmla="*/ 198421 w 11808530"/>
              <a:gd name="connsiteY16" fmla="*/ 5520291 h 6601130"/>
              <a:gd name="connsiteX17" fmla="*/ 4458 w 11808530"/>
              <a:gd name="connsiteY17" fmla="*/ 4480153 h 6601130"/>
              <a:gd name="connsiteX18" fmla="*/ 59876 w 11808530"/>
              <a:gd name="connsiteY18" fmla="*/ 2388117 h 6601130"/>
              <a:gd name="connsiteX19" fmla="*/ 198421 w 11808530"/>
              <a:gd name="connsiteY19" fmla="*/ 1197066 h 6601130"/>
              <a:gd name="connsiteX0" fmla="*/ 198421 w 11808530"/>
              <a:gd name="connsiteY0" fmla="*/ 1197066 h 6601130"/>
              <a:gd name="connsiteX1" fmla="*/ 309259 w 11808530"/>
              <a:gd name="connsiteY1" fmla="*/ 252826 h 6601130"/>
              <a:gd name="connsiteX2" fmla="*/ 184568 w 11808530"/>
              <a:gd name="connsiteY2" fmla="*/ 169698 h 6601130"/>
              <a:gd name="connsiteX3" fmla="*/ 1279260 w 11808530"/>
              <a:gd name="connsiteY3" fmla="*/ 116227 h 6601130"/>
              <a:gd name="connsiteX4" fmla="*/ 2387439 w 11808530"/>
              <a:gd name="connsiteY4" fmla="*/ 141989 h 6601130"/>
              <a:gd name="connsiteX5" fmla="*/ 3107876 w 11808530"/>
              <a:gd name="connsiteY5" fmla="*/ 17298 h 6601130"/>
              <a:gd name="connsiteX6" fmla="*/ 5684822 w 11808530"/>
              <a:gd name="connsiteY6" fmla="*/ 45007 h 6601130"/>
              <a:gd name="connsiteX7" fmla="*/ 7915403 w 11808530"/>
              <a:gd name="connsiteY7" fmla="*/ 3444 h 6601130"/>
              <a:gd name="connsiteX8" fmla="*/ 9342421 w 11808530"/>
              <a:gd name="connsiteY8" fmla="*/ 169698 h 6601130"/>
              <a:gd name="connsiteX9" fmla="*/ 10727691 w 11808530"/>
              <a:gd name="connsiteY9" fmla="*/ 116227 h 6601130"/>
              <a:gd name="connsiteX10" fmla="*/ 11642277 w 11808530"/>
              <a:gd name="connsiteY10" fmla="*/ 322098 h 6601130"/>
              <a:gd name="connsiteX11" fmla="*/ 11808530 w 11808530"/>
              <a:gd name="connsiteY11" fmla="*/ 1197066 h 6601130"/>
              <a:gd name="connsiteX12" fmla="*/ 11808530 w 11808530"/>
              <a:gd name="connsiteY12" fmla="*/ 5520291 h 6601130"/>
              <a:gd name="connsiteX13" fmla="*/ 11656130 w 11808530"/>
              <a:gd name="connsiteY13" fmla="*/ 6308953 h 6601130"/>
              <a:gd name="connsiteX14" fmla="*/ 10727691 w 11808530"/>
              <a:gd name="connsiteY14" fmla="*/ 6601130 h 6601130"/>
              <a:gd name="connsiteX15" fmla="*/ 1279260 w 11808530"/>
              <a:gd name="connsiteY15" fmla="*/ 6601130 h 6601130"/>
              <a:gd name="connsiteX16" fmla="*/ 73730 w 11808530"/>
              <a:gd name="connsiteY16" fmla="*/ 6045717 h 6601130"/>
              <a:gd name="connsiteX17" fmla="*/ 198421 w 11808530"/>
              <a:gd name="connsiteY17" fmla="*/ 5520291 h 6601130"/>
              <a:gd name="connsiteX18" fmla="*/ 4458 w 11808530"/>
              <a:gd name="connsiteY18" fmla="*/ 4480153 h 6601130"/>
              <a:gd name="connsiteX19" fmla="*/ 59876 w 11808530"/>
              <a:gd name="connsiteY19" fmla="*/ 2388117 h 6601130"/>
              <a:gd name="connsiteX20" fmla="*/ 198421 w 11808530"/>
              <a:gd name="connsiteY20" fmla="*/ 1197066 h 6601130"/>
              <a:gd name="connsiteX0" fmla="*/ 198421 w 11864185"/>
              <a:gd name="connsiteY0" fmla="*/ 1197066 h 6601130"/>
              <a:gd name="connsiteX1" fmla="*/ 309259 w 11864185"/>
              <a:gd name="connsiteY1" fmla="*/ 252826 h 6601130"/>
              <a:gd name="connsiteX2" fmla="*/ 184568 w 11864185"/>
              <a:gd name="connsiteY2" fmla="*/ 169698 h 6601130"/>
              <a:gd name="connsiteX3" fmla="*/ 1279260 w 11864185"/>
              <a:gd name="connsiteY3" fmla="*/ 116227 h 6601130"/>
              <a:gd name="connsiteX4" fmla="*/ 2387439 w 11864185"/>
              <a:gd name="connsiteY4" fmla="*/ 141989 h 6601130"/>
              <a:gd name="connsiteX5" fmla="*/ 3107876 w 11864185"/>
              <a:gd name="connsiteY5" fmla="*/ 17298 h 6601130"/>
              <a:gd name="connsiteX6" fmla="*/ 5684822 w 11864185"/>
              <a:gd name="connsiteY6" fmla="*/ 45007 h 6601130"/>
              <a:gd name="connsiteX7" fmla="*/ 7915403 w 11864185"/>
              <a:gd name="connsiteY7" fmla="*/ 3444 h 6601130"/>
              <a:gd name="connsiteX8" fmla="*/ 9342421 w 11864185"/>
              <a:gd name="connsiteY8" fmla="*/ 169698 h 6601130"/>
              <a:gd name="connsiteX9" fmla="*/ 10727691 w 11864185"/>
              <a:gd name="connsiteY9" fmla="*/ 116227 h 6601130"/>
              <a:gd name="connsiteX10" fmla="*/ 11642277 w 11864185"/>
              <a:gd name="connsiteY10" fmla="*/ 322098 h 6601130"/>
              <a:gd name="connsiteX11" fmla="*/ 11808530 w 11864185"/>
              <a:gd name="connsiteY11" fmla="*/ 1197066 h 6601130"/>
              <a:gd name="connsiteX12" fmla="*/ 11863949 w 11864185"/>
              <a:gd name="connsiteY12" fmla="*/ 4812662 h 6601130"/>
              <a:gd name="connsiteX13" fmla="*/ 11808530 w 11864185"/>
              <a:gd name="connsiteY13" fmla="*/ 5520291 h 6601130"/>
              <a:gd name="connsiteX14" fmla="*/ 11656130 w 11864185"/>
              <a:gd name="connsiteY14" fmla="*/ 6308953 h 6601130"/>
              <a:gd name="connsiteX15" fmla="*/ 10727691 w 11864185"/>
              <a:gd name="connsiteY15" fmla="*/ 6601130 h 6601130"/>
              <a:gd name="connsiteX16" fmla="*/ 1279260 w 11864185"/>
              <a:gd name="connsiteY16" fmla="*/ 6601130 h 6601130"/>
              <a:gd name="connsiteX17" fmla="*/ 73730 w 11864185"/>
              <a:gd name="connsiteY17" fmla="*/ 6045717 h 6601130"/>
              <a:gd name="connsiteX18" fmla="*/ 198421 w 11864185"/>
              <a:gd name="connsiteY18" fmla="*/ 5520291 h 6601130"/>
              <a:gd name="connsiteX19" fmla="*/ 4458 w 11864185"/>
              <a:gd name="connsiteY19" fmla="*/ 4480153 h 6601130"/>
              <a:gd name="connsiteX20" fmla="*/ 59876 w 11864185"/>
              <a:gd name="connsiteY20" fmla="*/ 2388117 h 6601130"/>
              <a:gd name="connsiteX21" fmla="*/ 198421 w 11864185"/>
              <a:gd name="connsiteY21" fmla="*/ 1197066 h 6601130"/>
              <a:gd name="connsiteX0" fmla="*/ 198421 w 11893068"/>
              <a:gd name="connsiteY0" fmla="*/ 1197066 h 6601130"/>
              <a:gd name="connsiteX1" fmla="*/ 309259 w 11893068"/>
              <a:gd name="connsiteY1" fmla="*/ 252826 h 6601130"/>
              <a:gd name="connsiteX2" fmla="*/ 184568 w 11893068"/>
              <a:gd name="connsiteY2" fmla="*/ 169698 h 6601130"/>
              <a:gd name="connsiteX3" fmla="*/ 1279260 w 11893068"/>
              <a:gd name="connsiteY3" fmla="*/ 116227 h 6601130"/>
              <a:gd name="connsiteX4" fmla="*/ 2387439 w 11893068"/>
              <a:gd name="connsiteY4" fmla="*/ 141989 h 6601130"/>
              <a:gd name="connsiteX5" fmla="*/ 3107876 w 11893068"/>
              <a:gd name="connsiteY5" fmla="*/ 17298 h 6601130"/>
              <a:gd name="connsiteX6" fmla="*/ 5684822 w 11893068"/>
              <a:gd name="connsiteY6" fmla="*/ 45007 h 6601130"/>
              <a:gd name="connsiteX7" fmla="*/ 7915403 w 11893068"/>
              <a:gd name="connsiteY7" fmla="*/ 3444 h 6601130"/>
              <a:gd name="connsiteX8" fmla="*/ 9342421 w 11893068"/>
              <a:gd name="connsiteY8" fmla="*/ 169698 h 6601130"/>
              <a:gd name="connsiteX9" fmla="*/ 10727691 w 11893068"/>
              <a:gd name="connsiteY9" fmla="*/ 116227 h 6601130"/>
              <a:gd name="connsiteX10" fmla="*/ 11642277 w 11893068"/>
              <a:gd name="connsiteY10" fmla="*/ 322098 h 6601130"/>
              <a:gd name="connsiteX11" fmla="*/ 11808530 w 11893068"/>
              <a:gd name="connsiteY11" fmla="*/ 1197066 h 6601130"/>
              <a:gd name="connsiteX12" fmla="*/ 11891658 w 11893068"/>
              <a:gd name="connsiteY12" fmla="*/ 2221862 h 6601130"/>
              <a:gd name="connsiteX13" fmla="*/ 11863949 w 11893068"/>
              <a:gd name="connsiteY13" fmla="*/ 4812662 h 6601130"/>
              <a:gd name="connsiteX14" fmla="*/ 11808530 w 11893068"/>
              <a:gd name="connsiteY14" fmla="*/ 5520291 h 6601130"/>
              <a:gd name="connsiteX15" fmla="*/ 11656130 w 11893068"/>
              <a:gd name="connsiteY15" fmla="*/ 6308953 h 6601130"/>
              <a:gd name="connsiteX16" fmla="*/ 10727691 w 11893068"/>
              <a:gd name="connsiteY16" fmla="*/ 6601130 h 6601130"/>
              <a:gd name="connsiteX17" fmla="*/ 1279260 w 11893068"/>
              <a:gd name="connsiteY17" fmla="*/ 6601130 h 6601130"/>
              <a:gd name="connsiteX18" fmla="*/ 73730 w 11893068"/>
              <a:gd name="connsiteY18" fmla="*/ 6045717 h 6601130"/>
              <a:gd name="connsiteX19" fmla="*/ 198421 w 11893068"/>
              <a:gd name="connsiteY19" fmla="*/ 5520291 h 6601130"/>
              <a:gd name="connsiteX20" fmla="*/ 4458 w 11893068"/>
              <a:gd name="connsiteY20" fmla="*/ 4480153 h 6601130"/>
              <a:gd name="connsiteX21" fmla="*/ 59876 w 11893068"/>
              <a:gd name="connsiteY21" fmla="*/ 2388117 h 6601130"/>
              <a:gd name="connsiteX22" fmla="*/ 198421 w 11893068"/>
              <a:gd name="connsiteY22" fmla="*/ 1197066 h 6601130"/>
              <a:gd name="connsiteX0" fmla="*/ 198421 w 11893068"/>
              <a:gd name="connsiteY0" fmla="*/ 1197066 h 6601130"/>
              <a:gd name="connsiteX1" fmla="*/ 309259 w 11893068"/>
              <a:gd name="connsiteY1" fmla="*/ 252826 h 6601130"/>
              <a:gd name="connsiteX2" fmla="*/ 184568 w 11893068"/>
              <a:gd name="connsiteY2" fmla="*/ 169698 h 6601130"/>
              <a:gd name="connsiteX3" fmla="*/ 1279260 w 11893068"/>
              <a:gd name="connsiteY3" fmla="*/ 116227 h 6601130"/>
              <a:gd name="connsiteX4" fmla="*/ 2387439 w 11893068"/>
              <a:gd name="connsiteY4" fmla="*/ 141989 h 6601130"/>
              <a:gd name="connsiteX5" fmla="*/ 3107876 w 11893068"/>
              <a:gd name="connsiteY5" fmla="*/ 17298 h 6601130"/>
              <a:gd name="connsiteX6" fmla="*/ 5684822 w 11893068"/>
              <a:gd name="connsiteY6" fmla="*/ 45007 h 6601130"/>
              <a:gd name="connsiteX7" fmla="*/ 7915403 w 11893068"/>
              <a:gd name="connsiteY7" fmla="*/ 3444 h 6601130"/>
              <a:gd name="connsiteX8" fmla="*/ 9342421 w 11893068"/>
              <a:gd name="connsiteY8" fmla="*/ 169698 h 6601130"/>
              <a:gd name="connsiteX9" fmla="*/ 10727691 w 11893068"/>
              <a:gd name="connsiteY9" fmla="*/ 116227 h 6601130"/>
              <a:gd name="connsiteX10" fmla="*/ 11642277 w 11893068"/>
              <a:gd name="connsiteY10" fmla="*/ 322098 h 6601130"/>
              <a:gd name="connsiteX11" fmla="*/ 11808530 w 11893068"/>
              <a:gd name="connsiteY11" fmla="*/ 1197066 h 6601130"/>
              <a:gd name="connsiteX12" fmla="*/ 11891658 w 11893068"/>
              <a:gd name="connsiteY12" fmla="*/ 2221862 h 6601130"/>
              <a:gd name="connsiteX13" fmla="*/ 11863949 w 11893068"/>
              <a:gd name="connsiteY13" fmla="*/ 4812662 h 6601130"/>
              <a:gd name="connsiteX14" fmla="*/ 11808530 w 11893068"/>
              <a:gd name="connsiteY14" fmla="*/ 5520291 h 6601130"/>
              <a:gd name="connsiteX15" fmla="*/ 11656130 w 11893068"/>
              <a:gd name="connsiteY15" fmla="*/ 6308953 h 6601130"/>
              <a:gd name="connsiteX16" fmla="*/ 10727691 w 11893068"/>
              <a:gd name="connsiteY16" fmla="*/ 6601130 h 6601130"/>
              <a:gd name="connsiteX17" fmla="*/ 5961911 w 11893068"/>
              <a:gd name="connsiteY17" fmla="*/ 6516771 h 6601130"/>
              <a:gd name="connsiteX18" fmla="*/ 1279260 w 11893068"/>
              <a:gd name="connsiteY18" fmla="*/ 6601130 h 6601130"/>
              <a:gd name="connsiteX19" fmla="*/ 73730 w 11893068"/>
              <a:gd name="connsiteY19" fmla="*/ 6045717 h 6601130"/>
              <a:gd name="connsiteX20" fmla="*/ 198421 w 11893068"/>
              <a:gd name="connsiteY20" fmla="*/ 5520291 h 6601130"/>
              <a:gd name="connsiteX21" fmla="*/ 4458 w 11893068"/>
              <a:gd name="connsiteY21" fmla="*/ 4480153 h 6601130"/>
              <a:gd name="connsiteX22" fmla="*/ 59876 w 11893068"/>
              <a:gd name="connsiteY22" fmla="*/ 2388117 h 6601130"/>
              <a:gd name="connsiteX23" fmla="*/ 198421 w 11893068"/>
              <a:gd name="connsiteY23" fmla="*/ 1197066 h 6601130"/>
              <a:gd name="connsiteX0" fmla="*/ 198421 w 11893068"/>
              <a:gd name="connsiteY0" fmla="*/ 1197066 h 6646613"/>
              <a:gd name="connsiteX1" fmla="*/ 309259 w 11893068"/>
              <a:gd name="connsiteY1" fmla="*/ 252826 h 6646613"/>
              <a:gd name="connsiteX2" fmla="*/ 184568 w 11893068"/>
              <a:gd name="connsiteY2" fmla="*/ 169698 h 6646613"/>
              <a:gd name="connsiteX3" fmla="*/ 1279260 w 11893068"/>
              <a:gd name="connsiteY3" fmla="*/ 116227 h 6646613"/>
              <a:gd name="connsiteX4" fmla="*/ 2387439 w 11893068"/>
              <a:gd name="connsiteY4" fmla="*/ 141989 h 6646613"/>
              <a:gd name="connsiteX5" fmla="*/ 3107876 w 11893068"/>
              <a:gd name="connsiteY5" fmla="*/ 17298 h 6646613"/>
              <a:gd name="connsiteX6" fmla="*/ 5684822 w 11893068"/>
              <a:gd name="connsiteY6" fmla="*/ 45007 h 6646613"/>
              <a:gd name="connsiteX7" fmla="*/ 7915403 w 11893068"/>
              <a:gd name="connsiteY7" fmla="*/ 3444 h 6646613"/>
              <a:gd name="connsiteX8" fmla="*/ 9342421 w 11893068"/>
              <a:gd name="connsiteY8" fmla="*/ 169698 h 6646613"/>
              <a:gd name="connsiteX9" fmla="*/ 10727691 w 11893068"/>
              <a:gd name="connsiteY9" fmla="*/ 116227 h 6646613"/>
              <a:gd name="connsiteX10" fmla="*/ 11642277 w 11893068"/>
              <a:gd name="connsiteY10" fmla="*/ 322098 h 6646613"/>
              <a:gd name="connsiteX11" fmla="*/ 11808530 w 11893068"/>
              <a:gd name="connsiteY11" fmla="*/ 1197066 h 6646613"/>
              <a:gd name="connsiteX12" fmla="*/ 11891658 w 11893068"/>
              <a:gd name="connsiteY12" fmla="*/ 2221862 h 6646613"/>
              <a:gd name="connsiteX13" fmla="*/ 11863949 w 11893068"/>
              <a:gd name="connsiteY13" fmla="*/ 4812662 h 6646613"/>
              <a:gd name="connsiteX14" fmla="*/ 11808530 w 11893068"/>
              <a:gd name="connsiteY14" fmla="*/ 5520291 h 6646613"/>
              <a:gd name="connsiteX15" fmla="*/ 11656130 w 11893068"/>
              <a:gd name="connsiteY15" fmla="*/ 6308953 h 6646613"/>
              <a:gd name="connsiteX16" fmla="*/ 10727691 w 11893068"/>
              <a:gd name="connsiteY16" fmla="*/ 6601130 h 6646613"/>
              <a:gd name="connsiteX17" fmla="*/ 8441875 w 11893068"/>
              <a:gd name="connsiteY17" fmla="*/ 6641462 h 6646613"/>
              <a:gd name="connsiteX18" fmla="*/ 5961911 w 11893068"/>
              <a:gd name="connsiteY18" fmla="*/ 6516771 h 6646613"/>
              <a:gd name="connsiteX19" fmla="*/ 1279260 w 11893068"/>
              <a:gd name="connsiteY19" fmla="*/ 6601130 h 6646613"/>
              <a:gd name="connsiteX20" fmla="*/ 73730 w 11893068"/>
              <a:gd name="connsiteY20" fmla="*/ 6045717 h 6646613"/>
              <a:gd name="connsiteX21" fmla="*/ 198421 w 11893068"/>
              <a:gd name="connsiteY21" fmla="*/ 5520291 h 6646613"/>
              <a:gd name="connsiteX22" fmla="*/ 4458 w 11893068"/>
              <a:gd name="connsiteY22" fmla="*/ 4480153 h 6646613"/>
              <a:gd name="connsiteX23" fmla="*/ 59876 w 11893068"/>
              <a:gd name="connsiteY23" fmla="*/ 2388117 h 6646613"/>
              <a:gd name="connsiteX24" fmla="*/ 198421 w 11893068"/>
              <a:gd name="connsiteY24" fmla="*/ 1197066 h 6646613"/>
              <a:gd name="connsiteX0" fmla="*/ 198421 w 11893068"/>
              <a:gd name="connsiteY0" fmla="*/ 1197066 h 6655317"/>
              <a:gd name="connsiteX1" fmla="*/ 309259 w 11893068"/>
              <a:gd name="connsiteY1" fmla="*/ 252826 h 6655317"/>
              <a:gd name="connsiteX2" fmla="*/ 184568 w 11893068"/>
              <a:gd name="connsiteY2" fmla="*/ 169698 h 6655317"/>
              <a:gd name="connsiteX3" fmla="*/ 1279260 w 11893068"/>
              <a:gd name="connsiteY3" fmla="*/ 116227 h 6655317"/>
              <a:gd name="connsiteX4" fmla="*/ 2387439 w 11893068"/>
              <a:gd name="connsiteY4" fmla="*/ 141989 h 6655317"/>
              <a:gd name="connsiteX5" fmla="*/ 3107876 w 11893068"/>
              <a:gd name="connsiteY5" fmla="*/ 17298 h 6655317"/>
              <a:gd name="connsiteX6" fmla="*/ 5684822 w 11893068"/>
              <a:gd name="connsiteY6" fmla="*/ 45007 h 6655317"/>
              <a:gd name="connsiteX7" fmla="*/ 7915403 w 11893068"/>
              <a:gd name="connsiteY7" fmla="*/ 3444 h 6655317"/>
              <a:gd name="connsiteX8" fmla="*/ 9342421 w 11893068"/>
              <a:gd name="connsiteY8" fmla="*/ 169698 h 6655317"/>
              <a:gd name="connsiteX9" fmla="*/ 10727691 w 11893068"/>
              <a:gd name="connsiteY9" fmla="*/ 116227 h 6655317"/>
              <a:gd name="connsiteX10" fmla="*/ 11642277 w 11893068"/>
              <a:gd name="connsiteY10" fmla="*/ 322098 h 6655317"/>
              <a:gd name="connsiteX11" fmla="*/ 11808530 w 11893068"/>
              <a:gd name="connsiteY11" fmla="*/ 1197066 h 6655317"/>
              <a:gd name="connsiteX12" fmla="*/ 11891658 w 11893068"/>
              <a:gd name="connsiteY12" fmla="*/ 2221862 h 6655317"/>
              <a:gd name="connsiteX13" fmla="*/ 11863949 w 11893068"/>
              <a:gd name="connsiteY13" fmla="*/ 4812662 h 6655317"/>
              <a:gd name="connsiteX14" fmla="*/ 11808530 w 11893068"/>
              <a:gd name="connsiteY14" fmla="*/ 5520291 h 6655317"/>
              <a:gd name="connsiteX15" fmla="*/ 11656130 w 11893068"/>
              <a:gd name="connsiteY15" fmla="*/ 6308953 h 6655317"/>
              <a:gd name="connsiteX16" fmla="*/ 10727691 w 11893068"/>
              <a:gd name="connsiteY16" fmla="*/ 6601130 h 6655317"/>
              <a:gd name="connsiteX17" fmla="*/ 8441875 w 11893068"/>
              <a:gd name="connsiteY17" fmla="*/ 6641462 h 6655317"/>
              <a:gd name="connsiteX18" fmla="*/ 5961911 w 11893068"/>
              <a:gd name="connsiteY18" fmla="*/ 6516771 h 6655317"/>
              <a:gd name="connsiteX19" fmla="*/ 3592784 w 11893068"/>
              <a:gd name="connsiteY19" fmla="*/ 6655317 h 6655317"/>
              <a:gd name="connsiteX20" fmla="*/ 1279260 w 11893068"/>
              <a:gd name="connsiteY20" fmla="*/ 6601130 h 6655317"/>
              <a:gd name="connsiteX21" fmla="*/ 73730 w 11893068"/>
              <a:gd name="connsiteY21" fmla="*/ 6045717 h 6655317"/>
              <a:gd name="connsiteX22" fmla="*/ 198421 w 11893068"/>
              <a:gd name="connsiteY22" fmla="*/ 5520291 h 6655317"/>
              <a:gd name="connsiteX23" fmla="*/ 4458 w 11893068"/>
              <a:gd name="connsiteY23" fmla="*/ 4480153 h 6655317"/>
              <a:gd name="connsiteX24" fmla="*/ 59876 w 11893068"/>
              <a:gd name="connsiteY24" fmla="*/ 2388117 h 6655317"/>
              <a:gd name="connsiteX25" fmla="*/ 198421 w 11893068"/>
              <a:gd name="connsiteY25" fmla="*/ 1197066 h 6655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1893068" h="6655317">
                <a:moveTo>
                  <a:pt x="198421" y="1197066"/>
                </a:moveTo>
                <a:cubicBezTo>
                  <a:pt x="260767" y="330700"/>
                  <a:pt x="129119" y="432966"/>
                  <a:pt x="309259" y="252826"/>
                </a:cubicBezTo>
                <a:cubicBezTo>
                  <a:pt x="339277" y="74671"/>
                  <a:pt x="45992" y="197083"/>
                  <a:pt x="184568" y="169698"/>
                </a:cubicBezTo>
                <a:cubicBezTo>
                  <a:pt x="323144" y="142313"/>
                  <a:pt x="923660" y="130081"/>
                  <a:pt x="1279260" y="116227"/>
                </a:cubicBezTo>
                <a:cubicBezTo>
                  <a:pt x="1634860" y="102373"/>
                  <a:pt x="2080361" y="144623"/>
                  <a:pt x="2387439" y="141989"/>
                </a:cubicBezTo>
                <a:cubicBezTo>
                  <a:pt x="2694517" y="139355"/>
                  <a:pt x="2558312" y="33462"/>
                  <a:pt x="3107876" y="17298"/>
                </a:cubicBezTo>
                <a:cubicBezTo>
                  <a:pt x="3657440" y="1134"/>
                  <a:pt x="4911277" y="26534"/>
                  <a:pt x="5684822" y="45007"/>
                </a:cubicBezTo>
                <a:cubicBezTo>
                  <a:pt x="6458367" y="63480"/>
                  <a:pt x="7305803" y="-17338"/>
                  <a:pt x="7915403" y="3444"/>
                </a:cubicBezTo>
                <a:cubicBezTo>
                  <a:pt x="8525003" y="24226"/>
                  <a:pt x="8845997" y="171683"/>
                  <a:pt x="9342421" y="169698"/>
                </a:cubicBezTo>
                <a:lnTo>
                  <a:pt x="10727691" y="116227"/>
                </a:lnTo>
                <a:cubicBezTo>
                  <a:pt x="12406369" y="150539"/>
                  <a:pt x="11462137" y="141958"/>
                  <a:pt x="11642277" y="322098"/>
                </a:cubicBezTo>
                <a:cubicBezTo>
                  <a:pt x="11822417" y="502238"/>
                  <a:pt x="11783130" y="878130"/>
                  <a:pt x="11808530" y="1197066"/>
                </a:cubicBezTo>
                <a:cubicBezTo>
                  <a:pt x="11833930" y="1516003"/>
                  <a:pt x="11882422" y="1619263"/>
                  <a:pt x="11891658" y="2221862"/>
                </a:cubicBezTo>
                <a:cubicBezTo>
                  <a:pt x="11900895" y="2824461"/>
                  <a:pt x="11861640" y="4265233"/>
                  <a:pt x="11863949" y="4812662"/>
                </a:cubicBezTo>
                <a:lnTo>
                  <a:pt x="11808530" y="5520291"/>
                </a:lnTo>
                <a:cubicBezTo>
                  <a:pt x="11757730" y="6363036"/>
                  <a:pt x="11836270" y="6128813"/>
                  <a:pt x="11656130" y="6308953"/>
                </a:cubicBezTo>
                <a:cubicBezTo>
                  <a:pt x="11475990" y="6489093"/>
                  <a:pt x="11265709" y="6561876"/>
                  <a:pt x="10727691" y="6601130"/>
                </a:cubicBezTo>
                <a:cubicBezTo>
                  <a:pt x="10189673" y="6640384"/>
                  <a:pt x="9236172" y="6655522"/>
                  <a:pt x="8441875" y="6641462"/>
                </a:cubicBezTo>
                <a:cubicBezTo>
                  <a:pt x="7647578" y="6627402"/>
                  <a:pt x="6777020" y="6535244"/>
                  <a:pt x="5961911" y="6516771"/>
                </a:cubicBezTo>
                <a:cubicBezTo>
                  <a:pt x="5158347" y="6521389"/>
                  <a:pt x="4396348" y="6650699"/>
                  <a:pt x="3592784" y="6655317"/>
                </a:cubicBezTo>
                <a:lnTo>
                  <a:pt x="1279260" y="6601130"/>
                </a:lnTo>
                <a:cubicBezTo>
                  <a:pt x="-461764" y="6494707"/>
                  <a:pt x="253870" y="6225857"/>
                  <a:pt x="73730" y="6045717"/>
                </a:cubicBezTo>
                <a:cubicBezTo>
                  <a:pt x="-106410" y="5865577"/>
                  <a:pt x="244603" y="5767364"/>
                  <a:pt x="198421" y="5520291"/>
                </a:cubicBezTo>
                <a:cubicBezTo>
                  <a:pt x="13663" y="5162177"/>
                  <a:pt x="27549" y="5002182"/>
                  <a:pt x="4458" y="4480153"/>
                </a:cubicBezTo>
                <a:cubicBezTo>
                  <a:pt x="-18633" y="3958124"/>
                  <a:pt x="55258" y="2930680"/>
                  <a:pt x="59876" y="2388117"/>
                </a:cubicBezTo>
                <a:lnTo>
                  <a:pt x="198421" y="1197066"/>
                </a:lnTo>
                <a:close/>
              </a:path>
            </a:pathLst>
          </a:cu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78DACB82-43BC-45B0-AFA4-6E0D3CCE8CA6}"/>
              </a:ext>
            </a:extLst>
          </p:cNvPr>
          <p:cNvSpPr/>
          <p:nvPr/>
        </p:nvSpPr>
        <p:spPr>
          <a:xfrm>
            <a:off x="1104900" y="123824"/>
            <a:ext cx="10339768" cy="771525"/>
          </a:xfrm>
          <a:prstGeom prst="roundRect">
            <a:avLst/>
          </a:prstGeom>
          <a:solidFill>
            <a:srgbClr val="FDEBC4"/>
          </a:solidFill>
          <a:ln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3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Một số việc sử dụng thực vật và động vật trong đời sống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041DD9D-7124-4F37-83E7-8A0130D800D4}"/>
              </a:ext>
            </a:extLst>
          </p:cNvPr>
          <p:cNvGrpSpPr/>
          <p:nvPr/>
        </p:nvGrpSpPr>
        <p:grpSpPr>
          <a:xfrm>
            <a:off x="792181" y="940838"/>
            <a:ext cx="3122593" cy="2554837"/>
            <a:chOff x="38415" y="44877"/>
            <a:chExt cx="2928308" cy="1743970"/>
          </a:xfrm>
        </p:grpSpPr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0D4208E6-EC68-4F90-9960-3F873194582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38415" y="44877"/>
              <a:ext cx="2928308" cy="1743970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5FA59A6-B55A-42EE-BF3E-3503EF73CE50}"/>
                </a:ext>
              </a:extLst>
            </p:cNvPr>
            <p:cNvSpPr txBox="1"/>
            <p:nvPr/>
          </p:nvSpPr>
          <p:spPr>
            <a:xfrm>
              <a:off x="225789" y="987982"/>
              <a:ext cx="2633569" cy="6512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R="0" lvl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ts val="1000"/>
                <a:tabLst>
                  <a:tab pos="457200" algn="l"/>
                </a:tabLst>
                <a:defRPr/>
              </a:pPr>
              <a:r>
                <a:rPr kumimoji="0" lang="nl-NL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Làm mứt, bánh kẹo.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2050" name="Picture 2" descr="Khay mứt ngày Tết của người Việt có những gì?">
            <a:extLst>
              <a:ext uri="{FF2B5EF4-FFF2-40B4-BE49-F238E27FC236}">
                <a16:creationId xmlns:a16="http://schemas.microsoft.com/office/drawing/2014/main" id="{F3C1B8FD-48B9-4F08-A271-E247420C89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8257" y="1666875"/>
            <a:ext cx="6976534" cy="392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1568350"/>
      </p:ext>
    </p:extLst>
  </p:cSld>
  <p:clrMapOvr>
    <a:masterClrMapping/>
  </p:clrMapOvr>
  <p:transition spd="slow"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5"/>
          <p:cNvSpPr/>
          <p:nvPr/>
        </p:nvSpPr>
        <p:spPr>
          <a:xfrm>
            <a:off x="495300" y="76200"/>
            <a:ext cx="11271103" cy="6610349"/>
          </a:xfrm>
          <a:custGeom>
            <a:avLst/>
            <a:gdLst>
              <a:gd name="connsiteX0" fmla="*/ 0 w 11610109"/>
              <a:gd name="connsiteY0" fmla="*/ 1080839 h 6484903"/>
              <a:gd name="connsiteX1" fmla="*/ 1080839 w 11610109"/>
              <a:gd name="connsiteY1" fmla="*/ 0 h 6484903"/>
              <a:gd name="connsiteX2" fmla="*/ 10529270 w 11610109"/>
              <a:gd name="connsiteY2" fmla="*/ 0 h 6484903"/>
              <a:gd name="connsiteX3" fmla="*/ 11610109 w 11610109"/>
              <a:gd name="connsiteY3" fmla="*/ 1080839 h 6484903"/>
              <a:gd name="connsiteX4" fmla="*/ 11610109 w 11610109"/>
              <a:gd name="connsiteY4" fmla="*/ 5404064 h 6484903"/>
              <a:gd name="connsiteX5" fmla="*/ 10529270 w 11610109"/>
              <a:gd name="connsiteY5" fmla="*/ 6484903 h 6484903"/>
              <a:gd name="connsiteX6" fmla="*/ 1080839 w 11610109"/>
              <a:gd name="connsiteY6" fmla="*/ 6484903 h 6484903"/>
              <a:gd name="connsiteX7" fmla="*/ 0 w 11610109"/>
              <a:gd name="connsiteY7" fmla="*/ 5404064 h 6484903"/>
              <a:gd name="connsiteX8" fmla="*/ 0 w 11610109"/>
              <a:gd name="connsiteY8" fmla="*/ 1080839 h 6484903"/>
              <a:gd name="connsiteX0" fmla="*/ 0 w 11610109"/>
              <a:gd name="connsiteY0" fmla="*/ 1080839 h 6484903"/>
              <a:gd name="connsiteX1" fmla="*/ 249383 w 11610109"/>
              <a:gd name="connsiteY1" fmla="*/ 164308 h 6484903"/>
              <a:gd name="connsiteX2" fmla="*/ 1080839 w 11610109"/>
              <a:gd name="connsiteY2" fmla="*/ 0 h 6484903"/>
              <a:gd name="connsiteX3" fmla="*/ 10529270 w 11610109"/>
              <a:gd name="connsiteY3" fmla="*/ 0 h 6484903"/>
              <a:gd name="connsiteX4" fmla="*/ 11610109 w 11610109"/>
              <a:gd name="connsiteY4" fmla="*/ 1080839 h 6484903"/>
              <a:gd name="connsiteX5" fmla="*/ 11610109 w 11610109"/>
              <a:gd name="connsiteY5" fmla="*/ 5404064 h 6484903"/>
              <a:gd name="connsiteX6" fmla="*/ 10529270 w 11610109"/>
              <a:gd name="connsiteY6" fmla="*/ 6484903 h 6484903"/>
              <a:gd name="connsiteX7" fmla="*/ 1080839 w 11610109"/>
              <a:gd name="connsiteY7" fmla="*/ 6484903 h 6484903"/>
              <a:gd name="connsiteX8" fmla="*/ 0 w 11610109"/>
              <a:gd name="connsiteY8" fmla="*/ 5404064 h 6484903"/>
              <a:gd name="connsiteX9" fmla="*/ 0 w 11610109"/>
              <a:gd name="connsiteY9" fmla="*/ 1080839 h 6484903"/>
              <a:gd name="connsiteX0" fmla="*/ 0 w 11610109"/>
              <a:gd name="connsiteY0" fmla="*/ 1080839 h 6484903"/>
              <a:gd name="connsiteX1" fmla="*/ 249383 w 11610109"/>
              <a:gd name="connsiteY1" fmla="*/ 164308 h 6484903"/>
              <a:gd name="connsiteX2" fmla="*/ 1080839 w 11610109"/>
              <a:gd name="connsiteY2" fmla="*/ 0 h 6484903"/>
              <a:gd name="connsiteX3" fmla="*/ 10529270 w 11610109"/>
              <a:gd name="connsiteY3" fmla="*/ 0 h 6484903"/>
              <a:gd name="connsiteX4" fmla="*/ 11610109 w 11610109"/>
              <a:gd name="connsiteY4" fmla="*/ 1080839 h 6484903"/>
              <a:gd name="connsiteX5" fmla="*/ 11610109 w 11610109"/>
              <a:gd name="connsiteY5" fmla="*/ 5404064 h 6484903"/>
              <a:gd name="connsiteX6" fmla="*/ 10529270 w 11610109"/>
              <a:gd name="connsiteY6" fmla="*/ 6484903 h 6484903"/>
              <a:gd name="connsiteX7" fmla="*/ 1080839 w 11610109"/>
              <a:gd name="connsiteY7" fmla="*/ 6484903 h 6484903"/>
              <a:gd name="connsiteX8" fmla="*/ 0 w 11610109"/>
              <a:gd name="connsiteY8" fmla="*/ 5404064 h 6484903"/>
              <a:gd name="connsiteX9" fmla="*/ 0 w 11610109"/>
              <a:gd name="connsiteY9" fmla="*/ 1080839 h 6484903"/>
              <a:gd name="connsiteX0" fmla="*/ 0 w 11610109"/>
              <a:gd name="connsiteY0" fmla="*/ 1080839 h 6484903"/>
              <a:gd name="connsiteX1" fmla="*/ 249383 w 11610109"/>
              <a:gd name="connsiteY1" fmla="*/ 164308 h 6484903"/>
              <a:gd name="connsiteX2" fmla="*/ 318656 w 11610109"/>
              <a:gd name="connsiteY2" fmla="*/ 81180 h 6484903"/>
              <a:gd name="connsiteX3" fmla="*/ 1080839 w 11610109"/>
              <a:gd name="connsiteY3" fmla="*/ 0 h 6484903"/>
              <a:gd name="connsiteX4" fmla="*/ 10529270 w 11610109"/>
              <a:gd name="connsiteY4" fmla="*/ 0 h 6484903"/>
              <a:gd name="connsiteX5" fmla="*/ 11610109 w 11610109"/>
              <a:gd name="connsiteY5" fmla="*/ 1080839 h 6484903"/>
              <a:gd name="connsiteX6" fmla="*/ 11610109 w 11610109"/>
              <a:gd name="connsiteY6" fmla="*/ 5404064 h 6484903"/>
              <a:gd name="connsiteX7" fmla="*/ 10529270 w 11610109"/>
              <a:gd name="connsiteY7" fmla="*/ 6484903 h 6484903"/>
              <a:gd name="connsiteX8" fmla="*/ 1080839 w 11610109"/>
              <a:gd name="connsiteY8" fmla="*/ 6484903 h 6484903"/>
              <a:gd name="connsiteX9" fmla="*/ 0 w 11610109"/>
              <a:gd name="connsiteY9" fmla="*/ 5404064 h 6484903"/>
              <a:gd name="connsiteX10" fmla="*/ 0 w 11610109"/>
              <a:gd name="connsiteY10" fmla="*/ 1080839 h 6484903"/>
              <a:gd name="connsiteX0" fmla="*/ 0 w 11610109"/>
              <a:gd name="connsiteY0" fmla="*/ 1080839 h 6484903"/>
              <a:gd name="connsiteX1" fmla="*/ 110838 w 11610109"/>
              <a:gd name="connsiteY1" fmla="*/ 136599 h 6484903"/>
              <a:gd name="connsiteX2" fmla="*/ 318656 w 11610109"/>
              <a:gd name="connsiteY2" fmla="*/ 81180 h 6484903"/>
              <a:gd name="connsiteX3" fmla="*/ 1080839 w 11610109"/>
              <a:gd name="connsiteY3" fmla="*/ 0 h 6484903"/>
              <a:gd name="connsiteX4" fmla="*/ 10529270 w 11610109"/>
              <a:gd name="connsiteY4" fmla="*/ 0 h 6484903"/>
              <a:gd name="connsiteX5" fmla="*/ 11610109 w 11610109"/>
              <a:gd name="connsiteY5" fmla="*/ 1080839 h 6484903"/>
              <a:gd name="connsiteX6" fmla="*/ 11610109 w 11610109"/>
              <a:gd name="connsiteY6" fmla="*/ 5404064 h 6484903"/>
              <a:gd name="connsiteX7" fmla="*/ 10529270 w 11610109"/>
              <a:gd name="connsiteY7" fmla="*/ 6484903 h 6484903"/>
              <a:gd name="connsiteX8" fmla="*/ 1080839 w 11610109"/>
              <a:gd name="connsiteY8" fmla="*/ 6484903 h 6484903"/>
              <a:gd name="connsiteX9" fmla="*/ 0 w 11610109"/>
              <a:gd name="connsiteY9" fmla="*/ 5404064 h 6484903"/>
              <a:gd name="connsiteX10" fmla="*/ 0 w 11610109"/>
              <a:gd name="connsiteY10" fmla="*/ 1080839 h 6484903"/>
              <a:gd name="connsiteX0" fmla="*/ 0 w 11610109"/>
              <a:gd name="connsiteY0" fmla="*/ 1080839 h 6484903"/>
              <a:gd name="connsiteX1" fmla="*/ 110838 w 11610109"/>
              <a:gd name="connsiteY1" fmla="*/ 136599 h 6484903"/>
              <a:gd name="connsiteX2" fmla="*/ 110838 w 11610109"/>
              <a:gd name="connsiteY2" fmla="*/ 178162 h 6484903"/>
              <a:gd name="connsiteX3" fmla="*/ 1080839 w 11610109"/>
              <a:gd name="connsiteY3" fmla="*/ 0 h 6484903"/>
              <a:gd name="connsiteX4" fmla="*/ 10529270 w 11610109"/>
              <a:gd name="connsiteY4" fmla="*/ 0 h 6484903"/>
              <a:gd name="connsiteX5" fmla="*/ 11610109 w 11610109"/>
              <a:gd name="connsiteY5" fmla="*/ 1080839 h 6484903"/>
              <a:gd name="connsiteX6" fmla="*/ 11610109 w 11610109"/>
              <a:gd name="connsiteY6" fmla="*/ 5404064 h 6484903"/>
              <a:gd name="connsiteX7" fmla="*/ 10529270 w 11610109"/>
              <a:gd name="connsiteY7" fmla="*/ 6484903 h 6484903"/>
              <a:gd name="connsiteX8" fmla="*/ 1080839 w 11610109"/>
              <a:gd name="connsiteY8" fmla="*/ 6484903 h 6484903"/>
              <a:gd name="connsiteX9" fmla="*/ 0 w 11610109"/>
              <a:gd name="connsiteY9" fmla="*/ 5404064 h 6484903"/>
              <a:gd name="connsiteX10" fmla="*/ 0 w 11610109"/>
              <a:gd name="connsiteY10" fmla="*/ 1080839 h 6484903"/>
              <a:gd name="connsiteX0" fmla="*/ 0 w 11610109"/>
              <a:gd name="connsiteY0" fmla="*/ 1080839 h 6484903"/>
              <a:gd name="connsiteX1" fmla="*/ 110838 w 11610109"/>
              <a:gd name="connsiteY1" fmla="*/ 136599 h 6484903"/>
              <a:gd name="connsiteX2" fmla="*/ 110838 w 11610109"/>
              <a:gd name="connsiteY2" fmla="*/ 178162 h 6484903"/>
              <a:gd name="connsiteX3" fmla="*/ 1080839 w 11610109"/>
              <a:gd name="connsiteY3" fmla="*/ 0 h 6484903"/>
              <a:gd name="connsiteX4" fmla="*/ 10529270 w 11610109"/>
              <a:gd name="connsiteY4" fmla="*/ 0 h 6484903"/>
              <a:gd name="connsiteX5" fmla="*/ 11443856 w 11610109"/>
              <a:gd name="connsiteY5" fmla="*/ 205871 h 6484903"/>
              <a:gd name="connsiteX6" fmla="*/ 11610109 w 11610109"/>
              <a:gd name="connsiteY6" fmla="*/ 1080839 h 6484903"/>
              <a:gd name="connsiteX7" fmla="*/ 11610109 w 11610109"/>
              <a:gd name="connsiteY7" fmla="*/ 5404064 h 6484903"/>
              <a:gd name="connsiteX8" fmla="*/ 10529270 w 11610109"/>
              <a:gd name="connsiteY8" fmla="*/ 6484903 h 6484903"/>
              <a:gd name="connsiteX9" fmla="*/ 1080839 w 11610109"/>
              <a:gd name="connsiteY9" fmla="*/ 6484903 h 6484903"/>
              <a:gd name="connsiteX10" fmla="*/ 0 w 11610109"/>
              <a:gd name="connsiteY10" fmla="*/ 5404064 h 6484903"/>
              <a:gd name="connsiteX11" fmla="*/ 0 w 11610109"/>
              <a:gd name="connsiteY11" fmla="*/ 1080839 h 6484903"/>
              <a:gd name="connsiteX0" fmla="*/ 68202 w 11678311"/>
              <a:gd name="connsiteY0" fmla="*/ 1080839 h 6484903"/>
              <a:gd name="connsiteX1" fmla="*/ 179040 w 11678311"/>
              <a:gd name="connsiteY1" fmla="*/ 136599 h 6484903"/>
              <a:gd name="connsiteX2" fmla="*/ 54349 w 11678311"/>
              <a:gd name="connsiteY2" fmla="*/ 53471 h 6484903"/>
              <a:gd name="connsiteX3" fmla="*/ 1149041 w 11678311"/>
              <a:gd name="connsiteY3" fmla="*/ 0 h 6484903"/>
              <a:gd name="connsiteX4" fmla="*/ 10597472 w 11678311"/>
              <a:gd name="connsiteY4" fmla="*/ 0 h 6484903"/>
              <a:gd name="connsiteX5" fmla="*/ 11512058 w 11678311"/>
              <a:gd name="connsiteY5" fmla="*/ 205871 h 6484903"/>
              <a:gd name="connsiteX6" fmla="*/ 11678311 w 11678311"/>
              <a:gd name="connsiteY6" fmla="*/ 1080839 h 6484903"/>
              <a:gd name="connsiteX7" fmla="*/ 11678311 w 11678311"/>
              <a:gd name="connsiteY7" fmla="*/ 5404064 h 6484903"/>
              <a:gd name="connsiteX8" fmla="*/ 10597472 w 11678311"/>
              <a:gd name="connsiteY8" fmla="*/ 6484903 h 6484903"/>
              <a:gd name="connsiteX9" fmla="*/ 1149041 w 11678311"/>
              <a:gd name="connsiteY9" fmla="*/ 6484903 h 6484903"/>
              <a:gd name="connsiteX10" fmla="*/ 68202 w 11678311"/>
              <a:gd name="connsiteY10" fmla="*/ 5404064 h 6484903"/>
              <a:gd name="connsiteX11" fmla="*/ 68202 w 11678311"/>
              <a:gd name="connsiteY11" fmla="*/ 1080839 h 6484903"/>
              <a:gd name="connsiteX0" fmla="*/ 51259 w 11661368"/>
              <a:gd name="connsiteY0" fmla="*/ 1152059 h 6556123"/>
              <a:gd name="connsiteX1" fmla="*/ 162097 w 11661368"/>
              <a:gd name="connsiteY1" fmla="*/ 207819 h 6556123"/>
              <a:gd name="connsiteX2" fmla="*/ 37406 w 11661368"/>
              <a:gd name="connsiteY2" fmla="*/ 124691 h 6556123"/>
              <a:gd name="connsiteX3" fmla="*/ 1132098 w 11661368"/>
              <a:gd name="connsiteY3" fmla="*/ 71220 h 6556123"/>
              <a:gd name="connsiteX4" fmla="*/ 5537660 w 11661368"/>
              <a:gd name="connsiteY4" fmla="*/ 0 h 6556123"/>
              <a:gd name="connsiteX5" fmla="*/ 10580529 w 11661368"/>
              <a:gd name="connsiteY5" fmla="*/ 71220 h 6556123"/>
              <a:gd name="connsiteX6" fmla="*/ 11495115 w 11661368"/>
              <a:gd name="connsiteY6" fmla="*/ 277091 h 6556123"/>
              <a:gd name="connsiteX7" fmla="*/ 11661368 w 11661368"/>
              <a:gd name="connsiteY7" fmla="*/ 1152059 h 6556123"/>
              <a:gd name="connsiteX8" fmla="*/ 11661368 w 11661368"/>
              <a:gd name="connsiteY8" fmla="*/ 5475284 h 6556123"/>
              <a:gd name="connsiteX9" fmla="*/ 10580529 w 11661368"/>
              <a:gd name="connsiteY9" fmla="*/ 6556123 h 6556123"/>
              <a:gd name="connsiteX10" fmla="*/ 1132098 w 11661368"/>
              <a:gd name="connsiteY10" fmla="*/ 6556123 h 6556123"/>
              <a:gd name="connsiteX11" fmla="*/ 51259 w 11661368"/>
              <a:gd name="connsiteY11" fmla="*/ 5475284 h 6556123"/>
              <a:gd name="connsiteX12" fmla="*/ 51259 w 11661368"/>
              <a:gd name="connsiteY12" fmla="*/ 1152059 h 6556123"/>
              <a:gd name="connsiteX0" fmla="*/ 51259 w 11661368"/>
              <a:gd name="connsiteY0" fmla="*/ 1152255 h 6556319"/>
              <a:gd name="connsiteX1" fmla="*/ 162097 w 11661368"/>
              <a:gd name="connsiteY1" fmla="*/ 208015 h 6556319"/>
              <a:gd name="connsiteX2" fmla="*/ 37406 w 11661368"/>
              <a:gd name="connsiteY2" fmla="*/ 124887 h 6556319"/>
              <a:gd name="connsiteX3" fmla="*/ 1132098 w 11661368"/>
              <a:gd name="connsiteY3" fmla="*/ 71416 h 6556319"/>
              <a:gd name="connsiteX4" fmla="*/ 2240277 w 11661368"/>
              <a:gd name="connsiteY4" fmla="*/ 97178 h 6556319"/>
              <a:gd name="connsiteX5" fmla="*/ 5537660 w 11661368"/>
              <a:gd name="connsiteY5" fmla="*/ 196 h 6556319"/>
              <a:gd name="connsiteX6" fmla="*/ 10580529 w 11661368"/>
              <a:gd name="connsiteY6" fmla="*/ 71416 h 6556319"/>
              <a:gd name="connsiteX7" fmla="*/ 11495115 w 11661368"/>
              <a:gd name="connsiteY7" fmla="*/ 277287 h 6556319"/>
              <a:gd name="connsiteX8" fmla="*/ 11661368 w 11661368"/>
              <a:gd name="connsiteY8" fmla="*/ 1152255 h 6556319"/>
              <a:gd name="connsiteX9" fmla="*/ 11661368 w 11661368"/>
              <a:gd name="connsiteY9" fmla="*/ 5475480 h 6556319"/>
              <a:gd name="connsiteX10" fmla="*/ 10580529 w 11661368"/>
              <a:gd name="connsiteY10" fmla="*/ 6556319 h 6556319"/>
              <a:gd name="connsiteX11" fmla="*/ 1132098 w 11661368"/>
              <a:gd name="connsiteY11" fmla="*/ 6556319 h 6556319"/>
              <a:gd name="connsiteX12" fmla="*/ 51259 w 11661368"/>
              <a:gd name="connsiteY12" fmla="*/ 5475480 h 6556319"/>
              <a:gd name="connsiteX13" fmla="*/ 51259 w 11661368"/>
              <a:gd name="connsiteY13" fmla="*/ 1152255 h 6556319"/>
              <a:gd name="connsiteX0" fmla="*/ 51259 w 11661368"/>
              <a:gd name="connsiteY0" fmla="*/ 1152059 h 6556123"/>
              <a:gd name="connsiteX1" fmla="*/ 162097 w 11661368"/>
              <a:gd name="connsiteY1" fmla="*/ 207819 h 6556123"/>
              <a:gd name="connsiteX2" fmla="*/ 37406 w 11661368"/>
              <a:gd name="connsiteY2" fmla="*/ 124691 h 6556123"/>
              <a:gd name="connsiteX3" fmla="*/ 1132098 w 11661368"/>
              <a:gd name="connsiteY3" fmla="*/ 71220 h 6556123"/>
              <a:gd name="connsiteX4" fmla="*/ 2240277 w 11661368"/>
              <a:gd name="connsiteY4" fmla="*/ 96982 h 6556123"/>
              <a:gd name="connsiteX5" fmla="*/ 5537660 w 11661368"/>
              <a:gd name="connsiteY5" fmla="*/ 0 h 6556123"/>
              <a:gd name="connsiteX6" fmla="*/ 9195259 w 11661368"/>
              <a:gd name="connsiteY6" fmla="*/ 124691 h 6556123"/>
              <a:gd name="connsiteX7" fmla="*/ 10580529 w 11661368"/>
              <a:gd name="connsiteY7" fmla="*/ 71220 h 6556123"/>
              <a:gd name="connsiteX8" fmla="*/ 11495115 w 11661368"/>
              <a:gd name="connsiteY8" fmla="*/ 277091 h 6556123"/>
              <a:gd name="connsiteX9" fmla="*/ 11661368 w 11661368"/>
              <a:gd name="connsiteY9" fmla="*/ 1152059 h 6556123"/>
              <a:gd name="connsiteX10" fmla="*/ 11661368 w 11661368"/>
              <a:gd name="connsiteY10" fmla="*/ 5475284 h 6556123"/>
              <a:gd name="connsiteX11" fmla="*/ 10580529 w 11661368"/>
              <a:gd name="connsiteY11" fmla="*/ 6556123 h 6556123"/>
              <a:gd name="connsiteX12" fmla="*/ 1132098 w 11661368"/>
              <a:gd name="connsiteY12" fmla="*/ 6556123 h 6556123"/>
              <a:gd name="connsiteX13" fmla="*/ 51259 w 11661368"/>
              <a:gd name="connsiteY13" fmla="*/ 5475284 h 6556123"/>
              <a:gd name="connsiteX14" fmla="*/ 51259 w 11661368"/>
              <a:gd name="connsiteY14" fmla="*/ 1152059 h 6556123"/>
              <a:gd name="connsiteX0" fmla="*/ 51259 w 11661368"/>
              <a:gd name="connsiteY0" fmla="*/ 1184206 h 6588270"/>
              <a:gd name="connsiteX1" fmla="*/ 162097 w 11661368"/>
              <a:gd name="connsiteY1" fmla="*/ 239966 h 6588270"/>
              <a:gd name="connsiteX2" fmla="*/ 37406 w 11661368"/>
              <a:gd name="connsiteY2" fmla="*/ 156838 h 6588270"/>
              <a:gd name="connsiteX3" fmla="*/ 1132098 w 11661368"/>
              <a:gd name="connsiteY3" fmla="*/ 103367 h 6588270"/>
              <a:gd name="connsiteX4" fmla="*/ 2240277 w 11661368"/>
              <a:gd name="connsiteY4" fmla="*/ 129129 h 6588270"/>
              <a:gd name="connsiteX5" fmla="*/ 2960714 w 11661368"/>
              <a:gd name="connsiteY5" fmla="*/ 4438 h 6588270"/>
              <a:gd name="connsiteX6" fmla="*/ 5537660 w 11661368"/>
              <a:gd name="connsiteY6" fmla="*/ 32147 h 6588270"/>
              <a:gd name="connsiteX7" fmla="*/ 9195259 w 11661368"/>
              <a:gd name="connsiteY7" fmla="*/ 156838 h 6588270"/>
              <a:gd name="connsiteX8" fmla="*/ 10580529 w 11661368"/>
              <a:gd name="connsiteY8" fmla="*/ 103367 h 6588270"/>
              <a:gd name="connsiteX9" fmla="*/ 11495115 w 11661368"/>
              <a:gd name="connsiteY9" fmla="*/ 309238 h 6588270"/>
              <a:gd name="connsiteX10" fmla="*/ 11661368 w 11661368"/>
              <a:gd name="connsiteY10" fmla="*/ 1184206 h 6588270"/>
              <a:gd name="connsiteX11" fmla="*/ 11661368 w 11661368"/>
              <a:gd name="connsiteY11" fmla="*/ 5507431 h 6588270"/>
              <a:gd name="connsiteX12" fmla="*/ 10580529 w 11661368"/>
              <a:gd name="connsiteY12" fmla="*/ 6588270 h 6588270"/>
              <a:gd name="connsiteX13" fmla="*/ 1132098 w 11661368"/>
              <a:gd name="connsiteY13" fmla="*/ 6588270 h 6588270"/>
              <a:gd name="connsiteX14" fmla="*/ 51259 w 11661368"/>
              <a:gd name="connsiteY14" fmla="*/ 5507431 h 6588270"/>
              <a:gd name="connsiteX15" fmla="*/ 51259 w 11661368"/>
              <a:gd name="connsiteY15" fmla="*/ 1184206 h 6588270"/>
              <a:gd name="connsiteX0" fmla="*/ 51259 w 11661368"/>
              <a:gd name="connsiteY0" fmla="*/ 1197066 h 6601130"/>
              <a:gd name="connsiteX1" fmla="*/ 162097 w 11661368"/>
              <a:gd name="connsiteY1" fmla="*/ 252826 h 6601130"/>
              <a:gd name="connsiteX2" fmla="*/ 37406 w 11661368"/>
              <a:gd name="connsiteY2" fmla="*/ 169698 h 6601130"/>
              <a:gd name="connsiteX3" fmla="*/ 1132098 w 11661368"/>
              <a:gd name="connsiteY3" fmla="*/ 116227 h 6601130"/>
              <a:gd name="connsiteX4" fmla="*/ 2240277 w 11661368"/>
              <a:gd name="connsiteY4" fmla="*/ 141989 h 6601130"/>
              <a:gd name="connsiteX5" fmla="*/ 2960714 w 11661368"/>
              <a:gd name="connsiteY5" fmla="*/ 17298 h 6601130"/>
              <a:gd name="connsiteX6" fmla="*/ 5537660 w 11661368"/>
              <a:gd name="connsiteY6" fmla="*/ 45007 h 6601130"/>
              <a:gd name="connsiteX7" fmla="*/ 7768241 w 11661368"/>
              <a:gd name="connsiteY7" fmla="*/ 3444 h 6601130"/>
              <a:gd name="connsiteX8" fmla="*/ 9195259 w 11661368"/>
              <a:gd name="connsiteY8" fmla="*/ 169698 h 6601130"/>
              <a:gd name="connsiteX9" fmla="*/ 10580529 w 11661368"/>
              <a:gd name="connsiteY9" fmla="*/ 116227 h 6601130"/>
              <a:gd name="connsiteX10" fmla="*/ 11495115 w 11661368"/>
              <a:gd name="connsiteY10" fmla="*/ 322098 h 6601130"/>
              <a:gd name="connsiteX11" fmla="*/ 11661368 w 11661368"/>
              <a:gd name="connsiteY11" fmla="*/ 1197066 h 6601130"/>
              <a:gd name="connsiteX12" fmla="*/ 11661368 w 11661368"/>
              <a:gd name="connsiteY12" fmla="*/ 5520291 h 6601130"/>
              <a:gd name="connsiteX13" fmla="*/ 10580529 w 11661368"/>
              <a:gd name="connsiteY13" fmla="*/ 6601130 h 6601130"/>
              <a:gd name="connsiteX14" fmla="*/ 1132098 w 11661368"/>
              <a:gd name="connsiteY14" fmla="*/ 6601130 h 6601130"/>
              <a:gd name="connsiteX15" fmla="*/ 51259 w 11661368"/>
              <a:gd name="connsiteY15" fmla="*/ 5520291 h 6601130"/>
              <a:gd name="connsiteX16" fmla="*/ 51259 w 11661368"/>
              <a:gd name="connsiteY16" fmla="*/ 1197066 h 6601130"/>
              <a:gd name="connsiteX0" fmla="*/ 138545 w 11748654"/>
              <a:gd name="connsiteY0" fmla="*/ 1197066 h 6601130"/>
              <a:gd name="connsiteX1" fmla="*/ 249383 w 11748654"/>
              <a:gd name="connsiteY1" fmla="*/ 252826 h 6601130"/>
              <a:gd name="connsiteX2" fmla="*/ 124692 w 11748654"/>
              <a:gd name="connsiteY2" fmla="*/ 169698 h 6601130"/>
              <a:gd name="connsiteX3" fmla="*/ 1219384 w 11748654"/>
              <a:gd name="connsiteY3" fmla="*/ 116227 h 6601130"/>
              <a:gd name="connsiteX4" fmla="*/ 2327563 w 11748654"/>
              <a:gd name="connsiteY4" fmla="*/ 141989 h 6601130"/>
              <a:gd name="connsiteX5" fmla="*/ 3048000 w 11748654"/>
              <a:gd name="connsiteY5" fmla="*/ 17298 h 6601130"/>
              <a:gd name="connsiteX6" fmla="*/ 5624946 w 11748654"/>
              <a:gd name="connsiteY6" fmla="*/ 45007 h 6601130"/>
              <a:gd name="connsiteX7" fmla="*/ 7855527 w 11748654"/>
              <a:gd name="connsiteY7" fmla="*/ 3444 h 6601130"/>
              <a:gd name="connsiteX8" fmla="*/ 9282545 w 11748654"/>
              <a:gd name="connsiteY8" fmla="*/ 169698 h 6601130"/>
              <a:gd name="connsiteX9" fmla="*/ 10667815 w 11748654"/>
              <a:gd name="connsiteY9" fmla="*/ 116227 h 6601130"/>
              <a:gd name="connsiteX10" fmla="*/ 11582401 w 11748654"/>
              <a:gd name="connsiteY10" fmla="*/ 322098 h 6601130"/>
              <a:gd name="connsiteX11" fmla="*/ 11748654 w 11748654"/>
              <a:gd name="connsiteY11" fmla="*/ 1197066 h 6601130"/>
              <a:gd name="connsiteX12" fmla="*/ 11748654 w 11748654"/>
              <a:gd name="connsiteY12" fmla="*/ 5520291 h 6601130"/>
              <a:gd name="connsiteX13" fmla="*/ 10667815 w 11748654"/>
              <a:gd name="connsiteY13" fmla="*/ 6601130 h 6601130"/>
              <a:gd name="connsiteX14" fmla="*/ 1219384 w 11748654"/>
              <a:gd name="connsiteY14" fmla="*/ 6601130 h 6601130"/>
              <a:gd name="connsiteX15" fmla="*/ 138545 w 11748654"/>
              <a:gd name="connsiteY15" fmla="*/ 5520291 h 6601130"/>
              <a:gd name="connsiteX16" fmla="*/ 0 w 11748654"/>
              <a:gd name="connsiteY16" fmla="*/ 2388117 h 6601130"/>
              <a:gd name="connsiteX17" fmla="*/ 138545 w 11748654"/>
              <a:gd name="connsiteY17" fmla="*/ 1197066 h 6601130"/>
              <a:gd name="connsiteX0" fmla="*/ 198421 w 11808530"/>
              <a:gd name="connsiteY0" fmla="*/ 1197066 h 6601130"/>
              <a:gd name="connsiteX1" fmla="*/ 309259 w 11808530"/>
              <a:gd name="connsiteY1" fmla="*/ 252826 h 6601130"/>
              <a:gd name="connsiteX2" fmla="*/ 184568 w 11808530"/>
              <a:gd name="connsiteY2" fmla="*/ 169698 h 6601130"/>
              <a:gd name="connsiteX3" fmla="*/ 1279260 w 11808530"/>
              <a:gd name="connsiteY3" fmla="*/ 116227 h 6601130"/>
              <a:gd name="connsiteX4" fmla="*/ 2387439 w 11808530"/>
              <a:gd name="connsiteY4" fmla="*/ 141989 h 6601130"/>
              <a:gd name="connsiteX5" fmla="*/ 3107876 w 11808530"/>
              <a:gd name="connsiteY5" fmla="*/ 17298 h 6601130"/>
              <a:gd name="connsiteX6" fmla="*/ 5684822 w 11808530"/>
              <a:gd name="connsiteY6" fmla="*/ 45007 h 6601130"/>
              <a:gd name="connsiteX7" fmla="*/ 7915403 w 11808530"/>
              <a:gd name="connsiteY7" fmla="*/ 3444 h 6601130"/>
              <a:gd name="connsiteX8" fmla="*/ 9342421 w 11808530"/>
              <a:gd name="connsiteY8" fmla="*/ 169698 h 6601130"/>
              <a:gd name="connsiteX9" fmla="*/ 10727691 w 11808530"/>
              <a:gd name="connsiteY9" fmla="*/ 116227 h 6601130"/>
              <a:gd name="connsiteX10" fmla="*/ 11642277 w 11808530"/>
              <a:gd name="connsiteY10" fmla="*/ 322098 h 6601130"/>
              <a:gd name="connsiteX11" fmla="*/ 11808530 w 11808530"/>
              <a:gd name="connsiteY11" fmla="*/ 1197066 h 6601130"/>
              <a:gd name="connsiteX12" fmla="*/ 11808530 w 11808530"/>
              <a:gd name="connsiteY12" fmla="*/ 5520291 h 6601130"/>
              <a:gd name="connsiteX13" fmla="*/ 10727691 w 11808530"/>
              <a:gd name="connsiteY13" fmla="*/ 6601130 h 6601130"/>
              <a:gd name="connsiteX14" fmla="*/ 1279260 w 11808530"/>
              <a:gd name="connsiteY14" fmla="*/ 6601130 h 6601130"/>
              <a:gd name="connsiteX15" fmla="*/ 198421 w 11808530"/>
              <a:gd name="connsiteY15" fmla="*/ 5520291 h 6601130"/>
              <a:gd name="connsiteX16" fmla="*/ 4458 w 11808530"/>
              <a:gd name="connsiteY16" fmla="*/ 4480153 h 6601130"/>
              <a:gd name="connsiteX17" fmla="*/ 59876 w 11808530"/>
              <a:gd name="connsiteY17" fmla="*/ 2388117 h 6601130"/>
              <a:gd name="connsiteX18" fmla="*/ 198421 w 11808530"/>
              <a:gd name="connsiteY18" fmla="*/ 1197066 h 6601130"/>
              <a:gd name="connsiteX0" fmla="*/ 198421 w 11808530"/>
              <a:gd name="connsiteY0" fmla="*/ 1197066 h 6601130"/>
              <a:gd name="connsiteX1" fmla="*/ 309259 w 11808530"/>
              <a:gd name="connsiteY1" fmla="*/ 252826 h 6601130"/>
              <a:gd name="connsiteX2" fmla="*/ 184568 w 11808530"/>
              <a:gd name="connsiteY2" fmla="*/ 169698 h 6601130"/>
              <a:gd name="connsiteX3" fmla="*/ 1279260 w 11808530"/>
              <a:gd name="connsiteY3" fmla="*/ 116227 h 6601130"/>
              <a:gd name="connsiteX4" fmla="*/ 2387439 w 11808530"/>
              <a:gd name="connsiteY4" fmla="*/ 141989 h 6601130"/>
              <a:gd name="connsiteX5" fmla="*/ 3107876 w 11808530"/>
              <a:gd name="connsiteY5" fmla="*/ 17298 h 6601130"/>
              <a:gd name="connsiteX6" fmla="*/ 5684822 w 11808530"/>
              <a:gd name="connsiteY6" fmla="*/ 45007 h 6601130"/>
              <a:gd name="connsiteX7" fmla="*/ 7915403 w 11808530"/>
              <a:gd name="connsiteY7" fmla="*/ 3444 h 6601130"/>
              <a:gd name="connsiteX8" fmla="*/ 9342421 w 11808530"/>
              <a:gd name="connsiteY8" fmla="*/ 169698 h 6601130"/>
              <a:gd name="connsiteX9" fmla="*/ 10727691 w 11808530"/>
              <a:gd name="connsiteY9" fmla="*/ 116227 h 6601130"/>
              <a:gd name="connsiteX10" fmla="*/ 11642277 w 11808530"/>
              <a:gd name="connsiteY10" fmla="*/ 322098 h 6601130"/>
              <a:gd name="connsiteX11" fmla="*/ 11808530 w 11808530"/>
              <a:gd name="connsiteY11" fmla="*/ 1197066 h 6601130"/>
              <a:gd name="connsiteX12" fmla="*/ 11808530 w 11808530"/>
              <a:gd name="connsiteY12" fmla="*/ 5520291 h 6601130"/>
              <a:gd name="connsiteX13" fmla="*/ 10727691 w 11808530"/>
              <a:gd name="connsiteY13" fmla="*/ 6601130 h 6601130"/>
              <a:gd name="connsiteX14" fmla="*/ 1279260 w 11808530"/>
              <a:gd name="connsiteY14" fmla="*/ 6601130 h 6601130"/>
              <a:gd name="connsiteX15" fmla="*/ 73730 w 11808530"/>
              <a:gd name="connsiteY15" fmla="*/ 6045717 h 6601130"/>
              <a:gd name="connsiteX16" fmla="*/ 198421 w 11808530"/>
              <a:gd name="connsiteY16" fmla="*/ 5520291 h 6601130"/>
              <a:gd name="connsiteX17" fmla="*/ 4458 w 11808530"/>
              <a:gd name="connsiteY17" fmla="*/ 4480153 h 6601130"/>
              <a:gd name="connsiteX18" fmla="*/ 59876 w 11808530"/>
              <a:gd name="connsiteY18" fmla="*/ 2388117 h 6601130"/>
              <a:gd name="connsiteX19" fmla="*/ 198421 w 11808530"/>
              <a:gd name="connsiteY19" fmla="*/ 1197066 h 6601130"/>
              <a:gd name="connsiteX0" fmla="*/ 198421 w 11808530"/>
              <a:gd name="connsiteY0" fmla="*/ 1197066 h 6601130"/>
              <a:gd name="connsiteX1" fmla="*/ 309259 w 11808530"/>
              <a:gd name="connsiteY1" fmla="*/ 252826 h 6601130"/>
              <a:gd name="connsiteX2" fmla="*/ 184568 w 11808530"/>
              <a:gd name="connsiteY2" fmla="*/ 169698 h 6601130"/>
              <a:gd name="connsiteX3" fmla="*/ 1279260 w 11808530"/>
              <a:gd name="connsiteY3" fmla="*/ 116227 h 6601130"/>
              <a:gd name="connsiteX4" fmla="*/ 2387439 w 11808530"/>
              <a:gd name="connsiteY4" fmla="*/ 141989 h 6601130"/>
              <a:gd name="connsiteX5" fmla="*/ 3107876 w 11808530"/>
              <a:gd name="connsiteY5" fmla="*/ 17298 h 6601130"/>
              <a:gd name="connsiteX6" fmla="*/ 5684822 w 11808530"/>
              <a:gd name="connsiteY6" fmla="*/ 45007 h 6601130"/>
              <a:gd name="connsiteX7" fmla="*/ 7915403 w 11808530"/>
              <a:gd name="connsiteY7" fmla="*/ 3444 h 6601130"/>
              <a:gd name="connsiteX8" fmla="*/ 9342421 w 11808530"/>
              <a:gd name="connsiteY8" fmla="*/ 169698 h 6601130"/>
              <a:gd name="connsiteX9" fmla="*/ 10727691 w 11808530"/>
              <a:gd name="connsiteY9" fmla="*/ 116227 h 6601130"/>
              <a:gd name="connsiteX10" fmla="*/ 11642277 w 11808530"/>
              <a:gd name="connsiteY10" fmla="*/ 322098 h 6601130"/>
              <a:gd name="connsiteX11" fmla="*/ 11808530 w 11808530"/>
              <a:gd name="connsiteY11" fmla="*/ 1197066 h 6601130"/>
              <a:gd name="connsiteX12" fmla="*/ 11808530 w 11808530"/>
              <a:gd name="connsiteY12" fmla="*/ 5520291 h 6601130"/>
              <a:gd name="connsiteX13" fmla="*/ 11656130 w 11808530"/>
              <a:gd name="connsiteY13" fmla="*/ 6308953 h 6601130"/>
              <a:gd name="connsiteX14" fmla="*/ 10727691 w 11808530"/>
              <a:gd name="connsiteY14" fmla="*/ 6601130 h 6601130"/>
              <a:gd name="connsiteX15" fmla="*/ 1279260 w 11808530"/>
              <a:gd name="connsiteY15" fmla="*/ 6601130 h 6601130"/>
              <a:gd name="connsiteX16" fmla="*/ 73730 w 11808530"/>
              <a:gd name="connsiteY16" fmla="*/ 6045717 h 6601130"/>
              <a:gd name="connsiteX17" fmla="*/ 198421 w 11808530"/>
              <a:gd name="connsiteY17" fmla="*/ 5520291 h 6601130"/>
              <a:gd name="connsiteX18" fmla="*/ 4458 w 11808530"/>
              <a:gd name="connsiteY18" fmla="*/ 4480153 h 6601130"/>
              <a:gd name="connsiteX19" fmla="*/ 59876 w 11808530"/>
              <a:gd name="connsiteY19" fmla="*/ 2388117 h 6601130"/>
              <a:gd name="connsiteX20" fmla="*/ 198421 w 11808530"/>
              <a:gd name="connsiteY20" fmla="*/ 1197066 h 6601130"/>
              <a:gd name="connsiteX0" fmla="*/ 198421 w 11864185"/>
              <a:gd name="connsiteY0" fmla="*/ 1197066 h 6601130"/>
              <a:gd name="connsiteX1" fmla="*/ 309259 w 11864185"/>
              <a:gd name="connsiteY1" fmla="*/ 252826 h 6601130"/>
              <a:gd name="connsiteX2" fmla="*/ 184568 w 11864185"/>
              <a:gd name="connsiteY2" fmla="*/ 169698 h 6601130"/>
              <a:gd name="connsiteX3" fmla="*/ 1279260 w 11864185"/>
              <a:gd name="connsiteY3" fmla="*/ 116227 h 6601130"/>
              <a:gd name="connsiteX4" fmla="*/ 2387439 w 11864185"/>
              <a:gd name="connsiteY4" fmla="*/ 141989 h 6601130"/>
              <a:gd name="connsiteX5" fmla="*/ 3107876 w 11864185"/>
              <a:gd name="connsiteY5" fmla="*/ 17298 h 6601130"/>
              <a:gd name="connsiteX6" fmla="*/ 5684822 w 11864185"/>
              <a:gd name="connsiteY6" fmla="*/ 45007 h 6601130"/>
              <a:gd name="connsiteX7" fmla="*/ 7915403 w 11864185"/>
              <a:gd name="connsiteY7" fmla="*/ 3444 h 6601130"/>
              <a:gd name="connsiteX8" fmla="*/ 9342421 w 11864185"/>
              <a:gd name="connsiteY8" fmla="*/ 169698 h 6601130"/>
              <a:gd name="connsiteX9" fmla="*/ 10727691 w 11864185"/>
              <a:gd name="connsiteY9" fmla="*/ 116227 h 6601130"/>
              <a:gd name="connsiteX10" fmla="*/ 11642277 w 11864185"/>
              <a:gd name="connsiteY10" fmla="*/ 322098 h 6601130"/>
              <a:gd name="connsiteX11" fmla="*/ 11808530 w 11864185"/>
              <a:gd name="connsiteY11" fmla="*/ 1197066 h 6601130"/>
              <a:gd name="connsiteX12" fmla="*/ 11863949 w 11864185"/>
              <a:gd name="connsiteY12" fmla="*/ 4812662 h 6601130"/>
              <a:gd name="connsiteX13" fmla="*/ 11808530 w 11864185"/>
              <a:gd name="connsiteY13" fmla="*/ 5520291 h 6601130"/>
              <a:gd name="connsiteX14" fmla="*/ 11656130 w 11864185"/>
              <a:gd name="connsiteY14" fmla="*/ 6308953 h 6601130"/>
              <a:gd name="connsiteX15" fmla="*/ 10727691 w 11864185"/>
              <a:gd name="connsiteY15" fmla="*/ 6601130 h 6601130"/>
              <a:gd name="connsiteX16" fmla="*/ 1279260 w 11864185"/>
              <a:gd name="connsiteY16" fmla="*/ 6601130 h 6601130"/>
              <a:gd name="connsiteX17" fmla="*/ 73730 w 11864185"/>
              <a:gd name="connsiteY17" fmla="*/ 6045717 h 6601130"/>
              <a:gd name="connsiteX18" fmla="*/ 198421 w 11864185"/>
              <a:gd name="connsiteY18" fmla="*/ 5520291 h 6601130"/>
              <a:gd name="connsiteX19" fmla="*/ 4458 w 11864185"/>
              <a:gd name="connsiteY19" fmla="*/ 4480153 h 6601130"/>
              <a:gd name="connsiteX20" fmla="*/ 59876 w 11864185"/>
              <a:gd name="connsiteY20" fmla="*/ 2388117 h 6601130"/>
              <a:gd name="connsiteX21" fmla="*/ 198421 w 11864185"/>
              <a:gd name="connsiteY21" fmla="*/ 1197066 h 6601130"/>
              <a:gd name="connsiteX0" fmla="*/ 198421 w 11893068"/>
              <a:gd name="connsiteY0" fmla="*/ 1197066 h 6601130"/>
              <a:gd name="connsiteX1" fmla="*/ 309259 w 11893068"/>
              <a:gd name="connsiteY1" fmla="*/ 252826 h 6601130"/>
              <a:gd name="connsiteX2" fmla="*/ 184568 w 11893068"/>
              <a:gd name="connsiteY2" fmla="*/ 169698 h 6601130"/>
              <a:gd name="connsiteX3" fmla="*/ 1279260 w 11893068"/>
              <a:gd name="connsiteY3" fmla="*/ 116227 h 6601130"/>
              <a:gd name="connsiteX4" fmla="*/ 2387439 w 11893068"/>
              <a:gd name="connsiteY4" fmla="*/ 141989 h 6601130"/>
              <a:gd name="connsiteX5" fmla="*/ 3107876 w 11893068"/>
              <a:gd name="connsiteY5" fmla="*/ 17298 h 6601130"/>
              <a:gd name="connsiteX6" fmla="*/ 5684822 w 11893068"/>
              <a:gd name="connsiteY6" fmla="*/ 45007 h 6601130"/>
              <a:gd name="connsiteX7" fmla="*/ 7915403 w 11893068"/>
              <a:gd name="connsiteY7" fmla="*/ 3444 h 6601130"/>
              <a:gd name="connsiteX8" fmla="*/ 9342421 w 11893068"/>
              <a:gd name="connsiteY8" fmla="*/ 169698 h 6601130"/>
              <a:gd name="connsiteX9" fmla="*/ 10727691 w 11893068"/>
              <a:gd name="connsiteY9" fmla="*/ 116227 h 6601130"/>
              <a:gd name="connsiteX10" fmla="*/ 11642277 w 11893068"/>
              <a:gd name="connsiteY10" fmla="*/ 322098 h 6601130"/>
              <a:gd name="connsiteX11" fmla="*/ 11808530 w 11893068"/>
              <a:gd name="connsiteY11" fmla="*/ 1197066 h 6601130"/>
              <a:gd name="connsiteX12" fmla="*/ 11891658 w 11893068"/>
              <a:gd name="connsiteY12" fmla="*/ 2221862 h 6601130"/>
              <a:gd name="connsiteX13" fmla="*/ 11863949 w 11893068"/>
              <a:gd name="connsiteY13" fmla="*/ 4812662 h 6601130"/>
              <a:gd name="connsiteX14" fmla="*/ 11808530 w 11893068"/>
              <a:gd name="connsiteY14" fmla="*/ 5520291 h 6601130"/>
              <a:gd name="connsiteX15" fmla="*/ 11656130 w 11893068"/>
              <a:gd name="connsiteY15" fmla="*/ 6308953 h 6601130"/>
              <a:gd name="connsiteX16" fmla="*/ 10727691 w 11893068"/>
              <a:gd name="connsiteY16" fmla="*/ 6601130 h 6601130"/>
              <a:gd name="connsiteX17" fmla="*/ 1279260 w 11893068"/>
              <a:gd name="connsiteY17" fmla="*/ 6601130 h 6601130"/>
              <a:gd name="connsiteX18" fmla="*/ 73730 w 11893068"/>
              <a:gd name="connsiteY18" fmla="*/ 6045717 h 6601130"/>
              <a:gd name="connsiteX19" fmla="*/ 198421 w 11893068"/>
              <a:gd name="connsiteY19" fmla="*/ 5520291 h 6601130"/>
              <a:gd name="connsiteX20" fmla="*/ 4458 w 11893068"/>
              <a:gd name="connsiteY20" fmla="*/ 4480153 h 6601130"/>
              <a:gd name="connsiteX21" fmla="*/ 59876 w 11893068"/>
              <a:gd name="connsiteY21" fmla="*/ 2388117 h 6601130"/>
              <a:gd name="connsiteX22" fmla="*/ 198421 w 11893068"/>
              <a:gd name="connsiteY22" fmla="*/ 1197066 h 6601130"/>
              <a:gd name="connsiteX0" fmla="*/ 198421 w 11893068"/>
              <a:gd name="connsiteY0" fmla="*/ 1197066 h 6601130"/>
              <a:gd name="connsiteX1" fmla="*/ 309259 w 11893068"/>
              <a:gd name="connsiteY1" fmla="*/ 252826 h 6601130"/>
              <a:gd name="connsiteX2" fmla="*/ 184568 w 11893068"/>
              <a:gd name="connsiteY2" fmla="*/ 169698 h 6601130"/>
              <a:gd name="connsiteX3" fmla="*/ 1279260 w 11893068"/>
              <a:gd name="connsiteY3" fmla="*/ 116227 h 6601130"/>
              <a:gd name="connsiteX4" fmla="*/ 2387439 w 11893068"/>
              <a:gd name="connsiteY4" fmla="*/ 141989 h 6601130"/>
              <a:gd name="connsiteX5" fmla="*/ 3107876 w 11893068"/>
              <a:gd name="connsiteY5" fmla="*/ 17298 h 6601130"/>
              <a:gd name="connsiteX6" fmla="*/ 5684822 w 11893068"/>
              <a:gd name="connsiteY6" fmla="*/ 45007 h 6601130"/>
              <a:gd name="connsiteX7" fmla="*/ 7915403 w 11893068"/>
              <a:gd name="connsiteY7" fmla="*/ 3444 h 6601130"/>
              <a:gd name="connsiteX8" fmla="*/ 9342421 w 11893068"/>
              <a:gd name="connsiteY8" fmla="*/ 169698 h 6601130"/>
              <a:gd name="connsiteX9" fmla="*/ 10727691 w 11893068"/>
              <a:gd name="connsiteY9" fmla="*/ 116227 h 6601130"/>
              <a:gd name="connsiteX10" fmla="*/ 11642277 w 11893068"/>
              <a:gd name="connsiteY10" fmla="*/ 322098 h 6601130"/>
              <a:gd name="connsiteX11" fmla="*/ 11808530 w 11893068"/>
              <a:gd name="connsiteY11" fmla="*/ 1197066 h 6601130"/>
              <a:gd name="connsiteX12" fmla="*/ 11891658 w 11893068"/>
              <a:gd name="connsiteY12" fmla="*/ 2221862 h 6601130"/>
              <a:gd name="connsiteX13" fmla="*/ 11863949 w 11893068"/>
              <a:gd name="connsiteY13" fmla="*/ 4812662 h 6601130"/>
              <a:gd name="connsiteX14" fmla="*/ 11808530 w 11893068"/>
              <a:gd name="connsiteY14" fmla="*/ 5520291 h 6601130"/>
              <a:gd name="connsiteX15" fmla="*/ 11656130 w 11893068"/>
              <a:gd name="connsiteY15" fmla="*/ 6308953 h 6601130"/>
              <a:gd name="connsiteX16" fmla="*/ 10727691 w 11893068"/>
              <a:gd name="connsiteY16" fmla="*/ 6601130 h 6601130"/>
              <a:gd name="connsiteX17" fmla="*/ 5961911 w 11893068"/>
              <a:gd name="connsiteY17" fmla="*/ 6516771 h 6601130"/>
              <a:gd name="connsiteX18" fmla="*/ 1279260 w 11893068"/>
              <a:gd name="connsiteY18" fmla="*/ 6601130 h 6601130"/>
              <a:gd name="connsiteX19" fmla="*/ 73730 w 11893068"/>
              <a:gd name="connsiteY19" fmla="*/ 6045717 h 6601130"/>
              <a:gd name="connsiteX20" fmla="*/ 198421 w 11893068"/>
              <a:gd name="connsiteY20" fmla="*/ 5520291 h 6601130"/>
              <a:gd name="connsiteX21" fmla="*/ 4458 w 11893068"/>
              <a:gd name="connsiteY21" fmla="*/ 4480153 h 6601130"/>
              <a:gd name="connsiteX22" fmla="*/ 59876 w 11893068"/>
              <a:gd name="connsiteY22" fmla="*/ 2388117 h 6601130"/>
              <a:gd name="connsiteX23" fmla="*/ 198421 w 11893068"/>
              <a:gd name="connsiteY23" fmla="*/ 1197066 h 6601130"/>
              <a:gd name="connsiteX0" fmla="*/ 198421 w 11893068"/>
              <a:gd name="connsiteY0" fmla="*/ 1197066 h 6646613"/>
              <a:gd name="connsiteX1" fmla="*/ 309259 w 11893068"/>
              <a:gd name="connsiteY1" fmla="*/ 252826 h 6646613"/>
              <a:gd name="connsiteX2" fmla="*/ 184568 w 11893068"/>
              <a:gd name="connsiteY2" fmla="*/ 169698 h 6646613"/>
              <a:gd name="connsiteX3" fmla="*/ 1279260 w 11893068"/>
              <a:gd name="connsiteY3" fmla="*/ 116227 h 6646613"/>
              <a:gd name="connsiteX4" fmla="*/ 2387439 w 11893068"/>
              <a:gd name="connsiteY4" fmla="*/ 141989 h 6646613"/>
              <a:gd name="connsiteX5" fmla="*/ 3107876 w 11893068"/>
              <a:gd name="connsiteY5" fmla="*/ 17298 h 6646613"/>
              <a:gd name="connsiteX6" fmla="*/ 5684822 w 11893068"/>
              <a:gd name="connsiteY6" fmla="*/ 45007 h 6646613"/>
              <a:gd name="connsiteX7" fmla="*/ 7915403 w 11893068"/>
              <a:gd name="connsiteY7" fmla="*/ 3444 h 6646613"/>
              <a:gd name="connsiteX8" fmla="*/ 9342421 w 11893068"/>
              <a:gd name="connsiteY8" fmla="*/ 169698 h 6646613"/>
              <a:gd name="connsiteX9" fmla="*/ 10727691 w 11893068"/>
              <a:gd name="connsiteY9" fmla="*/ 116227 h 6646613"/>
              <a:gd name="connsiteX10" fmla="*/ 11642277 w 11893068"/>
              <a:gd name="connsiteY10" fmla="*/ 322098 h 6646613"/>
              <a:gd name="connsiteX11" fmla="*/ 11808530 w 11893068"/>
              <a:gd name="connsiteY11" fmla="*/ 1197066 h 6646613"/>
              <a:gd name="connsiteX12" fmla="*/ 11891658 w 11893068"/>
              <a:gd name="connsiteY12" fmla="*/ 2221862 h 6646613"/>
              <a:gd name="connsiteX13" fmla="*/ 11863949 w 11893068"/>
              <a:gd name="connsiteY13" fmla="*/ 4812662 h 6646613"/>
              <a:gd name="connsiteX14" fmla="*/ 11808530 w 11893068"/>
              <a:gd name="connsiteY14" fmla="*/ 5520291 h 6646613"/>
              <a:gd name="connsiteX15" fmla="*/ 11656130 w 11893068"/>
              <a:gd name="connsiteY15" fmla="*/ 6308953 h 6646613"/>
              <a:gd name="connsiteX16" fmla="*/ 10727691 w 11893068"/>
              <a:gd name="connsiteY16" fmla="*/ 6601130 h 6646613"/>
              <a:gd name="connsiteX17" fmla="*/ 8441875 w 11893068"/>
              <a:gd name="connsiteY17" fmla="*/ 6641462 h 6646613"/>
              <a:gd name="connsiteX18" fmla="*/ 5961911 w 11893068"/>
              <a:gd name="connsiteY18" fmla="*/ 6516771 h 6646613"/>
              <a:gd name="connsiteX19" fmla="*/ 1279260 w 11893068"/>
              <a:gd name="connsiteY19" fmla="*/ 6601130 h 6646613"/>
              <a:gd name="connsiteX20" fmla="*/ 73730 w 11893068"/>
              <a:gd name="connsiteY20" fmla="*/ 6045717 h 6646613"/>
              <a:gd name="connsiteX21" fmla="*/ 198421 w 11893068"/>
              <a:gd name="connsiteY21" fmla="*/ 5520291 h 6646613"/>
              <a:gd name="connsiteX22" fmla="*/ 4458 w 11893068"/>
              <a:gd name="connsiteY22" fmla="*/ 4480153 h 6646613"/>
              <a:gd name="connsiteX23" fmla="*/ 59876 w 11893068"/>
              <a:gd name="connsiteY23" fmla="*/ 2388117 h 6646613"/>
              <a:gd name="connsiteX24" fmla="*/ 198421 w 11893068"/>
              <a:gd name="connsiteY24" fmla="*/ 1197066 h 6646613"/>
              <a:gd name="connsiteX0" fmla="*/ 198421 w 11893068"/>
              <a:gd name="connsiteY0" fmla="*/ 1197066 h 6655317"/>
              <a:gd name="connsiteX1" fmla="*/ 309259 w 11893068"/>
              <a:gd name="connsiteY1" fmla="*/ 252826 h 6655317"/>
              <a:gd name="connsiteX2" fmla="*/ 184568 w 11893068"/>
              <a:gd name="connsiteY2" fmla="*/ 169698 h 6655317"/>
              <a:gd name="connsiteX3" fmla="*/ 1279260 w 11893068"/>
              <a:gd name="connsiteY3" fmla="*/ 116227 h 6655317"/>
              <a:gd name="connsiteX4" fmla="*/ 2387439 w 11893068"/>
              <a:gd name="connsiteY4" fmla="*/ 141989 h 6655317"/>
              <a:gd name="connsiteX5" fmla="*/ 3107876 w 11893068"/>
              <a:gd name="connsiteY5" fmla="*/ 17298 h 6655317"/>
              <a:gd name="connsiteX6" fmla="*/ 5684822 w 11893068"/>
              <a:gd name="connsiteY6" fmla="*/ 45007 h 6655317"/>
              <a:gd name="connsiteX7" fmla="*/ 7915403 w 11893068"/>
              <a:gd name="connsiteY7" fmla="*/ 3444 h 6655317"/>
              <a:gd name="connsiteX8" fmla="*/ 9342421 w 11893068"/>
              <a:gd name="connsiteY8" fmla="*/ 169698 h 6655317"/>
              <a:gd name="connsiteX9" fmla="*/ 10727691 w 11893068"/>
              <a:gd name="connsiteY9" fmla="*/ 116227 h 6655317"/>
              <a:gd name="connsiteX10" fmla="*/ 11642277 w 11893068"/>
              <a:gd name="connsiteY10" fmla="*/ 322098 h 6655317"/>
              <a:gd name="connsiteX11" fmla="*/ 11808530 w 11893068"/>
              <a:gd name="connsiteY11" fmla="*/ 1197066 h 6655317"/>
              <a:gd name="connsiteX12" fmla="*/ 11891658 w 11893068"/>
              <a:gd name="connsiteY12" fmla="*/ 2221862 h 6655317"/>
              <a:gd name="connsiteX13" fmla="*/ 11863949 w 11893068"/>
              <a:gd name="connsiteY13" fmla="*/ 4812662 h 6655317"/>
              <a:gd name="connsiteX14" fmla="*/ 11808530 w 11893068"/>
              <a:gd name="connsiteY14" fmla="*/ 5520291 h 6655317"/>
              <a:gd name="connsiteX15" fmla="*/ 11656130 w 11893068"/>
              <a:gd name="connsiteY15" fmla="*/ 6308953 h 6655317"/>
              <a:gd name="connsiteX16" fmla="*/ 10727691 w 11893068"/>
              <a:gd name="connsiteY16" fmla="*/ 6601130 h 6655317"/>
              <a:gd name="connsiteX17" fmla="*/ 8441875 w 11893068"/>
              <a:gd name="connsiteY17" fmla="*/ 6641462 h 6655317"/>
              <a:gd name="connsiteX18" fmla="*/ 5961911 w 11893068"/>
              <a:gd name="connsiteY18" fmla="*/ 6516771 h 6655317"/>
              <a:gd name="connsiteX19" fmla="*/ 3592784 w 11893068"/>
              <a:gd name="connsiteY19" fmla="*/ 6655317 h 6655317"/>
              <a:gd name="connsiteX20" fmla="*/ 1279260 w 11893068"/>
              <a:gd name="connsiteY20" fmla="*/ 6601130 h 6655317"/>
              <a:gd name="connsiteX21" fmla="*/ 73730 w 11893068"/>
              <a:gd name="connsiteY21" fmla="*/ 6045717 h 6655317"/>
              <a:gd name="connsiteX22" fmla="*/ 198421 w 11893068"/>
              <a:gd name="connsiteY22" fmla="*/ 5520291 h 6655317"/>
              <a:gd name="connsiteX23" fmla="*/ 4458 w 11893068"/>
              <a:gd name="connsiteY23" fmla="*/ 4480153 h 6655317"/>
              <a:gd name="connsiteX24" fmla="*/ 59876 w 11893068"/>
              <a:gd name="connsiteY24" fmla="*/ 2388117 h 6655317"/>
              <a:gd name="connsiteX25" fmla="*/ 198421 w 11893068"/>
              <a:gd name="connsiteY25" fmla="*/ 1197066 h 6655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1893068" h="6655317">
                <a:moveTo>
                  <a:pt x="198421" y="1197066"/>
                </a:moveTo>
                <a:cubicBezTo>
                  <a:pt x="260767" y="330700"/>
                  <a:pt x="129119" y="432966"/>
                  <a:pt x="309259" y="252826"/>
                </a:cubicBezTo>
                <a:cubicBezTo>
                  <a:pt x="339277" y="74671"/>
                  <a:pt x="45992" y="197083"/>
                  <a:pt x="184568" y="169698"/>
                </a:cubicBezTo>
                <a:cubicBezTo>
                  <a:pt x="323144" y="142313"/>
                  <a:pt x="923660" y="130081"/>
                  <a:pt x="1279260" y="116227"/>
                </a:cubicBezTo>
                <a:cubicBezTo>
                  <a:pt x="1634860" y="102373"/>
                  <a:pt x="2080361" y="144623"/>
                  <a:pt x="2387439" y="141989"/>
                </a:cubicBezTo>
                <a:cubicBezTo>
                  <a:pt x="2694517" y="139355"/>
                  <a:pt x="2558312" y="33462"/>
                  <a:pt x="3107876" y="17298"/>
                </a:cubicBezTo>
                <a:cubicBezTo>
                  <a:pt x="3657440" y="1134"/>
                  <a:pt x="4911277" y="26534"/>
                  <a:pt x="5684822" y="45007"/>
                </a:cubicBezTo>
                <a:cubicBezTo>
                  <a:pt x="6458367" y="63480"/>
                  <a:pt x="7305803" y="-17338"/>
                  <a:pt x="7915403" y="3444"/>
                </a:cubicBezTo>
                <a:cubicBezTo>
                  <a:pt x="8525003" y="24226"/>
                  <a:pt x="8845997" y="171683"/>
                  <a:pt x="9342421" y="169698"/>
                </a:cubicBezTo>
                <a:lnTo>
                  <a:pt x="10727691" y="116227"/>
                </a:lnTo>
                <a:cubicBezTo>
                  <a:pt x="12406369" y="150539"/>
                  <a:pt x="11462137" y="141958"/>
                  <a:pt x="11642277" y="322098"/>
                </a:cubicBezTo>
                <a:cubicBezTo>
                  <a:pt x="11822417" y="502238"/>
                  <a:pt x="11783130" y="878130"/>
                  <a:pt x="11808530" y="1197066"/>
                </a:cubicBezTo>
                <a:cubicBezTo>
                  <a:pt x="11833930" y="1516003"/>
                  <a:pt x="11882422" y="1619263"/>
                  <a:pt x="11891658" y="2221862"/>
                </a:cubicBezTo>
                <a:cubicBezTo>
                  <a:pt x="11900895" y="2824461"/>
                  <a:pt x="11861640" y="4265233"/>
                  <a:pt x="11863949" y="4812662"/>
                </a:cubicBezTo>
                <a:lnTo>
                  <a:pt x="11808530" y="5520291"/>
                </a:lnTo>
                <a:cubicBezTo>
                  <a:pt x="11757730" y="6363036"/>
                  <a:pt x="11836270" y="6128813"/>
                  <a:pt x="11656130" y="6308953"/>
                </a:cubicBezTo>
                <a:cubicBezTo>
                  <a:pt x="11475990" y="6489093"/>
                  <a:pt x="11265709" y="6561876"/>
                  <a:pt x="10727691" y="6601130"/>
                </a:cubicBezTo>
                <a:cubicBezTo>
                  <a:pt x="10189673" y="6640384"/>
                  <a:pt x="9236172" y="6655522"/>
                  <a:pt x="8441875" y="6641462"/>
                </a:cubicBezTo>
                <a:cubicBezTo>
                  <a:pt x="7647578" y="6627402"/>
                  <a:pt x="6777020" y="6535244"/>
                  <a:pt x="5961911" y="6516771"/>
                </a:cubicBezTo>
                <a:cubicBezTo>
                  <a:pt x="5158347" y="6521389"/>
                  <a:pt x="4396348" y="6650699"/>
                  <a:pt x="3592784" y="6655317"/>
                </a:cubicBezTo>
                <a:lnTo>
                  <a:pt x="1279260" y="6601130"/>
                </a:lnTo>
                <a:cubicBezTo>
                  <a:pt x="-461764" y="6494707"/>
                  <a:pt x="253870" y="6225857"/>
                  <a:pt x="73730" y="6045717"/>
                </a:cubicBezTo>
                <a:cubicBezTo>
                  <a:pt x="-106410" y="5865577"/>
                  <a:pt x="244603" y="5767364"/>
                  <a:pt x="198421" y="5520291"/>
                </a:cubicBezTo>
                <a:cubicBezTo>
                  <a:pt x="13663" y="5162177"/>
                  <a:pt x="27549" y="5002182"/>
                  <a:pt x="4458" y="4480153"/>
                </a:cubicBezTo>
                <a:cubicBezTo>
                  <a:pt x="-18633" y="3958124"/>
                  <a:pt x="55258" y="2930680"/>
                  <a:pt x="59876" y="2388117"/>
                </a:cubicBezTo>
                <a:lnTo>
                  <a:pt x="198421" y="1197066"/>
                </a:lnTo>
                <a:close/>
              </a:path>
            </a:pathLst>
          </a:cu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78DACB82-43BC-45B0-AFA4-6E0D3CCE8CA6}"/>
              </a:ext>
            </a:extLst>
          </p:cNvPr>
          <p:cNvSpPr/>
          <p:nvPr/>
        </p:nvSpPr>
        <p:spPr>
          <a:xfrm>
            <a:off x="1104900" y="123824"/>
            <a:ext cx="10339768" cy="771525"/>
          </a:xfrm>
          <a:prstGeom prst="roundRect">
            <a:avLst/>
          </a:prstGeom>
          <a:solidFill>
            <a:srgbClr val="FDEBC4"/>
          </a:solidFill>
          <a:ln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3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Một số việc sử dụng thực vật và động vật trong đời sống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041DD9D-7124-4F37-83E7-8A0130D800D4}"/>
              </a:ext>
            </a:extLst>
          </p:cNvPr>
          <p:cNvGrpSpPr/>
          <p:nvPr/>
        </p:nvGrpSpPr>
        <p:grpSpPr>
          <a:xfrm>
            <a:off x="792181" y="940838"/>
            <a:ext cx="3122593" cy="2554837"/>
            <a:chOff x="38415" y="44877"/>
            <a:chExt cx="2928308" cy="1743970"/>
          </a:xfrm>
        </p:grpSpPr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0D4208E6-EC68-4F90-9960-3F873194582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38415" y="44877"/>
              <a:ext cx="2928308" cy="1743970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5FA59A6-B55A-42EE-BF3E-3503EF73CE50}"/>
                </a:ext>
              </a:extLst>
            </p:cNvPr>
            <p:cNvSpPr txBox="1"/>
            <p:nvPr/>
          </p:nvSpPr>
          <p:spPr>
            <a:xfrm>
              <a:off x="163263" y="994484"/>
              <a:ext cx="2633569" cy="4832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ts val="1000"/>
                <a:buFontTx/>
                <a:buNone/>
                <a:tabLst>
                  <a:tab pos="457200" algn="l"/>
                </a:tabLst>
                <a:defRPr/>
              </a:pPr>
              <a:r>
                <a:rPr kumimoji="0" lang="nl-NL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Trang trí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3074" name="Picture 2" descr="Cách trang trí nhà với hoa khô đơn giản mà đẹp">
            <a:extLst>
              <a:ext uri="{FF2B5EF4-FFF2-40B4-BE49-F238E27FC236}">
                <a16:creationId xmlns:a16="http://schemas.microsoft.com/office/drawing/2014/main" id="{BE17CE71-CB9E-4CF3-81F2-12F2F31C58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4350" y="1557338"/>
            <a:ext cx="6492346" cy="4376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6315160"/>
      </p:ext>
    </p:extLst>
  </p:cSld>
  <p:clrMapOvr>
    <a:masterClrMapping/>
  </p:clrMapOvr>
  <p:transition spd="slow"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5"/>
          <p:cNvSpPr/>
          <p:nvPr/>
        </p:nvSpPr>
        <p:spPr>
          <a:xfrm>
            <a:off x="495300" y="76200"/>
            <a:ext cx="11271103" cy="6610349"/>
          </a:xfrm>
          <a:custGeom>
            <a:avLst/>
            <a:gdLst>
              <a:gd name="connsiteX0" fmla="*/ 0 w 11610109"/>
              <a:gd name="connsiteY0" fmla="*/ 1080839 h 6484903"/>
              <a:gd name="connsiteX1" fmla="*/ 1080839 w 11610109"/>
              <a:gd name="connsiteY1" fmla="*/ 0 h 6484903"/>
              <a:gd name="connsiteX2" fmla="*/ 10529270 w 11610109"/>
              <a:gd name="connsiteY2" fmla="*/ 0 h 6484903"/>
              <a:gd name="connsiteX3" fmla="*/ 11610109 w 11610109"/>
              <a:gd name="connsiteY3" fmla="*/ 1080839 h 6484903"/>
              <a:gd name="connsiteX4" fmla="*/ 11610109 w 11610109"/>
              <a:gd name="connsiteY4" fmla="*/ 5404064 h 6484903"/>
              <a:gd name="connsiteX5" fmla="*/ 10529270 w 11610109"/>
              <a:gd name="connsiteY5" fmla="*/ 6484903 h 6484903"/>
              <a:gd name="connsiteX6" fmla="*/ 1080839 w 11610109"/>
              <a:gd name="connsiteY6" fmla="*/ 6484903 h 6484903"/>
              <a:gd name="connsiteX7" fmla="*/ 0 w 11610109"/>
              <a:gd name="connsiteY7" fmla="*/ 5404064 h 6484903"/>
              <a:gd name="connsiteX8" fmla="*/ 0 w 11610109"/>
              <a:gd name="connsiteY8" fmla="*/ 1080839 h 6484903"/>
              <a:gd name="connsiteX0" fmla="*/ 0 w 11610109"/>
              <a:gd name="connsiteY0" fmla="*/ 1080839 h 6484903"/>
              <a:gd name="connsiteX1" fmla="*/ 249383 w 11610109"/>
              <a:gd name="connsiteY1" fmla="*/ 164308 h 6484903"/>
              <a:gd name="connsiteX2" fmla="*/ 1080839 w 11610109"/>
              <a:gd name="connsiteY2" fmla="*/ 0 h 6484903"/>
              <a:gd name="connsiteX3" fmla="*/ 10529270 w 11610109"/>
              <a:gd name="connsiteY3" fmla="*/ 0 h 6484903"/>
              <a:gd name="connsiteX4" fmla="*/ 11610109 w 11610109"/>
              <a:gd name="connsiteY4" fmla="*/ 1080839 h 6484903"/>
              <a:gd name="connsiteX5" fmla="*/ 11610109 w 11610109"/>
              <a:gd name="connsiteY5" fmla="*/ 5404064 h 6484903"/>
              <a:gd name="connsiteX6" fmla="*/ 10529270 w 11610109"/>
              <a:gd name="connsiteY6" fmla="*/ 6484903 h 6484903"/>
              <a:gd name="connsiteX7" fmla="*/ 1080839 w 11610109"/>
              <a:gd name="connsiteY7" fmla="*/ 6484903 h 6484903"/>
              <a:gd name="connsiteX8" fmla="*/ 0 w 11610109"/>
              <a:gd name="connsiteY8" fmla="*/ 5404064 h 6484903"/>
              <a:gd name="connsiteX9" fmla="*/ 0 w 11610109"/>
              <a:gd name="connsiteY9" fmla="*/ 1080839 h 6484903"/>
              <a:gd name="connsiteX0" fmla="*/ 0 w 11610109"/>
              <a:gd name="connsiteY0" fmla="*/ 1080839 h 6484903"/>
              <a:gd name="connsiteX1" fmla="*/ 249383 w 11610109"/>
              <a:gd name="connsiteY1" fmla="*/ 164308 h 6484903"/>
              <a:gd name="connsiteX2" fmla="*/ 1080839 w 11610109"/>
              <a:gd name="connsiteY2" fmla="*/ 0 h 6484903"/>
              <a:gd name="connsiteX3" fmla="*/ 10529270 w 11610109"/>
              <a:gd name="connsiteY3" fmla="*/ 0 h 6484903"/>
              <a:gd name="connsiteX4" fmla="*/ 11610109 w 11610109"/>
              <a:gd name="connsiteY4" fmla="*/ 1080839 h 6484903"/>
              <a:gd name="connsiteX5" fmla="*/ 11610109 w 11610109"/>
              <a:gd name="connsiteY5" fmla="*/ 5404064 h 6484903"/>
              <a:gd name="connsiteX6" fmla="*/ 10529270 w 11610109"/>
              <a:gd name="connsiteY6" fmla="*/ 6484903 h 6484903"/>
              <a:gd name="connsiteX7" fmla="*/ 1080839 w 11610109"/>
              <a:gd name="connsiteY7" fmla="*/ 6484903 h 6484903"/>
              <a:gd name="connsiteX8" fmla="*/ 0 w 11610109"/>
              <a:gd name="connsiteY8" fmla="*/ 5404064 h 6484903"/>
              <a:gd name="connsiteX9" fmla="*/ 0 w 11610109"/>
              <a:gd name="connsiteY9" fmla="*/ 1080839 h 6484903"/>
              <a:gd name="connsiteX0" fmla="*/ 0 w 11610109"/>
              <a:gd name="connsiteY0" fmla="*/ 1080839 h 6484903"/>
              <a:gd name="connsiteX1" fmla="*/ 249383 w 11610109"/>
              <a:gd name="connsiteY1" fmla="*/ 164308 h 6484903"/>
              <a:gd name="connsiteX2" fmla="*/ 318656 w 11610109"/>
              <a:gd name="connsiteY2" fmla="*/ 81180 h 6484903"/>
              <a:gd name="connsiteX3" fmla="*/ 1080839 w 11610109"/>
              <a:gd name="connsiteY3" fmla="*/ 0 h 6484903"/>
              <a:gd name="connsiteX4" fmla="*/ 10529270 w 11610109"/>
              <a:gd name="connsiteY4" fmla="*/ 0 h 6484903"/>
              <a:gd name="connsiteX5" fmla="*/ 11610109 w 11610109"/>
              <a:gd name="connsiteY5" fmla="*/ 1080839 h 6484903"/>
              <a:gd name="connsiteX6" fmla="*/ 11610109 w 11610109"/>
              <a:gd name="connsiteY6" fmla="*/ 5404064 h 6484903"/>
              <a:gd name="connsiteX7" fmla="*/ 10529270 w 11610109"/>
              <a:gd name="connsiteY7" fmla="*/ 6484903 h 6484903"/>
              <a:gd name="connsiteX8" fmla="*/ 1080839 w 11610109"/>
              <a:gd name="connsiteY8" fmla="*/ 6484903 h 6484903"/>
              <a:gd name="connsiteX9" fmla="*/ 0 w 11610109"/>
              <a:gd name="connsiteY9" fmla="*/ 5404064 h 6484903"/>
              <a:gd name="connsiteX10" fmla="*/ 0 w 11610109"/>
              <a:gd name="connsiteY10" fmla="*/ 1080839 h 6484903"/>
              <a:gd name="connsiteX0" fmla="*/ 0 w 11610109"/>
              <a:gd name="connsiteY0" fmla="*/ 1080839 h 6484903"/>
              <a:gd name="connsiteX1" fmla="*/ 110838 w 11610109"/>
              <a:gd name="connsiteY1" fmla="*/ 136599 h 6484903"/>
              <a:gd name="connsiteX2" fmla="*/ 318656 w 11610109"/>
              <a:gd name="connsiteY2" fmla="*/ 81180 h 6484903"/>
              <a:gd name="connsiteX3" fmla="*/ 1080839 w 11610109"/>
              <a:gd name="connsiteY3" fmla="*/ 0 h 6484903"/>
              <a:gd name="connsiteX4" fmla="*/ 10529270 w 11610109"/>
              <a:gd name="connsiteY4" fmla="*/ 0 h 6484903"/>
              <a:gd name="connsiteX5" fmla="*/ 11610109 w 11610109"/>
              <a:gd name="connsiteY5" fmla="*/ 1080839 h 6484903"/>
              <a:gd name="connsiteX6" fmla="*/ 11610109 w 11610109"/>
              <a:gd name="connsiteY6" fmla="*/ 5404064 h 6484903"/>
              <a:gd name="connsiteX7" fmla="*/ 10529270 w 11610109"/>
              <a:gd name="connsiteY7" fmla="*/ 6484903 h 6484903"/>
              <a:gd name="connsiteX8" fmla="*/ 1080839 w 11610109"/>
              <a:gd name="connsiteY8" fmla="*/ 6484903 h 6484903"/>
              <a:gd name="connsiteX9" fmla="*/ 0 w 11610109"/>
              <a:gd name="connsiteY9" fmla="*/ 5404064 h 6484903"/>
              <a:gd name="connsiteX10" fmla="*/ 0 w 11610109"/>
              <a:gd name="connsiteY10" fmla="*/ 1080839 h 6484903"/>
              <a:gd name="connsiteX0" fmla="*/ 0 w 11610109"/>
              <a:gd name="connsiteY0" fmla="*/ 1080839 h 6484903"/>
              <a:gd name="connsiteX1" fmla="*/ 110838 w 11610109"/>
              <a:gd name="connsiteY1" fmla="*/ 136599 h 6484903"/>
              <a:gd name="connsiteX2" fmla="*/ 110838 w 11610109"/>
              <a:gd name="connsiteY2" fmla="*/ 178162 h 6484903"/>
              <a:gd name="connsiteX3" fmla="*/ 1080839 w 11610109"/>
              <a:gd name="connsiteY3" fmla="*/ 0 h 6484903"/>
              <a:gd name="connsiteX4" fmla="*/ 10529270 w 11610109"/>
              <a:gd name="connsiteY4" fmla="*/ 0 h 6484903"/>
              <a:gd name="connsiteX5" fmla="*/ 11610109 w 11610109"/>
              <a:gd name="connsiteY5" fmla="*/ 1080839 h 6484903"/>
              <a:gd name="connsiteX6" fmla="*/ 11610109 w 11610109"/>
              <a:gd name="connsiteY6" fmla="*/ 5404064 h 6484903"/>
              <a:gd name="connsiteX7" fmla="*/ 10529270 w 11610109"/>
              <a:gd name="connsiteY7" fmla="*/ 6484903 h 6484903"/>
              <a:gd name="connsiteX8" fmla="*/ 1080839 w 11610109"/>
              <a:gd name="connsiteY8" fmla="*/ 6484903 h 6484903"/>
              <a:gd name="connsiteX9" fmla="*/ 0 w 11610109"/>
              <a:gd name="connsiteY9" fmla="*/ 5404064 h 6484903"/>
              <a:gd name="connsiteX10" fmla="*/ 0 w 11610109"/>
              <a:gd name="connsiteY10" fmla="*/ 1080839 h 6484903"/>
              <a:gd name="connsiteX0" fmla="*/ 0 w 11610109"/>
              <a:gd name="connsiteY0" fmla="*/ 1080839 h 6484903"/>
              <a:gd name="connsiteX1" fmla="*/ 110838 w 11610109"/>
              <a:gd name="connsiteY1" fmla="*/ 136599 h 6484903"/>
              <a:gd name="connsiteX2" fmla="*/ 110838 w 11610109"/>
              <a:gd name="connsiteY2" fmla="*/ 178162 h 6484903"/>
              <a:gd name="connsiteX3" fmla="*/ 1080839 w 11610109"/>
              <a:gd name="connsiteY3" fmla="*/ 0 h 6484903"/>
              <a:gd name="connsiteX4" fmla="*/ 10529270 w 11610109"/>
              <a:gd name="connsiteY4" fmla="*/ 0 h 6484903"/>
              <a:gd name="connsiteX5" fmla="*/ 11443856 w 11610109"/>
              <a:gd name="connsiteY5" fmla="*/ 205871 h 6484903"/>
              <a:gd name="connsiteX6" fmla="*/ 11610109 w 11610109"/>
              <a:gd name="connsiteY6" fmla="*/ 1080839 h 6484903"/>
              <a:gd name="connsiteX7" fmla="*/ 11610109 w 11610109"/>
              <a:gd name="connsiteY7" fmla="*/ 5404064 h 6484903"/>
              <a:gd name="connsiteX8" fmla="*/ 10529270 w 11610109"/>
              <a:gd name="connsiteY8" fmla="*/ 6484903 h 6484903"/>
              <a:gd name="connsiteX9" fmla="*/ 1080839 w 11610109"/>
              <a:gd name="connsiteY9" fmla="*/ 6484903 h 6484903"/>
              <a:gd name="connsiteX10" fmla="*/ 0 w 11610109"/>
              <a:gd name="connsiteY10" fmla="*/ 5404064 h 6484903"/>
              <a:gd name="connsiteX11" fmla="*/ 0 w 11610109"/>
              <a:gd name="connsiteY11" fmla="*/ 1080839 h 6484903"/>
              <a:gd name="connsiteX0" fmla="*/ 68202 w 11678311"/>
              <a:gd name="connsiteY0" fmla="*/ 1080839 h 6484903"/>
              <a:gd name="connsiteX1" fmla="*/ 179040 w 11678311"/>
              <a:gd name="connsiteY1" fmla="*/ 136599 h 6484903"/>
              <a:gd name="connsiteX2" fmla="*/ 54349 w 11678311"/>
              <a:gd name="connsiteY2" fmla="*/ 53471 h 6484903"/>
              <a:gd name="connsiteX3" fmla="*/ 1149041 w 11678311"/>
              <a:gd name="connsiteY3" fmla="*/ 0 h 6484903"/>
              <a:gd name="connsiteX4" fmla="*/ 10597472 w 11678311"/>
              <a:gd name="connsiteY4" fmla="*/ 0 h 6484903"/>
              <a:gd name="connsiteX5" fmla="*/ 11512058 w 11678311"/>
              <a:gd name="connsiteY5" fmla="*/ 205871 h 6484903"/>
              <a:gd name="connsiteX6" fmla="*/ 11678311 w 11678311"/>
              <a:gd name="connsiteY6" fmla="*/ 1080839 h 6484903"/>
              <a:gd name="connsiteX7" fmla="*/ 11678311 w 11678311"/>
              <a:gd name="connsiteY7" fmla="*/ 5404064 h 6484903"/>
              <a:gd name="connsiteX8" fmla="*/ 10597472 w 11678311"/>
              <a:gd name="connsiteY8" fmla="*/ 6484903 h 6484903"/>
              <a:gd name="connsiteX9" fmla="*/ 1149041 w 11678311"/>
              <a:gd name="connsiteY9" fmla="*/ 6484903 h 6484903"/>
              <a:gd name="connsiteX10" fmla="*/ 68202 w 11678311"/>
              <a:gd name="connsiteY10" fmla="*/ 5404064 h 6484903"/>
              <a:gd name="connsiteX11" fmla="*/ 68202 w 11678311"/>
              <a:gd name="connsiteY11" fmla="*/ 1080839 h 6484903"/>
              <a:gd name="connsiteX0" fmla="*/ 51259 w 11661368"/>
              <a:gd name="connsiteY0" fmla="*/ 1152059 h 6556123"/>
              <a:gd name="connsiteX1" fmla="*/ 162097 w 11661368"/>
              <a:gd name="connsiteY1" fmla="*/ 207819 h 6556123"/>
              <a:gd name="connsiteX2" fmla="*/ 37406 w 11661368"/>
              <a:gd name="connsiteY2" fmla="*/ 124691 h 6556123"/>
              <a:gd name="connsiteX3" fmla="*/ 1132098 w 11661368"/>
              <a:gd name="connsiteY3" fmla="*/ 71220 h 6556123"/>
              <a:gd name="connsiteX4" fmla="*/ 5537660 w 11661368"/>
              <a:gd name="connsiteY4" fmla="*/ 0 h 6556123"/>
              <a:gd name="connsiteX5" fmla="*/ 10580529 w 11661368"/>
              <a:gd name="connsiteY5" fmla="*/ 71220 h 6556123"/>
              <a:gd name="connsiteX6" fmla="*/ 11495115 w 11661368"/>
              <a:gd name="connsiteY6" fmla="*/ 277091 h 6556123"/>
              <a:gd name="connsiteX7" fmla="*/ 11661368 w 11661368"/>
              <a:gd name="connsiteY7" fmla="*/ 1152059 h 6556123"/>
              <a:gd name="connsiteX8" fmla="*/ 11661368 w 11661368"/>
              <a:gd name="connsiteY8" fmla="*/ 5475284 h 6556123"/>
              <a:gd name="connsiteX9" fmla="*/ 10580529 w 11661368"/>
              <a:gd name="connsiteY9" fmla="*/ 6556123 h 6556123"/>
              <a:gd name="connsiteX10" fmla="*/ 1132098 w 11661368"/>
              <a:gd name="connsiteY10" fmla="*/ 6556123 h 6556123"/>
              <a:gd name="connsiteX11" fmla="*/ 51259 w 11661368"/>
              <a:gd name="connsiteY11" fmla="*/ 5475284 h 6556123"/>
              <a:gd name="connsiteX12" fmla="*/ 51259 w 11661368"/>
              <a:gd name="connsiteY12" fmla="*/ 1152059 h 6556123"/>
              <a:gd name="connsiteX0" fmla="*/ 51259 w 11661368"/>
              <a:gd name="connsiteY0" fmla="*/ 1152255 h 6556319"/>
              <a:gd name="connsiteX1" fmla="*/ 162097 w 11661368"/>
              <a:gd name="connsiteY1" fmla="*/ 208015 h 6556319"/>
              <a:gd name="connsiteX2" fmla="*/ 37406 w 11661368"/>
              <a:gd name="connsiteY2" fmla="*/ 124887 h 6556319"/>
              <a:gd name="connsiteX3" fmla="*/ 1132098 w 11661368"/>
              <a:gd name="connsiteY3" fmla="*/ 71416 h 6556319"/>
              <a:gd name="connsiteX4" fmla="*/ 2240277 w 11661368"/>
              <a:gd name="connsiteY4" fmla="*/ 97178 h 6556319"/>
              <a:gd name="connsiteX5" fmla="*/ 5537660 w 11661368"/>
              <a:gd name="connsiteY5" fmla="*/ 196 h 6556319"/>
              <a:gd name="connsiteX6" fmla="*/ 10580529 w 11661368"/>
              <a:gd name="connsiteY6" fmla="*/ 71416 h 6556319"/>
              <a:gd name="connsiteX7" fmla="*/ 11495115 w 11661368"/>
              <a:gd name="connsiteY7" fmla="*/ 277287 h 6556319"/>
              <a:gd name="connsiteX8" fmla="*/ 11661368 w 11661368"/>
              <a:gd name="connsiteY8" fmla="*/ 1152255 h 6556319"/>
              <a:gd name="connsiteX9" fmla="*/ 11661368 w 11661368"/>
              <a:gd name="connsiteY9" fmla="*/ 5475480 h 6556319"/>
              <a:gd name="connsiteX10" fmla="*/ 10580529 w 11661368"/>
              <a:gd name="connsiteY10" fmla="*/ 6556319 h 6556319"/>
              <a:gd name="connsiteX11" fmla="*/ 1132098 w 11661368"/>
              <a:gd name="connsiteY11" fmla="*/ 6556319 h 6556319"/>
              <a:gd name="connsiteX12" fmla="*/ 51259 w 11661368"/>
              <a:gd name="connsiteY12" fmla="*/ 5475480 h 6556319"/>
              <a:gd name="connsiteX13" fmla="*/ 51259 w 11661368"/>
              <a:gd name="connsiteY13" fmla="*/ 1152255 h 6556319"/>
              <a:gd name="connsiteX0" fmla="*/ 51259 w 11661368"/>
              <a:gd name="connsiteY0" fmla="*/ 1152059 h 6556123"/>
              <a:gd name="connsiteX1" fmla="*/ 162097 w 11661368"/>
              <a:gd name="connsiteY1" fmla="*/ 207819 h 6556123"/>
              <a:gd name="connsiteX2" fmla="*/ 37406 w 11661368"/>
              <a:gd name="connsiteY2" fmla="*/ 124691 h 6556123"/>
              <a:gd name="connsiteX3" fmla="*/ 1132098 w 11661368"/>
              <a:gd name="connsiteY3" fmla="*/ 71220 h 6556123"/>
              <a:gd name="connsiteX4" fmla="*/ 2240277 w 11661368"/>
              <a:gd name="connsiteY4" fmla="*/ 96982 h 6556123"/>
              <a:gd name="connsiteX5" fmla="*/ 5537660 w 11661368"/>
              <a:gd name="connsiteY5" fmla="*/ 0 h 6556123"/>
              <a:gd name="connsiteX6" fmla="*/ 9195259 w 11661368"/>
              <a:gd name="connsiteY6" fmla="*/ 124691 h 6556123"/>
              <a:gd name="connsiteX7" fmla="*/ 10580529 w 11661368"/>
              <a:gd name="connsiteY7" fmla="*/ 71220 h 6556123"/>
              <a:gd name="connsiteX8" fmla="*/ 11495115 w 11661368"/>
              <a:gd name="connsiteY8" fmla="*/ 277091 h 6556123"/>
              <a:gd name="connsiteX9" fmla="*/ 11661368 w 11661368"/>
              <a:gd name="connsiteY9" fmla="*/ 1152059 h 6556123"/>
              <a:gd name="connsiteX10" fmla="*/ 11661368 w 11661368"/>
              <a:gd name="connsiteY10" fmla="*/ 5475284 h 6556123"/>
              <a:gd name="connsiteX11" fmla="*/ 10580529 w 11661368"/>
              <a:gd name="connsiteY11" fmla="*/ 6556123 h 6556123"/>
              <a:gd name="connsiteX12" fmla="*/ 1132098 w 11661368"/>
              <a:gd name="connsiteY12" fmla="*/ 6556123 h 6556123"/>
              <a:gd name="connsiteX13" fmla="*/ 51259 w 11661368"/>
              <a:gd name="connsiteY13" fmla="*/ 5475284 h 6556123"/>
              <a:gd name="connsiteX14" fmla="*/ 51259 w 11661368"/>
              <a:gd name="connsiteY14" fmla="*/ 1152059 h 6556123"/>
              <a:gd name="connsiteX0" fmla="*/ 51259 w 11661368"/>
              <a:gd name="connsiteY0" fmla="*/ 1184206 h 6588270"/>
              <a:gd name="connsiteX1" fmla="*/ 162097 w 11661368"/>
              <a:gd name="connsiteY1" fmla="*/ 239966 h 6588270"/>
              <a:gd name="connsiteX2" fmla="*/ 37406 w 11661368"/>
              <a:gd name="connsiteY2" fmla="*/ 156838 h 6588270"/>
              <a:gd name="connsiteX3" fmla="*/ 1132098 w 11661368"/>
              <a:gd name="connsiteY3" fmla="*/ 103367 h 6588270"/>
              <a:gd name="connsiteX4" fmla="*/ 2240277 w 11661368"/>
              <a:gd name="connsiteY4" fmla="*/ 129129 h 6588270"/>
              <a:gd name="connsiteX5" fmla="*/ 2960714 w 11661368"/>
              <a:gd name="connsiteY5" fmla="*/ 4438 h 6588270"/>
              <a:gd name="connsiteX6" fmla="*/ 5537660 w 11661368"/>
              <a:gd name="connsiteY6" fmla="*/ 32147 h 6588270"/>
              <a:gd name="connsiteX7" fmla="*/ 9195259 w 11661368"/>
              <a:gd name="connsiteY7" fmla="*/ 156838 h 6588270"/>
              <a:gd name="connsiteX8" fmla="*/ 10580529 w 11661368"/>
              <a:gd name="connsiteY8" fmla="*/ 103367 h 6588270"/>
              <a:gd name="connsiteX9" fmla="*/ 11495115 w 11661368"/>
              <a:gd name="connsiteY9" fmla="*/ 309238 h 6588270"/>
              <a:gd name="connsiteX10" fmla="*/ 11661368 w 11661368"/>
              <a:gd name="connsiteY10" fmla="*/ 1184206 h 6588270"/>
              <a:gd name="connsiteX11" fmla="*/ 11661368 w 11661368"/>
              <a:gd name="connsiteY11" fmla="*/ 5507431 h 6588270"/>
              <a:gd name="connsiteX12" fmla="*/ 10580529 w 11661368"/>
              <a:gd name="connsiteY12" fmla="*/ 6588270 h 6588270"/>
              <a:gd name="connsiteX13" fmla="*/ 1132098 w 11661368"/>
              <a:gd name="connsiteY13" fmla="*/ 6588270 h 6588270"/>
              <a:gd name="connsiteX14" fmla="*/ 51259 w 11661368"/>
              <a:gd name="connsiteY14" fmla="*/ 5507431 h 6588270"/>
              <a:gd name="connsiteX15" fmla="*/ 51259 w 11661368"/>
              <a:gd name="connsiteY15" fmla="*/ 1184206 h 6588270"/>
              <a:gd name="connsiteX0" fmla="*/ 51259 w 11661368"/>
              <a:gd name="connsiteY0" fmla="*/ 1197066 h 6601130"/>
              <a:gd name="connsiteX1" fmla="*/ 162097 w 11661368"/>
              <a:gd name="connsiteY1" fmla="*/ 252826 h 6601130"/>
              <a:gd name="connsiteX2" fmla="*/ 37406 w 11661368"/>
              <a:gd name="connsiteY2" fmla="*/ 169698 h 6601130"/>
              <a:gd name="connsiteX3" fmla="*/ 1132098 w 11661368"/>
              <a:gd name="connsiteY3" fmla="*/ 116227 h 6601130"/>
              <a:gd name="connsiteX4" fmla="*/ 2240277 w 11661368"/>
              <a:gd name="connsiteY4" fmla="*/ 141989 h 6601130"/>
              <a:gd name="connsiteX5" fmla="*/ 2960714 w 11661368"/>
              <a:gd name="connsiteY5" fmla="*/ 17298 h 6601130"/>
              <a:gd name="connsiteX6" fmla="*/ 5537660 w 11661368"/>
              <a:gd name="connsiteY6" fmla="*/ 45007 h 6601130"/>
              <a:gd name="connsiteX7" fmla="*/ 7768241 w 11661368"/>
              <a:gd name="connsiteY7" fmla="*/ 3444 h 6601130"/>
              <a:gd name="connsiteX8" fmla="*/ 9195259 w 11661368"/>
              <a:gd name="connsiteY8" fmla="*/ 169698 h 6601130"/>
              <a:gd name="connsiteX9" fmla="*/ 10580529 w 11661368"/>
              <a:gd name="connsiteY9" fmla="*/ 116227 h 6601130"/>
              <a:gd name="connsiteX10" fmla="*/ 11495115 w 11661368"/>
              <a:gd name="connsiteY10" fmla="*/ 322098 h 6601130"/>
              <a:gd name="connsiteX11" fmla="*/ 11661368 w 11661368"/>
              <a:gd name="connsiteY11" fmla="*/ 1197066 h 6601130"/>
              <a:gd name="connsiteX12" fmla="*/ 11661368 w 11661368"/>
              <a:gd name="connsiteY12" fmla="*/ 5520291 h 6601130"/>
              <a:gd name="connsiteX13" fmla="*/ 10580529 w 11661368"/>
              <a:gd name="connsiteY13" fmla="*/ 6601130 h 6601130"/>
              <a:gd name="connsiteX14" fmla="*/ 1132098 w 11661368"/>
              <a:gd name="connsiteY14" fmla="*/ 6601130 h 6601130"/>
              <a:gd name="connsiteX15" fmla="*/ 51259 w 11661368"/>
              <a:gd name="connsiteY15" fmla="*/ 5520291 h 6601130"/>
              <a:gd name="connsiteX16" fmla="*/ 51259 w 11661368"/>
              <a:gd name="connsiteY16" fmla="*/ 1197066 h 6601130"/>
              <a:gd name="connsiteX0" fmla="*/ 138545 w 11748654"/>
              <a:gd name="connsiteY0" fmla="*/ 1197066 h 6601130"/>
              <a:gd name="connsiteX1" fmla="*/ 249383 w 11748654"/>
              <a:gd name="connsiteY1" fmla="*/ 252826 h 6601130"/>
              <a:gd name="connsiteX2" fmla="*/ 124692 w 11748654"/>
              <a:gd name="connsiteY2" fmla="*/ 169698 h 6601130"/>
              <a:gd name="connsiteX3" fmla="*/ 1219384 w 11748654"/>
              <a:gd name="connsiteY3" fmla="*/ 116227 h 6601130"/>
              <a:gd name="connsiteX4" fmla="*/ 2327563 w 11748654"/>
              <a:gd name="connsiteY4" fmla="*/ 141989 h 6601130"/>
              <a:gd name="connsiteX5" fmla="*/ 3048000 w 11748654"/>
              <a:gd name="connsiteY5" fmla="*/ 17298 h 6601130"/>
              <a:gd name="connsiteX6" fmla="*/ 5624946 w 11748654"/>
              <a:gd name="connsiteY6" fmla="*/ 45007 h 6601130"/>
              <a:gd name="connsiteX7" fmla="*/ 7855527 w 11748654"/>
              <a:gd name="connsiteY7" fmla="*/ 3444 h 6601130"/>
              <a:gd name="connsiteX8" fmla="*/ 9282545 w 11748654"/>
              <a:gd name="connsiteY8" fmla="*/ 169698 h 6601130"/>
              <a:gd name="connsiteX9" fmla="*/ 10667815 w 11748654"/>
              <a:gd name="connsiteY9" fmla="*/ 116227 h 6601130"/>
              <a:gd name="connsiteX10" fmla="*/ 11582401 w 11748654"/>
              <a:gd name="connsiteY10" fmla="*/ 322098 h 6601130"/>
              <a:gd name="connsiteX11" fmla="*/ 11748654 w 11748654"/>
              <a:gd name="connsiteY11" fmla="*/ 1197066 h 6601130"/>
              <a:gd name="connsiteX12" fmla="*/ 11748654 w 11748654"/>
              <a:gd name="connsiteY12" fmla="*/ 5520291 h 6601130"/>
              <a:gd name="connsiteX13" fmla="*/ 10667815 w 11748654"/>
              <a:gd name="connsiteY13" fmla="*/ 6601130 h 6601130"/>
              <a:gd name="connsiteX14" fmla="*/ 1219384 w 11748654"/>
              <a:gd name="connsiteY14" fmla="*/ 6601130 h 6601130"/>
              <a:gd name="connsiteX15" fmla="*/ 138545 w 11748654"/>
              <a:gd name="connsiteY15" fmla="*/ 5520291 h 6601130"/>
              <a:gd name="connsiteX16" fmla="*/ 0 w 11748654"/>
              <a:gd name="connsiteY16" fmla="*/ 2388117 h 6601130"/>
              <a:gd name="connsiteX17" fmla="*/ 138545 w 11748654"/>
              <a:gd name="connsiteY17" fmla="*/ 1197066 h 6601130"/>
              <a:gd name="connsiteX0" fmla="*/ 198421 w 11808530"/>
              <a:gd name="connsiteY0" fmla="*/ 1197066 h 6601130"/>
              <a:gd name="connsiteX1" fmla="*/ 309259 w 11808530"/>
              <a:gd name="connsiteY1" fmla="*/ 252826 h 6601130"/>
              <a:gd name="connsiteX2" fmla="*/ 184568 w 11808530"/>
              <a:gd name="connsiteY2" fmla="*/ 169698 h 6601130"/>
              <a:gd name="connsiteX3" fmla="*/ 1279260 w 11808530"/>
              <a:gd name="connsiteY3" fmla="*/ 116227 h 6601130"/>
              <a:gd name="connsiteX4" fmla="*/ 2387439 w 11808530"/>
              <a:gd name="connsiteY4" fmla="*/ 141989 h 6601130"/>
              <a:gd name="connsiteX5" fmla="*/ 3107876 w 11808530"/>
              <a:gd name="connsiteY5" fmla="*/ 17298 h 6601130"/>
              <a:gd name="connsiteX6" fmla="*/ 5684822 w 11808530"/>
              <a:gd name="connsiteY6" fmla="*/ 45007 h 6601130"/>
              <a:gd name="connsiteX7" fmla="*/ 7915403 w 11808530"/>
              <a:gd name="connsiteY7" fmla="*/ 3444 h 6601130"/>
              <a:gd name="connsiteX8" fmla="*/ 9342421 w 11808530"/>
              <a:gd name="connsiteY8" fmla="*/ 169698 h 6601130"/>
              <a:gd name="connsiteX9" fmla="*/ 10727691 w 11808530"/>
              <a:gd name="connsiteY9" fmla="*/ 116227 h 6601130"/>
              <a:gd name="connsiteX10" fmla="*/ 11642277 w 11808530"/>
              <a:gd name="connsiteY10" fmla="*/ 322098 h 6601130"/>
              <a:gd name="connsiteX11" fmla="*/ 11808530 w 11808530"/>
              <a:gd name="connsiteY11" fmla="*/ 1197066 h 6601130"/>
              <a:gd name="connsiteX12" fmla="*/ 11808530 w 11808530"/>
              <a:gd name="connsiteY12" fmla="*/ 5520291 h 6601130"/>
              <a:gd name="connsiteX13" fmla="*/ 10727691 w 11808530"/>
              <a:gd name="connsiteY13" fmla="*/ 6601130 h 6601130"/>
              <a:gd name="connsiteX14" fmla="*/ 1279260 w 11808530"/>
              <a:gd name="connsiteY14" fmla="*/ 6601130 h 6601130"/>
              <a:gd name="connsiteX15" fmla="*/ 198421 w 11808530"/>
              <a:gd name="connsiteY15" fmla="*/ 5520291 h 6601130"/>
              <a:gd name="connsiteX16" fmla="*/ 4458 w 11808530"/>
              <a:gd name="connsiteY16" fmla="*/ 4480153 h 6601130"/>
              <a:gd name="connsiteX17" fmla="*/ 59876 w 11808530"/>
              <a:gd name="connsiteY17" fmla="*/ 2388117 h 6601130"/>
              <a:gd name="connsiteX18" fmla="*/ 198421 w 11808530"/>
              <a:gd name="connsiteY18" fmla="*/ 1197066 h 6601130"/>
              <a:gd name="connsiteX0" fmla="*/ 198421 w 11808530"/>
              <a:gd name="connsiteY0" fmla="*/ 1197066 h 6601130"/>
              <a:gd name="connsiteX1" fmla="*/ 309259 w 11808530"/>
              <a:gd name="connsiteY1" fmla="*/ 252826 h 6601130"/>
              <a:gd name="connsiteX2" fmla="*/ 184568 w 11808530"/>
              <a:gd name="connsiteY2" fmla="*/ 169698 h 6601130"/>
              <a:gd name="connsiteX3" fmla="*/ 1279260 w 11808530"/>
              <a:gd name="connsiteY3" fmla="*/ 116227 h 6601130"/>
              <a:gd name="connsiteX4" fmla="*/ 2387439 w 11808530"/>
              <a:gd name="connsiteY4" fmla="*/ 141989 h 6601130"/>
              <a:gd name="connsiteX5" fmla="*/ 3107876 w 11808530"/>
              <a:gd name="connsiteY5" fmla="*/ 17298 h 6601130"/>
              <a:gd name="connsiteX6" fmla="*/ 5684822 w 11808530"/>
              <a:gd name="connsiteY6" fmla="*/ 45007 h 6601130"/>
              <a:gd name="connsiteX7" fmla="*/ 7915403 w 11808530"/>
              <a:gd name="connsiteY7" fmla="*/ 3444 h 6601130"/>
              <a:gd name="connsiteX8" fmla="*/ 9342421 w 11808530"/>
              <a:gd name="connsiteY8" fmla="*/ 169698 h 6601130"/>
              <a:gd name="connsiteX9" fmla="*/ 10727691 w 11808530"/>
              <a:gd name="connsiteY9" fmla="*/ 116227 h 6601130"/>
              <a:gd name="connsiteX10" fmla="*/ 11642277 w 11808530"/>
              <a:gd name="connsiteY10" fmla="*/ 322098 h 6601130"/>
              <a:gd name="connsiteX11" fmla="*/ 11808530 w 11808530"/>
              <a:gd name="connsiteY11" fmla="*/ 1197066 h 6601130"/>
              <a:gd name="connsiteX12" fmla="*/ 11808530 w 11808530"/>
              <a:gd name="connsiteY12" fmla="*/ 5520291 h 6601130"/>
              <a:gd name="connsiteX13" fmla="*/ 10727691 w 11808530"/>
              <a:gd name="connsiteY13" fmla="*/ 6601130 h 6601130"/>
              <a:gd name="connsiteX14" fmla="*/ 1279260 w 11808530"/>
              <a:gd name="connsiteY14" fmla="*/ 6601130 h 6601130"/>
              <a:gd name="connsiteX15" fmla="*/ 73730 w 11808530"/>
              <a:gd name="connsiteY15" fmla="*/ 6045717 h 6601130"/>
              <a:gd name="connsiteX16" fmla="*/ 198421 w 11808530"/>
              <a:gd name="connsiteY16" fmla="*/ 5520291 h 6601130"/>
              <a:gd name="connsiteX17" fmla="*/ 4458 w 11808530"/>
              <a:gd name="connsiteY17" fmla="*/ 4480153 h 6601130"/>
              <a:gd name="connsiteX18" fmla="*/ 59876 w 11808530"/>
              <a:gd name="connsiteY18" fmla="*/ 2388117 h 6601130"/>
              <a:gd name="connsiteX19" fmla="*/ 198421 w 11808530"/>
              <a:gd name="connsiteY19" fmla="*/ 1197066 h 6601130"/>
              <a:gd name="connsiteX0" fmla="*/ 198421 w 11808530"/>
              <a:gd name="connsiteY0" fmla="*/ 1197066 h 6601130"/>
              <a:gd name="connsiteX1" fmla="*/ 309259 w 11808530"/>
              <a:gd name="connsiteY1" fmla="*/ 252826 h 6601130"/>
              <a:gd name="connsiteX2" fmla="*/ 184568 w 11808530"/>
              <a:gd name="connsiteY2" fmla="*/ 169698 h 6601130"/>
              <a:gd name="connsiteX3" fmla="*/ 1279260 w 11808530"/>
              <a:gd name="connsiteY3" fmla="*/ 116227 h 6601130"/>
              <a:gd name="connsiteX4" fmla="*/ 2387439 w 11808530"/>
              <a:gd name="connsiteY4" fmla="*/ 141989 h 6601130"/>
              <a:gd name="connsiteX5" fmla="*/ 3107876 w 11808530"/>
              <a:gd name="connsiteY5" fmla="*/ 17298 h 6601130"/>
              <a:gd name="connsiteX6" fmla="*/ 5684822 w 11808530"/>
              <a:gd name="connsiteY6" fmla="*/ 45007 h 6601130"/>
              <a:gd name="connsiteX7" fmla="*/ 7915403 w 11808530"/>
              <a:gd name="connsiteY7" fmla="*/ 3444 h 6601130"/>
              <a:gd name="connsiteX8" fmla="*/ 9342421 w 11808530"/>
              <a:gd name="connsiteY8" fmla="*/ 169698 h 6601130"/>
              <a:gd name="connsiteX9" fmla="*/ 10727691 w 11808530"/>
              <a:gd name="connsiteY9" fmla="*/ 116227 h 6601130"/>
              <a:gd name="connsiteX10" fmla="*/ 11642277 w 11808530"/>
              <a:gd name="connsiteY10" fmla="*/ 322098 h 6601130"/>
              <a:gd name="connsiteX11" fmla="*/ 11808530 w 11808530"/>
              <a:gd name="connsiteY11" fmla="*/ 1197066 h 6601130"/>
              <a:gd name="connsiteX12" fmla="*/ 11808530 w 11808530"/>
              <a:gd name="connsiteY12" fmla="*/ 5520291 h 6601130"/>
              <a:gd name="connsiteX13" fmla="*/ 11656130 w 11808530"/>
              <a:gd name="connsiteY13" fmla="*/ 6308953 h 6601130"/>
              <a:gd name="connsiteX14" fmla="*/ 10727691 w 11808530"/>
              <a:gd name="connsiteY14" fmla="*/ 6601130 h 6601130"/>
              <a:gd name="connsiteX15" fmla="*/ 1279260 w 11808530"/>
              <a:gd name="connsiteY15" fmla="*/ 6601130 h 6601130"/>
              <a:gd name="connsiteX16" fmla="*/ 73730 w 11808530"/>
              <a:gd name="connsiteY16" fmla="*/ 6045717 h 6601130"/>
              <a:gd name="connsiteX17" fmla="*/ 198421 w 11808530"/>
              <a:gd name="connsiteY17" fmla="*/ 5520291 h 6601130"/>
              <a:gd name="connsiteX18" fmla="*/ 4458 w 11808530"/>
              <a:gd name="connsiteY18" fmla="*/ 4480153 h 6601130"/>
              <a:gd name="connsiteX19" fmla="*/ 59876 w 11808530"/>
              <a:gd name="connsiteY19" fmla="*/ 2388117 h 6601130"/>
              <a:gd name="connsiteX20" fmla="*/ 198421 w 11808530"/>
              <a:gd name="connsiteY20" fmla="*/ 1197066 h 6601130"/>
              <a:gd name="connsiteX0" fmla="*/ 198421 w 11864185"/>
              <a:gd name="connsiteY0" fmla="*/ 1197066 h 6601130"/>
              <a:gd name="connsiteX1" fmla="*/ 309259 w 11864185"/>
              <a:gd name="connsiteY1" fmla="*/ 252826 h 6601130"/>
              <a:gd name="connsiteX2" fmla="*/ 184568 w 11864185"/>
              <a:gd name="connsiteY2" fmla="*/ 169698 h 6601130"/>
              <a:gd name="connsiteX3" fmla="*/ 1279260 w 11864185"/>
              <a:gd name="connsiteY3" fmla="*/ 116227 h 6601130"/>
              <a:gd name="connsiteX4" fmla="*/ 2387439 w 11864185"/>
              <a:gd name="connsiteY4" fmla="*/ 141989 h 6601130"/>
              <a:gd name="connsiteX5" fmla="*/ 3107876 w 11864185"/>
              <a:gd name="connsiteY5" fmla="*/ 17298 h 6601130"/>
              <a:gd name="connsiteX6" fmla="*/ 5684822 w 11864185"/>
              <a:gd name="connsiteY6" fmla="*/ 45007 h 6601130"/>
              <a:gd name="connsiteX7" fmla="*/ 7915403 w 11864185"/>
              <a:gd name="connsiteY7" fmla="*/ 3444 h 6601130"/>
              <a:gd name="connsiteX8" fmla="*/ 9342421 w 11864185"/>
              <a:gd name="connsiteY8" fmla="*/ 169698 h 6601130"/>
              <a:gd name="connsiteX9" fmla="*/ 10727691 w 11864185"/>
              <a:gd name="connsiteY9" fmla="*/ 116227 h 6601130"/>
              <a:gd name="connsiteX10" fmla="*/ 11642277 w 11864185"/>
              <a:gd name="connsiteY10" fmla="*/ 322098 h 6601130"/>
              <a:gd name="connsiteX11" fmla="*/ 11808530 w 11864185"/>
              <a:gd name="connsiteY11" fmla="*/ 1197066 h 6601130"/>
              <a:gd name="connsiteX12" fmla="*/ 11863949 w 11864185"/>
              <a:gd name="connsiteY12" fmla="*/ 4812662 h 6601130"/>
              <a:gd name="connsiteX13" fmla="*/ 11808530 w 11864185"/>
              <a:gd name="connsiteY13" fmla="*/ 5520291 h 6601130"/>
              <a:gd name="connsiteX14" fmla="*/ 11656130 w 11864185"/>
              <a:gd name="connsiteY14" fmla="*/ 6308953 h 6601130"/>
              <a:gd name="connsiteX15" fmla="*/ 10727691 w 11864185"/>
              <a:gd name="connsiteY15" fmla="*/ 6601130 h 6601130"/>
              <a:gd name="connsiteX16" fmla="*/ 1279260 w 11864185"/>
              <a:gd name="connsiteY16" fmla="*/ 6601130 h 6601130"/>
              <a:gd name="connsiteX17" fmla="*/ 73730 w 11864185"/>
              <a:gd name="connsiteY17" fmla="*/ 6045717 h 6601130"/>
              <a:gd name="connsiteX18" fmla="*/ 198421 w 11864185"/>
              <a:gd name="connsiteY18" fmla="*/ 5520291 h 6601130"/>
              <a:gd name="connsiteX19" fmla="*/ 4458 w 11864185"/>
              <a:gd name="connsiteY19" fmla="*/ 4480153 h 6601130"/>
              <a:gd name="connsiteX20" fmla="*/ 59876 w 11864185"/>
              <a:gd name="connsiteY20" fmla="*/ 2388117 h 6601130"/>
              <a:gd name="connsiteX21" fmla="*/ 198421 w 11864185"/>
              <a:gd name="connsiteY21" fmla="*/ 1197066 h 6601130"/>
              <a:gd name="connsiteX0" fmla="*/ 198421 w 11893068"/>
              <a:gd name="connsiteY0" fmla="*/ 1197066 h 6601130"/>
              <a:gd name="connsiteX1" fmla="*/ 309259 w 11893068"/>
              <a:gd name="connsiteY1" fmla="*/ 252826 h 6601130"/>
              <a:gd name="connsiteX2" fmla="*/ 184568 w 11893068"/>
              <a:gd name="connsiteY2" fmla="*/ 169698 h 6601130"/>
              <a:gd name="connsiteX3" fmla="*/ 1279260 w 11893068"/>
              <a:gd name="connsiteY3" fmla="*/ 116227 h 6601130"/>
              <a:gd name="connsiteX4" fmla="*/ 2387439 w 11893068"/>
              <a:gd name="connsiteY4" fmla="*/ 141989 h 6601130"/>
              <a:gd name="connsiteX5" fmla="*/ 3107876 w 11893068"/>
              <a:gd name="connsiteY5" fmla="*/ 17298 h 6601130"/>
              <a:gd name="connsiteX6" fmla="*/ 5684822 w 11893068"/>
              <a:gd name="connsiteY6" fmla="*/ 45007 h 6601130"/>
              <a:gd name="connsiteX7" fmla="*/ 7915403 w 11893068"/>
              <a:gd name="connsiteY7" fmla="*/ 3444 h 6601130"/>
              <a:gd name="connsiteX8" fmla="*/ 9342421 w 11893068"/>
              <a:gd name="connsiteY8" fmla="*/ 169698 h 6601130"/>
              <a:gd name="connsiteX9" fmla="*/ 10727691 w 11893068"/>
              <a:gd name="connsiteY9" fmla="*/ 116227 h 6601130"/>
              <a:gd name="connsiteX10" fmla="*/ 11642277 w 11893068"/>
              <a:gd name="connsiteY10" fmla="*/ 322098 h 6601130"/>
              <a:gd name="connsiteX11" fmla="*/ 11808530 w 11893068"/>
              <a:gd name="connsiteY11" fmla="*/ 1197066 h 6601130"/>
              <a:gd name="connsiteX12" fmla="*/ 11891658 w 11893068"/>
              <a:gd name="connsiteY12" fmla="*/ 2221862 h 6601130"/>
              <a:gd name="connsiteX13" fmla="*/ 11863949 w 11893068"/>
              <a:gd name="connsiteY13" fmla="*/ 4812662 h 6601130"/>
              <a:gd name="connsiteX14" fmla="*/ 11808530 w 11893068"/>
              <a:gd name="connsiteY14" fmla="*/ 5520291 h 6601130"/>
              <a:gd name="connsiteX15" fmla="*/ 11656130 w 11893068"/>
              <a:gd name="connsiteY15" fmla="*/ 6308953 h 6601130"/>
              <a:gd name="connsiteX16" fmla="*/ 10727691 w 11893068"/>
              <a:gd name="connsiteY16" fmla="*/ 6601130 h 6601130"/>
              <a:gd name="connsiteX17" fmla="*/ 1279260 w 11893068"/>
              <a:gd name="connsiteY17" fmla="*/ 6601130 h 6601130"/>
              <a:gd name="connsiteX18" fmla="*/ 73730 w 11893068"/>
              <a:gd name="connsiteY18" fmla="*/ 6045717 h 6601130"/>
              <a:gd name="connsiteX19" fmla="*/ 198421 w 11893068"/>
              <a:gd name="connsiteY19" fmla="*/ 5520291 h 6601130"/>
              <a:gd name="connsiteX20" fmla="*/ 4458 w 11893068"/>
              <a:gd name="connsiteY20" fmla="*/ 4480153 h 6601130"/>
              <a:gd name="connsiteX21" fmla="*/ 59876 w 11893068"/>
              <a:gd name="connsiteY21" fmla="*/ 2388117 h 6601130"/>
              <a:gd name="connsiteX22" fmla="*/ 198421 w 11893068"/>
              <a:gd name="connsiteY22" fmla="*/ 1197066 h 6601130"/>
              <a:gd name="connsiteX0" fmla="*/ 198421 w 11893068"/>
              <a:gd name="connsiteY0" fmla="*/ 1197066 h 6601130"/>
              <a:gd name="connsiteX1" fmla="*/ 309259 w 11893068"/>
              <a:gd name="connsiteY1" fmla="*/ 252826 h 6601130"/>
              <a:gd name="connsiteX2" fmla="*/ 184568 w 11893068"/>
              <a:gd name="connsiteY2" fmla="*/ 169698 h 6601130"/>
              <a:gd name="connsiteX3" fmla="*/ 1279260 w 11893068"/>
              <a:gd name="connsiteY3" fmla="*/ 116227 h 6601130"/>
              <a:gd name="connsiteX4" fmla="*/ 2387439 w 11893068"/>
              <a:gd name="connsiteY4" fmla="*/ 141989 h 6601130"/>
              <a:gd name="connsiteX5" fmla="*/ 3107876 w 11893068"/>
              <a:gd name="connsiteY5" fmla="*/ 17298 h 6601130"/>
              <a:gd name="connsiteX6" fmla="*/ 5684822 w 11893068"/>
              <a:gd name="connsiteY6" fmla="*/ 45007 h 6601130"/>
              <a:gd name="connsiteX7" fmla="*/ 7915403 w 11893068"/>
              <a:gd name="connsiteY7" fmla="*/ 3444 h 6601130"/>
              <a:gd name="connsiteX8" fmla="*/ 9342421 w 11893068"/>
              <a:gd name="connsiteY8" fmla="*/ 169698 h 6601130"/>
              <a:gd name="connsiteX9" fmla="*/ 10727691 w 11893068"/>
              <a:gd name="connsiteY9" fmla="*/ 116227 h 6601130"/>
              <a:gd name="connsiteX10" fmla="*/ 11642277 w 11893068"/>
              <a:gd name="connsiteY10" fmla="*/ 322098 h 6601130"/>
              <a:gd name="connsiteX11" fmla="*/ 11808530 w 11893068"/>
              <a:gd name="connsiteY11" fmla="*/ 1197066 h 6601130"/>
              <a:gd name="connsiteX12" fmla="*/ 11891658 w 11893068"/>
              <a:gd name="connsiteY12" fmla="*/ 2221862 h 6601130"/>
              <a:gd name="connsiteX13" fmla="*/ 11863949 w 11893068"/>
              <a:gd name="connsiteY13" fmla="*/ 4812662 h 6601130"/>
              <a:gd name="connsiteX14" fmla="*/ 11808530 w 11893068"/>
              <a:gd name="connsiteY14" fmla="*/ 5520291 h 6601130"/>
              <a:gd name="connsiteX15" fmla="*/ 11656130 w 11893068"/>
              <a:gd name="connsiteY15" fmla="*/ 6308953 h 6601130"/>
              <a:gd name="connsiteX16" fmla="*/ 10727691 w 11893068"/>
              <a:gd name="connsiteY16" fmla="*/ 6601130 h 6601130"/>
              <a:gd name="connsiteX17" fmla="*/ 5961911 w 11893068"/>
              <a:gd name="connsiteY17" fmla="*/ 6516771 h 6601130"/>
              <a:gd name="connsiteX18" fmla="*/ 1279260 w 11893068"/>
              <a:gd name="connsiteY18" fmla="*/ 6601130 h 6601130"/>
              <a:gd name="connsiteX19" fmla="*/ 73730 w 11893068"/>
              <a:gd name="connsiteY19" fmla="*/ 6045717 h 6601130"/>
              <a:gd name="connsiteX20" fmla="*/ 198421 w 11893068"/>
              <a:gd name="connsiteY20" fmla="*/ 5520291 h 6601130"/>
              <a:gd name="connsiteX21" fmla="*/ 4458 w 11893068"/>
              <a:gd name="connsiteY21" fmla="*/ 4480153 h 6601130"/>
              <a:gd name="connsiteX22" fmla="*/ 59876 w 11893068"/>
              <a:gd name="connsiteY22" fmla="*/ 2388117 h 6601130"/>
              <a:gd name="connsiteX23" fmla="*/ 198421 w 11893068"/>
              <a:gd name="connsiteY23" fmla="*/ 1197066 h 6601130"/>
              <a:gd name="connsiteX0" fmla="*/ 198421 w 11893068"/>
              <a:gd name="connsiteY0" fmla="*/ 1197066 h 6646613"/>
              <a:gd name="connsiteX1" fmla="*/ 309259 w 11893068"/>
              <a:gd name="connsiteY1" fmla="*/ 252826 h 6646613"/>
              <a:gd name="connsiteX2" fmla="*/ 184568 w 11893068"/>
              <a:gd name="connsiteY2" fmla="*/ 169698 h 6646613"/>
              <a:gd name="connsiteX3" fmla="*/ 1279260 w 11893068"/>
              <a:gd name="connsiteY3" fmla="*/ 116227 h 6646613"/>
              <a:gd name="connsiteX4" fmla="*/ 2387439 w 11893068"/>
              <a:gd name="connsiteY4" fmla="*/ 141989 h 6646613"/>
              <a:gd name="connsiteX5" fmla="*/ 3107876 w 11893068"/>
              <a:gd name="connsiteY5" fmla="*/ 17298 h 6646613"/>
              <a:gd name="connsiteX6" fmla="*/ 5684822 w 11893068"/>
              <a:gd name="connsiteY6" fmla="*/ 45007 h 6646613"/>
              <a:gd name="connsiteX7" fmla="*/ 7915403 w 11893068"/>
              <a:gd name="connsiteY7" fmla="*/ 3444 h 6646613"/>
              <a:gd name="connsiteX8" fmla="*/ 9342421 w 11893068"/>
              <a:gd name="connsiteY8" fmla="*/ 169698 h 6646613"/>
              <a:gd name="connsiteX9" fmla="*/ 10727691 w 11893068"/>
              <a:gd name="connsiteY9" fmla="*/ 116227 h 6646613"/>
              <a:gd name="connsiteX10" fmla="*/ 11642277 w 11893068"/>
              <a:gd name="connsiteY10" fmla="*/ 322098 h 6646613"/>
              <a:gd name="connsiteX11" fmla="*/ 11808530 w 11893068"/>
              <a:gd name="connsiteY11" fmla="*/ 1197066 h 6646613"/>
              <a:gd name="connsiteX12" fmla="*/ 11891658 w 11893068"/>
              <a:gd name="connsiteY12" fmla="*/ 2221862 h 6646613"/>
              <a:gd name="connsiteX13" fmla="*/ 11863949 w 11893068"/>
              <a:gd name="connsiteY13" fmla="*/ 4812662 h 6646613"/>
              <a:gd name="connsiteX14" fmla="*/ 11808530 w 11893068"/>
              <a:gd name="connsiteY14" fmla="*/ 5520291 h 6646613"/>
              <a:gd name="connsiteX15" fmla="*/ 11656130 w 11893068"/>
              <a:gd name="connsiteY15" fmla="*/ 6308953 h 6646613"/>
              <a:gd name="connsiteX16" fmla="*/ 10727691 w 11893068"/>
              <a:gd name="connsiteY16" fmla="*/ 6601130 h 6646613"/>
              <a:gd name="connsiteX17" fmla="*/ 8441875 w 11893068"/>
              <a:gd name="connsiteY17" fmla="*/ 6641462 h 6646613"/>
              <a:gd name="connsiteX18" fmla="*/ 5961911 w 11893068"/>
              <a:gd name="connsiteY18" fmla="*/ 6516771 h 6646613"/>
              <a:gd name="connsiteX19" fmla="*/ 1279260 w 11893068"/>
              <a:gd name="connsiteY19" fmla="*/ 6601130 h 6646613"/>
              <a:gd name="connsiteX20" fmla="*/ 73730 w 11893068"/>
              <a:gd name="connsiteY20" fmla="*/ 6045717 h 6646613"/>
              <a:gd name="connsiteX21" fmla="*/ 198421 w 11893068"/>
              <a:gd name="connsiteY21" fmla="*/ 5520291 h 6646613"/>
              <a:gd name="connsiteX22" fmla="*/ 4458 w 11893068"/>
              <a:gd name="connsiteY22" fmla="*/ 4480153 h 6646613"/>
              <a:gd name="connsiteX23" fmla="*/ 59876 w 11893068"/>
              <a:gd name="connsiteY23" fmla="*/ 2388117 h 6646613"/>
              <a:gd name="connsiteX24" fmla="*/ 198421 w 11893068"/>
              <a:gd name="connsiteY24" fmla="*/ 1197066 h 6646613"/>
              <a:gd name="connsiteX0" fmla="*/ 198421 w 11893068"/>
              <a:gd name="connsiteY0" fmla="*/ 1197066 h 6655317"/>
              <a:gd name="connsiteX1" fmla="*/ 309259 w 11893068"/>
              <a:gd name="connsiteY1" fmla="*/ 252826 h 6655317"/>
              <a:gd name="connsiteX2" fmla="*/ 184568 w 11893068"/>
              <a:gd name="connsiteY2" fmla="*/ 169698 h 6655317"/>
              <a:gd name="connsiteX3" fmla="*/ 1279260 w 11893068"/>
              <a:gd name="connsiteY3" fmla="*/ 116227 h 6655317"/>
              <a:gd name="connsiteX4" fmla="*/ 2387439 w 11893068"/>
              <a:gd name="connsiteY4" fmla="*/ 141989 h 6655317"/>
              <a:gd name="connsiteX5" fmla="*/ 3107876 w 11893068"/>
              <a:gd name="connsiteY5" fmla="*/ 17298 h 6655317"/>
              <a:gd name="connsiteX6" fmla="*/ 5684822 w 11893068"/>
              <a:gd name="connsiteY6" fmla="*/ 45007 h 6655317"/>
              <a:gd name="connsiteX7" fmla="*/ 7915403 w 11893068"/>
              <a:gd name="connsiteY7" fmla="*/ 3444 h 6655317"/>
              <a:gd name="connsiteX8" fmla="*/ 9342421 w 11893068"/>
              <a:gd name="connsiteY8" fmla="*/ 169698 h 6655317"/>
              <a:gd name="connsiteX9" fmla="*/ 10727691 w 11893068"/>
              <a:gd name="connsiteY9" fmla="*/ 116227 h 6655317"/>
              <a:gd name="connsiteX10" fmla="*/ 11642277 w 11893068"/>
              <a:gd name="connsiteY10" fmla="*/ 322098 h 6655317"/>
              <a:gd name="connsiteX11" fmla="*/ 11808530 w 11893068"/>
              <a:gd name="connsiteY11" fmla="*/ 1197066 h 6655317"/>
              <a:gd name="connsiteX12" fmla="*/ 11891658 w 11893068"/>
              <a:gd name="connsiteY12" fmla="*/ 2221862 h 6655317"/>
              <a:gd name="connsiteX13" fmla="*/ 11863949 w 11893068"/>
              <a:gd name="connsiteY13" fmla="*/ 4812662 h 6655317"/>
              <a:gd name="connsiteX14" fmla="*/ 11808530 w 11893068"/>
              <a:gd name="connsiteY14" fmla="*/ 5520291 h 6655317"/>
              <a:gd name="connsiteX15" fmla="*/ 11656130 w 11893068"/>
              <a:gd name="connsiteY15" fmla="*/ 6308953 h 6655317"/>
              <a:gd name="connsiteX16" fmla="*/ 10727691 w 11893068"/>
              <a:gd name="connsiteY16" fmla="*/ 6601130 h 6655317"/>
              <a:gd name="connsiteX17" fmla="*/ 8441875 w 11893068"/>
              <a:gd name="connsiteY17" fmla="*/ 6641462 h 6655317"/>
              <a:gd name="connsiteX18" fmla="*/ 5961911 w 11893068"/>
              <a:gd name="connsiteY18" fmla="*/ 6516771 h 6655317"/>
              <a:gd name="connsiteX19" fmla="*/ 3592784 w 11893068"/>
              <a:gd name="connsiteY19" fmla="*/ 6655317 h 6655317"/>
              <a:gd name="connsiteX20" fmla="*/ 1279260 w 11893068"/>
              <a:gd name="connsiteY20" fmla="*/ 6601130 h 6655317"/>
              <a:gd name="connsiteX21" fmla="*/ 73730 w 11893068"/>
              <a:gd name="connsiteY21" fmla="*/ 6045717 h 6655317"/>
              <a:gd name="connsiteX22" fmla="*/ 198421 w 11893068"/>
              <a:gd name="connsiteY22" fmla="*/ 5520291 h 6655317"/>
              <a:gd name="connsiteX23" fmla="*/ 4458 w 11893068"/>
              <a:gd name="connsiteY23" fmla="*/ 4480153 h 6655317"/>
              <a:gd name="connsiteX24" fmla="*/ 59876 w 11893068"/>
              <a:gd name="connsiteY24" fmla="*/ 2388117 h 6655317"/>
              <a:gd name="connsiteX25" fmla="*/ 198421 w 11893068"/>
              <a:gd name="connsiteY25" fmla="*/ 1197066 h 6655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1893068" h="6655317">
                <a:moveTo>
                  <a:pt x="198421" y="1197066"/>
                </a:moveTo>
                <a:cubicBezTo>
                  <a:pt x="260767" y="330700"/>
                  <a:pt x="129119" y="432966"/>
                  <a:pt x="309259" y="252826"/>
                </a:cubicBezTo>
                <a:cubicBezTo>
                  <a:pt x="339277" y="74671"/>
                  <a:pt x="45992" y="197083"/>
                  <a:pt x="184568" y="169698"/>
                </a:cubicBezTo>
                <a:cubicBezTo>
                  <a:pt x="323144" y="142313"/>
                  <a:pt x="923660" y="130081"/>
                  <a:pt x="1279260" y="116227"/>
                </a:cubicBezTo>
                <a:cubicBezTo>
                  <a:pt x="1634860" y="102373"/>
                  <a:pt x="2080361" y="144623"/>
                  <a:pt x="2387439" y="141989"/>
                </a:cubicBezTo>
                <a:cubicBezTo>
                  <a:pt x="2694517" y="139355"/>
                  <a:pt x="2558312" y="33462"/>
                  <a:pt x="3107876" y="17298"/>
                </a:cubicBezTo>
                <a:cubicBezTo>
                  <a:pt x="3657440" y="1134"/>
                  <a:pt x="4911277" y="26534"/>
                  <a:pt x="5684822" y="45007"/>
                </a:cubicBezTo>
                <a:cubicBezTo>
                  <a:pt x="6458367" y="63480"/>
                  <a:pt x="7305803" y="-17338"/>
                  <a:pt x="7915403" y="3444"/>
                </a:cubicBezTo>
                <a:cubicBezTo>
                  <a:pt x="8525003" y="24226"/>
                  <a:pt x="8845997" y="171683"/>
                  <a:pt x="9342421" y="169698"/>
                </a:cubicBezTo>
                <a:lnTo>
                  <a:pt x="10727691" y="116227"/>
                </a:lnTo>
                <a:cubicBezTo>
                  <a:pt x="12406369" y="150539"/>
                  <a:pt x="11462137" y="141958"/>
                  <a:pt x="11642277" y="322098"/>
                </a:cubicBezTo>
                <a:cubicBezTo>
                  <a:pt x="11822417" y="502238"/>
                  <a:pt x="11783130" y="878130"/>
                  <a:pt x="11808530" y="1197066"/>
                </a:cubicBezTo>
                <a:cubicBezTo>
                  <a:pt x="11833930" y="1516003"/>
                  <a:pt x="11882422" y="1619263"/>
                  <a:pt x="11891658" y="2221862"/>
                </a:cubicBezTo>
                <a:cubicBezTo>
                  <a:pt x="11900895" y="2824461"/>
                  <a:pt x="11861640" y="4265233"/>
                  <a:pt x="11863949" y="4812662"/>
                </a:cubicBezTo>
                <a:lnTo>
                  <a:pt x="11808530" y="5520291"/>
                </a:lnTo>
                <a:cubicBezTo>
                  <a:pt x="11757730" y="6363036"/>
                  <a:pt x="11836270" y="6128813"/>
                  <a:pt x="11656130" y="6308953"/>
                </a:cubicBezTo>
                <a:cubicBezTo>
                  <a:pt x="11475990" y="6489093"/>
                  <a:pt x="11265709" y="6561876"/>
                  <a:pt x="10727691" y="6601130"/>
                </a:cubicBezTo>
                <a:cubicBezTo>
                  <a:pt x="10189673" y="6640384"/>
                  <a:pt x="9236172" y="6655522"/>
                  <a:pt x="8441875" y="6641462"/>
                </a:cubicBezTo>
                <a:cubicBezTo>
                  <a:pt x="7647578" y="6627402"/>
                  <a:pt x="6777020" y="6535244"/>
                  <a:pt x="5961911" y="6516771"/>
                </a:cubicBezTo>
                <a:cubicBezTo>
                  <a:pt x="5158347" y="6521389"/>
                  <a:pt x="4396348" y="6650699"/>
                  <a:pt x="3592784" y="6655317"/>
                </a:cubicBezTo>
                <a:lnTo>
                  <a:pt x="1279260" y="6601130"/>
                </a:lnTo>
                <a:cubicBezTo>
                  <a:pt x="-461764" y="6494707"/>
                  <a:pt x="253870" y="6225857"/>
                  <a:pt x="73730" y="6045717"/>
                </a:cubicBezTo>
                <a:cubicBezTo>
                  <a:pt x="-106410" y="5865577"/>
                  <a:pt x="244603" y="5767364"/>
                  <a:pt x="198421" y="5520291"/>
                </a:cubicBezTo>
                <a:cubicBezTo>
                  <a:pt x="13663" y="5162177"/>
                  <a:pt x="27549" y="5002182"/>
                  <a:pt x="4458" y="4480153"/>
                </a:cubicBezTo>
                <a:cubicBezTo>
                  <a:pt x="-18633" y="3958124"/>
                  <a:pt x="55258" y="2930680"/>
                  <a:pt x="59876" y="2388117"/>
                </a:cubicBezTo>
                <a:lnTo>
                  <a:pt x="198421" y="1197066"/>
                </a:lnTo>
                <a:close/>
              </a:path>
            </a:pathLst>
          </a:cu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78DACB82-43BC-45B0-AFA4-6E0D3CCE8CA6}"/>
              </a:ext>
            </a:extLst>
          </p:cNvPr>
          <p:cNvSpPr/>
          <p:nvPr/>
        </p:nvSpPr>
        <p:spPr>
          <a:xfrm>
            <a:off x="1104900" y="123824"/>
            <a:ext cx="10339768" cy="771525"/>
          </a:xfrm>
          <a:prstGeom prst="roundRect">
            <a:avLst/>
          </a:prstGeom>
          <a:solidFill>
            <a:srgbClr val="FDEBC4"/>
          </a:solidFill>
          <a:ln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3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Một số việc sử dụng thực vật và động vật trong đời sống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041DD9D-7124-4F37-83E7-8A0130D800D4}"/>
              </a:ext>
            </a:extLst>
          </p:cNvPr>
          <p:cNvGrpSpPr/>
          <p:nvPr/>
        </p:nvGrpSpPr>
        <p:grpSpPr>
          <a:xfrm>
            <a:off x="792181" y="940838"/>
            <a:ext cx="3379769" cy="2554837"/>
            <a:chOff x="38415" y="44877"/>
            <a:chExt cx="2928308" cy="1743970"/>
          </a:xfrm>
        </p:grpSpPr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0D4208E6-EC68-4F90-9960-3F873194582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38415" y="44877"/>
              <a:ext cx="2928308" cy="1743970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5FA59A6-B55A-42EE-BF3E-3503EF73CE50}"/>
                </a:ext>
              </a:extLst>
            </p:cNvPr>
            <p:cNvSpPr txBox="1"/>
            <p:nvPr/>
          </p:nvSpPr>
          <p:spPr>
            <a:xfrm>
              <a:off x="163263" y="994484"/>
              <a:ext cx="2633569" cy="735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ts val="1000"/>
                <a:buFontTx/>
                <a:buNone/>
                <a:tabLst>
                  <a:tab pos="457200" algn="l"/>
                </a:tabLst>
                <a:defRPr/>
              </a:pPr>
              <a:r>
                <a:rPr kumimoji="0" lang="nl-NL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Làm đệm cao su.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4098" name="Picture 2" descr="Mẫu Cao Su - sofakimtuan.net">
            <a:extLst>
              <a:ext uri="{FF2B5EF4-FFF2-40B4-BE49-F238E27FC236}">
                <a16:creationId xmlns:a16="http://schemas.microsoft.com/office/drawing/2014/main" id="{0E10C59F-F980-4281-849C-24677D746C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1457325"/>
            <a:ext cx="5715000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1656684"/>
      </p:ext>
    </p:extLst>
  </p:cSld>
  <p:clrMapOvr>
    <a:masterClrMapping/>
  </p:clrMapOvr>
  <p:transition spd="slow"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5"/>
          <p:cNvSpPr/>
          <p:nvPr/>
        </p:nvSpPr>
        <p:spPr>
          <a:xfrm>
            <a:off x="495300" y="76200"/>
            <a:ext cx="11271103" cy="6610349"/>
          </a:xfrm>
          <a:custGeom>
            <a:avLst/>
            <a:gdLst>
              <a:gd name="connsiteX0" fmla="*/ 0 w 11610109"/>
              <a:gd name="connsiteY0" fmla="*/ 1080839 h 6484903"/>
              <a:gd name="connsiteX1" fmla="*/ 1080839 w 11610109"/>
              <a:gd name="connsiteY1" fmla="*/ 0 h 6484903"/>
              <a:gd name="connsiteX2" fmla="*/ 10529270 w 11610109"/>
              <a:gd name="connsiteY2" fmla="*/ 0 h 6484903"/>
              <a:gd name="connsiteX3" fmla="*/ 11610109 w 11610109"/>
              <a:gd name="connsiteY3" fmla="*/ 1080839 h 6484903"/>
              <a:gd name="connsiteX4" fmla="*/ 11610109 w 11610109"/>
              <a:gd name="connsiteY4" fmla="*/ 5404064 h 6484903"/>
              <a:gd name="connsiteX5" fmla="*/ 10529270 w 11610109"/>
              <a:gd name="connsiteY5" fmla="*/ 6484903 h 6484903"/>
              <a:gd name="connsiteX6" fmla="*/ 1080839 w 11610109"/>
              <a:gd name="connsiteY6" fmla="*/ 6484903 h 6484903"/>
              <a:gd name="connsiteX7" fmla="*/ 0 w 11610109"/>
              <a:gd name="connsiteY7" fmla="*/ 5404064 h 6484903"/>
              <a:gd name="connsiteX8" fmla="*/ 0 w 11610109"/>
              <a:gd name="connsiteY8" fmla="*/ 1080839 h 6484903"/>
              <a:gd name="connsiteX0" fmla="*/ 0 w 11610109"/>
              <a:gd name="connsiteY0" fmla="*/ 1080839 h 6484903"/>
              <a:gd name="connsiteX1" fmla="*/ 249383 w 11610109"/>
              <a:gd name="connsiteY1" fmla="*/ 164308 h 6484903"/>
              <a:gd name="connsiteX2" fmla="*/ 1080839 w 11610109"/>
              <a:gd name="connsiteY2" fmla="*/ 0 h 6484903"/>
              <a:gd name="connsiteX3" fmla="*/ 10529270 w 11610109"/>
              <a:gd name="connsiteY3" fmla="*/ 0 h 6484903"/>
              <a:gd name="connsiteX4" fmla="*/ 11610109 w 11610109"/>
              <a:gd name="connsiteY4" fmla="*/ 1080839 h 6484903"/>
              <a:gd name="connsiteX5" fmla="*/ 11610109 w 11610109"/>
              <a:gd name="connsiteY5" fmla="*/ 5404064 h 6484903"/>
              <a:gd name="connsiteX6" fmla="*/ 10529270 w 11610109"/>
              <a:gd name="connsiteY6" fmla="*/ 6484903 h 6484903"/>
              <a:gd name="connsiteX7" fmla="*/ 1080839 w 11610109"/>
              <a:gd name="connsiteY7" fmla="*/ 6484903 h 6484903"/>
              <a:gd name="connsiteX8" fmla="*/ 0 w 11610109"/>
              <a:gd name="connsiteY8" fmla="*/ 5404064 h 6484903"/>
              <a:gd name="connsiteX9" fmla="*/ 0 w 11610109"/>
              <a:gd name="connsiteY9" fmla="*/ 1080839 h 6484903"/>
              <a:gd name="connsiteX0" fmla="*/ 0 w 11610109"/>
              <a:gd name="connsiteY0" fmla="*/ 1080839 h 6484903"/>
              <a:gd name="connsiteX1" fmla="*/ 249383 w 11610109"/>
              <a:gd name="connsiteY1" fmla="*/ 164308 h 6484903"/>
              <a:gd name="connsiteX2" fmla="*/ 1080839 w 11610109"/>
              <a:gd name="connsiteY2" fmla="*/ 0 h 6484903"/>
              <a:gd name="connsiteX3" fmla="*/ 10529270 w 11610109"/>
              <a:gd name="connsiteY3" fmla="*/ 0 h 6484903"/>
              <a:gd name="connsiteX4" fmla="*/ 11610109 w 11610109"/>
              <a:gd name="connsiteY4" fmla="*/ 1080839 h 6484903"/>
              <a:gd name="connsiteX5" fmla="*/ 11610109 w 11610109"/>
              <a:gd name="connsiteY5" fmla="*/ 5404064 h 6484903"/>
              <a:gd name="connsiteX6" fmla="*/ 10529270 w 11610109"/>
              <a:gd name="connsiteY6" fmla="*/ 6484903 h 6484903"/>
              <a:gd name="connsiteX7" fmla="*/ 1080839 w 11610109"/>
              <a:gd name="connsiteY7" fmla="*/ 6484903 h 6484903"/>
              <a:gd name="connsiteX8" fmla="*/ 0 w 11610109"/>
              <a:gd name="connsiteY8" fmla="*/ 5404064 h 6484903"/>
              <a:gd name="connsiteX9" fmla="*/ 0 w 11610109"/>
              <a:gd name="connsiteY9" fmla="*/ 1080839 h 6484903"/>
              <a:gd name="connsiteX0" fmla="*/ 0 w 11610109"/>
              <a:gd name="connsiteY0" fmla="*/ 1080839 h 6484903"/>
              <a:gd name="connsiteX1" fmla="*/ 249383 w 11610109"/>
              <a:gd name="connsiteY1" fmla="*/ 164308 h 6484903"/>
              <a:gd name="connsiteX2" fmla="*/ 318656 w 11610109"/>
              <a:gd name="connsiteY2" fmla="*/ 81180 h 6484903"/>
              <a:gd name="connsiteX3" fmla="*/ 1080839 w 11610109"/>
              <a:gd name="connsiteY3" fmla="*/ 0 h 6484903"/>
              <a:gd name="connsiteX4" fmla="*/ 10529270 w 11610109"/>
              <a:gd name="connsiteY4" fmla="*/ 0 h 6484903"/>
              <a:gd name="connsiteX5" fmla="*/ 11610109 w 11610109"/>
              <a:gd name="connsiteY5" fmla="*/ 1080839 h 6484903"/>
              <a:gd name="connsiteX6" fmla="*/ 11610109 w 11610109"/>
              <a:gd name="connsiteY6" fmla="*/ 5404064 h 6484903"/>
              <a:gd name="connsiteX7" fmla="*/ 10529270 w 11610109"/>
              <a:gd name="connsiteY7" fmla="*/ 6484903 h 6484903"/>
              <a:gd name="connsiteX8" fmla="*/ 1080839 w 11610109"/>
              <a:gd name="connsiteY8" fmla="*/ 6484903 h 6484903"/>
              <a:gd name="connsiteX9" fmla="*/ 0 w 11610109"/>
              <a:gd name="connsiteY9" fmla="*/ 5404064 h 6484903"/>
              <a:gd name="connsiteX10" fmla="*/ 0 w 11610109"/>
              <a:gd name="connsiteY10" fmla="*/ 1080839 h 6484903"/>
              <a:gd name="connsiteX0" fmla="*/ 0 w 11610109"/>
              <a:gd name="connsiteY0" fmla="*/ 1080839 h 6484903"/>
              <a:gd name="connsiteX1" fmla="*/ 110838 w 11610109"/>
              <a:gd name="connsiteY1" fmla="*/ 136599 h 6484903"/>
              <a:gd name="connsiteX2" fmla="*/ 318656 w 11610109"/>
              <a:gd name="connsiteY2" fmla="*/ 81180 h 6484903"/>
              <a:gd name="connsiteX3" fmla="*/ 1080839 w 11610109"/>
              <a:gd name="connsiteY3" fmla="*/ 0 h 6484903"/>
              <a:gd name="connsiteX4" fmla="*/ 10529270 w 11610109"/>
              <a:gd name="connsiteY4" fmla="*/ 0 h 6484903"/>
              <a:gd name="connsiteX5" fmla="*/ 11610109 w 11610109"/>
              <a:gd name="connsiteY5" fmla="*/ 1080839 h 6484903"/>
              <a:gd name="connsiteX6" fmla="*/ 11610109 w 11610109"/>
              <a:gd name="connsiteY6" fmla="*/ 5404064 h 6484903"/>
              <a:gd name="connsiteX7" fmla="*/ 10529270 w 11610109"/>
              <a:gd name="connsiteY7" fmla="*/ 6484903 h 6484903"/>
              <a:gd name="connsiteX8" fmla="*/ 1080839 w 11610109"/>
              <a:gd name="connsiteY8" fmla="*/ 6484903 h 6484903"/>
              <a:gd name="connsiteX9" fmla="*/ 0 w 11610109"/>
              <a:gd name="connsiteY9" fmla="*/ 5404064 h 6484903"/>
              <a:gd name="connsiteX10" fmla="*/ 0 w 11610109"/>
              <a:gd name="connsiteY10" fmla="*/ 1080839 h 6484903"/>
              <a:gd name="connsiteX0" fmla="*/ 0 w 11610109"/>
              <a:gd name="connsiteY0" fmla="*/ 1080839 h 6484903"/>
              <a:gd name="connsiteX1" fmla="*/ 110838 w 11610109"/>
              <a:gd name="connsiteY1" fmla="*/ 136599 h 6484903"/>
              <a:gd name="connsiteX2" fmla="*/ 110838 w 11610109"/>
              <a:gd name="connsiteY2" fmla="*/ 178162 h 6484903"/>
              <a:gd name="connsiteX3" fmla="*/ 1080839 w 11610109"/>
              <a:gd name="connsiteY3" fmla="*/ 0 h 6484903"/>
              <a:gd name="connsiteX4" fmla="*/ 10529270 w 11610109"/>
              <a:gd name="connsiteY4" fmla="*/ 0 h 6484903"/>
              <a:gd name="connsiteX5" fmla="*/ 11610109 w 11610109"/>
              <a:gd name="connsiteY5" fmla="*/ 1080839 h 6484903"/>
              <a:gd name="connsiteX6" fmla="*/ 11610109 w 11610109"/>
              <a:gd name="connsiteY6" fmla="*/ 5404064 h 6484903"/>
              <a:gd name="connsiteX7" fmla="*/ 10529270 w 11610109"/>
              <a:gd name="connsiteY7" fmla="*/ 6484903 h 6484903"/>
              <a:gd name="connsiteX8" fmla="*/ 1080839 w 11610109"/>
              <a:gd name="connsiteY8" fmla="*/ 6484903 h 6484903"/>
              <a:gd name="connsiteX9" fmla="*/ 0 w 11610109"/>
              <a:gd name="connsiteY9" fmla="*/ 5404064 h 6484903"/>
              <a:gd name="connsiteX10" fmla="*/ 0 w 11610109"/>
              <a:gd name="connsiteY10" fmla="*/ 1080839 h 6484903"/>
              <a:gd name="connsiteX0" fmla="*/ 0 w 11610109"/>
              <a:gd name="connsiteY0" fmla="*/ 1080839 h 6484903"/>
              <a:gd name="connsiteX1" fmla="*/ 110838 w 11610109"/>
              <a:gd name="connsiteY1" fmla="*/ 136599 h 6484903"/>
              <a:gd name="connsiteX2" fmla="*/ 110838 w 11610109"/>
              <a:gd name="connsiteY2" fmla="*/ 178162 h 6484903"/>
              <a:gd name="connsiteX3" fmla="*/ 1080839 w 11610109"/>
              <a:gd name="connsiteY3" fmla="*/ 0 h 6484903"/>
              <a:gd name="connsiteX4" fmla="*/ 10529270 w 11610109"/>
              <a:gd name="connsiteY4" fmla="*/ 0 h 6484903"/>
              <a:gd name="connsiteX5" fmla="*/ 11443856 w 11610109"/>
              <a:gd name="connsiteY5" fmla="*/ 205871 h 6484903"/>
              <a:gd name="connsiteX6" fmla="*/ 11610109 w 11610109"/>
              <a:gd name="connsiteY6" fmla="*/ 1080839 h 6484903"/>
              <a:gd name="connsiteX7" fmla="*/ 11610109 w 11610109"/>
              <a:gd name="connsiteY7" fmla="*/ 5404064 h 6484903"/>
              <a:gd name="connsiteX8" fmla="*/ 10529270 w 11610109"/>
              <a:gd name="connsiteY8" fmla="*/ 6484903 h 6484903"/>
              <a:gd name="connsiteX9" fmla="*/ 1080839 w 11610109"/>
              <a:gd name="connsiteY9" fmla="*/ 6484903 h 6484903"/>
              <a:gd name="connsiteX10" fmla="*/ 0 w 11610109"/>
              <a:gd name="connsiteY10" fmla="*/ 5404064 h 6484903"/>
              <a:gd name="connsiteX11" fmla="*/ 0 w 11610109"/>
              <a:gd name="connsiteY11" fmla="*/ 1080839 h 6484903"/>
              <a:gd name="connsiteX0" fmla="*/ 68202 w 11678311"/>
              <a:gd name="connsiteY0" fmla="*/ 1080839 h 6484903"/>
              <a:gd name="connsiteX1" fmla="*/ 179040 w 11678311"/>
              <a:gd name="connsiteY1" fmla="*/ 136599 h 6484903"/>
              <a:gd name="connsiteX2" fmla="*/ 54349 w 11678311"/>
              <a:gd name="connsiteY2" fmla="*/ 53471 h 6484903"/>
              <a:gd name="connsiteX3" fmla="*/ 1149041 w 11678311"/>
              <a:gd name="connsiteY3" fmla="*/ 0 h 6484903"/>
              <a:gd name="connsiteX4" fmla="*/ 10597472 w 11678311"/>
              <a:gd name="connsiteY4" fmla="*/ 0 h 6484903"/>
              <a:gd name="connsiteX5" fmla="*/ 11512058 w 11678311"/>
              <a:gd name="connsiteY5" fmla="*/ 205871 h 6484903"/>
              <a:gd name="connsiteX6" fmla="*/ 11678311 w 11678311"/>
              <a:gd name="connsiteY6" fmla="*/ 1080839 h 6484903"/>
              <a:gd name="connsiteX7" fmla="*/ 11678311 w 11678311"/>
              <a:gd name="connsiteY7" fmla="*/ 5404064 h 6484903"/>
              <a:gd name="connsiteX8" fmla="*/ 10597472 w 11678311"/>
              <a:gd name="connsiteY8" fmla="*/ 6484903 h 6484903"/>
              <a:gd name="connsiteX9" fmla="*/ 1149041 w 11678311"/>
              <a:gd name="connsiteY9" fmla="*/ 6484903 h 6484903"/>
              <a:gd name="connsiteX10" fmla="*/ 68202 w 11678311"/>
              <a:gd name="connsiteY10" fmla="*/ 5404064 h 6484903"/>
              <a:gd name="connsiteX11" fmla="*/ 68202 w 11678311"/>
              <a:gd name="connsiteY11" fmla="*/ 1080839 h 6484903"/>
              <a:gd name="connsiteX0" fmla="*/ 51259 w 11661368"/>
              <a:gd name="connsiteY0" fmla="*/ 1152059 h 6556123"/>
              <a:gd name="connsiteX1" fmla="*/ 162097 w 11661368"/>
              <a:gd name="connsiteY1" fmla="*/ 207819 h 6556123"/>
              <a:gd name="connsiteX2" fmla="*/ 37406 w 11661368"/>
              <a:gd name="connsiteY2" fmla="*/ 124691 h 6556123"/>
              <a:gd name="connsiteX3" fmla="*/ 1132098 w 11661368"/>
              <a:gd name="connsiteY3" fmla="*/ 71220 h 6556123"/>
              <a:gd name="connsiteX4" fmla="*/ 5537660 w 11661368"/>
              <a:gd name="connsiteY4" fmla="*/ 0 h 6556123"/>
              <a:gd name="connsiteX5" fmla="*/ 10580529 w 11661368"/>
              <a:gd name="connsiteY5" fmla="*/ 71220 h 6556123"/>
              <a:gd name="connsiteX6" fmla="*/ 11495115 w 11661368"/>
              <a:gd name="connsiteY6" fmla="*/ 277091 h 6556123"/>
              <a:gd name="connsiteX7" fmla="*/ 11661368 w 11661368"/>
              <a:gd name="connsiteY7" fmla="*/ 1152059 h 6556123"/>
              <a:gd name="connsiteX8" fmla="*/ 11661368 w 11661368"/>
              <a:gd name="connsiteY8" fmla="*/ 5475284 h 6556123"/>
              <a:gd name="connsiteX9" fmla="*/ 10580529 w 11661368"/>
              <a:gd name="connsiteY9" fmla="*/ 6556123 h 6556123"/>
              <a:gd name="connsiteX10" fmla="*/ 1132098 w 11661368"/>
              <a:gd name="connsiteY10" fmla="*/ 6556123 h 6556123"/>
              <a:gd name="connsiteX11" fmla="*/ 51259 w 11661368"/>
              <a:gd name="connsiteY11" fmla="*/ 5475284 h 6556123"/>
              <a:gd name="connsiteX12" fmla="*/ 51259 w 11661368"/>
              <a:gd name="connsiteY12" fmla="*/ 1152059 h 6556123"/>
              <a:gd name="connsiteX0" fmla="*/ 51259 w 11661368"/>
              <a:gd name="connsiteY0" fmla="*/ 1152255 h 6556319"/>
              <a:gd name="connsiteX1" fmla="*/ 162097 w 11661368"/>
              <a:gd name="connsiteY1" fmla="*/ 208015 h 6556319"/>
              <a:gd name="connsiteX2" fmla="*/ 37406 w 11661368"/>
              <a:gd name="connsiteY2" fmla="*/ 124887 h 6556319"/>
              <a:gd name="connsiteX3" fmla="*/ 1132098 w 11661368"/>
              <a:gd name="connsiteY3" fmla="*/ 71416 h 6556319"/>
              <a:gd name="connsiteX4" fmla="*/ 2240277 w 11661368"/>
              <a:gd name="connsiteY4" fmla="*/ 97178 h 6556319"/>
              <a:gd name="connsiteX5" fmla="*/ 5537660 w 11661368"/>
              <a:gd name="connsiteY5" fmla="*/ 196 h 6556319"/>
              <a:gd name="connsiteX6" fmla="*/ 10580529 w 11661368"/>
              <a:gd name="connsiteY6" fmla="*/ 71416 h 6556319"/>
              <a:gd name="connsiteX7" fmla="*/ 11495115 w 11661368"/>
              <a:gd name="connsiteY7" fmla="*/ 277287 h 6556319"/>
              <a:gd name="connsiteX8" fmla="*/ 11661368 w 11661368"/>
              <a:gd name="connsiteY8" fmla="*/ 1152255 h 6556319"/>
              <a:gd name="connsiteX9" fmla="*/ 11661368 w 11661368"/>
              <a:gd name="connsiteY9" fmla="*/ 5475480 h 6556319"/>
              <a:gd name="connsiteX10" fmla="*/ 10580529 w 11661368"/>
              <a:gd name="connsiteY10" fmla="*/ 6556319 h 6556319"/>
              <a:gd name="connsiteX11" fmla="*/ 1132098 w 11661368"/>
              <a:gd name="connsiteY11" fmla="*/ 6556319 h 6556319"/>
              <a:gd name="connsiteX12" fmla="*/ 51259 w 11661368"/>
              <a:gd name="connsiteY12" fmla="*/ 5475480 h 6556319"/>
              <a:gd name="connsiteX13" fmla="*/ 51259 w 11661368"/>
              <a:gd name="connsiteY13" fmla="*/ 1152255 h 6556319"/>
              <a:gd name="connsiteX0" fmla="*/ 51259 w 11661368"/>
              <a:gd name="connsiteY0" fmla="*/ 1152059 h 6556123"/>
              <a:gd name="connsiteX1" fmla="*/ 162097 w 11661368"/>
              <a:gd name="connsiteY1" fmla="*/ 207819 h 6556123"/>
              <a:gd name="connsiteX2" fmla="*/ 37406 w 11661368"/>
              <a:gd name="connsiteY2" fmla="*/ 124691 h 6556123"/>
              <a:gd name="connsiteX3" fmla="*/ 1132098 w 11661368"/>
              <a:gd name="connsiteY3" fmla="*/ 71220 h 6556123"/>
              <a:gd name="connsiteX4" fmla="*/ 2240277 w 11661368"/>
              <a:gd name="connsiteY4" fmla="*/ 96982 h 6556123"/>
              <a:gd name="connsiteX5" fmla="*/ 5537660 w 11661368"/>
              <a:gd name="connsiteY5" fmla="*/ 0 h 6556123"/>
              <a:gd name="connsiteX6" fmla="*/ 9195259 w 11661368"/>
              <a:gd name="connsiteY6" fmla="*/ 124691 h 6556123"/>
              <a:gd name="connsiteX7" fmla="*/ 10580529 w 11661368"/>
              <a:gd name="connsiteY7" fmla="*/ 71220 h 6556123"/>
              <a:gd name="connsiteX8" fmla="*/ 11495115 w 11661368"/>
              <a:gd name="connsiteY8" fmla="*/ 277091 h 6556123"/>
              <a:gd name="connsiteX9" fmla="*/ 11661368 w 11661368"/>
              <a:gd name="connsiteY9" fmla="*/ 1152059 h 6556123"/>
              <a:gd name="connsiteX10" fmla="*/ 11661368 w 11661368"/>
              <a:gd name="connsiteY10" fmla="*/ 5475284 h 6556123"/>
              <a:gd name="connsiteX11" fmla="*/ 10580529 w 11661368"/>
              <a:gd name="connsiteY11" fmla="*/ 6556123 h 6556123"/>
              <a:gd name="connsiteX12" fmla="*/ 1132098 w 11661368"/>
              <a:gd name="connsiteY12" fmla="*/ 6556123 h 6556123"/>
              <a:gd name="connsiteX13" fmla="*/ 51259 w 11661368"/>
              <a:gd name="connsiteY13" fmla="*/ 5475284 h 6556123"/>
              <a:gd name="connsiteX14" fmla="*/ 51259 w 11661368"/>
              <a:gd name="connsiteY14" fmla="*/ 1152059 h 6556123"/>
              <a:gd name="connsiteX0" fmla="*/ 51259 w 11661368"/>
              <a:gd name="connsiteY0" fmla="*/ 1184206 h 6588270"/>
              <a:gd name="connsiteX1" fmla="*/ 162097 w 11661368"/>
              <a:gd name="connsiteY1" fmla="*/ 239966 h 6588270"/>
              <a:gd name="connsiteX2" fmla="*/ 37406 w 11661368"/>
              <a:gd name="connsiteY2" fmla="*/ 156838 h 6588270"/>
              <a:gd name="connsiteX3" fmla="*/ 1132098 w 11661368"/>
              <a:gd name="connsiteY3" fmla="*/ 103367 h 6588270"/>
              <a:gd name="connsiteX4" fmla="*/ 2240277 w 11661368"/>
              <a:gd name="connsiteY4" fmla="*/ 129129 h 6588270"/>
              <a:gd name="connsiteX5" fmla="*/ 2960714 w 11661368"/>
              <a:gd name="connsiteY5" fmla="*/ 4438 h 6588270"/>
              <a:gd name="connsiteX6" fmla="*/ 5537660 w 11661368"/>
              <a:gd name="connsiteY6" fmla="*/ 32147 h 6588270"/>
              <a:gd name="connsiteX7" fmla="*/ 9195259 w 11661368"/>
              <a:gd name="connsiteY7" fmla="*/ 156838 h 6588270"/>
              <a:gd name="connsiteX8" fmla="*/ 10580529 w 11661368"/>
              <a:gd name="connsiteY8" fmla="*/ 103367 h 6588270"/>
              <a:gd name="connsiteX9" fmla="*/ 11495115 w 11661368"/>
              <a:gd name="connsiteY9" fmla="*/ 309238 h 6588270"/>
              <a:gd name="connsiteX10" fmla="*/ 11661368 w 11661368"/>
              <a:gd name="connsiteY10" fmla="*/ 1184206 h 6588270"/>
              <a:gd name="connsiteX11" fmla="*/ 11661368 w 11661368"/>
              <a:gd name="connsiteY11" fmla="*/ 5507431 h 6588270"/>
              <a:gd name="connsiteX12" fmla="*/ 10580529 w 11661368"/>
              <a:gd name="connsiteY12" fmla="*/ 6588270 h 6588270"/>
              <a:gd name="connsiteX13" fmla="*/ 1132098 w 11661368"/>
              <a:gd name="connsiteY13" fmla="*/ 6588270 h 6588270"/>
              <a:gd name="connsiteX14" fmla="*/ 51259 w 11661368"/>
              <a:gd name="connsiteY14" fmla="*/ 5507431 h 6588270"/>
              <a:gd name="connsiteX15" fmla="*/ 51259 w 11661368"/>
              <a:gd name="connsiteY15" fmla="*/ 1184206 h 6588270"/>
              <a:gd name="connsiteX0" fmla="*/ 51259 w 11661368"/>
              <a:gd name="connsiteY0" fmla="*/ 1197066 h 6601130"/>
              <a:gd name="connsiteX1" fmla="*/ 162097 w 11661368"/>
              <a:gd name="connsiteY1" fmla="*/ 252826 h 6601130"/>
              <a:gd name="connsiteX2" fmla="*/ 37406 w 11661368"/>
              <a:gd name="connsiteY2" fmla="*/ 169698 h 6601130"/>
              <a:gd name="connsiteX3" fmla="*/ 1132098 w 11661368"/>
              <a:gd name="connsiteY3" fmla="*/ 116227 h 6601130"/>
              <a:gd name="connsiteX4" fmla="*/ 2240277 w 11661368"/>
              <a:gd name="connsiteY4" fmla="*/ 141989 h 6601130"/>
              <a:gd name="connsiteX5" fmla="*/ 2960714 w 11661368"/>
              <a:gd name="connsiteY5" fmla="*/ 17298 h 6601130"/>
              <a:gd name="connsiteX6" fmla="*/ 5537660 w 11661368"/>
              <a:gd name="connsiteY6" fmla="*/ 45007 h 6601130"/>
              <a:gd name="connsiteX7" fmla="*/ 7768241 w 11661368"/>
              <a:gd name="connsiteY7" fmla="*/ 3444 h 6601130"/>
              <a:gd name="connsiteX8" fmla="*/ 9195259 w 11661368"/>
              <a:gd name="connsiteY8" fmla="*/ 169698 h 6601130"/>
              <a:gd name="connsiteX9" fmla="*/ 10580529 w 11661368"/>
              <a:gd name="connsiteY9" fmla="*/ 116227 h 6601130"/>
              <a:gd name="connsiteX10" fmla="*/ 11495115 w 11661368"/>
              <a:gd name="connsiteY10" fmla="*/ 322098 h 6601130"/>
              <a:gd name="connsiteX11" fmla="*/ 11661368 w 11661368"/>
              <a:gd name="connsiteY11" fmla="*/ 1197066 h 6601130"/>
              <a:gd name="connsiteX12" fmla="*/ 11661368 w 11661368"/>
              <a:gd name="connsiteY12" fmla="*/ 5520291 h 6601130"/>
              <a:gd name="connsiteX13" fmla="*/ 10580529 w 11661368"/>
              <a:gd name="connsiteY13" fmla="*/ 6601130 h 6601130"/>
              <a:gd name="connsiteX14" fmla="*/ 1132098 w 11661368"/>
              <a:gd name="connsiteY14" fmla="*/ 6601130 h 6601130"/>
              <a:gd name="connsiteX15" fmla="*/ 51259 w 11661368"/>
              <a:gd name="connsiteY15" fmla="*/ 5520291 h 6601130"/>
              <a:gd name="connsiteX16" fmla="*/ 51259 w 11661368"/>
              <a:gd name="connsiteY16" fmla="*/ 1197066 h 6601130"/>
              <a:gd name="connsiteX0" fmla="*/ 138545 w 11748654"/>
              <a:gd name="connsiteY0" fmla="*/ 1197066 h 6601130"/>
              <a:gd name="connsiteX1" fmla="*/ 249383 w 11748654"/>
              <a:gd name="connsiteY1" fmla="*/ 252826 h 6601130"/>
              <a:gd name="connsiteX2" fmla="*/ 124692 w 11748654"/>
              <a:gd name="connsiteY2" fmla="*/ 169698 h 6601130"/>
              <a:gd name="connsiteX3" fmla="*/ 1219384 w 11748654"/>
              <a:gd name="connsiteY3" fmla="*/ 116227 h 6601130"/>
              <a:gd name="connsiteX4" fmla="*/ 2327563 w 11748654"/>
              <a:gd name="connsiteY4" fmla="*/ 141989 h 6601130"/>
              <a:gd name="connsiteX5" fmla="*/ 3048000 w 11748654"/>
              <a:gd name="connsiteY5" fmla="*/ 17298 h 6601130"/>
              <a:gd name="connsiteX6" fmla="*/ 5624946 w 11748654"/>
              <a:gd name="connsiteY6" fmla="*/ 45007 h 6601130"/>
              <a:gd name="connsiteX7" fmla="*/ 7855527 w 11748654"/>
              <a:gd name="connsiteY7" fmla="*/ 3444 h 6601130"/>
              <a:gd name="connsiteX8" fmla="*/ 9282545 w 11748654"/>
              <a:gd name="connsiteY8" fmla="*/ 169698 h 6601130"/>
              <a:gd name="connsiteX9" fmla="*/ 10667815 w 11748654"/>
              <a:gd name="connsiteY9" fmla="*/ 116227 h 6601130"/>
              <a:gd name="connsiteX10" fmla="*/ 11582401 w 11748654"/>
              <a:gd name="connsiteY10" fmla="*/ 322098 h 6601130"/>
              <a:gd name="connsiteX11" fmla="*/ 11748654 w 11748654"/>
              <a:gd name="connsiteY11" fmla="*/ 1197066 h 6601130"/>
              <a:gd name="connsiteX12" fmla="*/ 11748654 w 11748654"/>
              <a:gd name="connsiteY12" fmla="*/ 5520291 h 6601130"/>
              <a:gd name="connsiteX13" fmla="*/ 10667815 w 11748654"/>
              <a:gd name="connsiteY13" fmla="*/ 6601130 h 6601130"/>
              <a:gd name="connsiteX14" fmla="*/ 1219384 w 11748654"/>
              <a:gd name="connsiteY14" fmla="*/ 6601130 h 6601130"/>
              <a:gd name="connsiteX15" fmla="*/ 138545 w 11748654"/>
              <a:gd name="connsiteY15" fmla="*/ 5520291 h 6601130"/>
              <a:gd name="connsiteX16" fmla="*/ 0 w 11748654"/>
              <a:gd name="connsiteY16" fmla="*/ 2388117 h 6601130"/>
              <a:gd name="connsiteX17" fmla="*/ 138545 w 11748654"/>
              <a:gd name="connsiteY17" fmla="*/ 1197066 h 6601130"/>
              <a:gd name="connsiteX0" fmla="*/ 198421 w 11808530"/>
              <a:gd name="connsiteY0" fmla="*/ 1197066 h 6601130"/>
              <a:gd name="connsiteX1" fmla="*/ 309259 w 11808530"/>
              <a:gd name="connsiteY1" fmla="*/ 252826 h 6601130"/>
              <a:gd name="connsiteX2" fmla="*/ 184568 w 11808530"/>
              <a:gd name="connsiteY2" fmla="*/ 169698 h 6601130"/>
              <a:gd name="connsiteX3" fmla="*/ 1279260 w 11808530"/>
              <a:gd name="connsiteY3" fmla="*/ 116227 h 6601130"/>
              <a:gd name="connsiteX4" fmla="*/ 2387439 w 11808530"/>
              <a:gd name="connsiteY4" fmla="*/ 141989 h 6601130"/>
              <a:gd name="connsiteX5" fmla="*/ 3107876 w 11808530"/>
              <a:gd name="connsiteY5" fmla="*/ 17298 h 6601130"/>
              <a:gd name="connsiteX6" fmla="*/ 5684822 w 11808530"/>
              <a:gd name="connsiteY6" fmla="*/ 45007 h 6601130"/>
              <a:gd name="connsiteX7" fmla="*/ 7915403 w 11808530"/>
              <a:gd name="connsiteY7" fmla="*/ 3444 h 6601130"/>
              <a:gd name="connsiteX8" fmla="*/ 9342421 w 11808530"/>
              <a:gd name="connsiteY8" fmla="*/ 169698 h 6601130"/>
              <a:gd name="connsiteX9" fmla="*/ 10727691 w 11808530"/>
              <a:gd name="connsiteY9" fmla="*/ 116227 h 6601130"/>
              <a:gd name="connsiteX10" fmla="*/ 11642277 w 11808530"/>
              <a:gd name="connsiteY10" fmla="*/ 322098 h 6601130"/>
              <a:gd name="connsiteX11" fmla="*/ 11808530 w 11808530"/>
              <a:gd name="connsiteY11" fmla="*/ 1197066 h 6601130"/>
              <a:gd name="connsiteX12" fmla="*/ 11808530 w 11808530"/>
              <a:gd name="connsiteY12" fmla="*/ 5520291 h 6601130"/>
              <a:gd name="connsiteX13" fmla="*/ 10727691 w 11808530"/>
              <a:gd name="connsiteY13" fmla="*/ 6601130 h 6601130"/>
              <a:gd name="connsiteX14" fmla="*/ 1279260 w 11808530"/>
              <a:gd name="connsiteY14" fmla="*/ 6601130 h 6601130"/>
              <a:gd name="connsiteX15" fmla="*/ 198421 w 11808530"/>
              <a:gd name="connsiteY15" fmla="*/ 5520291 h 6601130"/>
              <a:gd name="connsiteX16" fmla="*/ 4458 w 11808530"/>
              <a:gd name="connsiteY16" fmla="*/ 4480153 h 6601130"/>
              <a:gd name="connsiteX17" fmla="*/ 59876 w 11808530"/>
              <a:gd name="connsiteY17" fmla="*/ 2388117 h 6601130"/>
              <a:gd name="connsiteX18" fmla="*/ 198421 w 11808530"/>
              <a:gd name="connsiteY18" fmla="*/ 1197066 h 6601130"/>
              <a:gd name="connsiteX0" fmla="*/ 198421 w 11808530"/>
              <a:gd name="connsiteY0" fmla="*/ 1197066 h 6601130"/>
              <a:gd name="connsiteX1" fmla="*/ 309259 w 11808530"/>
              <a:gd name="connsiteY1" fmla="*/ 252826 h 6601130"/>
              <a:gd name="connsiteX2" fmla="*/ 184568 w 11808530"/>
              <a:gd name="connsiteY2" fmla="*/ 169698 h 6601130"/>
              <a:gd name="connsiteX3" fmla="*/ 1279260 w 11808530"/>
              <a:gd name="connsiteY3" fmla="*/ 116227 h 6601130"/>
              <a:gd name="connsiteX4" fmla="*/ 2387439 w 11808530"/>
              <a:gd name="connsiteY4" fmla="*/ 141989 h 6601130"/>
              <a:gd name="connsiteX5" fmla="*/ 3107876 w 11808530"/>
              <a:gd name="connsiteY5" fmla="*/ 17298 h 6601130"/>
              <a:gd name="connsiteX6" fmla="*/ 5684822 w 11808530"/>
              <a:gd name="connsiteY6" fmla="*/ 45007 h 6601130"/>
              <a:gd name="connsiteX7" fmla="*/ 7915403 w 11808530"/>
              <a:gd name="connsiteY7" fmla="*/ 3444 h 6601130"/>
              <a:gd name="connsiteX8" fmla="*/ 9342421 w 11808530"/>
              <a:gd name="connsiteY8" fmla="*/ 169698 h 6601130"/>
              <a:gd name="connsiteX9" fmla="*/ 10727691 w 11808530"/>
              <a:gd name="connsiteY9" fmla="*/ 116227 h 6601130"/>
              <a:gd name="connsiteX10" fmla="*/ 11642277 w 11808530"/>
              <a:gd name="connsiteY10" fmla="*/ 322098 h 6601130"/>
              <a:gd name="connsiteX11" fmla="*/ 11808530 w 11808530"/>
              <a:gd name="connsiteY11" fmla="*/ 1197066 h 6601130"/>
              <a:gd name="connsiteX12" fmla="*/ 11808530 w 11808530"/>
              <a:gd name="connsiteY12" fmla="*/ 5520291 h 6601130"/>
              <a:gd name="connsiteX13" fmla="*/ 10727691 w 11808530"/>
              <a:gd name="connsiteY13" fmla="*/ 6601130 h 6601130"/>
              <a:gd name="connsiteX14" fmla="*/ 1279260 w 11808530"/>
              <a:gd name="connsiteY14" fmla="*/ 6601130 h 6601130"/>
              <a:gd name="connsiteX15" fmla="*/ 73730 w 11808530"/>
              <a:gd name="connsiteY15" fmla="*/ 6045717 h 6601130"/>
              <a:gd name="connsiteX16" fmla="*/ 198421 w 11808530"/>
              <a:gd name="connsiteY16" fmla="*/ 5520291 h 6601130"/>
              <a:gd name="connsiteX17" fmla="*/ 4458 w 11808530"/>
              <a:gd name="connsiteY17" fmla="*/ 4480153 h 6601130"/>
              <a:gd name="connsiteX18" fmla="*/ 59876 w 11808530"/>
              <a:gd name="connsiteY18" fmla="*/ 2388117 h 6601130"/>
              <a:gd name="connsiteX19" fmla="*/ 198421 w 11808530"/>
              <a:gd name="connsiteY19" fmla="*/ 1197066 h 6601130"/>
              <a:gd name="connsiteX0" fmla="*/ 198421 w 11808530"/>
              <a:gd name="connsiteY0" fmla="*/ 1197066 h 6601130"/>
              <a:gd name="connsiteX1" fmla="*/ 309259 w 11808530"/>
              <a:gd name="connsiteY1" fmla="*/ 252826 h 6601130"/>
              <a:gd name="connsiteX2" fmla="*/ 184568 w 11808530"/>
              <a:gd name="connsiteY2" fmla="*/ 169698 h 6601130"/>
              <a:gd name="connsiteX3" fmla="*/ 1279260 w 11808530"/>
              <a:gd name="connsiteY3" fmla="*/ 116227 h 6601130"/>
              <a:gd name="connsiteX4" fmla="*/ 2387439 w 11808530"/>
              <a:gd name="connsiteY4" fmla="*/ 141989 h 6601130"/>
              <a:gd name="connsiteX5" fmla="*/ 3107876 w 11808530"/>
              <a:gd name="connsiteY5" fmla="*/ 17298 h 6601130"/>
              <a:gd name="connsiteX6" fmla="*/ 5684822 w 11808530"/>
              <a:gd name="connsiteY6" fmla="*/ 45007 h 6601130"/>
              <a:gd name="connsiteX7" fmla="*/ 7915403 w 11808530"/>
              <a:gd name="connsiteY7" fmla="*/ 3444 h 6601130"/>
              <a:gd name="connsiteX8" fmla="*/ 9342421 w 11808530"/>
              <a:gd name="connsiteY8" fmla="*/ 169698 h 6601130"/>
              <a:gd name="connsiteX9" fmla="*/ 10727691 w 11808530"/>
              <a:gd name="connsiteY9" fmla="*/ 116227 h 6601130"/>
              <a:gd name="connsiteX10" fmla="*/ 11642277 w 11808530"/>
              <a:gd name="connsiteY10" fmla="*/ 322098 h 6601130"/>
              <a:gd name="connsiteX11" fmla="*/ 11808530 w 11808530"/>
              <a:gd name="connsiteY11" fmla="*/ 1197066 h 6601130"/>
              <a:gd name="connsiteX12" fmla="*/ 11808530 w 11808530"/>
              <a:gd name="connsiteY12" fmla="*/ 5520291 h 6601130"/>
              <a:gd name="connsiteX13" fmla="*/ 11656130 w 11808530"/>
              <a:gd name="connsiteY13" fmla="*/ 6308953 h 6601130"/>
              <a:gd name="connsiteX14" fmla="*/ 10727691 w 11808530"/>
              <a:gd name="connsiteY14" fmla="*/ 6601130 h 6601130"/>
              <a:gd name="connsiteX15" fmla="*/ 1279260 w 11808530"/>
              <a:gd name="connsiteY15" fmla="*/ 6601130 h 6601130"/>
              <a:gd name="connsiteX16" fmla="*/ 73730 w 11808530"/>
              <a:gd name="connsiteY16" fmla="*/ 6045717 h 6601130"/>
              <a:gd name="connsiteX17" fmla="*/ 198421 w 11808530"/>
              <a:gd name="connsiteY17" fmla="*/ 5520291 h 6601130"/>
              <a:gd name="connsiteX18" fmla="*/ 4458 w 11808530"/>
              <a:gd name="connsiteY18" fmla="*/ 4480153 h 6601130"/>
              <a:gd name="connsiteX19" fmla="*/ 59876 w 11808530"/>
              <a:gd name="connsiteY19" fmla="*/ 2388117 h 6601130"/>
              <a:gd name="connsiteX20" fmla="*/ 198421 w 11808530"/>
              <a:gd name="connsiteY20" fmla="*/ 1197066 h 6601130"/>
              <a:gd name="connsiteX0" fmla="*/ 198421 w 11864185"/>
              <a:gd name="connsiteY0" fmla="*/ 1197066 h 6601130"/>
              <a:gd name="connsiteX1" fmla="*/ 309259 w 11864185"/>
              <a:gd name="connsiteY1" fmla="*/ 252826 h 6601130"/>
              <a:gd name="connsiteX2" fmla="*/ 184568 w 11864185"/>
              <a:gd name="connsiteY2" fmla="*/ 169698 h 6601130"/>
              <a:gd name="connsiteX3" fmla="*/ 1279260 w 11864185"/>
              <a:gd name="connsiteY3" fmla="*/ 116227 h 6601130"/>
              <a:gd name="connsiteX4" fmla="*/ 2387439 w 11864185"/>
              <a:gd name="connsiteY4" fmla="*/ 141989 h 6601130"/>
              <a:gd name="connsiteX5" fmla="*/ 3107876 w 11864185"/>
              <a:gd name="connsiteY5" fmla="*/ 17298 h 6601130"/>
              <a:gd name="connsiteX6" fmla="*/ 5684822 w 11864185"/>
              <a:gd name="connsiteY6" fmla="*/ 45007 h 6601130"/>
              <a:gd name="connsiteX7" fmla="*/ 7915403 w 11864185"/>
              <a:gd name="connsiteY7" fmla="*/ 3444 h 6601130"/>
              <a:gd name="connsiteX8" fmla="*/ 9342421 w 11864185"/>
              <a:gd name="connsiteY8" fmla="*/ 169698 h 6601130"/>
              <a:gd name="connsiteX9" fmla="*/ 10727691 w 11864185"/>
              <a:gd name="connsiteY9" fmla="*/ 116227 h 6601130"/>
              <a:gd name="connsiteX10" fmla="*/ 11642277 w 11864185"/>
              <a:gd name="connsiteY10" fmla="*/ 322098 h 6601130"/>
              <a:gd name="connsiteX11" fmla="*/ 11808530 w 11864185"/>
              <a:gd name="connsiteY11" fmla="*/ 1197066 h 6601130"/>
              <a:gd name="connsiteX12" fmla="*/ 11863949 w 11864185"/>
              <a:gd name="connsiteY12" fmla="*/ 4812662 h 6601130"/>
              <a:gd name="connsiteX13" fmla="*/ 11808530 w 11864185"/>
              <a:gd name="connsiteY13" fmla="*/ 5520291 h 6601130"/>
              <a:gd name="connsiteX14" fmla="*/ 11656130 w 11864185"/>
              <a:gd name="connsiteY14" fmla="*/ 6308953 h 6601130"/>
              <a:gd name="connsiteX15" fmla="*/ 10727691 w 11864185"/>
              <a:gd name="connsiteY15" fmla="*/ 6601130 h 6601130"/>
              <a:gd name="connsiteX16" fmla="*/ 1279260 w 11864185"/>
              <a:gd name="connsiteY16" fmla="*/ 6601130 h 6601130"/>
              <a:gd name="connsiteX17" fmla="*/ 73730 w 11864185"/>
              <a:gd name="connsiteY17" fmla="*/ 6045717 h 6601130"/>
              <a:gd name="connsiteX18" fmla="*/ 198421 w 11864185"/>
              <a:gd name="connsiteY18" fmla="*/ 5520291 h 6601130"/>
              <a:gd name="connsiteX19" fmla="*/ 4458 w 11864185"/>
              <a:gd name="connsiteY19" fmla="*/ 4480153 h 6601130"/>
              <a:gd name="connsiteX20" fmla="*/ 59876 w 11864185"/>
              <a:gd name="connsiteY20" fmla="*/ 2388117 h 6601130"/>
              <a:gd name="connsiteX21" fmla="*/ 198421 w 11864185"/>
              <a:gd name="connsiteY21" fmla="*/ 1197066 h 6601130"/>
              <a:gd name="connsiteX0" fmla="*/ 198421 w 11893068"/>
              <a:gd name="connsiteY0" fmla="*/ 1197066 h 6601130"/>
              <a:gd name="connsiteX1" fmla="*/ 309259 w 11893068"/>
              <a:gd name="connsiteY1" fmla="*/ 252826 h 6601130"/>
              <a:gd name="connsiteX2" fmla="*/ 184568 w 11893068"/>
              <a:gd name="connsiteY2" fmla="*/ 169698 h 6601130"/>
              <a:gd name="connsiteX3" fmla="*/ 1279260 w 11893068"/>
              <a:gd name="connsiteY3" fmla="*/ 116227 h 6601130"/>
              <a:gd name="connsiteX4" fmla="*/ 2387439 w 11893068"/>
              <a:gd name="connsiteY4" fmla="*/ 141989 h 6601130"/>
              <a:gd name="connsiteX5" fmla="*/ 3107876 w 11893068"/>
              <a:gd name="connsiteY5" fmla="*/ 17298 h 6601130"/>
              <a:gd name="connsiteX6" fmla="*/ 5684822 w 11893068"/>
              <a:gd name="connsiteY6" fmla="*/ 45007 h 6601130"/>
              <a:gd name="connsiteX7" fmla="*/ 7915403 w 11893068"/>
              <a:gd name="connsiteY7" fmla="*/ 3444 h 6601130"/>
              <a:gd name="connsiteX8" fmla="*/ 9342421 w 11893068"/>
              <a:gd name="connsiteY8" fmla="*/ 169698 h 6601130"/>
              <a:gd name="connsiteX9" fmla="*/ 10727691 w 11893068"/>
              <a:gd name="connsiteY9" fmla="*/ 116227 h 6601130"/>
              <a:gd name="connsiteX10" fmla="*/ 11642277 w 11893068"/>
              <a:gd name="connsiteY10" fmla="*/ 322098 h 6601130"/>
              <a:gd name="connsiteX11" fmla="*/ 11808530 w 11893068"/>
              <a:gd name="connsiteY11" fmla="*/ 1197066 h 6601130"/>
              <a:gd name="connsiteX12" fmla="*/ 11891658 w 11893068"/>
              <a:gd name="connsiteY12" fmla="*/ 2221862 h 6601130"/>
              <a:gd name="connsiteX13" fmla="*/ 11863949 w 11893068"/>
              <a:gd name="connsiteY13" fmla="*/ 4812662 h 6601130"/>
              <a:gd name="connsiteX14" fmla="*/ 11808530 w 11893068"/>
              <a:gd name="connsiteY14" fmla="*/ 5520291 h 6601130"/>
              <a:gd name="connsiteX15" fmla="*/ 11656130 w 11893068"/>
              <a:gd name="connsiteY15" fmla="*/ 6308953 h 6601130"/>
              <a:gd name="connsiteX16" fmla="*/ 10727691 w 11893068"/>
              <a:gd name="connsiteY16" fmla="*/ 6601130 h 6601130"/>
              <a:gd name="connsiteX17" fmla="*/ 1279260 w 11893068"/>
              <a:gd name="connsiteY17" fmla="*/ 6601130 h 6601130"/>
              <a:gd name="connsiteX18" fmla="*/ 73730 w 11893068"/>
              <a:gd name="connsiteY18" fmla="*/ 6045717 h 6601130"/>
              <a:gd name="connsiteX19" fmla="*/ 198421 w 11893068"/>
              <a:gd name="connsiteY19" fmla="*/ 5520291 h 6601130"/>
              <a:gd name="connsiteX20" fmla="*/ 4458 w 11893068"/>
              <a:gd name="connsiteY20" fmla="*/ 4480153 h 6601130"/>
              <a:gd name="connsiteX21" fmla="*/ 59876 w 11893068"/>
              <a:gd name="connsiteY21" fmla="*/ 2388117 h 6601130"/>
              <a:gd name="connsiteX22" fmla="*/ 198421 w 11893068"/>
              <a:gd name="connsiteY22" fmla="*/ 1197066 h 6601130"/>
              <a:gd name="connsiteX0" fmla="*/ 198421 w 11893068"/>
              <a:gd name="connsiteY0" fmla="*/ 1197066 h 6601130"/>
              <a:gd name="connsiteX1" fmla="*/ 309259 w 11893068"/>
              <a:gd name="connsiteY1" fmla="*/ 252826 h 6601130"/>
              <a:gd name="connsiteX2" fmla="*/ 184568 w 11893068"/>
              <a:gd name="connsiteY2" fmla="*/ 169698 h 6601130"/>
              <a:gd name="connsiteX3" fmla="*/ 1279260 w 11893068"/>
              <a:gd name="connsiteY3" fmla="*/ 116227 h 6601130"/>
              <a:gd name="connsiteX4" fmla="*/ 2387439 w 11893068"/>
              <a:gd name="connsiteY4" fmla="*/ 141989 h 6601130"/>
              <a:gd name="connsiteX5" fmla="*/ 3107876 w 11893068"/>
              <a:gd name="connsiteY5" fmla="*/ 17298 h 6601130"/>
              <a:gd name="connsiteX6" fmla="*/ 5684822 w 11893068"/>
              <a:gd name="connsiteY6" fmla="*/ 45007 h 6601130"/>
              <a:gd name="connsiteX7" fmla="*/ 7915403 w 11893068"/>
              <a:gd name="connsiteY7" fmla="*/ 3444 h 6601130"/>
              <a:gd name="connsiteX8" fmla="*/ 9342421 w 11893068"/>
              <a:gd name="connsiteY8" fmla="*/ 169698 h 6601130"/>
              <a:gd name="connsiteX9" fmla="*/ 10727691 w 11893068"/>
              <a:gd name="connsiteY9" fmla="*/ 116227 h 6601130"/>
              <a:gd name="connsiteX10" fmla="*/ 11642277 w 11893068"/>
              <a:gd name="connsiteY10" fmla="*/ 322098 h 6601130"/>
              <a:gd name="connsiteX11" fmla="*/ 11808530 w 11893068"/>
              <a:gd name="connsiteY11" fmla="*/ 1197066 h 6601130"/>
              <a:gd name="connsiteX12" fmla="*/ 11891658 w 11893068"/>
              <a:gd name="connsiteY12" fmla="*/ 2221862 h 6601130"/>
              <a:gd name="connsiteX13" fmla="*/ 11863949 w 11893068"/>
              <a:gd name="connsiteY13" fmla="*/ 4812662 h 6601130"/>
              <a:gd name="connsiteX14" fmla="*/ 11808530 w 11893068"/>
              <a:gd name="connsiteY14" fmla="*/ 5520291 h 6601130"/>
              <a:gd name="connsiteX15" fmla="*/ 11656130 w 11893068"/>
              <a:gd name="connsiteY15" fmla="*/ 6308953 h 6601130"/>
              <a:gd name="connsiteX16" fmla="*/ 10727691 w 11893068"/>
              <a:gd name="connsiteY16" fmla="*/ 6601130 h 6601130"/>
              <a:gd name="connsiteX17" fmla="*/ 5961911 w 11893068"/>
              <a:gd name="connsiteY17" fmla="*/ 6516771 h 6601130"/>
              <a:gd name="connsiteX18" fmla="*/ 1279260 w 11893068"/>
              <a:gd name="connsiteY18" fmla="*/ 6601130 h 6601130"/>
              <a:gd name="connsiteX19" fmla="*/ 73730 w 11893068"/>
              <a:gd name="connsiteY19" fmla="*/ 6045717 h 6601130"/>
              <a:gd name="connsiteX20" fmla="*/ 198421 w 11893068"/>
              <a:gd name="connsiteY20" fmla="*/ 5520291 h 6601130"/>
              <a:gd name="connsiteX21" fmla="*/ 4458 w 11893068"/>
              <a:gd name="connsiteY21" fmla="*/ 4480153 h 6601130"/>
              <a:gd name="connsiteX22" fmla="*/ 59876 w 11893068"/>
              <a:gd name="connsiteY22" fmla="*/ 2388117 h 6601130"/>
              <a:gd name="connsiteX23" fmla="*/ 198421 w 11893068"/>
              <a:gd name="connsiteY23" fmla="*/ 1197066 h 6601130"/>
              <a:gd name="connsiteX0" fmla="*/ 198421 w 11893068"/>
              <a:gd name="connsiteY0" fmla="*/ 1197066 h 6646613"/>
              <a:gd name="connsiteX1" fmla="*/ 309259 w 11893068"/>
              <a:gd name="connsiteY1" fmla="*/ 252826 h 6646613"/>
              <a:gd name="connsiteX2" fmla="*/ 184568 w 11893068"/>
              <a:gd name="connsiteY2" fmla="*/ 169698 h 6646613"/>
              <a:gd name="connsiteX3" fmla="*/ 1279260 w 11893068"/>
              <a:gd name="connsiteY3" fmla="*/ 116227 h 6646613"/>
              <a:gd name="connsiteX4" fmla="*/ 2387439 w 11893068"/>
              <a:gd name="connsiteY4" fmla="*/ 141989 h 6646613"/>
              <a:gd name="connsiteX5" fmla="*/ 3107876 w 11893068"/>
              <a:gd name="connsiteY5" fmla="*/ 17298 h 6646613"/>
              <a:gd name="connsiteX6" fmla="*/ 5684822 w 11893068"/>
              <a:gd name="connsiteY6" fmla="*/ 45007 h 6646613"/>
              <a:gd name="connsiteX7" fmla="*/ 7915403 w 11893068"/>
              <a:gd name="connsiteY7" fmla="*/ 3444 h 6646613"/>
              <a:gd name="connsiteX8" fmla="*/ 9342421 w 11893068"/>
              <a:gd name="connsiteY8" fmla="*/ 169698 h 6646613"/>
              <a:gd name="connsiteX9" fmla="*/ 10727691 w 11893068"/>
              <a:gd name="connsiteY9" fmla="*/ 116227 h 6646613"/>
              <a:gd name="connsiteX10" fmla="*/ 11642277 w 11893068"/>
              <a:gd name="connsiteY10" fmla="*/ 322098 h 6646613"/>
              <a:gd name="connsiteX11" fmla="*/ 11808530 w 11893068"/>
              <a:gd name="connsiteY11" fmla="*/ 1197066 h 6646613"/>
              <a:gd name="connsiteX12" fmla="*/ 11891658 w 11893068"/>
              <a:gd name="connsiteY12" fmla="*/ 2221862 h 6646613"/>
              <a:gd name="connsiteX13" fmla="*/ 11863949 w 11893068"/>
              <a:gd name="connsiteY13" fmla="*/ 4812662 h 6646613"/>
              <a:gd name="connsiteX14" fmla="*/ 11808530 w 11893068"/>
              <a:gd name="connsiteY14" fmla="*/ 5520291 h 6646613"/>
              <a:gd name="connsiteX15" fmla="*/ 11656130 w 11893068"/>
              <a:gd name="connsiteY15" fmla="*/ 6308953 h 6646613"/>
              <a:gd name="connsiteX16" fmla="*/ 10727691 w 11893068"/>
              <a:gd name="connsiteY16" fmla="*/ 6601130 h 6646613"/>
              <a:gd name="connsiteX17" fmla="*/ 8441875 w 11893068"/>
              <a:gd name="connsiteY17" fmla="*/ 6641462 h 6646613"/>
              <a:gd name="connsiteX18" fmla="*/ 5961911 w 11893068"/>
              <a:gd name="connsiteY18" fmla="*/ 6516771 h 6646613"/>
              <a:gd name="connsiteX19" fmla="*/ 1279260 w 11893068"/>
              <a:gd name="connsiteY19" fmla="*/ 6601130 h 6646613"/>
              <a:gd name="connsiteX20" fmla="*/ 73730 w 11893068"/>
              <a:gd name="connsiteY20" fmla="*/ 6045717 h 6646613"/>
              <a:gd name="connsiteX21" fmla="*/ 198421 w 11893068"/>
              <a:gd name="connsiteY21" fmla="*/ 5520291 h 6646613"/>
              <a:gd name="connsiteX22" fmla="*/ 4458 w 11893068"/>
              <a:gd name="connsiteY22" fmla="*/ 4480153 h 6646613"/>
              <a:gd name="connsiteX23" fmla="*/ 59876 w 11893068"/>
              <a:gd name="connsiteY23" fmla="*/ 2388117 h 6646613"/>
              <a:gd name="connsiteX24" fmla="*/ 198421 w 11893068"/>
              <a:gd name="connsiteY24" fmla="*/ 1197066 h 6646613"/>
              <a:gd name="connsiteX0" fmla="*/ 198421 w 11893068"/>
              <a:gd name="connsiteY0" fmla="*/ 1197066 h 6655317"/>
              <a:gd name="connsiteX1" fmla="*/ 309259 w 11893068"/>
              <a:gd name="connsiteY1" fmla="*/ 252826 h 6655317"/>
              <a:gd name="connsiteX2" fmla="*/ 184568 w 11893068"/>
              <a:gd name="connsiteY2" fmla="*/ 169698 h 6655317"/>
              <a:gd name="connsiteX3" fmla="*/ 1279260 w 11893068"/>
              <a:gd name="connsiteY3" fmla="*/ 116227 h 6655317"/>
              <a:gd name="connsiteX4" fmla="*/ 2387439 w 11893068"/>
              <a:gd name="connsiteY4" fmla="*/ 141989 h 6655317"/>
              <a:gd name="connsiteX5" fmla="*/ 3107876 w 11893068"/>
              <a:gd name="connsiteY5" fmla="*/ 17298 h 6655317"/>
              <a:gd name="connsiteX6" fmla="*/ 5684822 w 11893068"/>
              <a:gd name="connsiteY6" fmla="*/ 45007 h 6655317"/>
              <a:gd name="connsiteX7" fmla="*/ 7915403 w 11893068"/>
              <a:gd name="connsiteY7" fmla="*/ 3444 h 6655317"/>
              <a:gd name="connsiteX8" fmla="*/ 9342421 w 11893068"/>
              <a:gd name="connsiteY8" fmla="*/ 169698 h 6655317"/>
              <a:gd name="connsiteX9" fmla="*/ 10727691 w 11893068"/>
              <a:gd name="connsiteY9" fmla="*/ 116227 h 6655317"/>
              <a:gd name="connsiteX10" fmla="*/ 11642277 w 11893068"/>
              <a:gd name="connsiteY10" fmla="*/ 322098 h 6655317"/>
              <a:gd name="connsiteX11" fmla="*/ 11808530 w 11893068"/>
              <a:gd name="connsiteY11" fmla="*/ 1197066 h 6655317"/>
              <a:gd name="connsiteX12" fmla="*/ 11891658 w 11893068"/>
              <a:gd name="connsiteY12" fmla="*/ 2221862 h 6655317"/>
              <a:gd name="connsiteX13" fmla="*/ 11863949 w 11893068"/>
              <a:gd name="connsiteY13" fmla="*/ 4812662 h 6655317"/>
              <a:gd name="connsiteX14" fmla="*/ 11808530 w 11893068"/>
              <a:gd name="connsiteY14" fmla="*/ 5520291 h 6655317"/>
              <a:gd name="connsiteX15" fmla="*/ 11656130 w 11893068"/>
              <a:gd name="connsiteY15" fmla="*/ 6308953 h 6655317"/>
              <a:gd name="connsiteX16" fmla="*/ 10727691 w 11893068"/>
              <a:gd name="connsiteY16" fmla="*/ 6601130 h 6655317"/>
              <a:gd name="connsiteX17" fmla="*/ 8441875 w 11893068"/>
              <a:gd name="connsiteY17" fmla="*/ 6641462 h 6655317"/>
              <a:gd name="connsiteX18" fmla="*/ 5961911 w 11893068"/>
              <a:gd name="connsiteY18" fmla="*/ 6516771 h 6655317"/>
              <a:gd name="connsiteX19" fmla="*/ 3592784 w 11893068"/>
              <a:gd name="connsiteY19" fmla="*/ 6655317 h 6655317"/>
              <a:gd name="connsiteX20" fmla="*/ 1279260 w 11893068"/>
              <a:gd name="connsiteY20" fmla="*/ 6601130 h 6655317"/>
              <a:gd name="connsiteX21" fmla="*/ 73730 w 11893068"/>
              <a:gd name="connsiteY21" fmla="*/ 6045717 h 6655317"/>
              <a:gd name="connsiteX22" fmla="*/ 198421 w 11893068"/>
              <a:gd name="connsiteY22" fmla="*/ 5520291 h 6655317"/>
              <a:gd name="connsiteX23" fmla="*/ 4458 w 11893068"/>
              <a:gd name="connsiteY23" fmla="*/ 4480153 h 6655317"/>
              <a:gd name="connsiteX24" fmla="*/ 59876 w 11893068"/>
              <a:gd name="connsiteY24" fmla="*/ 2388117 h 6655317"/>
              <a:gd name="connsiteX25" fmla="*/ 198421 w 11893068"/>
              <a:gd name="connsiteY25" fmla="*/ 1197066 h 6655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1893068" h="6655317">
                <a:moveTo>
                  <a:pt x="198421" y="1197066"/>
                </a:moveTo>
                <a:cubicBezTo>
                  <a:pt x="260767" y="330700"/>
                  <a:pt x="129119" y="432966"/>
                  <a:pt x="309259" y="252826"/>
                </a:cubicBezTo>
                <a:cubicBezTo>
                  <a:pt x="339277" y="74671"/>
                  <a:pt x="45992" y="197083"/>
                  <a:pt x="184568" y="169698"/>
                </a:cubicBezTo>
                <a:cubicBezTo>
                  <a:pt x="323144" y="142313"/>
                  <a:pt x="923660" y="130081"/>
                  <a:pt x="1279260" y="116227"/>
                </a:cubicBezTo>
                <a:cubicBezTo>
                  <a:pt x="1634860" y="102373"/>
                  <a:pt x="2080361" y="144623"/>
                  <a:pt x="2387439" y="141989"/>
                </a:cubicBezTo>
                <a:cubicBezTo>
                  <a:pt x="2694517" y="139355"/>
                  <a:pt x="2558312" y="33462"/>
                  <a:pt x="3107876" y="17298"/>
                </a:cubicBezTo>
                <a:cubicBezTo>
                  <a:pt x="3657440" y="1134"/>
                  <a:pt x="4911277" y="26534"/>
                  <a:pt x="5684822" y="45007"/>
                </a:cubicBezTo>
                <a:cubicBezTo>
                  <a:pt x="6458367" y="63480"/>
                  <a:pt x="7305803" y="-17338"/>
                  <a:pt x="7915403" y="3444"/>
                </a:cubicBezTo>
                <a:cubicBezTo>
                  <a:pt x="8525003" y="24226"/>
                  <a:pt x="8845997" y="171683"/>
                  <a:pt x="9342421" y="169698"/>
                </a:cubicBezTo>
                <a:lnTo>
                  <a:pt x="10727691" y="116227"/>
                </a:lnTo>
                <a:cubicBezTo>
                  <a:pt x="12406369" y="150539"/>
                  <a:pt x="11462137" y="141958"/>
                  <a:pt x="11642277" y="322098"/>
                </a:cubicBezTo>
                <a:cubicBezTo>
                  <a:pt x="11822417" y="502238"/>
                  <a:pt x="11783130" y="878130"/>
                  <a:pt x="11808530" y="1197066"/>
                </a:cubicBezTo>
                <a:cubicBezTo>
                  <a:pt x="11833930" y="1516003"/>
                  <a:pt x="11882422" y="1619263"/>
                  <a:pt x="11891658" y="2221862"/>
                </a:cubicBezTo>
                <a:cubicBezTo>
                  <a:pt x="11900895" y="2824461"/>
                  <a:pt x="11861640" y="4265233"/>
                  <a:pt x="11863949" y="4812662"/>
                </a:cubicBezTo>
                <a:lnTo>
                  <a:pt x="11808530" y="5520291"/>
                </a:lnTo>
                <a:cubicBezTo>
                  <a:pt x="11757730" y="6363036"/>
                  <a:pt x="11836270" y="6128813"/>
                  <a:pt x="11656130" y="6308953"/>
                </a:cubicBezTo>
                <a:cubicBezTo>
                  <a:pt x="11475990" y="6489093"/>
                  <a:pt x="11265709" y="6561876"/>
                  <a:pt x="10727691" y="6601130"/>
                </a:cubicBezTo>
                <a:cubicBezTo>
                  <a:pt x="10189673" y="6640384"/>
                  <a:pt x="9236172" y="6655522"/>
                  <a:pt x="8441875" y="6641462"/>
                </a:cubicBezTo>
                <a:cubicBezTo>
                  <a:pt x="7647578" y="6627402"/>
                  <a:pt x="6777020" y="6535244"/>
                  <a:pt x="5961911" y="6516771"/>
                </a:cubicBezTo>
                <a:cubicBezTo>
                  <a:pt x="5158347" y="6521389"/>
                  <a:pt x="4396348" y="6650699"/>
                  <a:pt x="3592784" y="6655317"/>
                </a:cubicBezTo>
                <a:lnTo>
                  <a:pt x="1279260" y="6601130"/>
                </a:lnTo>
                <a:cubicBezTo>
                  <a:pt x="-461764" y="6494707"/>
                  <a:pt x="253870" y="6225857"/>
                  <a:pt x="73730" y="6045717"/>
                </a:cubicBezTo>
                <a:cubicBezTo>
                  <a:pt x="-106410" y="5865577"/>
                  <a:pt x="244603" y="5767364"/>
                  <a:pt x="198421" y="5520291"/>
                </a:cubicBezTo>
                <a:cubicBezTo>
                  <a:pt x="13663" y="5162177"/>
                  <a:pt x="27549" y="5002182"/>
                  <a:pt x="4458" y="4480153"/>
                </a:cubicBezTo>
                <a:cubicBezTo>
                  <a:pt x="-18633" y="3958124"/>
                  <a:pt x="55258" y="2930680"/>
                  <a:pt x="59876" y="2388117"/>
                </a:cubicBezTo>
                <a:lnTo>
                  <a:pt x="198421" y="1197066"/>
                </a:lnTo>
                <a:close/>
              </a:path>
            </a:pathLst>
          </a:cu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78DACB82-43BC-45B0-AFA4-6E0D3CCE8CA6}"/>
              </a:ext>
            </a:extLst>
          </p:cNvPr>
          <p:cNvSpPr/>
          <p:nvPr/>
        </p:nvSpPr>
        <p:spPr>
          <a:xfrm>
            <a:off x="1104900" y="123824"/>
            <a:ext cx="10339768" cy="771525"/>
          </a:xfrm>
          <a:prstGeom prst="roundRect">
            <a:avLst/>
          </a:prstGeom>
          <a:solidFill>
            <a:srgbClr val="FDEBC4"/>
          </a:solidFill>
          <a:ln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3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Một số việc sử dụng thực vật và động vật trong đời sống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041DD9D-7124-4F37-83E7-8A0130D800D4}"/>
              </a:ext>
            </a:extLst>
          </p:cNvPr>
          <p:cNvGrpSpPr/>
          <p:nvPr/>
        </p:nvGrpSpPr>
        <p:grpSpPr>
          <a:xfrm>
            <a:off x="792181" y="940838"/>
            <a:ext cx="3379769" cy="2554837"/>
            <a:chOff x="38415" y="44877"/>
            <a:chExt cx="2928308" cy="1743970"/>
          </a:xfrm>
        </p:grpSpPr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0D4208E6-EC68-4F90-9960-3F873194582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38415" y="44877"/>
              <a:ext cx="2928308" cy="1743970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5FA59A6-B55A-42EE-BF3E-3503EF73CE50}"/>
                </a:ext>
              </a:extLst>
            </p:cNvPr>
            <p:cNvSpPr txBox="1"/>
            <p:nvPr/>
          </p:nvSpPr>
          <p:spPr>
            <a:xfrm>
              <a:off x="122000" y="883951"/>
              <a:ext cx="2633569" cy="735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ts val="1000"/>
                <a:buFontTx/>
                <a:buNone/>
                <a:tabLst>
                  <a:tab pos="457200" algn="l"/>
                </a:tabLst>
                <a:defRPr/>
              </a:pPr>
              <a:r>
                <a:rPr kumimoji="0" lang="nl-NL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Làm nón, làm chiếu, làm mũ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5122" name="Picture 2" descr="Công phu nghề làm nón lá - huecity.gov.vn">
            <a:extLst>
              <a:ext uri="{FF2B5EF4-FFF2-40B4-BE49-F238E27FC236}">
                <a16:creationId xmlns:a16="http://schemas.microsoft.com/office/drawing/2014/main" id="{2DD5A5B8-445B-4AB9-99F7-EC9BD5E5FF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9624" y="1350168"/>
            <a:ext cx="5667375" cy="4250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4745404"/>
      </p:ext>
    </p:extLst>
  </p:cSld>
  <p:clrMapOvr>
    <a:masterClrMapping/>
  </p:clrMapOvr>
  <p:transition spd="slow"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035B1D9-D3D0-4D77-A2AB-92AF01FB9125}"/>
              </a:ext>
            </a:extLst>
          </p:cNvPr>
          <p:cNvGrpSpPr/>
          <p:nvPr/>
        </p:nvGrpSpPr>
        <p:grpSpPr>
          <a:xfrm>
            <a:off x="1657919" y="1118398"/>
            <a:ext cx="9198467" cy="3559316"/>
            <a:chOff x="2278140" y="1118398"/>
            <a:chExt cx="7635719" cy="3085452"/>
          </a:xfrm>
        </p:grpSpPr>
        <p:sp>
          <p:nvSpPr>
            <p:cNvPr id="7" name="Google Shape;174;p4">
              <a:extLst>
                <a:ext uri="{FF2B5EF4-FFF2-40B4-BE49-F238E27FC236}">
                  <a16:creationId xmlns:a16="http://schemas.microsoft.com/office/drawing/2014/main" id="{8A60BDE0-C054-444F-BDCC-347D834E7810}"/>
                </a:ext>
              </a:extLst>
            </p:cNvPr>
            <p:cNvSpPr/>
            <p:nvPr/>
          </p:nvSpPr>
          <p:spPr>
            <a:xfrm>
              <a:off x="2278140" y="1118398"/>
              <a:ext cx="7635719" cy="3085452"/>
            </a:xfrm>
            <a:custGeom>
              <a:avLst/>
              <a:gdLst/>
              <a:ahLst/>
              <a:cxnLst/>
              <a:rect l="l" t="t" r="r" b="b"/>
              <a:pathLst>
                <a:path w="7395474" h="3414868" extrusionOk="0">
                  <a:moveTo>
                    <a:pt x="5479750" y="81"/>
                  </a:moveTo>
                  <a:cubicBezTo>
                    <a:pt x="5816202" y="-1205"/>
                    <a:pt x="6114668" y="12511"/>
                    <a:pt x="6315836" y="60517"/>
                  </a:cubicBezTo>
                  <a:cubicBezTo>
                    <a:pt x="6852284" y="188533"/>
                    <a:pt x="7147940" y="651829"/>
                    <a:pt x="6974204" y="810325"/>
                  </a:cubicBezTo>
                  <a:cubicBezTo>
                    <a:pt x="6909053" y="869761"/>
                    <a:pt x="6780466" y="905194"/>
                    <a:pt x="6597603" y="929161"/>
                  </a:cubicBezTo>
                  <a:lnTo>
                    <a:pt x="6479571" y="941287"/>
                  </a:lnTo>
                  <a:lnTo>
                    <a:pt x="6606696" y="957783"/>
                  </a:lnTo>
                  <a:cubicBezTo>
                    <a:pt x="7049251" y="1033084"/>
                    <a:pt x="7257277" y="1199105"/>
                    <a:pt x="7353289" y="1388462"/>
                  </a:cubicBezTo>
                  <a:cubicBezTo>
                    <a:pt x="7449301" y="1577819"/>
                    <a:pt x="7379626" y="1953866"/>
                    <a:pt x="7162640" y="2155183"/>
                  </a:cubicBezTo>
                  <a:lnTo>
                    <a:pt x="7134455" y="2175785"/>
                  </a:lnTo>
                  <a:lnTo>
                    <a:pt x="7161581" y="2207616"/>
                  </a:lnTo>
                  <a:cubicBezTo>
                    <a:pt x="7254669" y="2344776"/>
                    <a:pt x="7390525" y="2719680"/>
                    <a:pt x="7297438" y="2884272"/>
                  </a:cubicBezTo>
                  <a:cubicBezTo>
                    <a:pt x="7204351" y="3048864"/>
                    <a:pt x="7020693" y="3131160"/>
                    <a:pt x="6603059" y="3195168"/>
                  </a:cubicBezTo>
                  <a:cubicBezTo>
                    <a:pt x="6185425" y="3259176"/>
                    <a:pt x="5332547" y="3231744"/>
                    <a:pt x="4791636" y="3268320"/>
                  </a:cubicBezTo>
                  <a:cubicBezTo>
                    <a:pt x="4250725" y="3304896"/>
                    <a:pt x="3850702" y="3408528"/>
                    <a:pt x="3357593" y="3414624"/>
                  </a:cubicBezTo>
                  <a:cubicBezTo>
                    <a:pt x="2864483" y="3420720"/>
                    <a:pt x="2316024" y="3310992"/>
                    <a:pt x="1832978" y="3304896"/>
                  </a:cubicBezTo>
                  <a:cubicBezTo>
                    <a:pt x="1349932" y="3298800"/>
                    <a:pt x="753672" y="3435960"/>
                    <a:pt x="459315" y="3378048"/>
                  </a:cubicBezTo>
                  <a:cubicBezTo>
                    <a:pt x="164959" y="3320136"/>
                    <a:pt x="69356" y="3125064"/>
                    <a:pt x="66840" y="2957424"/>
                  </a:cubicBezTo>
                  <a:cubicBezTo>
                    <a:pt x="64639" y="2810739"/>
                    <a:pt x="193420" y="2575376"/>
                    <a:pt x="367226" y="2428983"/>
                  </a:cubicBezTo>
                  <a:lnTo>
                    <a:pt x="410797" y="2396854"/>
                  </a:lnTo>
                  <a:lnTo>
                    <a:pt x="388133" y="2388730"/>
                  </a:lnTo>
                  <a:cubicBezTo>
                    <a:pt x="151246" y="2286289"/>
                    <a:pt x="19801" y="2119982"/>
                    <a:pt x="1513" y="1955390"/>
                  </a:cubicBezTo>
                  <a:cubicBezTo>
                    <a:pt x="-22871" y="1735934"/>
                    <a:pt x="251449" y="1293974"/>
                    <a:pt x="531865" y="1132430"/>
                  </a:cubicBezTo>
                  <a:lnTo>
                    <a:pt x="615420" y="1091841"/>
                  </a:lnTo>
                  <a:lnTo>
                    <a:pt x="593121" y="1085502"/>
                  </a:lnTo>
                  <a:cubicBezTo>
                    <a:pt x="545020" y="1067500"/>
                    <a:pt x="505586" y="1043497"/>
                    <a:pt x="463676" y="1011493"/>
                  </a:cubicBezTo>
                  <a:cubicBezTo>
                    <a:pt x="296036" y="883477"/>
                    <a:pt x="375284" y="536005"/>
                    <a:pt x="555116" y="371413"/>
                  </a:cubicBezTo>
                  <a:cubicBezTo>
                    <a:pt x="734948" y="206821"/>
                    <a:pt x="1009268" y="78805"/>
                    <a:pt x="1542668" y="23941"/>
                  </a:cubicBezTo>
                  <a:cubicBezTo>
                    <a:pt x="2076068" y="-30923"/>
                    <a:pt x="3755516" y="42229"/>
                    <a:pt x="3755516" y="42229"/>
                  </a:cubicBezTo>
                  <a:cubicBezTo>
                    <a:pt x="4252721" y="46039"/>
                    <a:pt x="4918995" y="2224"/>
                    <a:pt x="5479750" y="81"/>
                  </a:cubicBezTo>
                  <a:close/>
                </a:path>
              </a:pathLst>
            </a:custGeom>
            <a:solidFill>
              <a:srgbClr val="99FFCC"/>
            </a:solidFill>
            <a:ln>
              <a:noFill/>
            </a:ln>
            <a:effectLst>
              <a:outerShdw dist="111621" dir="2700000" algn="tl" rotWithShape="0">
                <a:srgbClr val="C4E0B2"/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0427F8C-56B3-4677-8623-DC06A7667C07}"/>
                </a:ext>
              </a:extLst>
            </p:cNvPr>
            <p:cNvSpPr txBox="1"/>
            <p:nvPr/>
          </p:nvSpPr>
          <p:spPr>
            <a:xfrm>
              <a:off x="2915982" y="1867802"/>
              <a:ext cx="6460193" cy="18409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Có rất nhiều ích lợi của thực vật và động vật đã mang lại, phục vụ đời sống hằng ngày.</a:t>
              </a: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35397164-A9BC-49F3-8285-878C72C27A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0" y="2991238"/>
            <a:ext cx="1751507" cy="376499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F3E82E8-9A88-4A79-A398-14DFEB23FE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61448" y="3066090"/>
            <a:ext cx="1744021" cy="369013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1EDE0E57-3295-481F-AE7D-39C512AA61C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715393" y="868768"/>
            <a:ext cx="251801" cy="249630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7A01CFF1-4086-4850-8005-A5C9A2B5DB5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1090000" y="690750"/>
            <a:ext cx="381887" cy="378594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D89DFCB9-CC11-47B6-BD81-C543205E934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10856386" y="2023023"/>
            <a:ext cx="251801" cy="249630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F9DE93BC-6237-494F-A1C7-0D5B23D8089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10412184" y="1782871"/>
            <a:ext cx="381887" cy="378594"/>
          </a:xfrm>
          <a:prstGeom prst="rect">
            <a:avLst/>
          </a:prstGeom>
        </p:spPr>
      </p:pic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F4DCB572-64F5-40BE-ACCC-1062A8A32470}"/>
              </a:ext>
            </a:extLst>
          </p:cNvPr>
          <p:cNvSpPr/>
          <p:nvPr/>
        </p:nvSpPr>
        <p:spPr>
          <a:xfrm>
            <a:off x="4126168" y="498255"/>
            <a:ext cx="3939664" cy="1028700"/>
          </a:xfrm>
          <a:prstGeom prst="round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KẾT LUẬN</a:t>
            </a:r>
          </a:p>
        </p:txBody>
      </p:sp>
    </p:spTree>
    <p:extLst>
      <p:ext uri="{BB962C8B-B14F-4D97-AF65-F5344CB8AC3E}">
        <p14:creationId xmlns:p14="http://schemas.microsoft.com/office/powerpoint/2010/main" val="3249670523"/>
      </p:ext>
    </p:extLst>
  </p:cSld>
  <p:clrMapOvr>
    <a:masterClrMapping/>
  </p:clrMapOvr>
  <p:transition spd="slow">
    <p:cover dir="ld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1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2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50" presetClass="entr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5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+.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7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0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50" presetClass="entr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5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+.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7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0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 animBg="1"/>
        </p:bldLst>
      </p:timing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DAA6B62-DC7F-4777-B67A-2AFA072900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885" y="69813"/>
            <a:ext cx="11888230" cy="6718374"/>
          </a:xfrm>
          <a:prstGeom prst="rect">
            <a:avLst/>
          </a:prstGeom>
        </p:spPr>
      </p:pic>
      <p:sp>
        <p:nvSpPr>
          <p:cNvPr id="6" name="Hộp Văn bản 9">
            <a:extLst>
              <a:ext uri="{FF2B5EF4-FFF2-40B4-BE49-F238E27FC236}">
                <a16:creationId xmlns:a16="http://schemas.microsoft.com/office/drawing/2014/main" id="{F2751DC3-98A7-588C-FC4E-F308EEAA6B9C}"/>
              </a:ext>
            </a:extLst>
          </p:cNvPr>
          <p:cNvSpPr txBox="1"/>
          <p:nvPr/>
        </p:nvSpPr>
        <p:spPr>
          <a:xfrm>
            <a:off x="914401" y="305639"/>
            <a:ext cx="1099358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 defTabSz="457200"/>
            <a:r>
              <a:rPr lang="vi-VN" sz="32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 Nhận xét việc sử dụng thực vật và động vật của con người trong mỗi hình sau: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B1AAC15-0691-4EFD-9140-E6931B010D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712" y="1400175"/>
            <a:ext cx="5553075" cy="29146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11AB25C-EFE2-4C63-88E5-1363DBD8F6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81712" y="1443037"/>
            <a:ext cx="5610225" cy="2790825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1E1D30D4-6CEA-44FB-A49E-72C798CC716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67255" y="3686175"/>
            <a:ext cx="3939325" cy="3014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644632"/>
      </p:ext>
    </p:extLst>
  </p:cSld>
  <p:clrMapOvr>
    <a:masterClrMapping/>
  </p:clrMapOvr>
  <p:transition spd="slow"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5"/>
          <p:cNvSpPr/>
          <p:nvPr/>
        </p:nvSpPr>
        <p:spPr>
          <a:xfrm>
            <a:off x="495300" y="76200"/>
            <a:ext cx="11271103" cy="6610349"/>
          </a:xfrm>
          <a:custGeom>
            <a:avLst/>
            <a:gdLst>
              <a:gd name="connsiteX0" fmla="*/ 0 w 11610109"/>
              <a:gd name="connsiteY0" fmla="*/ 1080839 h 6484903"/>
              <a:gd name="connsiteX1" fmla="*/ 1080839 w 11610109"/>
              <a:gd name="connsiteY1" fmla="*/ 0 h 6484903"/>
              <a:gd name="connsiteX2" fmla="*/ 10529270 w 11610109"/>
              <a:gd name="connsiteY2" fmla="*/ 0 h 6484903"/>
              <a:gd name="connsiteX3" fmla="*/ 11610109 w 11610109"/>
              <a:gd name="connsiteY3" fmla="*/ 1080839 h 6484903"/>
              <a:gd name="connsiteX4" fmla="*/ 11610109 w 11610109"/>
              <a:gd name="connsiteY4" fmla="*/ 5404064 h 6484903"/>
              <a:gd name="connsiteX5" fmla="*/ 10529270 w 11610109"/>
              <a:gd name="connsiteY5" fmla="*/ 6484903 h 6484903"/>
              <a:gd name="connsiteX6" fmla="*/ 1080839 w 11610109"/>
              <a:gd name="connsiteY6" fmla="*/ 6484903 h 6484903"/>
              <a:gd name="connsiteX7" fmla="*/ 0 w 11610109"/>
              <a:gd name="connsiteY7" fmla="*/ 5404064 h 6484903"/>
              <a:gd name="connsiteX8" fmla="*/ 0 w 11610109"/>
              <a:gd name="connsiteY8" fmla="*/ 1080839 h 6484903"/>
              <a:gd name="connsiteX0" fmla="*/ 0 w 11610109"/>
              <a:gd name="connsiteY0" fmla="*/ 1080839 h 6484903"/>
              <a:gd name="connsiteX1" fmla="*/ 249383 w 11610109"/>
              <a:gd name="connsiteY1" fmla="*/ 164308 h 6484903"/>
              <a:gd name="connsiteX2" fmla="*/ 1080839 w 11610109"/>
              <a:gd name="connsiteY2" fmla="*/ 0 h 6484903"/>
              <a:gd name="connsiteX3" fmla="*/ 10529270 w 11610109"/>
              <a:gd name="connsiteY3" fmla="*/ 0 h 6484903"/>
              <a:gd name="connsiteX4" fmla="*/ 11610109 w 11610109"/>
              <a:gd name="connsiteY4" fmla="*/ 1080839 h 6484903"/>
              <a:gd name="connsiteX5" fmla="*/ 11610109 w 11610109"/>
              <a:gd name="connsiteY5" fmla="*/ 5404064 h 6484903"/>
              <a:gd name="connsiteX6" fmla="*/ 10529270 w 11610109"/>
              <a:gd name="connsiteY6" fmla="*/ 6484903 h 6484903"/>
              <a:gd name="connsiteX7" fmla="*/ 1080839 w 11610109"/>
              <a:gd name="connsiteY7" fmla="*/ 6484903 h 6484903"/>
              <a:gd name="connsiteX8" fmla="*/ 0 w 11610109"/>
              <a:gd name="connsiteY8" fmla="*/ 5404064 h 6484903"/>
              <a:gd name="connsiteX9" fmla="*/ 0 w 11610109"/>
              <a:gd name="connsiteY9" fmla="*/ 1080839 h 6484903"/>
              <a:gd name="connsiteX0" fmla="*/ 0 w 11610109"/>
              <a:gd name="connsiteY0" fmla="*/ 1080839 h 6484903"/>
              <a:gd name="connsiteX1" fmla="*/ 249383 w 11610109"/>
              <a:gd name="connsiteY1" fmla="*/ 164308 h 6484903"/>
              <a:gd name="connsiteX2" fmla="*/ 1080839 w 11610109"/>
              <a:gd name="connsiteY2" fmla="*/ 0 h 6484903"/>
              <a:gd name="connsiteX3" fmla="*/ 10529270 w 11610109"/>
              <a:gd name="connsiteY3" fmla="*/ 0 h 6484903"/>
              <a:gd name="connsiteX4" fmla="*/ 11610109 w 11610109"/>
              <a:gd name="connsiteY4" fmla="*/ 1080839 h 6484903"/>
              <a:gd name="connsiteX5" fmla="*/ 11610109 w 11610109"/>
              <a:gd name="connsiteY5" fmla="*/ 5404064 h 6484903"/>
              <a:gd name="connsiteX6" fmla="*/ 10529270 w 11610109"/>
              <a:gd name="connsiteY6" fmla="*/ 6484903 h 6484903"/>
              <a:gd name="connsiteX7" fmla="*/ 1080839 w 11610109"/>
              <a:gd name="connsiteY7" fmla="*/ 6484903 h 6484903"/>
              <a:gd name="connsiteX8" fmla="*/ 0 w 11610109"/>
              <a:gd name="connsiteY8" fmla="*/ 5404064 h 6484903"/>
              <a:gd name="connsiteX9" fmla="*/ 0 w 11610109"/>
              <a:gd name="connsiteY9" fmla="*/ 1080839 h 6484903"/>
              <a:gd name="connsiteX0" fmla="*/ 0 w 11610109"/>
              <a:gd name="connsiteY0" fmla="*/ 1080839 h 6484903"/>
              <a:gd name="connsiteX1" fmla="*/ 249383 w 11610109"/>
              <a:gd name="connsiteY1" fmla="*/ 164308 h 6484903"/>
              <a:gd name="connsiteX2" fmla="*/ 318656 w 11610109"/>
              <a:gd name="connsiteY2" fmla="*/ 81180 h 6484903"/>
              <a:gd name="connsiteX3" fmla="*/ 1080839 w 11610109"/>
              <a:gd name="connsiteY3" fmla="*/ 0 h 6484903"/>
              <a:gd name="connsiteX4" fmla="*/ 10529270 w 11610109"/>
              <a:gd name="connsiteY4" fmla="*/ 0 h 6484903"/>
              <a:gd name="connsiteX5" fmla="*/ 11610109 w 11610109"/>
              <a:gd name="connsiteY5" fmla="*/ 1080839 h 6484903"/>
              <a:gd name="connsiteX6" fmla="*/ 11610109 w 11610109"/>
              <a:gd name="connsiteY6" fmla="*/ 5404064 h 6484903"/>
              <a:gd name="connsiteX7" fmla="*/ 10529270 w 11610109"/>
              <a:gd name="connsiteY7" fmla="*/ 6484903 h 6484903"/>
              <a:gd name="connsiteX8" fmla="*/ 1080839 w 11610109"/>
              <a:gd name="connsiteY8" fmla="*/ 6484903 h 6484903"/>
              <a:gd name="connsiteX9" fmla="*/ 0 w 11610109"/>
              <a:gd name="connsiteY9" fmla="*/ 5404064 h 6484903"/>
              <a:gd name="connsiteX10" fmla="*/ 0 w 11610109"/>
              <a:gd name="connsiteY10" fmla="*/ 1080839 h 6484903"/>
              <a:gd name="connsiteX0" fmla="*/ 0 w 11610109"/>
              <a:gd name="connsiteY0" fmla="*/ 1080839 h 6484903"/>
              <a:gd name="connsiteX1" fmla="*/ 110838 w 11610109"/>
              <a:gd name="connsiteY1" fmla="*/ 136599 h 6484903"/>
              <a:gd name="connsiteX2" fmla="*/ 318656 w 11610109"/>
              <a:gd name="connsiteY2" fmla="*/ 81180 h 6484903"/>
              <a:gd name="connsiteX3" fmla="*/ 1080839 w 11610109"/>
              <a:gd name="connsiteY3" fmla="*/ 0 h 6484903"/>
              <a:gd name="connsiteX4" fmla="*/ 10529270 w 11610109"/>
              <a:gd name="connsiteY4" fmla="*/ 0 h 6484903"/>
              <a:gd name="connsiteX5" fmla="*/ 11610109 w 11610109"/>
              <a:gd name="connsiteY5" fmla="*/ 1080839 h 6484903"/>
              <a:gd name="connsiteX6" fmla="*/ 11610109 w 11610109"/>
              <a:gd name="connsiteY6" fmla="*/ 5404064 h 6484903"/>
              <a:gd name="connsiteX7" fmla="*/ 10529270 w 11610109"/>
              <a:gd name="connsiteY7" fmla="*/ 6484903 h 6484903"/>
              <a:gd name="connsiteX8" fmla="*/ 1080839 w 11610109"/>
              <a:gd name="connsiteY8" fmla="*/ 6484903 h 6484903"/>
              <a:gd name="connsiteX9" fmla="*/ 0 w 11610109"/>
              <a:gd name="connsiteY9" fmla="*/ 5404064 h 6484903"/>
              <a:gd name="connsiteX10" fmla="*/ 0 w 11610109"/>
              <a:gd name="connsiteY10" fmla="*/ 1080839 h 6484903"/>
              <a:gd name="connsiteX0" fmla="*/ 0 w 11610109"/>
              <a:gd name="connsiteY0" fmla="*/ 1080839 h 6484903"/>
              <a:gd name="connsiteX1" fmla="*/ 110838 w 11610109"/>
              <a:gd name="connsiteY1" fmla="*/ 136599 h 6484903"/>
              <a:gd name="connsiteX2" fmla="*/ 110838 w 11610109"/>
              <a:gd name="connsiteY2" fmla="*/ 178162 h 6484903"/>
              <a:gd name="connsiteX3" fmla="*/ 1080839 w 11610109"/>
              <a:gd name="connsiteY3" fmla="*/ 0 h 6484903"/>
              <a:gd name="connsiteX4" fmla="*/ 10529270 w 11610109"/>
              <a:gd name="connsiteY4" fmla="*/ 0 h 6484903"/>
              <a:gd name="connsiteX5" fmla="*/ 11610109 w 11610109"/>
              <a:gd name="connsiteY5" fmla="*/ 1080839 h 6484903"/>
              <a:gd name="connsiteX6" fmla="*/ 11610109 w 11610109"/>
              <a:gd name="connsiteY6" fmla="*/ 5404064 h 6484903"/>
              <a:gd name="connsiteX7" fmla="*/ 10529270 w 11610109"/>
              <a:gd name="connsiteY7" fmla="*/ 6484903 h 6484903"/>
              <a:gd name="connsiteX8" fmla="*/ 1080839 w 11610109"/>
              <a:gd name="connsiteY8" fmla="*/ 6484903 h 6484903"/>
              <a:gd name="connsiteX9" fmla="*/ 0 w 11610109"/>
              <a:gd name="connsiteY9" fmla="*/ 5404064 h 6484903"/>
              <a:gd name="connsiteX10" fmla="*/ 0 w 11610109"/>
              <a:gd name="connsiteY10" fmla="*/ 1080839 h 6484903"/>
              <a:gd name="connsiteX0" fmla="*/ 0 w 11610109"/>
              <a:gd name="connsiteY0" fmla="*/ 1080839 h 6484903"/>
              <a:gd name="connsiteX1" fmla="*/ 110838 w 11610109"/>
              <a:gd name="connsiteY1" fmla="*/ 136599 h 6484903"/>
              <a:gd name="connsiteX2" fmla="*/ 110838 w 11610109"/>
              <a:gd name="connsiteY2" fmla="*/ 178162 h 6484903"/>
              <a:gd name="connsiteX3" fmla="*/ 1080839 w 11610109"/>
              <a:gd name="connsiteY3" fmla="*/ 0 h 6484903"/>
              <a:gd name="connsiteX4" fmla="*/ 10529270 w 11610109"/>
              <a:gd name="connsiteY4" fmla="*/ 0 h 6484903"/>
              <a:gd name="connsiteX5" fmla="*/ 11443856 w 11610109"/>
              <a:gd name="connsiteY5" fmla="*/ 205871 h 6484903"/>
              <a:gd name="connsiteX6" fmla="*/ 11610109 w 11610109"/>
              <a:gd name="connsiteY6" fmla="*/ 1080839 h 6484903"/>
              <a:gd name="connsiteX7" fmla="*/ 11610109 w 11610109"/>
              <a:gd name="connsiteY7" fmla="*/ 5404064 h 6484903"/>
              <a:gd name="connsiteX8" fmla="*/ 10529270 w 11610109"/>
              <a:gd name="connsiteY8" fmla="*/ 6484903 h 6484903"/>
              <a:gd name="connsiteX9" fmla="*/ 1080839 w 11610109"/>
              <a:gd name="connsiteY9" fmla="*/ 6484903 h 6484903"/>
              <a:gd name="connsiteX10" fmla="*/ 0 w 11610109"/>
              <a:gd name="connsiteY10" fmla="*/ 5404064 h 6484903"/>
              <a:gd name="connsiteX11" fmla="*/ 0 w 11610109"/>
              <a:gd name="connsiteY11" fmla="*/ 1080839 h 6484903"/>
              <a:gd name="connsiteX0" fmla="*/ 68202 w 11678311"/>
              <a:gd name="connsiteY0" fmla="*/ 1080839 h 6484903"/>
              <a:gd name="connsiteX1" fmla="*/ 179040 w 11678311"/>
              <a:gd name="connsiteY1" fmla="*/ 136599 h 6484903"/>
              <a:gd name="connsiteX2" fmla="*/ 54349 w 11678311"/>
              <a:gd name="connsiteY2" fmla="*/ 53471 h 6484903"/>
              <a:gd name="connsiteX3" fmla="*/ 1149041 w 11678311"/>
              <a:gd name="connsiteY3" fmla="*/ 0 h 6484903"/>
              <a:gd name="connsiteX4" fmla="*/ 10597472 w 11678311"/>
              <a:gd name="connsiteY4" fmla="*/ 0 h 6484903"/>
              <a:gd name="connsiteX5" fmla="*/ 11512058 w 11678311"/>
              <a:gd name="connsiteY5" fmla="*/ 205871 h 6484903"/>
              <a:gd name="connsiteX6" fmla="*/ 11678311 w 11678311"/>
              <a:gd name="connsiteY6" fmla="*/ 1080839 h 6484903"/>
              <a:gd name="connsiteX7" fmla="*/ 11678311 w 11678311"/>
              <a:gd name="connsiteY7" fmla="*/ 5404064 h 6484903"/>
              <a:gd name="connsiteX8" fmla="*/ 10597472 w 11678311"/>
              <a:gd name="connsiteY8" fmla="*/ 6484903 h 6484903"/>
              <a:gd name="connsiteX9" fmla="*/ 1149041 w 11678311"/>
              <a:gd name="connsiteY9" fmla="*/ 6484903 h 6484903"/>
              <a:gd name="connsiteX10" fmla="*/ 68202 w 11678311"/>
              <a:gd name="connsiteY10" fmla="*/ 5404064 h 6484903"/>
              <a:gd name="connsiteX11" fmla="*/ 68202 w 11678311"/>
              <a:gd name="connsiteY11" fmla="*/ 1080839 h 6484903"/>
              <a:gd name="connsiteX0" fmla="*/ 51259 w 11661368"/>
              <a:gd name="connsiteY0" fmla="*/ 1152059 h 6556123"/>
              <a:gd name="connsiteX1" fmla="*/ 162097 w 11661368"/>
              <a:gd name="connsiteY1" fmla="*/ 207819 h 6556123"/>
              <a:gd name="connsiteX2" fmla="*/ 37406 w 11661368"/>
              <a:gd name="connsiteY2" fmla="*/ 124691 h 6556123"/>
              <a:gd name="connsiteX3" fmla="*/ 1132098 w 11661368"/>
              <a:gd name="connsiteY3" fmla="*/ 71220 h 6556123"/>
              <a:gd name="connsiteX4" fmla="*/ 5537660 w 11661368"/>
              <a:gd name="connsiteY4" fmla="*/ 0 h 6556123"/>
              <a:gd name="connsiteX5" fmla="*/ 10580529 w 11661368"/>
              <a:gd name="connsiteY5" fmla="*/ 71220 h 6556123"/>
              <a:gd name="connsiteX6" fmla="*/ 11495115 w 11661368"/>
              <a:gd name="connsiteY6" fmla="*/ 277091 h 6556123"/>
              <a:gd name="connsiteX7" fmla="*/ 11661368 w 11661368"/>
              <a:gd name="connsiteY7" fmla="*/ 1152059 h 6556123"/>
              <a:gd name="connsiteX8" fmla="*/ 11661368 w 11661368"/>
              <a:gd name="connsiteY8" fmla="*/ 5475284 h 6556123"/>
              <a:gd name="connsiteX9" fmla="*/ 10580529 w 11661368"/>
              <a:gd name="connsiteY9" fmla="*/ 6556123 h 6556123"/>
              <a:gd name="connsiteX10" fmla="*/ 1132098 w 11661368"/>
              <a:gd name="connsiteY10" fmla="*/ 6556123 h 6556123"/>
              <a:gd name="connsiteX11" fmla="*/ 51259 w 11661368"/>
              <a:gd name="connsiteY11" fmla="*/ 5475284 h 6556123"/>
              <a:gd name="connsiteX12" fmla="*/ 51259 w 11661368"/>
              <a:gd name="connsiteY12" fmla="*/ 1152059 h 6556123"/>
              <a:gd name="connsiteX0" fmla="*/ 51259 w 11661368"/>
              <a:gd name="connsiteY0" fmla="*/ 1152255 h 6556319"/>
              <a:gd name="connsiteX1" fmla="*/ 162097 w 11661368"/>
              <a:gd name="connsiteY1" fmla="*/ 208015 h 6556319"/>
              <a:gd name="connsiteX2" fmla="*/ 37406 w 11661368"/>
              <a:gd name="connsiteY2" fmla="*/ 124887 h 6556319"/>
              <a:gd name="connsiteX3" fmla="*/ 1132098 w 11661368"/>
              <a:gd name="connsiteY3" fmla="*/ 71416 h 6556319"/>
              <a:gd name="connsiteX4" fmla="*/ 2240277 w 11661368"/>
              <a:gd name="connsiteY4" fmla="*/ 97178 h 6556319"/>
              <a:gd name="connsiteX5" fmla="*/ 5537660 w 11661368"/>
              <a:gd name="connsiteY5" fmla="*/ 196 h 6556319"/>
              <a:gd name="connsiteX6" fmla="*/ 10580529 w 11661368"/>
              <a:gd name="connsiteY6" fmla="*/ 71416 h 6556319"/>
              <a:gd name="connsiteX7" fmla="*/ 11495115 w 11661368"/>
              <a:gd name="connsiteY7" fmla="*/ 277287 h 6556319"/>
              <a:gd name="connsiteX8" fmla="*/ 11661368 w 11661368"/>
              <a:gd name="connsiteY8" fmla="*/ 1152255 h 6556319"/>
              <a:gd name="connsiteX9" fmla="*/ 11661368 w 11661368"/>
              <a:gd name="connsiteY9" fmla="*/ 5475480 h 6556319"/>
              <a:gd name="connsiteX10" fmla="*/ 10580529 w 11661368"/>
              <a:gd name="connsiteY10" fmla="*/ 6556319 h 6556319"/>
              <a:gd name="connsiteX11" fmla="*/ 1132098 w 11661368"/>
              <a:gd name="connsiteY11" fmla="*/ 6556319 h 6556319"/>
              <a:gd name="connsiteX12" fmla="*/ 51259 w 11661368"/>
              <a:gd name="connsiteY12" fmla="*/ 5475480 h 6556319"/>
              <a:gd name="connsiteX13" fmla="*/ 51259 w 11661368"/>
              <a:gd name="connsiteY13" fmla="*/ 1152255 h 6556319"/>
              <a:gd name="connsiteX0" fmla="*/ 51259 w 11661368"/>
              <a:gd name="connsiteY0" fmla="*/ 1152059 h 6556123"/>
              <a:gd name="connsiteX1" fmla="*/ 162097 w 11661368"/>
              <a:gd name="connsiteY1" fmla="*/ 207819 h 6556123"/>
              <a:gd name="connsiteX2" fmla="*/ 37406 w 11661368"/>
              <a:gd name="connsiteY2" fmla="*/ 124691 h 6556123"/>
              <a:gd name="connsiteX3" fmla="*/ 1132098 w 11661368"/>
              <a:gd name="connsiteY3" fmla="*/ 71220 h 6556123"/>
              <a:gd name="connsiteX4" fmla="*/ 2240277 w 11661368"/>
              <a:gd name="connsiteY4" fmla="*/ 96982 h 6556123"/>
              <a:gd name="connsiteX5" fmla="*/ 5537660 w 11661368"/>
              <a:gd name="connsiteY5" fmla="*/ 0 h 6556123"/>
              <a:gd name="connsiteX6" fmla="*/ 9195259 w 11661368"/>
              <a:gd name="connsiteY6" fmla="*/ 124691 h 6556123"/>
              <a:gd name="connsiteX7" fmla="*/ 10580529 w 11661368"/>
              <a:gd name="connsiteY7" fmla="*/ 71220 h 6556123"/>
              <a:gd name="connsiteX8" fmla="*/ 11495115 w 11661368"/>
              <a:gd name="connsiteY8" fmla="*/ 277091 h 6556123"/>
              <a:gd name="connsiteX9" fmla="*/ 11661368 w 11661368"/>
              <a:gd name="connsiteY9" fmla="*/ 1152059 h 6556123"/>
              <a:gd name="connsiteX10" fmla="*/ 11661368 w 11661368"/>
              <a:gd name="connsiteY10" fmla="*/ 5475284 h 6556123"/>
              <a:gd name="connsiteX11" fmla="*/ 10580529 w 11661368"/>
              <a:gd name="connsiteY11" fmla="*/ 6556123 h 6556123"/>
              <a:gd name="connsiteX12" fmla="*/ 1132098 w 11661368"/>
              <a:gd name="connsiteY12" fmla="*/ 6556123 h 6556123"/>
              <a:gd name="connsiteX13" fmla="*/ 51259 w 11661368"/>
              <a:gd name="connsiteY13" fmla="*/ 5475284 h 6556123"/>
              <a:gd name="connsiteX14" fmla="*/ 51259 w 11661368"/>
              <a:gd name="connsiteY14" fmla="*/ 1152059 h 6556123"/>
              <a:gd name="connsiteX0" fmla="*/ 51259 w 11661368"/>
              <a:gd name="connsiteY0" fmla="*/ 1184206 h 6588270"/>
              <a:gd name="connsiteX1" fmla="*/ 162097 w 11661368"/>
              <a:gd name="connsiteY1" fmla="*/ 239966 h 6588270"/>
              <a:gd name="connsiteX2" fmla="*/ 37406 w 11661368"/>
              <a:gd name="connsiteY2" fmla="*/ 156838 h 6588270"/>
              <a:gd name="connsiteX3" fmla="*/ 1132098 w 11661368"/>
              <a:gd name="connsiteY3" fmla="*/ 103367 h 6588270"/>
              <a:gd name="connsiteX4" fmla="*/ 2240277 w 11661368"/>
              <a:gd name="connsiteY4" fmla="*/ 129129 h 6588270"/>
              <a:gd name="connsiteX5" fmla="*/ 2960714 w 11661368"/>
              <a:gd name="connsiteY5" fmla="*/ 4438 h 6588270"/>
              <a:gd name="connsiteX6" fmla="*/ 5537660 w 11661368"/>
              <a:gd name="connsiteY6" fmla="*/ 32147 h 6588270"/>
              <a:gd name="connsiteX7" fmla="*/ 9195259 w 11661368"/>
              <a:gd name="connsiteY7" fmla="*/ 156838 h 6588270"/>
              <a:gd name="connsiteX8" fmla="*/ 10580529 w 11661368"/>
              <a:gd name="connsiteY8" fmla="*/ 103367 h 6588270"/>
              <a:gd name="connsiteX9" fmla="*/ 11495115 w 11661368"/>
              <a:gd name="connsiteY9" fmla="*/ 309238 h 6588270"/>
              <a:gd name="connsiteX10" fmla="*/ 11661368 w 11661368"/>
              <a:gd name="connsiteY10" fmla="*/ 1184206 h 6588270"/>
              <a:gd name="connsiteX11" fmla="*/ 11661368 w 11661368"/>
              <a:gd name="connsiteY11" fmla="*/ 5507431 h 6588270"/>
              <a:gd name="connsiteX12" fmla="*/ 10580529 w 11661368"/>
              <a:gd name="connsiteY12" fmla="*/ 6588270 h 6588270"/>
              <a:gd name="connsiteX13" fmla="*/ 1132098 w 11661368"/>
              <a:gd name="connsiteY13" fmla="*/ 6588270 h 6588270"/>
              <a:gd name="connsiteX14" fmla="*/ 51259 w 11661368"/>
              <a:gd name="connsiteY14" fmla="*/ 5507431 h 6588270"/>
              <a:gd name="connsiteX15" fmla="*/ 51259 w 11661368"/>
              <a:gd name="connsiteY15" fmla="*/ 1184206 h 6588270"/>
              <a:gd name="connsiteX0" fmla="*/ 51259 w 11661368"/>
              <a:gd name="connsiteY0" fmla="*/ 1197066 h 6601130"/>
              <a:gd name="connsiteX1" fmla="*/ 162097 w 11661368"/>
              <a:gd name="connsiteY1" fmla="*/ 252826 h 6601130"/>
              <a:gd name="connsiteX2" fmla="*/ 37406 w 11661368"/>
              <a:gd name="connsiteY2" fmla="*/ 169698 h 6601130"/>
              <a:gd name="connsiteX3" fmla="*/ 1132098 w 11661368"/>
              <a:gd name="connsiteY3" fmla="*/ 116227 h 6601130"/>
              <a:gd name="connsiteX4" fmla="*/ 2240277 w 11661368"/>
              <a:gd name="connsiteY4" fmla="*/ 141989 h 6601130"/>
              <a:gd name="connsiteX5" fmla="*/ 2960714 w 11661368"/>
              <a:gd name="connsiteY5" fmla="*/ 17298 h 6601130"/>
              <a:gd name="connsiteX6" fmla="*/ 5537660 w 11661368"/>
              <a:gd name="connsiteY6" fmla="*/ 45007 h 6601130"/>
              <a:gd name="connsiteX7" fmla="*/ 7768241 w 11661368"/>
              <a:gd name="connsiteY7" fmla="*/ 3444 h 6601130"/>
              <a:gd name="connsiteX8" fmla="*/ 9195259 w 11661368"/>
              <a:gd name="connsiteY8" fmla="*/ 169698 h 6601130"/>
              <a:gd name="connsiteX9" fmla="*/ 10580529 w 11661368"/>
              <a:gd name="connsiteY9" fmla="*/ 116227 h 6601130"/>
              <a:gd name="connsiteX10" fmla="*/ 11495115 w 11661368"/>
              <a:gd name="connsiteY10" fmla="*/ 322098 h 6601130"/>
              <a:gd name="connsiteX11" fmla="*/ 11661368 w 11661368"/>
              <a:gd name="connsiteY11" fmla="*/ 1197066 h 6601130"/>
              <a:gd name="connsiteX12" fmla="*/ 11661368 w 11661368"/>
              <a:gd name="connsiteY12" fmla="*/ 5520291 h 6601130"/>
              <a:gd name="connsiteX13" fmla="*/ 10580529 w 11661368"/>
              <a:gd name="connsiteY13" fmla="*/ 6601130 h 6601130"/>
              <a:gd name="connsiteX14" fmla="*/ 1132098 w 11661368"/>
              <a:gd name="connsiteY14" fmla="*/ 6601130 h 6601130"/>
              <a:gd name="connsiteX15" fmla="*/ 51259 w 11661368"/>
              <a:gd name="connsiteY15" fmla="*/ 5520291 h 6601130"/>
              <a:gd name="connsiteX16" fmla="*/ 51259 w 11661368"/>
              <a:gd name="connsiteY16" fmla="*/ 1197066 h 6601130"/>
              <a:gd name="connsiteX0" fmla="*/ 138545 w 11748654"/>
              <a:gd name="connsiteY0" fmla="*/ 1197066 h 6601130"/>
              <a:gd name="connsiteX1" fmla="*/ 249383 w 11748654"/>
              <a:gd name="connsiteY1" fmla="*/ 252826 h 6601130"/>
              <a:gd name="connsiteX2" fmla="*/ 124692 w 11748654"/>
              <a:gd name="connsiteY2" fmla="*/ 169698 h 6601130"/>
              <a:gd name="connsiteX3" fmla="*/ 1219384 w 11748654"/>
              <a:gd name="connsiteY3" fmla="*/ 116227 h 6601130"/>
              <a:gd name="connsiteX4" fmla="*/ 2327563 w 11748654"/>
              <a:gd name="connsiteY4" fmla="*/ 141989 h 6601130"/>
              <a:gd name="connsiteX5" fmla="*/ 3048000 w 11748654"/>
              <a:gd name="connsiteY5" fmla="*/ 17298 h 6601130"/>
              <a:gd name="connsiteX6" fmla="*/ 5624946 w 11748654"/>
              <a:gd name="connsiteY6" fmla="*/ 45007 h 6601130"/>
              <a:gd name="connsiteX7" fmla="*/ 7855527 w 11748654"/>
              <a:gd name="connsiteY7" fmla="*/ 3444 h 6601130"/>
              <a:gd name="connsiteX8" fmla="*/ 9282545 w 11748654"/>
              <a:gd name="connsiteY8" fmla="*/ 169698 h 6601130"/>
              <a:gd name="connsiteX9" fmla="*/ 10667815 w 11748654"/>
              <a:gd name="connsiteY9" fmla="*/ 116227 h 6601130"/>
              <a:gd name="connsiteX10" fmla="*/ 11582401 w 11748654"/>
              <a:gd name="connsiteY10" fmla="*/ 322098 h 6601130"/>
              <a:gd name="connsiteX11" fmla="*/ 11748654 w 11748654"/>
              <a:gd name="connsiteY11" fmla="*/ 1197066 h 6601130"/>
              <a:gd name="connsiteX12" fmla="*/ 11748654 w 11748654"/>
              <a:gd name="connsiteY12" fmla="*/ 5520291 h 6601130"/>
              <a:gd name="connsiteX13" fmla="*/ 10667815 w 11748654"/>
              <a:gd name="connsiteY13" fmla="*/ 6601130 h 6601130"/>
              <a:gd name="connsiteX14" fmla="*/ 1219384 w 11748654"/>
              <a:gd name="connsiteY14" fmla="*/ 6601130 h 6601130"/>
              <a:gd name="connsiteX15" fmla="*/ 138545 w 11748654"/>
              <a:gd name="connsiteY15" fmla="*/ 5520291 h 6601130"/>
              <a:gd name="connsiteX16" fmla="*/ 0 w 11748654"/>
              <a:gd name="connsiteY16" fmla="*/ 2388117 h 6601130"/>
              <a:gd name="connsiteX17" fmla="*/ 138545 w 11748654"/>
              <a:gd name="connsiteY17" fmla="*/ 1197066 h 6601130"/>
              <a:gd name="connsiteX0" fmla="*/ 198421 w 11808530"/>
              <a:gd name="connsiteY0" fmla="*/ 1197066 h 6601130"/>
              <a:gd name="connsiteX1" fmla="*/ 309259 w 11808530"/>
              <a:gd name="connsiteY1" fmla="*/ 252826 h 6601130"/>
              <a:gd name="connsiteX2" fmla="*/ 184568 w 11808530"/>
              <a:gd name="connsiteY2" fmla="*/ 169698 h 6601130"/>
              <a:gd name="connsiteX3" fmla="*/ 1279260 w 11808530"/>
              <a:gd name="connsiteY3" fmla="*/ 116227 h 6601130"/>
              <a:gd name="connsiteX4" fmla="*/ 2387439 w 11808530"/>
              <a:gd name="connsiteY4" fmla="*/ 141989 h 6601130"/>
              <a:gd name="connsiteX5" fmla="*/ 3107876 w 11808530"/>
              <a:gd name="connsiteY5" fmla="*/ 17298 h 6601130"/>
              <a:gd name="connsiteX6" fmla="*/ 5684822 w 11808530"/>
              <a:gd name="connsiteY6" fmla="*/ 45007 h 6601130"/>
              <a:gd name="connsiteX7" fmla="*/ 7915403 w 11808530"/>
              <a:gd name="connsiteY7" fmla="*/ 3444 h 6601130"/>
              <a:gd name="connsiteX8" fmla="*/ 9342421 w 11808530"/>
              <a:gd name="connsiteY8" fmla="*/ 169698 h 6601130"/>
              <a:gd name="connsiteX9" fmla="*/ 10727691 w 11808530"/>
              <a:gd name="connsiteY9" fmla="*/ 116227 h 6601130"/>
              <a:gd name="connsiteX10" fmla="*/ 11642277 w 11808530"/>
              <a:gd name="connsiteY10" fmla="*/ 322098 h 6601130"/>
              <a:gd name="connsiteX11" fmla="*/ 11808530 w 11808530"/>
              <a:gd name="connsiteY11" fmla="*/ 1197066 h 6601130"/>
              <a:gd name="connsiteX12" fmla="*/ 11808530 w 11808530"/>
              <a:gd name="connsiteY12" fmla="*/ 5520291 h 6601130"/>
              <a:gd name="connsiteX13" fmla="*/ 10727691 w 11808530"/>
              <a:gd name="connsiteY13" fmla="*/ 6601130 h 6601130"/>
              <a:gd name="connsiteX14" fmla="*/ 1279260 w 11808530"/>
              <a:gd name="connsiteY14" fmla="*/ 6601130 h 6601130"/>
              <a:gd name="connsiteX15" fmla="*/ 198421 w 11808530"/>
              <a:gd name="connsiteY15" fmla="*/ 5520291 h 6601130"/>
              <a:gd name="connsiteX16" fmla="*/ 4458 w 11808530"/>
              <a:gd name="connsiteY16" fmla="*/ 4480153 h 6601130"/>
              <a:gd name="connsiteX17" fmla="*/ 59876 w 11808530"/>
              <a:gd name="connsiteY17" fmla="*/ 2388117 h 6601130"/>
              <a:gd name="connsiteX18" fmla="*/ 198421 w 11808530"/>
              <a:gd name="connsiteY18" fmla="*/ 1197066 h 6601130"/>
              <a:gd name="connsiteX0" fmla="*/ 198421 w 11808530"/>
              <a:gd name="connsiteY0" fmla="*/ 1197066 h 6601130"/>
              <a:gd name="connsiteX1" fmla="*/ 309259 w 11808530"/>
              <a:gd name="connsiteY1" fmla="*/ 252826 h 6601130"/>
              <a:gd name="connsiteX2" fmla="*/ 184568 w 11808530"/>
              <a:gd name="connsiteY2" fmla="*/ 169698 h 6601130"/>
              <a:gd name="connsiteX3" fmla="*/ 1279260 w 11808530"/>
              <a:gd name="connsiteY3" fmla="*/ 116227 h 6601130"/>
              <a:gd name="connsiteX4" fmla="*/ 2387439 w 11808530"/>
              <a:gd name="connsiteY4" fmla="*/ 141989 h 6601130"/>
              <a:gd name="connsiteX5" fmla="*/ 3107876 w 11808530"/>
              <a:gd name="connsiteY5" fmla="*/ 17298 h 6601130"/>
              <a:gd name="connsiteX6" fmla="*/ 5684822 w 11808530"/>
              <a:gd name="connsiteY6" fmla="*/ 45007 h 6601130"/>
              <a:gd name="connsiteX7" fmla="*/ 7915403 w 11808530"/>
              <a:gd name="connsiteY7" fmla="*/ 3444 h 6601130"/>
              <a:gd name="connsiteX8" fmla="*/ 9342421 w 11808530"/>
              <a:gd name="connsiteY8" fmla="*/ 169698 h 6601130"/>
              <a:gd name="connsiteX9" fmla="*/ 10727691 w 11808530"/>
              <a:gd name="connsiteY9" fmla="*/ 116227 h 6601130"/>
              <a:gd name="connsiteX10" fmla="*/ 11642277 w 11808530"/>
              <a:gd name="connsiteY10" fmla="*/ 322098 h 6601130"/>
              <a:gd name="connsiteX11" fmla="*/ 11808530 w 11808530"/>
              <a:gd name="connsiteY11" fmla="*/ 1197066 h 6601130"/>
              <a:gd name="connsiteX12" fmla="*/ 11808530 w 11808530"/>
              <a:gd name="connsiteY12" fmla="*/ 5520291 h 6601130"/>
              <a:gd name="connsiteX13" fmla="*/ 10727691 w 11808530"/>
              <a:gd name="connsiteY13" fmla="*/ 6601130 h 6601130"/>
              <a:gd name="connsiteX14" fmla="*/ 1279260 w 11808530"/>
              <a:gd name="connsiteY14" fmla="*/ 6601130 h 6601130"/>
              <a:gd name="connsiteX15" fmla="*/ 73730 w 11808530"/>
              <a:gd name="connsiteY15" fmla="*/ 6045717 h 6601130"/>
              <a:gd name="connsiteX16" fmla="*/ 198421 w 11808530"/>
              <a:gd name="connsiteY16" fmla="*/ 5520291 h 6601130"/>
              <a:gd name="connsiteX17" fmla="*/ 4458 w 11808530"/>
              <a:gd name="connsiteY17" fmla="*/ 4480153 h 6601130"/>
              <a:gd name="connsiteX18" fmla="*/ 59876 w 11808530"/>
              <a:gd name="connsiteY18" fmla="*/ 2388117 h 6601130"/>
              <a:gd name="connsiteX19" fmla="*/ 198421 w 11808530"/>
              <a:gd name="connsiteY19" fmla="*/ 1197066 h 6601130"/>
              <a:gd name="connsiteX0" fmla="*/ 198421 w 11808530"/>
              <a:gd name="connsiteY0" fmla="*/ 1197066 h 6601130"/>
              <a:gd name="connsiteX1" fmla="*/ 309259 w 11808530"/>
              <a:gd name="connsiteY1" fmla="*/ 252826 h 6601130"/>
              <a:gd name="connsiteX2" fmla="*/ 184568 w 11808530"/>
              <a:gd name="connsiteY2" fmla="*/ 169698 h 6601130"/>
              <a:gd name="connsiteX3" fmla="*/ 1279260 w 11808530"/>
              <a:gd name="connsiteY3" fmla="*/ 116227 h 6601130"/>
              <a:gd name="connsiteX4" fmla="*/ 2387439 w 11808530"/>
              <a:gd name="connsiteY4" fmla="*/ 141989 h 6601130"/>
              <a:gd name="connsiteX5" fmla="*/ 3107876 w 11808530"/>
              <a:gd name="connsiteY5" fmla="*/ 17298 h 6601130"/>
              <a:gd name="connsiteX6" fmla="*/ 5684822 w 11808530"/>
              <a:gd name="connsiteY6" fmla="*/ 45007 h 6601130"/>
              <a:gd name="connsiteX7" fmla="*/ 7915403 w 11808530"/>
              <a:gd name="connsiteY7" fmla="*/ 3444 h 6601130"/>
              <a:gd name="connsiteX8" fmla="*/ 9342421 w 11808530"/>
              <a:gd name="connsiteY8" fmla="*/ 169698 h 6601130"/>
              <a:gd name="connsiteX9" fmla="*/ 10727691 w 11808530"/>
              <a:gd name="connsiteY9" fmla="*/ 116227 h 6601130"/>
              <a:gd name="connsiteX10" fmla="*/ 11642277 w 11808530"/>
              <a:gd name="connsiteY10" fmla="*/ 322098 h 6601130"/>
              <a:gd name="connsiteX11" fmla="*/ 11808530 w 11808530"/>
              <a:gd name="connsiteY11" fmla="*/ 1197066 h 6601130"/>
              <a:gd name="connsiteX12" fmla="*/ 11808530 w 11808530"/>
              <a:gd name="connsiteY12" fmla="*/ 5520291 h 6601130"/>
              <a:gd name="connsiteX13" fmla="*/ 11656130 w 11808530"/>
              <a:gd name="connsiteY13" fmla="*/ 6308953 h 6601130"/>
              <a:gd name="connsiteX14" fmla="*/ 10727691 w 11808530"/>
              <a:gd name="connsiteY14" fmla="*/ 6601130 h 6601130"/>
              <a:gd name="connsiteX15" fmla="*/ 1279260 w 11808530"/>
              <a:gd name="connsiteY15" fmla="*/ 6601130 h 6601130"/>
              <a:gd name="connsiteX16" fmla="*/ 73730 w 11808530"/>
              <a:gd name="connsiteY16" fmla="*/ 6045717 h 6601130"/>
              <a:gd name="connsiteX17" fmla="*/ 198421 w 11808530"/>
              <a:gd name="connsiteY17" fmla="*/ 5520291 h 6601130"/>
              <a:gd name="connsiteX18" fmla="*/ 4458 w 11808530"/>
              <a:gd name="connsiteY18" fmla="*/ 4480153 h 6601130"/>
              <a:gd name="connsiteX19" fmla="*/ 59876 w 11808530"/>
              <a:gd name="connsiteY19" fmla="*/ 2388117 h 6601130"/>
              <a:gd name="connsiteX20" fmla="*/ 198421 w 11808530"/>
              <a:gd name="connsiteY20" fmla="*/ 1197066 h 6601130"/>
              <a:gd name="connsiteX0" fmla="*/ 198421 w 11864185"/>
              <a:gd name="connsiteY0" fmla="*/ 1197066 h 6601130"/>
              <a:gd name="connsiteX1" fmla="*/ 309259 w 11864185"/>
              <a:gd name="connsiteY1" fmla="*/ 252826 h 6601130"/>
              <a:gd name="connsiteX2" fmla="*/ 184568 w 11864185"/>
              <a:gd name="connsiteY2" fmla="*/ 169698 h 6601130"/>
              <a:gd name="connsiteX3" fmla="*/ 1279260 w 11864185"/>
              <a:gd name="connsiteY3" fmla="*/ 116227 h 6601130"/>
              <a:gd name="connsiteX4" fmla="*/ 2387439 w 11864185"/>
              <a:gd name="connsiteY4" fmla="*/ 141989 h 6601130"/>
              <a:gd name="connsiteX5" fmla="*/ 3107876 w 11864185"/>
              <a:gd name="connsiteY5" fmla="*/ 17298 h 6601130"/>
              <a:gd name="connsiteX6" fmla="*/ 5684822 w 11864185"/>
              <a:gd name="connsiteY6" fmla="*/ 45007 h 6601130"/>
              <a:gd name="connsiteX7" fmla="*/ 7915403 w 11864185"/>
              <a:gd name="connsiteY7" fmla="*/ 3444 h 6601130"/>
              <a:gd name="connsiteX8" fmla="*/ 9342421 w 11864185"/>
              <a:gd name="connsiteY8" fmla="*/ 169698 h 6601130"/>
              <a:gd name="connsiteX9" fmla="*/ 10727691 w 11864185"/>
              <a:gd name="connsiteY9" fmla="*/ 116227 h 6601130"/>
              <a:gd name="connsiteX10" fmla="*/ 11642277 w 11864185"/>
              <a:gd name="connsiteY10" fmla="*/ 322098 h 6601130"/>
              <a:gd name="connsiteX11" fmla="*/ 11808530 w 11864185"/>
              <a:gd name="connsiteY11" fmla="*/ 1197066 h 6601130"/>
              <a:gd name="connsiteX12" fmla="*/ 11863949 w 11864185"/>
              <a:gd name="connsiteY12" fmla="*/ 4812662 h 6601130"/>
              <a:gd name="connsiteX13" fmla="*/ 11808530 w 11864185"/>
              <a:gd name="connsiteY13" fmla="*/ 5520291 h 6601130"/>
              <a:gd name="connsiteX14" fmla="*/ 11656130 w 11864185"/>
              <a:gd name="connsiteY14" fmla="*/ 6308953 h 6601130"/>
              <a:gd name="connsiteX15" fmla="*/ 10727691 w 11864185"/>
              <a:gd name="connsiteY15" fmla="*/ 6601130 h 6601130"/>
              <a:gd name="connsiteX16" fmla="*/ 1279260 w 11864185"/>
              <a:gd name="connsiteY16" fmla="*/ 6601130 h 6601130"/>
              <a:gd name="connsiteX17" fmla="*/ 73730 w 11864185"/>
              <a:gd name="connsiteY17" fmla="*/ 6045717 h 6601130"/>
              <a:gd name="connsiteX18" fmla="*/ 198421 w 11864185"/>
              <a:gd name="connsiteY18" fmla="*/ 5520291 h 6601130"/>
              <a:gd name="connsiteX19" fmla="*/ 4458 w 11864185"/>
              <a:gd name="connsiteY19" fmla="*/ 4480153 h 6601130"/>
              <a:gd name="connsiteX20" fmla="*/ 59876 w 11864185"/>
              <a:gd name="connsiteY20" fmla="*/ 2388117 h 6601130"/>
              <a:gd name="connsiteX21" fmla="*/ 198421 w 11864185"/>
              <a:gd name="connsiteY21" fmla="*/ 1197066 h 6601130"/>
              <a:gd name="connsiteX0" fmla="*/ 198421 w 11893068"/>
              <a:gd name="connsiteY0" fmla="*/ 1197066 h 6601130"/>
              <a:gd name="connsiteX1" fmla="*/ 309259 w 11893068"/>
              <a:gd name="connsiteY1" fmla="*/ 252826 h 6601130"/>
              <a:gd name="connsiteX2" fmla="*/ 184568 w 11893068"/>
              <a:gd name="connsiteY2" fmla="*/ 169698 h 6601130"/>
              <a:gd name="connsiteX3" fmla="*/ 1279260 w 11893068"/>
              <a:gd name="connsiteY3" fmla="*/ 116227 h 6601130"/>
              <a:gd name="connsiteX4" fmla="*/ 2387439 w 11893068"/>
              <a:gd name="connsiteY4" fmla="*/ 141989 h 6601130"/>
              <a:gd name="connsiteX5" fmla="*/ 3107876 w 11893068"/>
              <a:gd name="connsiteY5" fmla="*/ 17298 h 6601130"/>
              <a:gd name="connsiteX6" fmla="*/ 5684822 w 11893068"/>
              <a:gd name="connsiteY6" fmla="*/ 45007 h 6601130"/>
              <a:gd name="connsiteX7" fmla="*/ 7915403 w 11893068"/>
              <a:gd name="connsiteY7" fmla="*/ 3444 h 6601130"/>
              <a:gd name="connsiteX8" fmla="*/ 9342421 w 11893068"/>
              <a:gd name="connsiteY8" fmla="*/ 169698 h 6601130"/>
              <a:gd name="connsiteX9" fmla="*/ 10727691 w 11893068"/>
              <a:gd name="connsiteY9" fmla="*/ 116227 h 6601130"/>
              <a:gd name="connsiteX10" fmla="*/ 11642277 w 11893068"/>
              <a:gd name="connsiteY10" fmla="*/ 322098 h 6601130"/>
              <a:gd name="connsiteX11" fmla="*/ 11808530 w 11893068"/>
              <a:gd name="connsiteY11" fmla="*/ 1197066 h 6601130"/>
              <a:gd name="connsiteX12" fmla="*/ 11891658 w 11893068"/>
              <a:gd name="connsiteY12" fmla="*/ 2221862 h 6601130"/>
              <a:gd name="connsiteX13" fmla="*/ 11863949 w 11893068"/>
              <a:gd name="connsiteY13" fmla="*/ 4812662 h 6601130"/>
              <a:gd name="connsiteX14" fmla="*/ 11808530 w 11893068"/>
              <a:gd name="connsiteY14" fmla="*/ 5520291 h 6601130"/>
              <a:gd name="connsiteX15" fmla="*/ 11656130 w 11893068"/>
              <a:gd name="connsiteY15" fmla="*/ 6308953 h 6601130"/>
              <a:gd name="connsiteX16" fmla="*/ 10727691 w 11893068"/>
              <a:gd name="connsiteY16" fmla="*/ 6601130 h 6601130"/>
              <a:gd name="connsiteX17" fmla="*/ 1279260 w 11893068"/>
              <a:gd name="connsiteY17" fmla="*/ 6601130 h 6601130"/>
              <a:gd name="connsiteX18" fmla="*/ 73730 w 11893068"/>
              <a:gd name="connsiteY18" fmla="*/ 6045717 h 6601130"/>
              <a:gd name="connsiteX19" fmla="*/ 198421 w 11893068"/>
              <a:gd name="connsiteY19" fmla="*/ 5520291 h 6601130"/>
              <a:gd name="connsiteX20" fmla="*/ 4458 w 11893068"/>
              <a:gd name="connsiteY20" fmla="*/ 4480153 h 6601130"/>
              <a:gd name="connsiteX21" fmla="*/ 59876 w 11893068"/>
              <a:gd name="connsiteY21" fmla="*/ 2388117 h 6601130"/>
              <a:gd name="connsiteX22" fmla="*/ 198421 w 11893068"/>
              <a:gd name="connsiteY22" fmla="*/ 1197066 h 6601130"/>
              <a:gd name="connsiteX0" fmla="*/ 198421 w 11893068"/>
              <a:gd name="connsiteY0" fmla="*/ 1197066 h 6601130"/>
              <a:gd name="connsiteX1" fmla="*/ 309259 w 11893068"/>
              <a:gd name="connsiteY1" fmla="*/ 252826 h 6601130"/>
              <a:gd name="connsiteX2" fmla="*/ 184568 w 11893068"/>
              <a:gd name="connsiteY2" fmla="*/ 169698 h 6601130"/>
              <a:gd name="connsiteX3" fmla="*/ 1279260 w 11893068"/>
              <a:gd name="connsiteY3" fmla="*/ 116227 h 6601130"/>
              <a:gd name="connsiteX4" fmla="*/ 2387439 w 11893068"/>
              <a:gd name="connsiteY4" fmla="*/ 141989 h 6601130"/>
              <a:gd name="connsiteX5" fmla="*/ 3107876 w 11893068"/>
              <a:gd name="connsiteY5" fmla="*/ 17298 h 6601130"/>
              <a:gd name="connsiteX6" fmla="*/ 5684822 w 11893068"/>
              <a:gd name="connsiteY6" fmla="*/ 45007 h 6601130"/>
              <a:gd name="connsiteX7" fmla="*/ 7915403 w 11893068"/>
              <a:gd name="connsiteY7" fmla="*/ 3444 h 6601130"/>
              <a:gd name="connsiteX8" fmla="*/ 9342421 w 11893068"/>
              <a:gd name="connsiteY8" fmla="*/ 169698 h 6601130"/>
              <a:gd name="connsiteX9" fmla="*/ 10727691 w 11893068"/>
              <a:gd name="connsiteY9" fmla="*/ 116227 h 6601130"/>
              <a:gd name="connsiteX10" fmla="*/ 11642277 w 11893068"/>
              <a:gd name="connsiteY10" fmla="*/ 322098 h 6601130"/>
              <a:gd name="connsiteX11" fmla="*/ 11808530 w 11893068"/>
              <a:gd name="connsiteY11" fmla="*/ 1197066 h 6601130"/>
              <a:gd name="connsiteX12" fmla="*/ 11891658 w 11893068"/>
              <a:gd name="connsiteY12" fmla="*/ 2221862 h 6601130"/>
              <a:gd name="connsiteX13" fmla="*/ 11863949 w 11893068"/>
              <a:gd name="connsiteY13" fmla="*/ 4812662 h 6601130"/>
              <a:gd name="connsiteX14" fmla="*/ 11808530 w 11893068"/>
              <a:gd name="connsiteY14" fmla="*/ 5520291 h 6601130"/>
              <a:gd name="connsiteX15" fmla="*/ 11656130 w 11893068"/>
              <a:gd name="connsiteY15" fmla="*/ 6308953 h 6601130"/>
              <a:gd name="connsiteX16" fmla="*/ 10727691 w 11893068"/>
              <a:gd name="connsiteY16" fmla="*/ 6601130 h 6601130"/>
              <a:gd name="connsiteX17" fmla="*/ 5961911 w 11893068"/>
              <a:gd name="connsiteY17" fmla="*/ 6516771 h 6601130"/>
              <a:gd name="connsiteX18" fmla="*/ 1279260 w 11893068"/>
              <a:gd name="connsiteY18" fmla="*/ 6601130 h 6601130"/>
              <a:gd name="connsiteX19" fmla="*/ 73730 w 11893068"/>
              <a:gd name="connsiteY19" fmla="*/ 6045717 h 6601130"/>
              <a:gd name="connsiteX20" fmla="*/ 198421 w 11893068"/>
              <a:gd name="connsiteY20" fmla="*/ 5520291 h 6601130"/>
              <a:gd name="connsiteX21" fmla="*/ 4458 w 11893068"/>
              <a:gd name="connsiteY21" fmla="*/ 4480153 h 6601130"/>
              <a:gd name="connsiteX22" fmla="*/ 59876 w 11893068"/>
              <a:gd name="connsiteY22" fmla="*/ 2388117 h 6601130"/>
              <a:gd name="connsiteX23" fmla="*/ 198421 w 11893068"/>
              <a:gd name="connsiteY23" fmla="*/ 1197066 h 6601130"/>
              <a:gd name="connsiteX0" fmla="*/ 198421 w 11893068"/>
              <a:gd name="connsiteY0" fmla="*/ 1197066 h 6646613"/>
              <a:gd name="connsiteX1" fmla="*/ 309259 w 11893068"/>
              <a:gd name="connsiteY1" fmla="*/ 252826 h 6646613"/>
              <a:gd name="connsiteX2" fmla="*/ 184568 w 11893068"/>
              <a:gd name="connsiteY2" fmla="*/ 169698 h 6646613"/>
              <a:gd name="connsiteX3" fmla="*/ 1279260 w 11893068"/>
              <a:gd name="connsiteY3" fmla="*/ 116227 h 6646613"/>
              <a:gd name="connsiteX4" fmla="*/ 2387439 w 11893068"/>
              <a:gd name="connsiteY4" fmla="*/ 141989 h 6646613"/>
              <a:gd name="connsiteX5" fmla="*/ 3107876 w 11893068"/>
              <a:gd name="connsiteY5" fmla="*/ 17298 h 6646613"/>
              <a:gd name="connsiteX6" fmla="*/ 5684822 w 11893068"/>
              <a:gd name="connsiteY6" fmla="*/ 45007 h 6646613"/>
              <a:gd name="connsiteX7" fmla="*/ 7915403 w 11893068"/>
              <a:gd name="connsiteY7" fmla="*/ 3444 h 6646613"/>
              <a:gd name="connsiteX8" fmla="*/ 9342421 w 11893068"/>
              <a:gd name="connsiteY8" fmla="*/ 169698 h 6646613"/>
              <a:gd name="connsiteX9" fmla="*/ 10727691 w 11893068"/>
              <a:gd name="connsiteY9" fmla="*/ 116227 h 6646613"/>
              <a:gd name="connsiteX10" fmla="*/ 11642277 w 11893068"/>
              <a:gd name="connsiteY10" fmla="*/ 322098 h 6646613"/>
              <a:gd name="connsiteX11" fmla="*/ 11808530 w 11893068"/>
              <a:gd name="connsiteY11" fmla="*/ 1197066 h 6646613"/>
              <a:gd name="connsiteX12" fmla="*/ 11891658 w 11893068"/>
              <a:gd name="connsiteY12" fmla="*/ 2221862 h 6646613"/>
              <a:gd name="connsiteX13" fmla="*/ 11863949 w 11893068"/>
              <a:gd name="connsiteY13" fmla="*/ 4812662 h 6646613"/>
              <a:gd name="connsiteX14" fmla="*/ 11808530 w 11893068"/>
              <a:gd name="connsiteY14" fmla="*/ 5520291 h 6646613"/>
              <a:gd name="connsiteX15" fmla="*/ 11656130 w 11893068"/>
              <a:gd name="connsiteY15" fmla="*/ 6308953 h 6646613"/>
              <a:gd name="connsiteX16" fmla="*/ 10727691 w 11893068"/>
              <a:gd name="connsiteY16" fmla="*/ 6601130 h 6646613"/>
              <a:gd name="connsiteX17" fmla="*/ 8441875 w 11893068"/>
              <a:gd name="connsiteY17" fmla="*/ 6641462 h 6646613"/>
              <a:gd name="connsiteX18" fmla="*/ 5961911 w 11893068"/>
              <a:gd name="connsiteY18" fmla="*/ 6516771 h 6646613"/>
              <a:gd name="connsiteX19" fmla="*/ 1279260 w 11893068"/>
              <a:gd name="connsiteY19" fmla="*/ 6601130 h 6646613"/>
              <a:gd name="connsiteX20" fmla="*/ 73730 w 11893068"/>
              <a:gd name="connsiteY20" fmla="*/ 6045717 h 6646613"/>
              <a:gd name="connsiteX21" fmla="*/ 198421 w 11893068"/>
              <a:gd name="connsiteY21" fmla="*/ 5520291 h 6646613"/>
              <a:gd name="connsiteX22" fmla="*/ 4458 w 11893068"/>
              <a:gd name="connsiteY22" fmla="*/ 4480153 h 6646613"/>
              <a:gd name="connsiteX23" fmla="*/ 59876 w 11893068"/>
              <a:gd name="connsiteY23" fmla="*/ 2388117 h 6646613"/>
              <a:gd name="connsiteX24" fmla="*/ 198421 w 11893068"/>
              <a:gd name="connsiteY24" fmla="*/ 1197066 h 6646613"/>
              <a:gd name="connsiteX0" fmla="*/ 198421 w 11893068"/>
              <a:gd name="connsiteY0" fmla="*/ 1197066 h 6655317"/>
              <a:gd name="connsiteX1" fmla="*/ 309259 w 11893068"/>
              <a:gd name="connsiteY1" fmla="*/ 252826 h 6655317"/>
              <a:gd name="connsiteX2" fmla="*/ 184568 w 11893068"/>
              <a:gd name="connsiteY2" fmla="*/ 169698 h 6655317"/>
              <a:gd name="connsiteX3" fmla="*/ 1279260 w 11893068"/>
              <a:gd name="connsiteY3" fmla="*/ 116227 h 6655317"/>
              <a:gd name="connsiteX4" fmla="*/ 2387439 w 11893068"/>
              <a:gd name="connsiteY4" fmla="*/ 141989 h 6655317"/>
              <a:gd name="connsiteX5" fmla="*/ 3107876 w 11893068"/>
              <a:gd name="connsiteY5" fmla="*/ 17298 h 6655317"/>
              <a:gd name="connsiteX6" fmla="*/ 5684822 w 11893068"/>
              <a:gd name="connsiteY6" fmla="*/ 45007 h 6655317"/>
              <a:gd name="connsiteX7" fmla="*/ 7915403 w 11893068"/>
              <a:gd name="connsiteY7" fmla="*/ 3444 h 6655317"/>
              <a:gd name="connsiteX8" fmla="*/ 9342421 w 11893068"/>
              <a:gd name="connsiteY8" fmla="*/ 169698 h 6655317"/>
              <a:gd name="connsiteX9" fmla="*/ 10727691 w 11893068"/>
              <a:gd name="connsiteY9" fmla="*/ 116227 h 6655317"/>
              <a:gd name="connsiteX10" fmla="*/ 11642277 w 11893068"/>
              <a:gd name="connsiteY10" fmla="*/ 322098 h 6655317"/>
              <a:gd name="connsiteX11" fmla="*/ 11808530 w 11893068"/>
              <a:gd name="connsiteY11" fmla="*/ 1197066 h 6655317"/>
              <a:gd name="connsiteX12" fmla="*/ 11891658 w 11893068"/>
              <a:gd name="connsiteY12" fmla="*/ 2221862 h 6655317"/>
              <a:gd name="connsiteX13" fmla="*/ 11863949 w 11893068"/>
              <a:gd name="connsiteY13" fmla="*/ 4812662 h 6655317"/>
              <a:gd name="connsiteX14" fmla="*/ 11808530 w 11893068"/>
              <a:gd name="connsiteY14" fmla="*/ 5520291 h 6655317"/>
              <a:gd name="connsiteX15" fmla="*/ 11656130 w 11893068"/>
              <a:gd name="connsiteY15" fmla="*/ 6308953 h 6655317"/>
              <a:gd name="connsiteX16" fmla="*/ 10727691 w 11893068"/>
              <a:gd name="connsiteY16" fmla="*/ 6601130 h 6655317"/>
              <a:gd name="connsiteX17" fmla="*/ 8441875 w 11893068"/>
              <a:gd name="connsiteY17" fmla="*/ 6641462 h 6655317"/>
              <a:gd name="connsiteX18" fmla="*/ 5961911 w 11893068"/>
              <a:gd name="connsiteY18" fmla="*/ 6516771 h 6655317"/>
              <a:gd name="connsiteX19" fmla="*/ 3592784 w 11893068"/>
              <a:gd name="connsiteY19" fmla="*/ 6655317 h 6655317"/>
              <a:gd name="connsiteX20" fmla="*/ 1279260 w 11893068"/>
              <a:gd name="connsiteY20" fmla="*/ 6601130 h 6655317"/>
              <a:gd name="connsiteX21" fmla="*/ 73730 w 11893068"/>
              <a:gd name="connsiteY21" fmla="*/ 6045717 h 6655317"/>
              <a:gd name="connsiteX22" fmla="*/ 198421 w 11893068"/>
              <a:gd name="connsiteY22" fmla="*/ 5520291 h 6655317"/>
              <a:gd name="connsiteX23" fmla="*/ 4458 w 11893068"/>
              <a:gd name="connsiteY23" fmla="*/ 4480153 h 6655317"/>
              <a:gd name="connsiteX24" fmla="*/ 59876 w 11893068"/>
              <a:gd name="connsiteY24" fmla="*/ 2388117 h 6655317"/>
              <a:gd name="connsiteX25" fmla="*/ 198421 w 11893068"/>
              <a:gd name="connsiteY25" fmla="*/ 1197066 h 6655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1893068" h="6655317">
                <a:moveTo>
                  <a:pt x="198421" y="1197066"/>
                </a:moveTo>
                <a:cubicBezTo>
                  <a:pt x="260767" y="330700"/>
                  <a:pt x="129119" y="432966"/>
                  <a:pt x="309259" y="252826"/>
                </a:cubicBezTo>
                <a:cubicBezTo>
                  <a:pt x="339277" y="74671"/>
                  <a:pt x="45992" y="197083"/>
                  <a:pt x="184568" y="169698"/>
                </a:cubicBezTo>
                <a:cubicBezTo>
                  <a:pt x="323144" y="142313"/>
                  <a:pt x="923660" y="130081"/>
                  <a:pt x="1279260" y="116227"/>
                </a:cubicBezTo>
                <a:cubicBezTo>
                  <a:pt x="1634860" y="102373"/>
                  <a:pt x="2080361" y="144623"/>
                  <a:pt x="2387439" y="141989"/>
                </a:cubicBezTo>
                <a:cubicBezTo>
                  <a:pt x="2694517" y="139355"/>
                  <a:pt x="2558312" y="33462"/>
                  <a:pt x="3107876" y="17298"/>
                </a:cubicBezTo>
                <a:cubicBezTo>
                  <a:pt x="3657440" y="1134"/>
                  <a:pt x="4911277" y="26534"/>
                  <a:pt x="5684822" y="45007"/>
                </a:cubicBezTo>
                <a:cubicBezTo>
                  <a:pt x="6458367" y="63480"/>
                  <a:pt x="7305803" y="-17338"/>
                  <a:pt x="7915403" y="3444"/>
                </a:cubicBezTo>
                <a:cubicBezTo>
                  <a:pt x="8525003" y="24226"/>
                  <a:pt x="8845997" y="171683"/>
                  <a:pt x="9342421" y="169698"/>
                </a:cubicBezTo>
                <a:lnTo>
                  <a:pt x="10727691" y="116227"/>
                </a:lnTo>
                <a:cubicBezTo>
                  <a:pt x="12406369" y="150539"/>
                  <a:pt x="11462137" y="141958"/>
                  <a:pt x="11642277" y="322098"/>
                </a:cubicBezTo>
                <a:cubicBezTo>
                  <a:pt x="11822417" y="502238"/>
                  <a:pt x="11783130" y="878130"/>
                  <a:pt x="11808530" y="1197066"/>
                </a:cubicBezTo>
                <a:cubicBezTo>
                  <a:pt x="11833930" y="1516003"/>
                  <a:pt x="11882422" y="1619263"/>
                  <a:pt x="11891658" y="2221862"/>
                </a:cubicBezTo>
                <a:cubicBezTo>
                  <a:pt x="11900895" y="2824461"/>
                  <a:pt x="11861640" y="4265233"/>
                  <a:pt x="11863949" y="4812662"/>
                </a:cubicBezTo>
                <a:lnTo>
                  <a:pt x="11808530" y="5520291"/>
                </a:lnTo>
                <a:cubicBezTo>
                  <a:pt x="11757730" y="6363036"/>
                  <a:pt x="11836270" y="6128813"/>
                  <a:pt x="11656130" y="6308953"/>
                </a:cubicBezTo>
                <a:cubicBezTo>
                  <a:pt x="11475990" y="6489093"/>
                  <a:pt x="11265709" y="6561876"/>
                  <a:pt x="10727691" y="6601130"/>
                </a:cubicBezTo>
                <a:cubicBezTo>
                  <a:pt x="10189673" y="6640384"/>
                  <a:pt x="9236172" y="6655522"/>
                  <a:pt x="8441875" y="6641462"/>
                </a:cubicBezTo>
                <a:cubicBezTo>
                  <a:pt x="7647578" y="6627402"/>
                  <a:pt x="6777020" y="6535244"/>
                  <a:pt x="5961911" y="6516771"/>
                </a:cubicBezTo>
                <a:cubicBezTo>
                  <a:pt x="5158347" y="6521389"/>
                  <a:pt x="4396348" y="6650699"/>
                  <a:pt x="3592784" y="6655317"/>
                </a:cubicBezTo>
                <a:lnTo>
                  <a:pt x="1279260" y="6601130"/>
                </a:lnTo>
                <a:cubicBezTo>
                  <a:pt x="-461764" y="6494707"/>
                  <a:pt x="253870" y="6225857"/>
                  <a:pt x="73730" y="6045717"/>
                </a:cubicBezTo>
                <a:cubicBezTo>
                  <a:pt x="-106410" y="5865577"/>
                  <a:pt x="244603" y="5767364"/>
                  <a:pt x="198421" y="5520291"/>
                </a:cubicBezTo>
                <a:cubicBezTo>
                  <a:pt x="13663" y="5162177"/>
                  <a:pt x="27549" y="5002182"/>
                  <a:pt x="4458" y="4480153"/>
                </a:cubicBezTo>
                <a:cubicBezTo>
                  <a:pt x="-18633" y="3958124"/>
                  <a:pt x="55258" y="2930680"/>
                  <a:pt x="59876" y="2388117"/>
                </a:cubicBezTo>
                <a:lnTo>
                  <a:pt x="198421" y="1197066"/>
                </a:lnTo>
                <a:close/>
              </a:path>
            </a:pathLst>
          </a:cu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E859045-76AB-4B31-ACBE-950CC71E60DD}"/>
              </a:ext>
            </a:extLst>
          </p:cNvPr>
          <p:cNvGrpSpPr/>
          <p:nvPr/>
        </p:nvGrpSpPr>
        <p:grpSpPr>
          <a:xfrm>
            <a:off x="5146494" y="1006821"/>
            <a:ext cx="6238240" cy="1325563"/>
            <a:chOff x="4191454" y="1049107"/>
            <a:chExt cx="6238240" cy="1325563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6BCFE9BC-88D9-49F0-A328-19411D2631D0}"/>
                </a:ext>
              </a:extLst>
            </p:cNvPr>
            <p:cNvSpPr/>
            <p:nvPr/>
          </p:nvSpPr>
          <p:spPr>
            <a:xfrm>
              <a:off x="4191454" y="1049107"/>
              <a:ext cx="6238240" cy="1325563"/>
            </a:xfrm>
            <a:prstGeom prst="roundRect">
              <a:avLst/>
            </a:prstGeom>
            <a:solidFill>
              <a:srgbClr val="FFFFCC"/>
            </a:solidFill>
            <a:ln>
              <a:solidFill>
                <a:srgbClr val="F1008B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58145F7-A9DB-4ACE-B02C-46D3D86E2F1A}"/>
                </a:ext>
              </a:extLst>
            </p:cNvPr>
            <p:cNvSpPr txBox="1"/>
            <p:nvPr/>
          </p:nvSpPr>
          <p:spPr>
            <a:xfrm>
              <a:off x="4368189" y="1049107"/>
              <a:ext cx="5689502" cy="110799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Các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nhóm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khác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lắng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nghe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–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góp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ý -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bổ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sung</a:t>
              </a: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184306FD-94D5-4D2F-A706-21AA5BA500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5842" y="3005370"/>
            <a:ext cx="1661685" cy="369013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71C4CBF-D8D7-48A6-914C-1B2755262D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00014" y="2930518"/>
            <a:ext cx="1751507" cy="376499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3A3A468-4417-4ECA-936E-BDE59472B4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91360" y="3005370"/>
            <a:ext cx="1744021" cy="369013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6B7D9C6-1D40-42A1-89D2-39F9A4DAB3D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42706" y="2940239"/>
            <a:ext cx="2035939" cy="37125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812E2253-7416-45DE-8230-76F1D341E4C7}"/>
              </a:ext>
            </a:extLst>
          </p:cNvPr>
          <p:cNvGrpSpPr/>
          <p:nvPr/>
        </p:nvGrpSpPr>
        <p:grpSpPr>
          <a:xfrm>
            <a:off x="1344632" y="588414"/>
            <a:ext cx="2928308" cy="1743970"/>
            <a:chOff x="38415" y="44877"/>
            <a:chExt cx="2928308" cy="1743970"/>
          </a:xfrm>
        </p:grpSpPr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id="{369823DD-4D0A-4198-A520-22B460EE606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p:blipFill>
          <p:spPr>
            <a:xfrm>
              <a:off x="38415" y="44877"/>
              <a:ext cx="2928308" cy="1743970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1D94D58-C7BF-48C6-846E-75053F93433C}"/>
                </a:ext>
              </a:extLst>
            </p:cNvPr>
            <p:cNvSpPr txBox="1"/>
            <p:nvPr/>
          </p:nvSpPr>
          <p:spPr>
            <a:xfrm>
              <a:off x="225789" y="987982"/>
              <a:ext cx="263356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Cùng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chia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sẻ</a:t>
              </a:r>
              <a:endPara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43698030"/>
      </p:ext>
    </p:extLst>
  </p:cSld>
  <p:clrMapOvr>
    <a:masterClrMapping/>
  </p:clrMapOvr>
  <p:transition spd="slow"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3"/>
          <p:cNvSpPr/>
          <p:nvPr/>
        </p:nvSpPr>
        <p:spPr>
          <a:xfrm>
            <a:off x="126609" y="576775"/>
            <a:ext cx="11873133" cy="6105380"/>
          </a:xfrm>
          <a:custGeom>
            <a:avLst/>
            <a:gdLst>
              <a:gd name="connsiteX0" fmla="*/ 0 w 11254154"/>
              <a:gd name="connsiteY0" fmla="*/ 1015239 h 6091311"/>
              <a:gd name="connsiteX1" fmla="*/ 1015239 w 11254154"/>
              <a:gd name="connsiteY1" fmla="*/ 0 h 6091311"/>
              <a:gd name="connsiteX2" fmla="*/ 10238915 w 11254154"/>
              <a:gd name="connsiteY2" fmla="*/ 0 h 6091311"/>
              <a:gd name="connsiteX3" fmla="*/ 11254154 w 11254154"/>
              <a:gd name="connsiteY3" fmla="*/ 1015239 h 6091311"/>
              <a:gd name="connsiteX4" fmla="*/ 11254154 w 11254154"/>
              <a:gd name="connsiteY4" fmla="*/ 5076072 h 6091311"/>
              <a:gd name="connsiteX5" fmla="*/ 10238915 w 11254154"/>
              <a:gd name="connsiteY5" fmla="*/ 6091311 h 6091311"/>
              <a:gd name="connsiteX6" fmla="*/ 1015239 w 11254154"/>
              <a:gd name="connsiteY6" fmla="*/ 6091311 h 6091311"/>
              <a:gd name="connsiteX7" fmla="*/ 0 w 11254154"/>
              <a:gd name="connsiteY7" fmla="*/ 5076072 h 6091311"/>
              <a:gd name="connsiteX8" fmla="*/ 0 w 11254154"/>
              <a:gd name="connsiteY8" fmla="*/ 1015239 h 6091311"/>
              <a:gd name="connsiteX0" fmla="*/ 365760 w 11619914"/>
              <a:gd name="connsiteY0" fmla="*/ 1015239 h 6091311"/>
              <a:gd name="connsiteX1" fmla="*/ 1380999 w 11619914"/>
              <a:gd name="connsiteY1" fmla="*/ 0 h 6091311"/>
              <a:gd name="connsiteX2" fmla="*/ 10604675 w 11619914"/>
              <a:gd name="connsiteY2" fmla="*/ 0 h 6091311"/>
              <a:gd name="connsiteX3" fmla="*/ 11619914 w 11619914"/>
              <a:gd name="connsiteY3" fmla="*/ 1015239 h 6091311"/>
              <a:gd name="connsiteX4" fmla="*/ 11619914 w 11619914"/>
              <a:gd name="connsiteY4" fmla="*/ 5076072 h 6091311"/>
              <a:gd name="connsiteX5" fmla="*/ 10604675 w 11619914"/>
              <a:gd name="connsiteY5" fmla="*/ 6091311 h 6091311"/>
              <a:gd name="connsiteX6" fmla="*/ 1380999 w 11619914"/>
              <a:gd name="connsiteY6" fmla="*/ 6091311 h 6091311"/>
              <a:gd name="connsiteX7" fmla="*/ 365760 w 11619914"/>
              <a:gd name="connsiteY7" fmla="*/ 5076072 h 6091311"/>
              <a:gd name="connsiteX8" fmla="*/ 0 w 11619914"/>
              <a:gd name="connsiteY8" fmla="*/ 2222696 h 6091311"/>
              <a:gd name="connsiteX9" fmla="*/ 365760 w 11619914"/>
              <a:gd name="connsiteY9" fmla="*/ 1015239 h 6091311"/>
              <a:gd name="connsiteX0" fmla="*/ 365760 w 11859130"/>
              <a:gd name="connsiteY0" fmla="*/ 1015239 h 6091311"/>
              <a:gd name="connsiteX1" fmla="*/ 1380999 w 11859130"/>
              <a:gd name="connsiteY1" fmla="*/ 0 h 6091311"/>
              <a:gd name="connsiteX2" fmla="*/ 10604675 w 11859130"/>
              <a:gd name="connsiteY2" fmla="*/ 0 h 6091311"/>
              <a:gd name="connsiteX3" fmla="*/ 11619914 w 11859130"/>
              <a:gd name="connsiteY3" fmla="*/ 1015239 h 6091311"/>
              <a:gd name="connsiteX4" fmla="*/ 11859065 w 11859130"/>
              <a:gd name="connsiteY4" fmla="*/ 1617785 h 6091311"/>
              <a:gd name="connsiteX5" fmla="*/ 11619914 w 11859130"/>
              <a:gd name="connsiteY5" fmla="*/ 5076072 h 6091311"/>
              <a:gd name="connsiteX6" fmla="*/ 10604675 w 11859130"/>
              <a:gd name="connsiteY6" fmla="*/ 6091311 h 6091311"/>
              <a:gd name="connsiteX7" fmla="*/ 1380999 w 11859130"/>
              <a:gd name="connsiteY7" fmla="*/ 6091311 h 6091311"/>
              <a:gd name="connsiteX8" fmla="*/ 365760 w 11859130"/>
              <a:gd name="connsiteY8" fmla="*/ 5076072 h 6091311"/>
              <a:gd name="connsiteX9" fmla="*/ 0 w 11859130"/>
              <a:gd name="connsiteY9" fmla="*/ 2222696 h 6091311"/>
              <a:gd name="connsiteX10" fmla="*/ 365760 w 11859130"/>
              <a:gd name="connsiteY10" fmla="*/ 1015239 h 6091311"/>
              <a:gd name="connsiteX0" fmla="*/ 365760 w 11873133"/>
              <a:gd name="connsiteY0" fmla="*/ 1015239 h 6091311"/>
              <a:gd name="connsiteX1" fmla="*/ 1380999 w 11873133"/>
              <a:gd name="connsiteY1" fmla="*/ 0 h 6091311"/>
              <a:gd name="connsiteX2" fmla="*/ 10604675 w 11873133"/>
              <a:gd name="connsiteY2" fmla="*/ 0 h 6091311"/>
              <a:gd name="connsiteX3" fmla="*/ 11619914 w 11873133"/>
              <a:gd name="connsiteY3" fmla="*/ 1015239 h 6091311"/>
              <a:gd name="connsiteX4" fmla="*/ 11859065 w 11873133"/>
              <a:gd name="connsiteY4" fmla="*/ 1617785 h 6091311"/>
              <a:gd name="connsiteX5" fmla="*/ 11873133 w 11873133"/>
              <a:gd name="connsiteY5" fmla="*/ 5273020 h 6091311"/>
              <a:gd name="connsiteX6" fmla="*/ 10604675 w 11873133"/>
              <a:gd name="connsiteY6" fmla="*/ 6091311 h 6091311"/>
              <a:gd name="connsiteX7" fmla="*/ 1380999 w 11873133"/>
              <a:gd name="connsiteY7" fmla="*/ 6091311 h 6091311"/>
              <a:gd name="connsiteX8" fmla="*/ 365760 w 11873133"/>
              <a:gd name="connsiteY8" fmla="*/ 5076072 h 6091311"/>
              <a:gd name="connsiteX9" fmla="*/ 0 w 11873133"/>
              <a:gd name="connsiteY9" fmla="*/ 2222696 h 6091311"/>
              <a:gd name="connsiteX10" fmla="*/ 365760 w 11873133"/>
              <a:gd name="connsiteY10" fmla="*/ 1015239 h 6091311"/>
              <a:gd name="connsiteX0" fmla="*/ 365760 w 11873133"/>
              <a:gd name="connsiteY0" fmla="*/ 1015239 h 6091311"/>
              <a:gd name="connsiteX1" fmla="*/ 1380999 w 11873133"/>
              <a:gd name="connsiteY1" fmla="*/ 0 h 6091311"/>
              <a:gd name="connsiteX2" fmla="*/ 10604675 w 11873133"/>
              <a:gd name="connsiteY2" fmla="*/ 0 h 6091311"/>
              <a:gd name="connsiteX3" fmla="*/ 11619914 w 11873133"/>
              <a:gd name="connsiteY3" fmla="*/ 1015239 h 6091311"/>
              <a:gd name="connsiteX4" fmla="*/ 11859065 w 11873133"/>
              <a:gd name="connsiteY4" fmla="*/ 1617785 h 6091311"/>
              <a:gd name="connsiteX5" fmla="*/ 11873133 w 11873133"/>
              <a:gd name="connsiteY5" fmla="*/ 5273020 h 6091311"/>
              <a:gd name="connsiteX6" fmla="*/ 10604675 w 11873133"/>
              <a:gd name="connsiteY6" fmla="*/ 6091311 h 6091311"/>
              <a:gd name="connsiteX7" fmla="*/ 1380999 w 11873133"/>
              <a:gd name="connsiteY7" fmla="*/ 6091311 h 6091311"/>
              <a:gd name="connsiteX8" fmla="*/ 70339 w 11873133"/>
              <a:gd name="connsiteY8" fmla="*/ 5160478 h 6091311"/>
              <a:gd name="connsiteX9" fmla="*/ 0 w 11873133"/>
              <a:gd name="connsiteY9" fmla="*/ 2222696 h 6091311"/>
              <a:gd name="connsiteX10" fmla="*/ 365760 w 11873133"/>
              <a:gd name="connsiteY10" fmla="*/ 1015239 h 60913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73133" h="6091311">
                <a:moveTo>
                  <a:pt x="365760" y="1015239"/>
                </a:moveTo>
                <a:cubicBezTo>
                  <a:pt x="365760" y="454538"/>
                  <a:pt x="820298" y="0"/>
                  <a:pt x="1380999" y="0"/>
                </a:cubicBezTo>
                <a:lnTo>
                  <a:pt x="10604675" y="0"/>
                </a:lnTo>
                <a:cubicBezTo>
                  <a:pt x="11165376" y="0"/>
                  <a:pt x="11619914" y="454538"/>
                  <a:pt x="11619914" y="1015239"/>
                </a:cubicBezTo>
                <a:cubicBezTo>
                  <a:pt x="11615225" y="1187952"/>
                  <a:pt x="11863754" y="1445072"/>
                  <a:pt x="11859065" y="1617785"/>
                </a:cubicBezTo>
                <a:cubicBezTo>
                  <a:pt x="11863754" y="2836197"/>
                  <a:pt x="11868444" y="4054608"/>
                  <a:pt x="11873133" y="5273020"/>
                </a:cubicBezTo>
                <a:cubicBezTo>
                  <a:pt x="11873133" y="5833721"/>
                  <a:pt x="11165376" y="6091311"/>
                  <a:pt x="10604675" y="6091311"/>
                </a:cubicBezTo>
                <a:lnTo>
                  <a:pt x="1380999" y="6091311"/>
                </a:lnTo>
                <a:cubicBezTo>
                  <a:pt x="820298" y="6091311"/>
                  <a:pt x="70339" y="5721179"/>
                  <a:pt x="70339" y="5160478"/>
                </a:cubicBezTo>
                <a:cubicBezTo>
                  <a:pt x="60961" y="4209353"/>
                  <a:pt x="9378" y="3173821"/>
                  <a:pt x="0" y="2222696"/>
                </a:cubicBezTo>
                <a:cubicBezTo>
                  <a:pt x="9378" y="1820210"/>
                  <a:pt x="356382" y="1417725"/>
                  <a:pt x="365760" y="1015239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3810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67" b="19627"/>
          <a:stretch/>
        </p:blipFill>
        <p:spPr>
          <a:xfrm>
            <a:off x="2725370" y="14067"/>
            <a:ext cx="6675609" cy="1125415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684627" y="902111"/>
            <a:ext cx="11507373" cy="457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Times New Roman" panose="02020603050405020304" pitchFamily="18" charset="0"/>
                <a:cs typeface="+mn-cs"/>
              </a:rPr>
              <a:t>……………………</a:t>
            </a:r>
            <a:endParaRPr kumimoji="0" lang="en-GB" sz="2200" b="0" i="0" u="none" strike="noStrike" kern="1200" cap="none" spc="0" normalizeH="0" baseline="0" noProof="0" dirty="0">
              <a:ln>
                <a:noFill/>
              </a:ln>
              <a:solidFill>
                <a:srgbClr val="4BACC6">
                  <a:lumMod val="50000"/>
                </a:srgbClr>
              </a:solidFill>
              <a:effectLst/>
              <a:uLnTx/>
              <a:uFillTx/>
              <a:latin typeface="UTM Avo" panose="020406030505060202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886B9CB-DFC8-47CA-A42A-07032BFAA593}"/>
              </a:ext>
            </a:extLst>
          </p:cNvPr>
          <p:cNvSpPr txBox="1"/>
          <p:nvPr/>
        </p:nvSpPr>
        <p:spPr>
          <a:xfrm>
            <a:off x="790575" y="1394269"/>
            <a:ext cx="11209167" cy="47573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	Nêu được ví dụ về việc sử dụng thực vật và động vật trong đời sống hằng ngày.</a:t>
            </a:r>
          </a:p>
          <a:p>
            <a:pPr marL="0" marR="0" lvl="0" indent="0" algn="l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	Liên hệ thực tế, nhận xét về cách sử dụng thực vật và động vật của gia đình và cộng đồng địa phương.</a:t>
            </a:r>
          </a:p>
          <a:p>
            <a:pPr marL="0" marR="0" lvl="0" indent="0" algn="l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	Lựa chọn và đề xuất cách sử dụng thực vật và động vật hợp lí. Chia sẻ với những người xung quanh để cùng thực hiện.</a:t>
            </a:r>
          </a:p>
        </p:txBody>
      </p:sp>
    </p:spTree>
    <p:extLst>
      <p:ext uri="{BB962C8B-B14F-4D97-AF65-F5344CB8AC3E}">
        <p14:creationId xmlns:p14="http://schemas.microsoft.com/office/powerpoint/2010/main" val="1227989226"/>
      </p:ext>
    </p:extLst>
  </p:cSld>
  <p:clrMapOvr>
    <a:masterClrMapping/>
  </p:clrMapOvr>
  <p:transition spd="slow"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5"/>
          <p:cNvSpPr/>
          <p:nvPr/>
        </p:nvSpPr>
        <p:spPr>
          <a:xfrm>
            <a:off x="495300" y="76200"/>
            <a:ext cx="11271103" cy="6610349"/>
          </a:xfrm>
          <a:custGeom>
            <a:avLst/>
            <a:gdLst>
              <a:gd name="connsiteX0" fmla="*/ 0 w 11610109"/>
              <a:gd name="connsiteY0" fmla="*/ 1080839 h 6484903"/>
              <a:gd name="connsiteX1" fmla="*/ 1080839 w 11610109"/>
              <a:gd name="connsiteY1" fmla="*/ 0 h 6484903"/>
              <a:gd name="connsiteX2" fmla="*/ 10529270 w 11610109"/>
              <a:gd name="connsiteY2" fmla="*/ 0 h 6484903"/>
              <a:gd name="connsiteX3" fmla="*/ 11610109 w 11610109"/>
              <a:gd name="connsiteY3" fmla="*/ 1080839 h 6484903"/>
              <a:gd name="connsiteX4" fmla="*/ 11610109 w 11610109"/>
              <a:gd name="connsiteY4" fmla="*/ 5404064 h 6484903"/>
              <a:gd name="connsiteX5" fmla="*/ 10529270 w 11610109"/>
              <a:gd name="connsiteY5" fmla="*/ 6484903 h 6484903"/>
              <a:gd name="connsiteX6" fmla="*/ 1080839 w 11610109"/>
              <a:gd name="connsiteY6" fmla="*/ 6484903 h 6484903"/>
              <a:gd name="connsiteX7" fmla="*/ 0 w 11610109"/>
              <a:gd name="connsiteY7" fmla="*/ 5404064 h 6484903"/>
              <a:gd name="connsiteX8" fmla="*/ 0 w 11610109"/>
              <a:gd name="connsiteY8" fmla="*/ 1080839 h 6484903"/>
              <a:gd name="connsiteX0" fmla="*/ 0 w 11610109"/>
              <a:gd name="connsiteY0" fmla="*/ 1080839 h 6484903"/>
              <a:gd name="connsiteX1" fmla="*/ 249383 w 11610109"/>
              <a:gd name="connsiteY1" fmla="*/ 164308 h 6484903"/>
              <a:gd name="connsiteX2" fmla="*/ 1080839 w 11610109"/>
              <a:gd name="connsiteY2" fmla="*/ 0 h 6484903"/>
              <a:gd name="connsiteX3" fmla="*/ 10529270 w 11610109"/>
              <a:gd name="connsiteY3" fmla="*/ 0 h 6484903"/>
              <a:gd name="connsiteX4" fmla="*/ 11610109 w 11610109"/>
              <a:gd name="connsiteY4" fmla="*/ 1080839 h 6484903"/>
              <a:gd name="connsiteX5" fmla="*/ 11610109 w 11610109"/>
              <a:gd name="connsiteY5" fmla="*/ 5404064 h 6484903"/>
              <a:gd name="connsiteX6" fmla="*/ 10529270 w 11610109"/>
              <a:gd name="connsiteY6" fmla="*/ 6484903 h 6484903"/>
              <a:gd name="connsiteX7" fmla="*/ 1080839 w 11610109"/>
              <a:gd name="connsiteY7" fmla="*/ 6484903 h 6484903"/>
              <a:gd name="connsiteX8" fmla="*/ 0 w 11610109"/>
              <a:gd name="connsiteY8" fmla="*/ 5404064 h 6484903"/>
              <a:gd name="connsiteX9" fmla="*/ 0 w 11610109"/>
              <a:gd name="connsiteY9" fmla="*/ 1080839 h 6484903"/>
              <a:gd name="connsiteX0" fmla="*/ 0 w 11610109"/>
              <a:gd name="connsiteY0" fmla="*/ 1080839 h 6484903"/>
              <a:gd name="connsiteX1" fmla="*/ 249383 w 11610109"/>
              <a:gd name="connsiteY1" fmla="*/ 164308 h 6484903"/>
              <a:gd name="connsiteX2" fmla="*/ 1080839 w 11610109"/>
              <a:gd name="connsiteY2" fmla="*/ 0 h 6484903"/>
              <a:gd name="connsiteX3" fmla="*/ 10529270 w 11610109"/>
              <a:gd name="connsiteY3" fmla="*/ 0 h 6484903"/>
              <a:gd name="connsiteX4" fmla="*/ 11610109 w 11610109"/>
              <a:gd name="connsiteY4" fmla="*/ 1080839 h 6484903"/>
              <a:gd name="connsiteX5" fmla="*/ 11610109 w 11610109"/>
              <a:gd name="connsiteY5" fmla="*/ 5404064 h 6484903"/>
              <a:gd name="connsiteX6" fmla="*/ 10529270 w 11610109"/>
              <a:gd name="connsiteY6" fmla="*/ 6484903 h 6484903"/>
              <a:gd name="connsiteX7" fmla="*/ 1080839 w 11610109"/>
              <a:gd name="connsiteY7" fmla="*/ 6484903 h 6484903"/>
              <a:gd name="connsiteX8" fmla="*/ 0 w 11610109"/>
              <a:gd name="connsiteY8" fmla="*/ 5404064 h 6484903"/>
              <a:gd name="connsiteX9" fmla="*/ 0 w 11610109"/>
              <a:gd name="connsiteY9" fmla="*/ 1080839 h 6484903"/>
              <a:gd name="connsiteX0" fmla="*/ 0 w 11610109"/>
              <a:gd name="connsiteY0" fmla="*/ 1080839 h 6484903"/>
              <a:gd name="connsiteX1" fmla="*/ 249383 w 11610109"/>
              <a:gd name="connsiteY1" fmla="*/ 164308 h 6484903"/>
              <a:gd name="connsiteX2" fmla="*/ 318656 w 11610109"/>
              <a:gd name="connsiteY2" fmla="*/ 81180 h 6484903"/>
              <a:gd name="connsiteX3" fmla="*/ 1080839 w 11610109"/>
              <a:gd name="connsiteY3" fmla="*/ 0 h 6484903"/>
              <a:gd name="connsiteX4" fmla="*/ 10529270 w 11610109"/>
              <a:gd name="connsiteY4" fmla="*/ 0 h 6484903"/>
              <a:gd name="connsiteX5" fmla="*/ 11610109 w 11610109"/>
              <a:gd name="connsiteY5" fmla="*/ 1080839 h 6484903"/>
              <a:gd name="connsiteX6" fmla="*/ 11610109 w 11610109"/>
              <a:gd name="connsiteY6" fmla="*/ 5404064 h 6484903"/>
              <a:gd name="connsiteX7" fmla="*/ 10529270 w 11610109"/>
              <a:gd name="connsiteY7" fmla="*/ 6484903 h 6484903"/>
              <a:gd name="connsiteX8" fmla="*/ 1080839 w 11610109"/>
              <a:gd name="connsiteY8" fmla="*/ 6484903 h 6484903"/>
              <a:gd name="connsiteX9" fmla="*/ 0 w 11610109"/>
              <a:gd name="connsiteY9" fmla="*/ 5404064 h 6484903"/>
              <a:gd name="connsiteX10" fmla="*/ 0 w 11610109"/>
              <a:gd name="connsiteY10" fmla="*/ 1080839 h 6484903"/>
              <a:gd name="connsiteX0" fmla="*/ 0 w 11610109"/>
              <a:gd name="connsiteY0" fmla="*/ 1080839 h 6484903"/>
              <a:gd name="connsiteX1" fmla="*/ 110838 w 11610109"/>
              <a:gd name="connsiteY1" fmla="*/ 136599 h 6484903"/>
              <a:gd name="connsiteX2" fmla="*/ 318656 w 11610109"/>
              <a:gd name="connsiteY2" fmla="*/ 81180 h 6484903"/>
              <a:gd name="connsiteX3" fmla="*/ 1080839 w 11610109"/>
              <a:gd name="connsiteY3" fmla="*/ 0 h 6484903"/>
              <a:gd name="connsiteX4" fmla="*/ 10529270 w 11610109"/>
              <a:gd name="connsiteY4" fmla="*/ 0 h 6484903"/>
              <a:gd name="connsiteX5" fmla="*/ 11610109 w 11610109"/>
              <a:gd name="connsiteY5" fmla="*/ 1080839 h 6484903"/>
              <a:gd name="connsiteX6" fmla="*/ 11610109 w 11610109"/>
              <a:gd name="connsiteY6" fmla="*/ 5404064 h 6484903"/>
              <a:gd name="connsiteX7" fmla="*/ 10529270 w 11610109"/>
              <a:gd name="connsiteY7" fmla="*/ 6484903 h 6484903"/>
              <a:gd name="connsiteX8" fmla="*/ 1080839 w 11610109"/>
              <a:gd name="connsiteY8" fmla="*/ 6484903 h 6484903"/>
              <a:gd name="connsiteX9" fmla="*/ 0 w 11610109"/>
              <a:gd name="connsiteY9" fmla="*/ 5404064 h 6484903"/>
              <a:gd name="connsiteX10" fmla="*/ 0 w 11610109"/>
              <a:gd name="connsiteY10" fmla="*/ 1080839 h 6484903"/>
              <a:gd name="connsiteX0" fmla="*/ 0 w 11610109"/>
              <a:gd name="connsiteY0" fmla="*/ 1080839 h 6484903"/>
              <a:gd name="connsiteX1" fmla="*/ 110838 w 11610109"/>
              <a:gd name="connsiteY1" fmla="*/ 136599 h 6484903"/>
              <a:gd name="connsiteX2" fmla="*/ 110838 w 11610109"/>
              <a:gd name="connsiteY2" fmla="*/ 178162 h 6484903"/>
              <a:gd name="connsiteX3" fmla="*/ 1080839 w 11610109"/>
              <a:gd name="connsiteY3" fmla="*/ 0 h 6484903"/>
              <a:gd name="connsiteX4" fmla="*/ 10529270 w 11610109"/>
              <a:gd name="connsiteY4" fmla="*/ 0 h 6484903"/>
              <a:gd name="connsiteX5" fmla="*/ 11610109 w 11610109"/>
              <a:gd name="connsiteY5" fmla="*/ 1080839 h 6484903"/>
              <a:gd name="connsiteX6" fmla="*/ 11610109 w 11610109"/>
              <a:gd name="connsiteY6" fmla="*/ 5404064 h 6484903"/>
              <a:gd name="connsiteX7" fmla="*/ 10529270 w 11610109"/>
              <a:gd name="connsiteY7" fmla="*/ 6484903 h 6484903"/>
              <a:gd name="connsiteX8" fmla="*/ 1080839 w 11610109"/>
              <a:gd name="connsiteY8" fmla="*/ 6484903 h 6484903"/>
              <a:gd name="connsiteX9" fmla="*/ 0 w 11610109"/>
              <a:gd name="connsiteY9" fmla="*/ 5404064 h 6484903"/>
              <a:gd name="connsiteX10" fmla="*/ 0 w 11610109"/>
              <a:gd name="connsiteY10" fmla="*/ 1080839 h 6484903"/>
              <a:gd name="connsiteX0" fmla="*/ 0 w 11610109"/>
              <a:gd name="connsiteY0" fmla="*/ 1080839 h 6484903"/>
              <a:gd name="connsiteX1" fmla="*/ 110838 w 11610109"/>
              <a:gd name="connsiteY1" fmla="*/ 136599 h 6484903"/>
              <a:gd name="connsiteX2" fmla="*/ 110838 w 11610109"/>
              <a:gd name="connsiteY2" fmla="*/ 178162 h 6484903"/>
              <a:gd name="connsiteX3" fmla="*/ 1080839 w 11610109"/>
              <a:gd name="connsiteY3" fmla="*/ 0 h 6484903"/>
              <a:gd name="connsiteX4" fmla="*/ 10529270 w 11610109"/>
              <a:gd name="connsiteY4" fmla="*/ 0 h 6484903"/>
              <a:gd name="connsiteX5" fmla="*/ 11443856 w 11610109"/>
              <a:gd name="connsiteY5" fmla="*/ 205871 h 6484903"/>
              <a:gd name="connsiteX6" fmla="*/ 11610109 w 11610109"/>
              <a:gd name="connsiteY6" fmla="*/ 1080839 h 6484903"/>
              <a:gd name="connsiteX7" fmla="*/ 11610109 w 11610109"/>
              <a:gd name="connsiteY7" fmla="*/ 5404064 h 6484903"/>
              <a:gd name="connsiteX8" fmla="*/ 10529270 w 11610109"/>
              <a:gd name="connsiteY8" fmla="*/ 6484903 h 6484903"/>
              <a:gd name="connsiteX9" fmla="*/ 1080839 w 11610109"/>
              <a:gd name="connsiteY9" fmla="*/ 6484903 h 6484903"/>
              <a:gd name="connsiteX10" fmla="*/ 0 w 11610109"/>
              <a:gd name="connsiteY10" fmla="*/ 5404064 h 6484903"/>
              <a:gd name="connsiteX11" fmla="*/ 0 w 11610109"/>
              <a:gd name="connsiteY11" fmla="*/ 1080839 h 6484903"/>
              <a:gd name="connsiteX0" fmla="*/ 68202 w 11678311"/>
              <a:gd name="connsiteY0" fmla="*/ 1080839 h 6484903"/>
              <a:gd name="connsiteX1" fmla="*/ 179040 w 11678311"/>
              <a:gd name="connsiteY1" fmla="*/ 136599 h 6484903"/>
              <a:gd name="connsiteX2" fmla="*/ 54349 w 11678311"/>
              <a:gd name="connsiteY2" fmla="*/ 53471 h 6484903"/>
              <a:gd name="connsiteX3" fmla="*/ 1149041 w 11678311"/>
              <a:gd name="connsiteY3" fmla="*/ 0 h 6484903"/>
              <a:gd name="connsiteX4" fmla="*/ 10597472 w 11678311"/>
              <a:gd name="connsiteY4" fmla="*/ 0 h 6484903"/>
              <a:gd name="connsiteX5" fmla="*/ 11512058 w 11678311"/>
              <a:gd name="connsiteY5" fmla="*/ 205871 h 6484903"/>
              <a:gd name="connsiteX6" fmla="*/ 11678311 w 11678311"/>
              <a:gd name="connsiteY6" fmla="*/ 1080839 h 6484903"/>
              <a:gd name="connsiteX7" fmla="*/ 11678311 w 11678311"/>
              <a:gd name="connsiteY7" fmla="*/ 5404064 h 6484903"/>
              <a:gd name="connsiteX8" fmla="*/ 10597472 w 11678311"/>
              <a:gd name="connsiteY8" fmla="*/ 6484903 h 6484903"/>
              <a:gd name="connsiteX9" fmla="*/ 1149041 w 11678311"/>
              <a:gd name="connsiteY9" fmla="*/ 6484903 h 6484903"/>
              <a:gd name="connsiteX10" fmla="*/ 68202 w 11678311"/>
              <a:gd name="connsiteY10" fmla="*/ 5404064 h 6484903"/>
              <a:gd name="connsiteX11" fmla="*/ 68202 w 11678311"/>
              <a:gd name="connsiteY11" fmla="*/ 1080839 h 6484903"/>
              <a:gd name="connsiteX0" fmla="*/ 51259 w 11661368"/>
              <a:gd name="connsiteY0" fmla="*/ 1152059 h 6556123"/>
              <a:gd name="connsiteX1" fmla="*/ 162097 w 11661368"/>
              <a:gd name="connsiteY1" fmla="*/ 207819 h 6556123"/>
              <a:gd name="connsiteX2" fmla="*/ 37406 w 11661368"/>
              <a:gd name="connsiteY2" fmla="*/ 124691 h 6556123"/>
              <a:gd name="connsiteX3" fmla="*/ 1132098 w 11661368"/>
              <a:gd name="connsiteY3" fmla="*/ 71220 h 6556123"/>
              <a:gd name="connsiteX4" fmla="*/ 5537660 w 11661368"/>
              <a:gd name="connsiteY4" fmla="*/ 0 h 6556123"/>
              <a:gd name="connsiteX5" fmla="*/ 10580529 w 11661368"/>
              <a:gd name="connsiteY5" fmla="*/ 71220 h 6556123"/>
              <a:gd name="connsiteX6" fmla="*/ 11495115 w 11661368"/>
              <a:gd name="connsiteY6" fmla="*/ 277091 h 6556123"/>
              <a:gd name="connsiteX7" fmla="*/ 11661368 w 11661368"/>
              <a:gd name="connsiteY7" fmla="*/ 1152059 h 6556123"/>
              <a:gd name="connsiteX8" fmla="*/ 11661368 w 11661368"/>
              <a:gd name="connsiteY8" fmla="*/ 5475284 h 6556123"/>
              <a:gd name="connsiteX9" fmla="*/ 10580529 w 11661368"/>
              <a:gd name="connsiteY9" fmla="*/ 6556123 h 6556123"/>
              <a:gd name="connsiteX10" fmla="*/ 1132098 w 11661368"/>
              <a:gd name="connsiteY10" fmla="*/ 6556123 h 6556123"/>
              <a:gd name="connsiteX11" fmla="*/ 51259 w 11661368"/>
              <a:gd name="connsiteY11" fmla="*/ 5475284 h 6556123"/>
              <a:gd name="connsiteX12" fmla="*/ 51259 w 11661368"/>
              <a:gd name="connsiteY12" fmla="*/ 1152059 h 6556123"/>
              <a:gd name="connsiteX0" fmla="*/ 51259 w 11661368"/>
              <a:gd name="connsiteY0" fmla="*/ 1152255 h 6556319"/>
              <a:gd name="connsiteX1" fmla="*/ 162097 w 11661368"/>
              <a:gd name="connsiteY1" fmla="*/ 208015 h 6556319"/>
              <a:gd name="connsiteX2" fmla="*/ 37406 w 11661368"/>
              <a:gd name="connsiteY2" fmla="*/ 124887 h 6556319"/>
              <a:gd name="connsiteX3" fmla="*/ 1132098 w 11661368"/>
              <a:gd name="connsiteY3" fmla="*/ 71416 h 6556319"/>
              <a:gd name="connsiteX4" fmla="*/ 2240277 w 11661368"/>
              <a:gd name="connsiteY4" fmla="*/ 97178 h 6556319"/>
              <a:gd name="connsiteX5" fmla="*/ 5537660 w 11661368"/>
              <a:gd name="connsiteY5" fmla="*/ 196 h 6556319"/>
              <a:gd name="connsiteX6" fmla="*/ 10580529 w 11661368"/>
              <a:gd name="connsiteY6" fmla="*/ 71416 h 6556319"/>
              <a:gd name="connsiteX7" fmla="*/ 11495115 w 11661368"/>
              <a:gd name="connsiteY7" fmla="*/ 277287 h 6556319"/>
              <a:gd name="connsiteX8" fmla="*/ 11661368 w 11661368"/>
              <a:gd name="connsiteY8" fmla="*/ 1152255 h 6556319"/>
              <a:gd name="connsiteX9" fmla="*/ 11661368 w 11661368"/>
              <a:gd name="connsiteY9" fmla="*/ 5475480 h 6556319"/>
              <a:gd name="connsiteX10" fmla="*/ 10580529 w 11661368"/>
              <a:gd name="connsiteY10" fmla="*/ 6556319 h 6556319"/>
              <a:gd name="connsiteX11" fmla="*/ 1132098 w 11661368"/>
              <a:gd name="connsiteY11" fmla="*/ 6556319 h 6556319"/>
              <a:gd name="connsiteX12" fmla="*/ 51259 w 11661368"/>
              <a:gd name="connsiteY12" fmla="*/ 5475480 h 6556319"/>
              <a:gd name="connsiteX13" fmla="*/ 51259 w 11661368"/>
              <a:gd name="connsiteY13" fmla="*/ 1152255 h 6556319"/>
              <a:gd name="connsiteX0" fmla="*/ 51259 w 11661368"/>
              <a:gd name="connsiteY0" fmla="*/ 1152059 h 6556123"/>
              <a:gd name="connsiteX1" fmla="*/ 162097 w 11661368"/>
              <a:gd name="connsiteY1" fmla="*/ 207819 h 6556123"/>
              <a:gd name="connsiteX2" fmla="*/ 37406 w 11661368"/>
              <a:gd name="connsiteY2" fmla="*/ 124691 h 6556123"/>
              <a:gd name="connsiteX3" fmla="*/ 1132098 w 11661368"/>
              <a:gd name="connsiteY3" fmla="*/ 71220 h 6556123"/>
              <a:gd name="connsiteX4" fmla="*/ 2240277 w 11661368"/>
              <a:gd name="connsiteY4" fmla="*/ 96982 h 6556123"/>
              <a:gd name="connsiteX5" fmla="*/ 5537660 w 11661368"/>
              <a:gd name="connsiteY5" fmla="*/ 0 h 6556123"/>
              <a:gd name="connsiteX6" fmla="*/ 9195259 w 11661368"/>
              <a:gd name="connsiteY6" fmla="*/ 124691 h 6556123"/>
              <a:gd name="connsiteX7" fmla="*/ 10580529 w 11661368"/>
              <a:gd name="connsiteY7" fmla="*/ 71220 h 6556123"/>
              <a:gd name="connsiteX8" fmla="*/ 11495115 w 11661368"/>
              <a:gd name="connsiteY8" fmla="*/ 277091 h 6556123"/>
              <a:gd name="connsiteX9" fmla="*/ 11661368 w 11661368"/>
              <a:gd name="connsiteY9" fmla="*/ 1152059 h 6556123"/>
              <a:gd name="connsiteX10" fmla="*/ 11661368 w 11661368"/>
              <a:gd name="connsiteY10" fmla="*/ 5475284 h 6556123"/>
              <a:gd name="connsiteX11" fmla="*/ 10580529 w 11661368"/>
              <a:gd name="connsiteY11" fmla="*/ 6556123 h 6556123"/>
              <a:gd name="connsiteX12" fmla="*/ 1132098 w 11661368"/>
              <a:gd name="connsiteY12" fmla="*/ 6556123 h 6556123"/>
              <a:gd name="connsiteX13" fmla="*/ 51259 w 11661368"/>
              <a:gd name="connsiteY13" fmla="*/ 5475284 h 6556123"/>
              <a:gd name="connsiteX14" fmla="*/ 51259 w 11661368"/>
              <a:gd name="connsiteY14" fmla="*/ 1152059 h 6556123"/>
              <a:gd name="connsiteX0" fmla="*/ 51259 w 11661368"/>
              <a:gd name="connsiteY0" fmla="*/ 1184206 h 6588270"/>
              <a:gd name="connsiteX1" fmla="*/ 162097 w 11661368"/>
              <a:gd name="connsiteY1" fmla="*/ 239966 h 6588270"/>
              <a:gd name="connsiteX2" fmla="*/ 37406 w 11661368"/>
              <a:gd name="connsiteY2" fmla="*/ 156838 h 6588270"/>
              <a:gd name="connsiteX3" fmla="*/ 1132098 w 11661368"/>
              <a:gd name="connsiteY3" fmla="*/ 103367 h 6588270"/>
              <a:gd name="connsiteX4" fmla="*/ 2240277 w 11661368"/>
              <a:gd name="connsiteY4" fmla="*/ 129129 h 6588270"/>
              <a:gd name="connsiteX5" fmla="*/ 2960714 w 11661368"/>
              <a:gd name="connsiteY5" fmla="*/ 4438 h 6588270"/>
              <a:gd name="connsiteX6" fmla="*/ 5537660 w 11661368"/>
              <a:gd name="connsiteY6" fmla="*/ 32147 h 6588270"/>
              <a:gd name="connsiteX7" fmla="*/ 9195259 w 11661368"/>
              <a:gd name="connsiteY7" fmla="*/ 156838 h 6588270"/>
              <a:gd name="connsiteX8" fmla="*/ 10580529 w 11661368"/>
              <a:gd name="connsiteY8" fmla="*/ 103367 h 6588270"/>
              <a:gd name="connsiteX9" fmla="*/ 11495115 w 11661368"/>
              <a:gd name="connsiteY9" fmla="*/ 309238 h 6588270"/>
              <a:gd name="connsiteX10" fmla="*/ 11661368 w 11661368"/>
              <a:gd name="connsiteY10" fmla="*/ 1184206 h 6588270"/>
              <a:gd name="connsiteX11" fmla="*/ 11661368 w 11661368"/>
              <a:gd name="connsiteY11" fmla="*/ 5507431 h 6588270"/>
              <a:gd name="connsiteX12" fmla="*/ 10580529 w 11661368"/>
              <a:gd name="connsiteY12" fmla="*/ 6588270 h 6588270"/>
              <a:gd name="connsiteX13" fmla="*/ 1132098 w 11661368"/>
              <a:gd name="connsiteY13" fmla="*/ 6588270 h 6588270"/>
              <a:gd name="connsiteX14" fmla="*/ 51259 w 11661368"/>
              <a:gd name="connsiteY14" fmla="*/ 5507431 h 6588270"/>
              <a:gd name="connsiteX15" fmla="*/ 51259 w 11661368"/>
              <a:gd name="connsiteY15" fmla="*/ 1184206 h 6588270"/>
              <a:gd name="connsiteX0" fmla="*/ 51259 w 11661368"/>
              <a:gd name="connsiteY0" fmla="*/ 1197066 h 6601130"/>
              <a:gd name="connsiteX1" fmla="*/ 162097 w 11661368"/>
              <a:gd name="connsiteY1" fmla="*/ 252826 h 6601130"/>
              <a:gd name="connsiteX2" fmla="*/ 37406 w 11661368"/>
              <a:gd name="connsiteY2" fmla="*/ 169698 h 6601130"/>
              <a:gd name="connsiteX3" fmla="*/ 1132098 w 11661368"/>
              <a:gd name="connsiteY3" fmla="*/ 116227 h 6601130"/>
              <a:gd name="connsiteX4" fmla="*/ 2240277 w 11661368"/>
              <a:gd name="connsiteY4" fmla="*/ 141989 h 6601130"/>
              <a:gd name="connsiteX5" fmla="*/ 2960714 w 11661368"/>
              <a:gd name="connsiteY5" fmla="*/ 17298 h 6601130"/>
              <a:gd name="connsiteX6" fmla="*/ 5537660 w 11661368"/>
              <a:gd name="connsiteY6" fmla="*/ 45007 h 6601130"/>
              <a:gd name="connsiteX7" fmla="*/ 7768241 w 11661368"/>
              <a:gd name="connsiteY7" fmla="*/ 3444 h 6601130"/>
              <a:gd name="connsiteX8" fmla="*/ 9195259 w 11661368"/>
              <a:gd name="connsiteY8" fmla="*/ 169698 h 6601130"/>
              <a:gd name="connsiteX9" fmla="*/ 10580529 w 11661368"/>
              <a:gd name="connsiteY9" fmla="*/ 116227 h 6601130"/>
              <a:gd name="connsiteX10" fmla="*/ 11495115 w 11661368"/>
              <a:gd name="connsiteY10" fmla="*/ 322098 h 6601130"/>
              <a:gd name="connsiteX11" fmla="*/ 11661368 w 11661368"/>
              <a:gd name="connsiteY11" fmla="*/ 1197066 h 6601130"/>
              <a:gd name="connsiteX12" fmla="*/ 11661368 w 11661368"/>
              <a:gd name="connsiteY12" fmla="*/ 5520291 h 6601130"/>
              <a:gd name="connsiteX13" fmla="*/ 10580529 w 11661368"/>
              <a:gd name="connsiteY13" fmla="*/ 6601130 h 6601130"/>
              <a:gd name="connsiteX14" fmla="*/ 1132098 w 11661368"/>
              <a:gd name="connsiteY14" fmla="*/ 6601130 h 6601130"/>
              <a:gd name="connsiteX15" fmla="*/ 51259 w 11661368"/>
              <a:gd name="connsiteY15" fmla="*/ 5520291 h 6601130"/>
              <a:gd name="connsiteX16" fmla="*/ 51259 w 11661368"/>
              <a:gd name="connsiteY16" fmla="*/ 1197066 h 6601130"/>
              <a:gd name="connsiteX0" fmla="*/ 138545 w 11748654"/>
              <a:gd name="connsiteY0" fmla="*/ 1197066 h 6601130"/>
              <a:gd name="connsiteX1" fmla="*/ 249383 w 11748654"/>
              <a:gd name="connsiteY1" fmla="*/ 252826 h 6601130"/>
              <a:gd name="connsiteX2" fmla="*/ 124692 w 11748654"/>
              <a:gd name="connsiteY2" fmla="*/ 169698 h 6601130"/>
              <a:gd name="connsiteX3" fmla="*/ 1219384 w 11748654"/>
              <a:gd name="connsiteY3" fmla="*/ 116227 h 6601130"/>
              <a:gd name="connsiteX4" fmla="*/ 2327563 w 11748654"/>
              <a:gd name="connsiteY4" fmla="*/ 141989 h 6601130"/>
              <a:gd name="connsiteX5" fmla="*/ 3048000 w 11748654"/>
              <a:gd name="connsiteY5" fmla="*/ 17298 h 6601130"/>
              <a:gd name="connsiteX6" fmla="*/ 5624946 w 11748654"/>
              <a:gd name="connsiteY6" fmla="*/ 45007 h 6601130"/>
              <a:gd name="connsiteX7" fmla="*/ 7855527 w 11748654"/>
              <a:gd name="connsiteY7" fmla="*/ 3444 h 6601130"/>
              <a:gd name="connsiteX8" fmla="*/ 9282545 w 11748654"/>
              <a:gd name="connsiteY8" fmla="*/ 169698 h 6601130"/>
              <a:gd name="connsiteX9" fmla="*/ 10667815 w 11748654"/>
              <a:gd name="connsiteY9" fmla="*/ 116227 h 6601130"/>
              <a:gd name="connsiteX10" fmla="*/ 11582401 w 11748654"/>
              <a:gd name="connsiteY10" fmla="*/ 322098 h 6601130"/>
              <a:gd name="connsiteX11" fmla="*/ 11748654 w 11748654"/>
              <a:gd name="connsiteY11" fmla="*/ 1197066 h 6601130"/>
              <a:gd name="connsiteX12" fmla="*/ 11748654 w 11748654"/>
              <a:gd name="connsiteY12" fmla="*/ 5520291 h 6601130"/>
              <a:gd name="connsiteX13" fmla="*/ 10667815 w 11748654"/>
              <a:gd name="connsiteY13" fmla="*/ 6601130 h 6601130"/>
              <a:gd name="connsiteX14" fmla="*/ 1219384 w 11748654"/>
              <a:gd name="connsiteY14" fmla="*/ 6601130 h 6601130"/>
              <a:gd name="connsiteX15" fmla="*/ 138545 w 11748654"/>
              <a:gd name="connsiteY15" fmla="*/ 5520291 h 6601130"/>
              <a:gd name="connsiteX16" fmla="*/ 0 w 11748654"/>
              <a:gd name="connsiteY16" fmla="*/ 2388117 h 6601130"/>
              <a:gd name="connsiteX17" fmla="*/ 138545 w 11748654"/>
              <a:gd name="connsiteY17" fmla="*/ 1197066 h 6601130"/>
              <a:gd name="connsiteX0" fmla="*/ 198421 w 11808530"/>
              <a:gd name="connsiteY0" fmla="*/ 1197066 h 6601130"/>
              <a:gd name="connsiteX1" fmla="*/ 309259 w 11808530"/>
              <a:gd name="connsiteY1" fmla="*/ 252826 h 6601130"/>
              <a:gd name="connsiteX2" fmla="*/ 184568 w 11808530"/>
              <a:gd name="connsiteY2" fmla="*/ 169698 h 6601130"/>
              <a:gd name="connsiteX3" fmla="*/ 1279260 w 11808530"/>
              <a:gd name="connsiteY3" fmla="*/ 116227 h 6601130"/>
              <a:gd name="connsiteX4" fmla="*/ 2387439 w 11808530"/>
              <a:gd name="connsiteY4" fmla="*/ 141989 h 6601130"/>
              <a:gd name="connsiteX5" fmla="*/ 3107876 w 11808530"/>
              <a:gd name="connsiteY5" fmla="*/ 17298 h 6601130"/>
              <a:gd name="connsiteX6" fmla="*/ 5684822 w 11808530"/>
              <a:gd name="connsiteY6" fmla="*/ 45007 h 6601130"/>
              <a:gd name="connsiteX7" fmla="*/ 7915403 w 11808530"/>
              <a:gd name="connsiteY7" fmla="*/ 3444 h 6601130"/>
              <a:gd name="connsiteX8" fmla="*/ 9342421 w 11808530"/>
              <a:gd name="connsiteY8" fmla="*/ 169698 h 6601130"/>
              <a:gd name="connsiteX9" fmla="*/ 10727691 w 11808530"/>
              <a:gd name="connsiteY9" fmla="*/ 116227 h 6601130"/>
              <a:gd name="connsiteX10" fmla="*/ 11642277 w 11808530"/>
              <a:gd name="connsiteY10" fmla="*/ 322098 h 6601130"/>
              <a:gd name="connsiteX11" fmla="*/ 11808530 w 11808530"/>
              <a:gd name="connsiteY11" fmla="*/ 1197066 h 6601130"/>
              <a:gd name="connsiteX12" fmla="*/ 11808530 w 11808530"/>
              <a:gd name="connsiteY12" fmla="*/ 5520291 h 6601130"/>
              <a:gd name="connsiteX13" fmla="*/ 10727691 w 11808530"/>
              <a:gd name="connsiteY13" fmla="*/ 6601130 h 6601130"/>
              <a:gd name="connsiteX14" fmla="*/ 1279260 w 11808530"/>
              <a:gd name="connsiteY14" fmla="*/ 6601130 h 6601130"/>
              <a:gd name="connsiteX15" fmla="*/ 198421 w 11808530"/>
              <a:gd name="connsiteY15" fmla="*/ 5520291 h 6601130"/>
              <a:gd name="connsiteX16" fmla="*/ 4458 w 11808530"/>
              <a:gd name="connsiteY16" fmla="*/ 4480153 h 6601130"/>
              <a:gd name="connsiteX17" fmla="*/ 59876 w 11808530"/>
              <a:gd name="connsiteY17" fmla="*/ 2388117 h 6601130"/>
              <a:gd name="connsiteX18" fmla="*/ 198421 w 11808530"/>
              <a:gd name="connsiteY18" fmla="*/ 1197066 h 6601130"/>
              <a:gd name="connsiteX0" fmla="*/ 198421 w 11808530"/>
              <a:gd name="connsiteY0" fmla="*/ 1197066 h 6601130"/>
              <a:gd name="connsiteX1" fmla="*/ 309259 w 11808530"/>
              <a:gd name="connsiteY1" fmla="*/ 252826 h 6601130"/>
              <a:gd name="connsiteX2" fmla="*/ 184568 w 11808530"/>
              <a:gd name="connsiteY2" fmla="*/ 169698 h 6601130"/>
              <a:gd name="connsiteX3" fmla="*/ 1279260 w 11808530"/>
              <a:gd name="connsiteY3" fmla="*/ 116227 h 6601130"/>
              <a:gd name="connsiteX4" fmla="*/ 2387439 w 11808530"/>
              <a:gd name="connsiteY4" fmla="*/ 141989 h 6601130"/>
              <a:gd name="connsiteX5" fmla="*/ 3107876 w 11808530"/>
              <a:gd name="connsiteY5" fmla="*/ 17298 h 6601130"/>
              <a:gd name="connsiteX6" fmla="*/ 5684822 w 11808530"/>
              <a:gd name="connsiteY6" fmla="*/ 45007 h 6601130"/>
              <a:gd name="connsiteX7" fmla="*/ 7915403 w 11808530"/>
              <a:gd name="connsiteY7" fmla="*/ 3444 h 6601130"/>
              <a:gd name="connsiteX8" fmla="*/ 9342421 w 11808530"/>
              <a:gd name="connsiteY8" fmla="*/ 169698 h 6601130"/>
              <a:gd name="connsiteX9" fmla="*/ 10727691 w 11808530"/>
              <a:gd name="connsiteY9" fmla="*/ 116227 h 6601130"/>
              <a:gd name="connsiteX10" fmla="*/ 11642277 w 11808530"/>
              <a:gd name="connsiteY10" fmla="*/ 322098 h 6601130"/>
              <a:gd name="connsiteX11" fmla="*/ 11808530 w 11808530"/>
              <a:gd name="connsiteY11" fmla="*/ 1197066 h 6601130"/>
              <a:gd name="connsiteX12" fmla="*/ 11808530 w 11808530"/>
              <a:gd name="connsiteY12" fmla="*/ 5520291 h 6601130"/>
              <a:gd name="connsiteX13" fmla="*/ 10727691 w 11808530"/>
              <a:gd name="connsiteY13" fmla="*/ 6601130 h 6601130"/>
              <a:gd name="connsiteX14" fmla="*/ 1279260 w 11808530"/>
              <a:gd name="connsiteY14" fmla="*/ 6601130 h 6601130"/>
              <a:gd name="connsiteX15" fmla="*/ 73730 w 11808530"/>
              <a:gd name="connsiteY15" fmla="*/ 6045717 h 6601130"/>
              <a:gd name="connsiteX16" fmla="*/ 198421 w 11808530"/>
              <a:gd name="connsiteY16" fmla="*/ 5520291 h 6601130"/>
              <a:gd name="connsiteX17" fmla="*/ 4458 w 11808530"/>
              <a:gd name="connsiteY17" fmla="*/ 4480153 h 6601130"/>
              <a:gd name="connsiteX18" fmla="*/ 59876 w 11808530"/>
              <a:gd name="connsiteY18" fmla="*/ 2388117 h 6601130"/>
              <a:gd name="connsiteX19" fmla="*/ 198421 w 11808530"/>
              <a:gd name="connsiteY19" fmla="*/ 1197066 h 6601130"/>
              <a:gd name="connsiteX0" fmla="*/ 198421 w 11808530"/>
              <a:gd name="connsiteY0" fmla="*/ 1197066 h 6601130"/>
              <a:gd name="connsiteX1" fmla="*/ 309259 w 11808530"/>
              <a:gd name="connsiteY1" fmla="*/ 252826 h 6601130"/>
              <a:gd name="connsiteX2" fmla="*/ 184568 w 11808530"/>
              <a:gd name="connsiteY2" fmla="*/ 169698 h 6601130"/>
              <a:gd name="connsiteX3" fmla="*/ 1279260 w 11808530"/>
              <a:gd name="connsiteY3" fmla="*/ 116227 h 6601130"/>
              <a:gd name="connsiteX4" fmla="*/ 2387439 w 11808530"/>
              <a:gd name="connsiteY4" fmla="*/ 141989 h 6601130"/>
              <a:gd name="connsiteX5" fmla="*/ 3107876 w 11808530"/>
              <a:gd name="connsiteY5" fmla="*/ 17298 h 6601130"/>
              <a:gd name="connsiteX6" fmla="*/ 5684822 w 11808530"/>
              <a:gd name="connsiteY6" fmla="*/ 45007 h 6601130"/>
              <a:gd name="connsiteX7" fmla="*/ 7915403 w 11808530"/>
              <a:gd name="connsiteY7" fmla="*/ 3444 h 6601130"/>
              <a:gd name="connsiteX8" fmla="*/ 9342421 w 11808530"/>
              <a:gd name="connsiteY8" fmla="*/ 169698 h 6601130"/>
              <a:gd name="connsiteX9" fmla="*/ 10727691 w 11808530"/>
              <a:gd name="connsiteY9" fmla="*/ 116227 h 6601130"/>
              <a:gd name="connsiteX10" fmla="*/ 11642277 w 11808530"/>
              <a:gd name="connsiteY10" fmla="*/ 322098 h 6601130"/>
              <a:gd name="connsiteX11" fmla="*/ 11808530 w 11808530"/>
              <a:gd name="connsiteY11" fmla="*/ 1197066 h 6601130"/>
              <a:gd name="connsiteX12" fmla="*/ 11808530 w 11808530"/>
              <a:gd name="connsiteY12" fmla="*/ 5520291 h 6601130"/>
              <a:gd name="connsiteX13" fmla="*/ 11656130 w 11808530"/>
              <a:gd name="connsiteY13" fmla="*/ 6308953 h 6601130"/>
              <a:gd name="connsiteX14" fmla="*/ 10727691 w 11808530"/>
              <a:gd name="connsiteY14" fmla="*/ 6601130 h 6601130"/>
              <a:gd name="connsiteX15" fmla="*/ 1279260 w 11808530"/>
              <a:gd name="connsiteY15" fmla="*/ 6601130 h 6601130"/>
              <a:gd name="connsiteX16" fmla="*/ 73730 w 11808530"/>
              <a:gd name="connsiteY16" fmla="*/ 6045717 h 6601130"/>
              <a:gd name="connsiteX17" fmla="*/ 198421 w 11808530"/>
              <a:gd name="connsiteY17" fmla="*/ 5520291 h 6601130"/>
              <a:gd name="connsiteX18" fmla="*/ 4458 w 11808530"/>
              <a:gd name="connsiteY18" fmla="*/ 4480153 h 6601130"/>
              <a:gd name="connsiteX19" fmla="*/ 59876 w 11808530"/>
              <a:gd name="connsiteY19" fmla="*/ 2388117 h 6601130"/>
              <a:gd name="connsiteX20" fmla="*/ 198421 w 11808530"/>
              <a:gd name="connsiteY20" fmla="*/ 1197066 h 6601130"/>
              <a:gd name="connsiteX0" fmla="*/ 198421 w 11864185"/>
              <a:gd name="connsiteY0" fmla="*/ 1197066 h 6601130"/>
              <a:gd name="connsiteX1" fmla="*/ 309259 w 11864185"/>
              <a:gd name="connsiteY1" fmla="*/ 252826 h 6601130"/>
              <a:gd name="connsiteX2" fmla="*/ 184568 w 11864185"/>
              <a:gd name="connsiteY2" fmla="*/ 169698 h 6601130"/>
              <a:gd name="connsiteX3" fmla="*/ 1279260 w 11864185"/>
              <a:gd name="connsiteY3" fmla="*/ 116227 h 6601130"/>
              <a:gd name="connsiteX4" fmla="*/ 2387439 w 11864185"/>
              <a:gd name="connsiteY4" fmla="*/ 141989 h 6601130"/>
              <a:gd name="connsiteX5" fmla="*/ 3107876 w 11864185"/>
              <a:gd name="connsiteY5" fmla="*/ 17298 h 6601130"/>
              <a:gd name="connsiteX6" fmla="*/ 5684822 w 11864185"/>
              <a:gd name="connsiteY6" fmla="*/ 45007 h 6601130"/>
              <a:gd name="connsiteX7" fmla="*/ 7915403 w 11864185"/>
              <a:gd name="connsiteY7" fmla="*/ 3444 h 6601130"/>
              <a:gd name="connsiteX8" fmla="*/ 9342421 w 11864185"/>
              <a:gd name="connsiteY8" fmla="*/ 169698 h 6601130"/>
              <a:gd name="connsiteX9" fmla="*/ 10727691 w 11864185"/>
              <a:gd name="connsiteY9" fmla="*/ 116227 h 6601130"/>
              <a:gd name="connsiteX10" fmla="*/ 11642277 w 11864185"/>
              <a:gd name="connsiteY10" fmla="*/ 322098 h 6601130"/>
              <a:gd name="connsiteX11" fmla="*/ 11808530 w 11864185"/>
              <a:gd name="connsiteY11" fmla="*/ 1197066 h 6601130"/>
              <a:gd name="connsiteX12" fmla="*/ 11863949 w 11864185"/>
              <a:gd name="connsiteY12" fmla="*/ 4812662 h 6601130"/>
              <a:gd name="connsiteX13" fmla="*/ 11808530 w 11864185"/>
              <a:gd name="connsiteY13" fmla="*/ 5520291 h 6601130"/>
              <a:gd name="connsiteX14" fmla="*/ 11656130 w 11864185"/>
              <a:gd name="connsiteY14" fmla="*/ 6308953 h 6601130"/>
              <a:gd name="connsiteX15" fmla="*/ 10727691 w 11864185"/>
              <a:gd name="connsiteY15" fmla="*/ 6601130 h 6601130"/>
              <a:gd name="connsiteX16" fmla="*/ 1279260 w 11864185"/>
              <a:gd name="connsiteY16" fmla="*/ 6601130 h 6601130"/>
              <a:gd name="connsiteX17" fmla="*/ 73730 w 11864185"/>
              <a:gd name="connsiteY17" fmla="*/ 6045717 h 6601130"/>
              <a:gd name="connsiteX18" fmla="*/ 198421 w 11864185"/>
              <a:gd name="connsiteY18" fmla="*/ 5520291 h 6601130"/>
              <a:gd name="connsiteX19" fmla="*/ 4458 w 11864185"/>
              <a:gd name="connsiteY19" fmla="*/ 4480153 h 6601130"/>
              <a:gd name="connsiteX20" fmla="*/ 59876 w 11864185"/>
              <a:gd name="connsiteY20" fmla="*/ 2388117 h 6601130"/>
              <a:gd name="connsiteX21" fmla="*/ 198421 w 11864185"/>
              <a:gd name="connsiteY21" fmla="*/ 1197066 h 6601130"/>
              <a:gd name="connsiteX0" fmla="*/ 198421 w 11893068"/>
              <a:gd name="connsiteY0" fmla="*/ 1197066 h 6601130"/>
              <a:gd name="connsiteX1" fmla="*/ 309259 w 11893068"/>
              <a:gd name="connsiteY1" fmla="*/ 252826 h 6601130"/>
              <a:gd name="connsiteX2" fmla="*/ 184568 w 11893068"/>
              <a:gd name="connsiteY2" fmla="*/ 169698 h 6601130"/>
              <a:gd name="connsiteX3" fmla="*/ 1279260 w 11893068"/>
              <a:gd name="connsiteY3" fmla="*/ 116227 h 6601130"/>
              <a:gd name="connsiteX4" fmla="*/ 2387439 w 11893068"/>
              <a:gd name="connsiteY4" fmla="*/ 141989 h 6601130"/>
              <a:gd name="connsiteX5" fmla="*/ 3107876 w 11893068"/>
              <a:gd name="connsiteY5" fmla="*/ 17298 h 6601130"/>
              <a:gd name="connsiteX6" fmla="*/ 5684822 w 11893068"/>
              <a:gd name="connsiteY6" fmla="*/ 45007 h 6601130"/>
              <a:gd name="connsiteX7" fmla="*/ 7915403 w 11893068"/>
              <a:gd name="connsiteY7" fmla="*/ 3444 h 6601130"/>
              <a:gd name="connsiteX8" fmla="*/ 9342421 w 11893068"/>
              <a:gd name="connsiteY8" fmla="*/ 169698 h 6601130"/>
              <a:gd name="connsiteX9" fmla="*/ 10727691 w 11893068"/>
              <a:gd name="connsiteY9" fmla="*/ 116227 h 6601130"/>
              <a:gd name="connsiteX10" fmla="*/ 11642277 w 11893068"/>
              <a:gd name="connsiteY10" fmla="*/ 322098 h 6601130"/>
              <a:gd name="connsiteX11" fmla="*/ 11808530 w 11893068"/>
              <a:gd name="connsiteY11" fmla="*/ 1197066 h 6601130"/>
              <a:gd name="connsiteX12" fmla="*/ 11891658 w 11893068"/>
              <a:gd name="connsiteY12" fmla="*/ 2221862 h 6601130"/>
              <a:gd name="connsiteX13" fmla="*/ 11863949 w 11893068"/>
              <a:gd name="connsiteY13" fmla="*/ 4812662 h 6601130"/>
              <a:gd name="connsiteX14" fmla="*/ 11808530 w 11893068"/>
              <a:gd name="connsiteY14" fmla="*/ 5520291 h 6601130"/>
              <a:gd name="connsiteX15" fmla="*/ 11656130 w 11893068"/>
              <a:gd name="connsiteY15" fmla="*/ 6308953 h 6601130"/>
              <a:gd name="connsiteX16" fmla="*/ 10727691 w 11893068"/>
              <a:gd name="connsiteY16" fmla="*/ 6601130 h 6601130"/>
              <a:gd name="connsiteX17" fmla="*/ 1279260 w 11893068"/>
              <a:gd name="connsiteY17" fmla="*/ 6601130 h 6601130"/>
              <a:gd name="connsiteX18" fmla="*/ 73730 w 11893068"/>
              <a:gd name="connsiteY18" fmla="*/ 6045717 h 6601130"/>
              <a:gd name="connsiteX19" fmla="*/ 198421 w 11893068"/>
              <a:gd name="connsiteY19" fmla="*/ 5520291 h 6601130"/>
              <a:gd name="connsiteX20" fmla="*/ 4458 w 11893068"/>
              <a:gd name="connsiteY20" fmla="*/ 4480153 h 6601130"/>
              <a:gd name="connsiteX21" fmla="*/ 59876 w 11893068"/>
              <a:gd name="connsiteY21" fmla="*/ 2388117 h 6601130"/>
              <a:gd name="connsiteX22" fmla="*/ 198421 w 11893068"/>
              <a:gd name="connsiteY22" fmla="*/ 1197066 h 6601130"/>
              <a:gd name="connsiteX0" fmla="*/ 198421 w 11893068"/>
              <a:gd name="connsiteY0" fmla="*/ 1197066 h 6601130"/>
              <a:gd name="connsiteX1" fmla="*/ 309259 w 11893068"/>
              <a:gd name="connsiteY1" fmla="*/ 252826 h 6601130"/>
              <a:gd name="connsiteX2" fmla="*/ 184568 w 11893068"/>
              <a:gd name="connsiteY2" fmla="*/ 169698 h 6601130"/>
              <a:gd name="connsiteX3" fmla="*/ 1279260 w 11893068"/>
              <a:gd name="connsiteY3" fmla="*/ 116227 h 6601130"/>
              <a:gd name="connsiteX4" fmla="*/ 2387439 w 11893068"/>
              <a:gd name="connsiteY4" fmla="*/ 141989 h 6601130"/>
              <a:gd name="connsiteX5" fmla="*/ 3107876 w 11893068"/>
              <a:gd name="connsiteY5" fmla="*/ 17298 h 6601130"/>
              <a:gd name="connsiteX6" fmla="*/ 5684822 w 11893068"/>
              <a:gd name="connsiteY6" fmla="*/ 45007 h 6601130"/>
              <a:gd name="connsiteX7" fmla="*/ 7915403 w 11893068"/>
              <a:gd name="connsiteY7" fmla="*/ 3444 h 6601130"/>
              <a:gd name="connsiteX8" fmla="*/ 9342421 w 11893068"/>
              <a:gd name="connsiteY8" fmla="*/ 169698 h 6601130"/>
              <a:gd name="connsiteX9" fmla="*/ 10727691 w 11893068"/>
              <a:gd name="connsiteY9" fmla="*/ 116227 h 6601130"/>
              <a:gd name="connsiteX10" fmla="*/ 11642277 w 11893068"/>
              <a:gd name="connsiteY10" fmla="*/ 322098 h 6601130"/>
              <a:gd name="connsiteX11" fmla="*/ 11808530 w 11893068"/>
              <a:gd name="connsiteY11" fmla="*/ 1197066 h 6601130"/>
              <a:gd name="connsiteX12" fmla="*/ 11891658 w 11893068"/>
              <a:gd name="connsiteY12" fmla="*/ 2221862 h 6601130"/>
              <a:gd name="connsiteX13" fmla="*/ 11863949 w 11893068"/>
              <a:gd name="connsiteY13" fmla="*/ 4812662 h 6601130"/>
              <a:gd name="connsiteX14" fmla="*/ 11808530 w 11893068"/>
              <a:gd name="connsiteY14" fmla="*/ 5520291 h 6601130"/>
              <a:gd name="connsiteX15" fmla="*/ 11656130 w 11893068"/>
              <a:gd name="connsiteY15" fmla="*/ 6308953 h 6601130"/>
              <a:gd name="connsiteX16" fmla="*/ 10727691 w 11893068"/>
              <a:gd name="connsiteY16" fmla="*/ 6601130 h 6601130"/>
              <a:gd name="connsiteX17" fmla="*/ 5961911 w 11893068"/>
              <a:gd name="connsiteY17" fmla="*/ 6516771 h 6601130"/>
              <a:gd name="connsiteX18" fmla="*/ 1279260 w 11893068"/>
              <a:gd name="connsiteY18" fmla="*/ 6601130 h 6601130"/>
              <a:gd name="connsiteX19" fmla="*/ 73730 w 11893068"/>
              <a:gd name="connsiteY19" fmla="*/ 6045717 h 6601130"/>
              <a:gd name="connsiteX20" fmla="*/ 198421 w 11893068"/>
              <a:gd name="connsiteY20" fmla="*/ 5520291 h 6601130"/>
              <a:gd name="connsiteX21" fmla="*/ 4458 w 11893068"/>
              <a:gd name="connsiteY21" fmla="*/ 4480153 h 6601130"/>
              <a:gd name="connsiteX22" fmla="*/ 59876 w 11893068"/>
              <a:gd name="connsiteY22" fmla="*/ 2388117 h 6601130"/>
              <a:gd name="connsiteX23" fmla="*/ 198421 w 11893068"/>
              <a:gd name="connsiteY23" fmla="*/ 1197066 h 6601130"/>
              <a:gd name="connsiteX0" fmla="*/ 198421 w 11893068"/>
              <a:gd name="connsiteY0" fmla="*/ 1197066 h 6646613"/>
              <a:gd name="connsiteX1" fmla="*/ 309259 w 11893068"/>
              <a:gd name="connsiteY1" fmla="*/ 252826 h 6646613"/>
              <a:gd name="connsiteX2" fmla="*/ 184568 w 11893068"/>
              <a:gd name="connsiteY2" fmla="*/ 169698 h 6646613"/>
              <a:gd name="connsiteX3" fmla="*/ 1279260 w 11893068"/>
              <a:gd name="connsiteY3" fmla="*/ 116227 h 6646613"/>
              <a:gd name="connsiteX4" fmla="*/ 2387439 w 11893068"/>
              <a:gd name="connsiteY4" fmla="*/ 141989 h 6646613"/>
              <a:gd name="connsiteX5" fmla="*/ 3107876 w 11893068"/>
              <a:gd name="connsiteY5" fmla="*/ 17298 h 6646613"/>
              <a:gd name="connsiteX6" fmla="*/ 5684822 w 11893068"/>
              <a:gd name="connsiteY6" fmla="*/ 45007 h 6646613"/>
              <a:gd name="connsiteX7" fmla="*/ 7915403 w 11893068"/>
              <a:gd name="connsiteY7" fmla="*/ 3444 h 6646613"/>
              <a:gd name="connsiteX8" fmla="*/ 9342421 w 11893068"/>
              <a:gd name="connsiteY8" fmla="*/ 169698 h 6646613"/>
              <a:gd name="connsiteX9" fmla="*/ 10727691 w 11893068"/>
              <a:gd name="connsiteY9" fmla="*/ 116227 h 6646613"/>
              <a:gd name="connsiteX10" fmla="*/ 11642277 w 11893068"/>
              <a:gd name="connsiteY10" fmla="*/ 322098 h 6646613"/>
              <a:gd name="connsiteX11" fmla="*/ 11808530 w 11893068"/>
              <a:gd name="connsiteY11" fmla="*/ 1197066 h 6646613"/>
              <a:gd name="connsiteX12" fmla="*/ 11891658 w 11893068"/>
              <a:gd name="connsiteY12" fmla="*/ 2221862 h 6646613"/>
              <a:gd name="connsiteX13" fmla="*/ 11863949 w 11893068"/>
              <a:gd name="connsiteY13" fmla="*/ 4812662 h 6646613"/>
              <a:gd name="connsiteX14" fmla="*/ 11808530 w 11893068"/>
              <a:gd name="connsiteY14" fmla="*/ 5520291 h 6646613"/>
              <a:gd name="connsiteX15" fmla="*/ 11656130 w 11893068"/>
              <a:gd name="connsiteY15" fmla="*/ 6308953 h 6646613"/>
              <a:gd name="connsiteX16" fmla="*/ 10727691 w 11893068"/>
              <a:gd name="connsiteY16" fmla="*/ 6601130 h 6646613"/>
              <a:gd name="connsiteX17" fmla="*/ 8441875 w 11893068"/>
              <a:gd name="connsiteY17" fmla="*/ 6641462 h 6646613"/>
              <a:gd name="connsiteX18" fmla="*/ 5961911 w 11893068"/>
              <a:gd name="connsiteY18" fmla="*/ 6516771 h 6646613"/>
              <a:gd name="connsiteX19" fmla="*/ 1279260 w 11893068"/>
              <a:gd name="connsiteY19" fmla="*/ 6601130 h 6646613"/>
              <a:gd name="connsiteX20" fmla="*/ 73730 w 11893068"/>
              <a:gd name="connsiteY20" fmla="*/ 6045717 h 6646613"/>
              <a:gd name="connsiteX21" fmla="*/ 198421 w 11893068"/>
              <a:gd name="connsiteY21" fmla="*/ 5520291 h 6646613"/>
              <a:gd name="connsiteX22" fmla="*/ 4458 w 11893068"/>
              <a:gd name="connsiteY22" fmla="*/ 4480153 h 6646613"/>
              <a:gd name="connsiteX23" fmla="*/ 59876 w 11893068"/>
              <a:gd name="connsiteY23" fmla="*/ 2388117 h 6646613"/>
              <a:gd name="connsiteX24" fmla="*/ 198421 w 11893068"/>
              <a:gd name="connsiteY24" fmla="*/ 1197066 h 6646613"/>
              <a:gd name="connsiteX0" fmla="*/ 198421 w 11893068"/>
              <a:gd name="connsiteY0" fmla="*/ 1197066 h 6655317"/>
              <a:gd name="connsiteX1" fmla="*/ 309259 w 11893068"/>
              <a:gd name="connsiteY1" fmla="*/ 252826 h 6655317"/>
              <a:gd name="connsiteX2" fmla="*/ 184568 w 11893068"/>
              <a:gd name="connsiteY2" fmla="*/ 169698 h 6655317"/>
              <a:gd name="connsiteX3" fmla="*/ 1279260 w 11893068"/>
              <a:gd name="connsiteY3" fmla="*/ 116227 h 6655317"/>
              <a:gd name="connsiteX4" fmla="*/ 2387439 w 11893068"/>
              <a:gd name="connsiteY4" fmla="*/ 141989 h 6655317"/>
              <a:gd name="connsiteX5" fmla="*/ 3107876 w 11893068"/>
              <a:gd name="connsiteY5" fmla="*/ 17298 h 6655317"/>
              <a:gd name="connsiteX6" fmla="*/ 5684822 w 11893068"/>
              <a:gd name="connsiteY6" fmla="*/ 45007 h 6655317"/>
              <a:gd name="connsiteX7" fmla="*/ 7915403 w 11893068"/>
              <a:gd name="connsiteY7" fmla="*/ 3444 h 6655317"/>
              <a:gd name="connsiteX8" fmla="*/ 9342421 w 11893068"/>
              <a:gd name="connsiteY8" fmla="*/ 169698 h 6655317"/>
              <a:gd name="connsiteX9" fmla="*/ 10727691 w 11893068"/>
              <a:gd name="connsiteY9" fmla="*/ 116227 h 6655317"/>
              <a:gd name="connsiteX10" fmla="*/ 11642277 w 11893068"/>
              <a:gd name="connsiteY10" fmla="*/ 322098 h 6655317"/>
              <a:gd name="connsiteX11" fmla="*/ 11808530 w 11893068"/>
              <a:gd name="connsiteY11" fmla="*/ 1197066 h 6655317"/>
              <a:gd name="connsiteX12" fmla="*/ 11891658 w 11893068"/>
              <a:gd name="connsiteY12" fmla="*/ 2221862 h 6655317"/>
              <a:gd name="connsiteX13" fmla="*/ 11863949 w 11893068"/>
              <a:gd name="connsiteY13" fmla="*/ 4812662 h 6655317"/>
              <a:gd name="connsiteX14" fmla="*/ 11808530 w 11893068"/>
              <a:gd name="connsiteY14" fmla="*/ 5520291 h 6655317"/>
              <a:gd name="connsiteX15" fmla="*/ 11656130 w 11893068"/>
              <a:gd name="connsiteY15" fmla="*/ 6308953 h 6655317"/>
              <a:gd name="connsiteX16" fmla="*/ 10727691 w 11893068"/>
              <a:gd name="connsiteY16" fmla="*/ 6601130 h 6655317"/>
              <a:gd name="connsiteX17" fmla="*/ 8441875 w 11893068"/>
              <a:gd name="connsiteY17" fmla="*/ 6641462 h 6655317"/>
              <a:gd name="connsiteX18" fmla="*/ 5961911 w 11893068"/>
              <a:gd name="connsiteY18" fmla="*/ 6516771 h 6655317"/>
              <a:gd name="connsiteX19" fmla="*/ 3592784 w 11893068"/>
              <a:gd name="connsiteY19" fmla="*/ 6655317 h 6655317"/>
              <a:gd name="connsiteX20" fmla="*/ 1279260 w 11893068"/>
              <a:gd name="connsiteY20" fmla="*/ 6601130 h 6655317"/>
              <a:gd name="connsiteX21" fmla="*/ 73730 w 11893068"/>
              <a:gd name="connsiteY21" fmla="*/ 6045717 h 6655317"/>
              <a:gd name="connsiteX22" fmla="*/ 198421 w 11893068"/>
              <a:gd name="connsiteY22" fmla="*/ 5520291 h 6655317"/>
              <a:gd name="connsiteX23" fmla="*/ 4458 w 11893068"/>
              <a:gd name="connsiteY23" fmla="*/ 4480153 h 6655317"/>
              <a:gd name="connsiteX24" fmla="*/ 59876 w 11893068"/>
              <a:gd name="connsiteY24" fmla="*/ 2388117 h 6655317"/>
              <a:gd name="connsiteX25" fmla="*/ 198421 w 11893068"/>
              <a:gd name="connsiteY25" fmla="*/ 1197066 h 6655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1893068" h="6655317">
                <a:moveTo>
                  <a:pt x="198421" y="1197066"/>
                </a:moveTo>
                <a:cubicBezTo>
                  <a:pt x="260767" y="330700"/>
                  <a:pt x="129119" y="432966"/>
                  <a:pt x="309259" y="252826"/>
                </a:cubicBezTo>
                <a:cubicBezTo>
                  <a:pt x="339277" y="74671"/>
                  <a:pt x="45992" y="197083"/>
                  <a:pt x="184568" y="169698"/>
                </a:cubicBezTo>
                <a:cubicBezTo>
                  <a:pt x="323144" y="142313"/>
                  <a:pt x="923660" y="130081"/>
                  <a:pt x="1279260" y="116227"/>
                </a:cubicBezTo>
                <a:cubicBezTo>
                  <a:pt x="1634860" y="102373"/>
                  <a:pt x="2080361" y="144623"/>
                  <a:pt x="2387439" y="141989"/>
                </a:cubicBezTo>
                <a:cubicBezTo>
                  <a:pt x="2694517" y="139355"/>
                  <a:pt x="2558312" y="33462"/>
                  <a:pt x="3107876" y="17298"/>
                </a:cubicBezTo>
                <a:cubicBezTo>
                  <a:pt x="3657440" y="1134"/>
                  <a:pt x="4911277" y="26534"/>
                  <a:pt x="5684822" y="45007"/>
                </a:cubicBezTo>
                <a:cubicBezTo>
                  <a:pt x="6458367" y="63480"/>
                  <a:pt x="7305803" y="-17338"/>
                  <a:pt x="7915403" y="3444"/>
                </a:cubicBezTo>
                <a:cubicBezTo>
                  <a:pt x="8525003" y="24226"/>
                  <a:pt x="8845997" y="171683"/>
                  <a:pt x="9342421" y="169698"/>
                </a:cubicBezTo>
                <a:lnTo>
                  <a:pt x="10727691" y="116227"/>
                </a:lnTo>
                <a:cubicBezTo>
                  <a:pt x="12406369" y="150539"/>
                  <a:pt x="11462137" y="141958"/>
                  <a:pt x="11642277" y="322098"/>
                </a:cubicBezTo>
                <a:cubicBezTo>
                  <a:pt x="11822417" y="502238"/>
                  <a:pt x="11783130" y="878130"/>
                  <a:pt x="11808530" y="1197066"/>
                </a:cubicBezTo>
                <a:cubicBezTo>
                  <a:pt x="11833930" y="1516003"/>
                  <a:pt x="11882422" y="1619263"/>
                  <a:pt x="11891658" y="2221862"/>
                </a:cubicBezTo>
                <a:cubicBezTo>
                  <a:pt x="11900895" y="2824461"/>
                  <a:pt x="11861640" y="4265233"/>
                  <a:pt x="11863949" y="4812662"/>
                </a:cubicBezTo>
                <a:lnTo>
                  <a:pt x="11808530" y="5520291"/>
                </a:lnTo>
                <a:cubicBezTo>
                  <a:pt x="11757730" y="6363036"/>
                  <a:pt x="11836270" y="6128813"/>
                  <a:pt x="11656130" y="6308953"/>
                </a:cubicBezTo>
                <a:cubicBezTo>
                  <a:pt x="11475990" y="6489093"/>
                  <a:pt x="11265709" y="6561876"/>
                  <a:pt x="10727691" y="6601130"/>
                </a:cubicBezTo>
                <a:cubicBezTo>
                  <a:pt x="10189673" y="6640384"/>
                  <a:pt x="9236172" y="6655522"/>
                  <a:pt x="8441875" y="6641462"/>
                </a:cubicBezTo>
                <a:cubicBezTo>
                  <a:pt x="7647578" y="6627402"/>
                  <a:pt x="6777020" y="6535244"/>
                  <a:pt x="5961911" y="6516771"/>
                </a:cubicBezTo>
                <a:cubicBezTo>
                  <a:pt x="5158347" y="6521389"/>
                  <a:pt x="4396348" y="6650699"/>
                  <a:pt x="3592784" y="6655317"/>
                </a:cubicBezTo>
                <a:lnTo>
                  <a:pt x="1279260" y="6601130"/>
                </a:lnTo>
                <a:cubicBezTo>
                  <a:pt x="-461764" y="6494707"/>
                  <a:pt x="253870" y="6225857"/>
                  <a:pt x="73730" y="6045717"/>
                </a:cubicBezTo>
                <a:cubicBezTo>
                  <a:pt x="-106410" y="5865577"/>
                  <a:pt x="244603" y="5767364"/>
                  <a:pt x="198421" y="5520291"/>
                </a:cubicBezTo>
                <a:cubicBezTo>
                  <a:pt x="13663" y="5162177"/>
                  <a:pt x="27549" y="5002182"/>
                  <a:pt x="4458" y="4480153"/>
                </a:cubicBezTo>
                <a:cubicBezTo>
                  <a:pt x="-18633" y="3958124"/>
                  <a:pt x="55258" y="2930680"/>
                  <a:pt x="59876" y="2388117"/>
                </a:cubicBezTo>
                <a:lnTo>
                  <a:pt x="198421" y="1197066"/>
                </a:lnTo>
                <a:close/>
              </a:path>
            </a:pathLst>
          </a:cu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94C6283-EC19-4D1E-A407-0B5C146939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2332" y="3580906"/>
            <a:ext cx="2093828" cy="2675185"/>
          </a:xfrm>
          <a:prstGeom prst="rect">
            <a:avLst/>
          </a:prstGeom>
        </p:spPr>
      </p:pic>
      <p:sp>
        <p:nvSpPr>
          <p:cNvPr id="18" name="Speech Bubble: Rectangle with Corners Rounded 17">
            <a:extLst>
              <a:ext uri="{FF2B5EF4-FFF2-40B4-BE49-F238E27FC236}">
                <a16:creationId xmlns:a16="http://schemas.microsoft.com/office/drawing/2014/main" id="{4E8D89CC-9097-4D40-B558-A2C54F4CA323}"/>
              </a:ext>
            </a:extLst>
          </p:cNvPr>
          <p:cNvSpPr/>
          <p:nvPr/>
        </p:nvSpPr>
        <p:spPr>
          <a:xfrm>
            <a:off x="5162551" y="1613836"/>
            <a:ext cx="5678170" cy="1977089"/>
          </a:xfrm>
          <a:prstGeom prst="wedgeRoundRectCallout">
            <a:avLst>
              <a:gd name="adj1" fmla="val 42483"/>
              <a:gd name="adj2" fmla="val 58854"/>
              <a:gd name="adj3" fmla="val 16667"/>
            </a:avLst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defRPr/>
            </a:pPr>
            <a:r>
              <a:rPr lang="vi-VN" sz="3200" b="1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Sử dụng tiết kiệm thực vật và động vật để ủ phân bón</a:t>
            </a:r>
            <a:r>
              <a:rPr lang="en-US" sz="3200" b="1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nl-NL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 đúng vì việc đó giúp tiết kiệm và bảo vệ môi trường.</a:t>
            </a:r>
            <a:endParaRPr lang="en-US" sz="32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9F3525DE-3EBE-4C27-B91D-601F5AFFA2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0899" y="407563"/>
            <a:ext cx="6128385" cy="82497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92558A2-F466-4E58-A116-7720ACE268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7724" y="1647824"/>
            <a:ext cx="4040155" cy="412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694446"/>
      </p:ext>
    </p:extLst>
  </p:cSld>
  <p:clrMapOvr>
    <a:masterClrMapping/>
  </p:clrMapOvr>
  <p:transition spd="slow"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5"/>
          <p:cNvSpPr/>
          <p:nvPr/>
        </p:nvSpPr>
        <p:spPr>
          <a:xfrm>
            <a:off x="495300" y="76200"/>
            <a:ext cx="11271103" cy="6610349"/>
          </a:xfrm>
          <a:custGeom>
            <a:avLst/>
            <a:gdLst>
              <a:gd name="connsiteX0" fmla="*/ 0 w 11610109"/>
              <a:gd name="connsiteY0" fmla="*/ 1080839 h 6484903"/>
              <a:gd name="connsiteX1" fmla="*/ 1080839 w 11610109"/>
              <a:gd name="connsiteY1" fmla="*/ 0 h 6484903"/>
              <a:gd name="connsiteX2" fmla="*/ 10529270 w 11610109"/>
              <a:gd name="connsiteY2" fmla="*/ 0 h 6484903"/>
              <a:gd name="connsiteX3" fmla="*/ 11610109 w 11610109"/>
              <a:gd name="connsiteY3" fmla="*/ 1080839 h 6484903"/>
              <a:gd name="connsiteX4" fmla="*/ 11610109 w 11610109"/>
              <a:gd name="connsiteY4" fmla="*/ 5404064 h 6484903"/>
              <a:gd name="connsiteX5" fmla="*/ 10529270 w 11610109"/>
              <a:gd name="connsiteY5" fmla="*/ 6484903 h 6484903"/>
              <a:gd name="connsiteX6" fmla="*/ 1080839 w 11610109"/>
              <a:gd name="connsiteY6" fmla="*/ 6484903 h 6484903"/>
              <a:gd name="connsiteX7" fmla="*/ 0 w 11610109"/>
              <a:gd name="connsiteY7" fmla="*/ 5404064 h 6484903"/>
              <a:gd name="connsiteX8" fmla="*/ 0 w 11610109"/>
              <a:gd name="connsiteY8" fmla="*/ 1080839 h 6484903"/>
              <a:gd name="connsiteX0" fmla="*/ 0 w 11610109"/>
              <a:gd name="connsiteY0" fmla="*/ 1080839 h 6484903"/>
              <a:gd name="connsiteX1" fmla="*/ 249383 w 11610109"/>
              <a:gd name="connsiteY1" fmla="*/ 164308 h 6484903"/>
              <a:gd name="connsiteX2" fmla="*/ 1080839 w 11610109"/>
              <a:gd name="connsiteY2" fmla="*/ 0 h 6484903"/>
              <a:gd name="connsiteX3" fmla="*/ 10529270 w 11610109"/>
              <a:gd name="connsiteY3" fmla="*/ 0 h 6484903"/>
              <a:gd name="connsiteX4" fmla="*/ 11610109 w 11610109"/>
              <a:gd name="connsiteY4" fmla="*/ 1080839 h 6484903"/>
              <a:gd name="connsiteX5" fmla="*/ 11610109 w 11610109"/>
              <a:gd name="connsiteY5" fmla="*/ 5404064 h 6484903"/>
              <a:gd name="connsiteX6" fmla="*/ 10529270 w 11610109"/>
              <a:gd name="connsiteY6" fmla="*/ 6484903 h 6484903"/>
              <a:gd name="connsiteX7" fmla="*/ 1080839 w 11610109"/>
              <a:gd name="connsiteY7" fmla="*/ 6484903 h 6484903"/>
              <a:gd name="connsiteX8" fmla="*/ 0 w 11610109"/>
              <a:gd name="connsiteY8" fmla="*/ 5404064 h 6484903"/>
              <a:gd name="connsiteX9" fmla="*/ 0 w 11610109"/>
              <a:gd name="connsiteY9" fmla="*/ 1080839 h 6484903"/>
              <a:gd name="connsiteX0" fmla="*/ 0 w 11610109"/>
              <a:gd name="connsiteY0" fmla="*/ 1080839 h 6484903"/>
              <a:gd name="connsiteX1" fmla="*/ 249383 w 11610109"/>
              <a:gd name="connsiteY1" fmla="*/ 164308 h 6484903"/>
              <a:gd name="connsiteX2" fmla="*/ 1080839 w 11610109"/>
              <a:gd name="connsiteY2" fmla="*/ 0 h 6484903"/>
              <a:gd name="connsiteX3" fmla="*/ 10529270 w 11610109"/>
              <a:gd name="connsiteY3" fmla="*/ 0 h 6484903"/>
              <a:gd name="connsiteX4" fmla="*/ 11610109 w 11610109"/>
              <a:gd name="connsiteY4" fmla="*/ 1080839 h 6484903"/>
              <a:gd name="connsiteX5" fmla="*/ 11610109 w 11610109"/>
              <a:gd name="connsiteY5" fmla="*/ 5404064 h 6484903"/>
              <a:gd name="connsiteX6" fmla="*/ 10529270 w 11610109"/>
              <a:gd name="connsiteY6" fmla="*/ 6484903 h 6484903"/>
              <a:gd name="connsiteX7" fmla="*/ 1080839 w 11610109"/>
              <a:gd name="connsiteY7" fmla="*/ 6484903 h 6484903"/>
              <a:gd name="connsiteX8" fmla="*/ 0 w 11610109"/>
              <a:gd name="connsiteY8" fmla="*/ 5404064 h 6484903"/>
              <a:gd name="connsiteX9" fmla="*/ 0 w 11610109"/>
              <a:gd name="connsiteY9" fmla="*/ 1080839 h 6484903"/>
              <a:gd name="connsiteX0" fmla="*/ 0 w 11610109"/>
              <a:gd name="connsiteY0" fmla="*/ 1080839 h 6484903"/>
              <a:gd name="connsiteX1" fmla="*/ 249383 w 11610109"/>
              <a:gd name="connsiteY1" fmla="*/ 164308 h 6484903"/>
              <a:gd name="connsiteX2" fmla="*/ 318656 w 11610109"/>
              <a:gd name="connsiteY2" fmla="*/ 81180 h 6484903"/>
              <a:gd name="connsiteX3" fmla="*/ 1080839 w 11610109"/>
              <a:gd name="connsiteY3" fmla="*/ 0 h 6484903"/>
              <a:gd name="connsiteX4" fmla="*/ 10529270 w 11610109"/>
              <a:gd name="connsiteY4" fmla="*/ 0 h 6484903"/>
              <a:gd name="connsiteX5" fmla="*/ 11610109 w 11610109"/>
              <a:gd name="connsiteY5" fmla="*/ 1080839 h 6484903"/>
              <a:gd name="connsiteX6" fmla="*/ 11610109 w 11610109"/>
              <a:gd name="connsiteY6" fmla="*/ 5404064 h 6484903"/>
              <a:gd name="connsiteX7" fmla="*/ 10529270 w 11610109"/>
              <a:gd name="connsiteY7" fmla="*/ 6484903 h 6484903"/>
              <a:gd name="connsiteX8" fmla="*/ 1080839 w 11610109"/>
              <a:gd name="connsiteY8" fmla="*/ 6484903 h 6484903"/>
              <a:gd name="connsiteX9" fmla="*/ 0 w 11610109"/>
              <a:gd name="connsiteY9" fmla="*/ 5404064 h 6484903"/>
              <a:gd name="connsiteX10" fmla="*/ 0 w 11610109"/>
              <a:gd name="connsiteY10" fmla="*/ 1080839 h 6484903"/>
              <a:gd name="connsiteX0" fmla="*/ 0 w 11610109"/>
              <a:gd name="connsiteY0" fmla="*/ 1080839 h 6484903"/>
              <a:gd name="connsiteX1" fmla="*/ 110838 w 11610109"/>
              <a:gd name="connsiteY1" fmla="*/ 136599 h 6484903"/>
              <a:gd name="connsiteX2" fmla="*/ 318656 w 11610109"/>
              <a:gd name="connsiteY2" fmla="*/ 81180 h 6484903"/>
              <a:gd name="connsiteX3" fmla="*/ 1080839 w 11610109"/>
              <a:gd name="connsiteY3" fmla="*/ 0 h 6484903"/>
              <a:gd name="connsiteX4" fmla="*/ 10529270 w 11610109"/>
              <a:gd name="connsiteY4" fmla="*/ 0 h 6484903"/>
              <a:gd name="connsiteX5" fmla="*/ 11610109 w 11610109"/>
              <a:gd name="connsiteY5" fmla="*/ 1080839 h 6484903"/>
              <a:gd name="connsiteX6" fmla="*/ 11610109 w 11610109"/>
              <a:gd name="connsiteY6" fmla="*/ 5404064 h 6484903"/>
              <a:gd name="connsiteX7" fmla="*/ 10529270 w 11610109"/>
              <a:gd name="connsiteY7" fmla="*/ 6484903 h 6484903"/>
              <a:gd name="connsiteX8" fmla="*/ 1080839 w 11610109"/>
              <a:gd name="connsiteY8" fmla="*/ 6484903 h 6484903"/>
              <a:gd name="connsiteX9" fmla="*/ 0 w 11610109"/>
              <a:gd name="connsiteY9" fmla="*/ 5404064 h 6484903"/>
              <a:gd name="connsiteX10" fmla="*/ 0 w 11610109"/>
              <a:gd name="connsiteY10" fmla="*/ 1080839 h 6484903"/>
              <a:gd name="connsiteX0" fmla="*/ 0 w 11610109"/>
              <a:gd name="connsiteY0" fmla="*/ 1080839 h 6484903"/>
              <a:gd name="connsiteX1" fmla="*/ 110838 w 11610109"/>
              <a:gd name="connsiteY1" fmla="*/ 136599 h 6484903"/>
              <a:gd name="connsiteX2" fmla="*/ 110838 w 11610109"/>
              <a:gd name="connsiteY2" fmla="*/ 178162 h 6484903"/>
              <a:gd name="connsiteX3" fmla="*/ 1080839 w 11610109"/>
              <a:gd name="connsiteY3" fmla="*/ 0 h 6484903"/>
              <a:gd name="connsiteX4" fmla="*/ 10529270 w 11610109"/>
              <a:gd name="connsiteY4" fmla="*/ 0 h 6484903"/>
              <a:gd name="connsiteX5" fmla="*/ 11610109 w 11610109"/>
              <a:gd name="connsiteY5" fmla="*/ 1080839 h 6484903"/>
              <a:gd name="connsiteX6" fmla="*/ 11610109 w 11610109"/>
              <a:gd name="connsiteY6" fmla="*/ 5404064 h 6484903"/>
              <a:gd name="connsiteX7" fmla="*/ 10529270 w 11610109"/>
              <a:gd name="connsiteY7" fmla="*/ 6484903 h 6484903"/>
              <a:gd name="connsiteX8" fmla="*/ 1080839 w 11610109"/>
              <a:gd name="connsiteY8" fmla="*/ 6484903 h 6484903"/>
              <a:gd name="connsiteX9" fmla="*/ 0 w 11610109"/>
              <a:gd name="connsiteY9" fmla="*/ 5404064 h 6484903"/>
              <a:gd name="connsiteX10" fmla="*/ 0 w 11610109"/>
              <a:gd name="connsiteY10" fmla="*/ 1080839 h 6484903"/>
              <a:gd name="connsiteX0" fmla="*/ 0 w 11610109"/>
              <a:gd name="connsiteY0" fmla="*/ 1080839 h 6484903"/>
              <a:gd name="connsiteX1" fmla="*/ 110838 w 11610109"/>
              <a:gd name="connsiteY1" fmla="*/ 136599 h 6484903"/>
              <a:gd name="connsiteX2" fmla="*/ 110838 w 11610109"/>
              <a:gd name="connsiteY2" fmla="*/ 178162 h 6484903"/>
              <a:gd name="connsiteX3" fmla="*/ 1080839 w 11610109"/>
              <a:gd name="connsiteY3" fmla="*/ 0 h 6484903"/>
              <a:gd name="connsiteX4" fmla="*/ 10529270 w 11610109"/>
              <a:gd name="connsiteY4" fmla="*/ 0 h 6484903"/>
              <a:gd name="connsiteX5" fmla="*/ 11443856 w 11610109"/>
              <a:gd name="connsiteY5" fmla="*/ 205871 h 6484903"/>
              <a:gd name="connsiteX6" fmla="*/ 11610109 w 11610109"/>
              <a:gd name="connsiteY6" fmla="*/ 1080839 h 6484903"/>
              <a:gd name="connsiteX7" fmla="*/ 11610109 w 11610109"/>
              <a:gd name="connsiteY7" fmla="*/ 5404064 h 6484903"/>
              <a:gd name="connsiteX8" fmla="*/ 10529270 w 11610109"/>
              <a:gd name="connsiteY8" fmla="*/ 6484903 h 6484903"/>
              <a:gd name="connsiteX9" fmla="*/ 1080839 w 11610109"/>
              <a:gd name="connsiteY9" fmla="*/ 6484903 h 6484903"/>
              <a:gd name="connsiteX10" fmla="*/ 0 w 11610109"/>
              <a:gd name="connsiteY10" fmla="*/ 5404064 h 6484903"/>
              <a:gd name="connsiteX11" fmla="*/ 0 w 11610109"/>
              <a:gd name="connsiteY11" fmla="*/ 1080839 h 6484903"/>
              <a:gd name="connsiteX0" fmla="*/ 68202 w 11678311"/>
              <a:gd name="connsiteY0" fmla="*/ 1080839 h 6484903"/>
              <a:gd name="connsiteX1" fmla="*/ 179040 w 11678311"/>
              <a:gd name="connsiteY1" fmla="*/ 136599 h 6484903"/>
              <a:gd name="connsiteX2" fmla="*/ 54349 w 11678311"/>
              <a:gd name="connsiteY2" fmla="*/ 53471 h 6484903"/>
              <a:gd name="connsiteX3" fmla="*/ 1149041 w 11678311"/>
              <a:gd name="connsiteY3" fmla="*/ 0 h 6484903"/>
              <a:gd name="connsiteX4" fmla="*/ 10597472 w 11678311"/>
              <a:gd name="connsiteY4" fmla="*/ 0 h 6484903"/>
              <a:gd name="connsiteX5" fmla="*/ 11512058 w 11678311"/>
              <a:gd name="connsiteY5" fmla="*/ 205871 h 6484903"/>
              <a:gd name="connsiteX6" fmla="*/ 11678311 w 11678311"/>
              <a:gd name="connsiteY6" fmla="*/ 1080839 h 6484903"/>
              <a:gd name="connsiteX7" fmla="*/ 11678311 w 11678311"/>
              <a:gd name="connsiteY7" fmla="*/ 5404064 h 6484903"/>
              <a:gd name="connsiteX8" fmla="*/ 10597472 w 11678311"/>
              <a:gd name="connsiteY8" fmla="*/ 6484903 h 6484903"/>
              <a:gd name="connsiteX9" fmla="*/ 1149041 w 11678311"/>
              <a:gd name="connsiteY9" fmla="*/ 6484903 h 6484903"/>
              <a:gd name="connsiteX10" fmla="*/ 68202 w 11678311"/>
              <a:gd name="connsiteY10" fmla="*/ 5404064 h 6484903"/>
              <a:gd name="connsiteX11" fmla="*/ 68202 w 11678311"/>
              <a:gd name="connsiteY11" fmla="*/ 1080839 h 6484903"/>
              <a:gd name="connsiteX0" fmla="*/ 51259 w 11661368"/>
              <a:gd name="connsiteY0" fmla="*/ 1152059 h 6556123"/>
              <a:gd name="connsiteX1" fmla="*/ 162097 w 11661368"/>
              <a:gd name="connsiteY1" fmla="*/ 207819 h 6556123"/>
              <a:gd name="connsiteX2" fmla="*/ 37406 w 11661368"/>
              <a:gd name="connsiteY2" fmla="*/ 124691 h 6556123"/>
              <a:gd name="connsiteX3" fmla="*/ 1132098 w 11661368"/>
              <a:gd name="connsiteY3" fmla="*/ 71220 h 6556123"/>
              <a:gd name="connsiteX4" fmla="*/ 5537660 w 11661368"/>
              <a:gd name="connsiteY4" fmla="*/ 0 h 6556123"/>
              <a:gd name="connsiteX5" fmla="*/ 10580529 w 11661368"/>
              <a:gd name="connsiteY5" fmla="*/ 71220 h 6556123"/>
              <a:gd name="connsiteX6" fmla="*/ 11495115 w 11661368"/>
              <a:gd name="connsiteY6" fmla="*/ 277091 h 6556123"/>
              <a:gd name="connsiteX7" fmla="*/ 11661368 w 11661368"/>
              <a:gd name="connsiteY7" fmla="*/ 1152059 h 6556123"/>
              <a:gd name="connsiteX8" fmla="*/ 11661368 w 11661368"/>
              <a:gd name="connsiteY8" fmla="*/ 5475284 h 6556123"/>
              <a:gd name="connsiteX9" fmla="*/ 10580529 w 11661368"/>
              <a:gd name="connsiteY9" fmla="*/ 6556123 h 6556123"/>
              <a:gd name="connsiteX10" fmla="*/ 1132098 w 11661368"/>
              <a:gd name="connsiteY10" fmla="*/ 6556123 h 6556123"/>
              <a:gd name="connsiteX11" fmla="*/ 51259 w 11661368"/>
              <a:gd name="connsiteY11" fmla="*/ 5475284 h 6556123"/>
              <a:gd name="connsiteX12" fmla="*/ 51259 w 11661368"/>
              <a:gd name="connsiteY12" fmla="*/ 1152059 h 6556123"/>
              <a:gd name="connsiteX0" fmla="*/ 51259 w 11661368"/>
              <a:gd name="connsiteY0" fmla="*/ 1152255 h 6556319"/>
              <a:gd name="connsiteX1" fmla="*/ 162097 w 11661368"/>
              <a:gd name="connsiteY1" fmla="*/ 208015 h 6556319"/>
              <a:gd name="connsiteX2" fmla="*/ 37406 w 11661368"/>
              <a:gd name="connsiteY2" fmla="*/ 124887 h 6556319"/>
              <a:gd name="connsiteX3" fmla="*/ 1132098 w 11661368"/>
              <a:gd name="connsiteY3" fmla="*/ 71416 h 6556319"/>
              <a:gd name="connsiteX4" fmla="*/ 2240277 w 11661368"/>
              <a:gd name="connsiteY4" fmla="*/ 97178 h 6556319"/>
              <a:gd name="connsiteX5" fmla="*/ 5537660 w 11661368"/>
              <a:gd name="connsiteY5" fmla="*/ 196 h 6556319"/>
              <a:gd name="connsiteX6" fmla="*/ 10580529 w 11661368"/>
              <a:gd name="connsiteY6" fmla="*/ 71416 h 6556319"/>
              <a:gd name="connsiteX7" fmla="*/ 11495115 w 11661368"/>
              <a:gd name="connsiteY7" fmla="*/ 277287 h 6556319"/>
              <a:gd name="connsiteX8" fmla="*/ 11661368 w 11661368"/>
              <a:gd name="connsiteY8" fmla="*/ 1152255 h 6556319"/>
              <a:gd name="connsiteX9" fmla="*/ 11661368 w 11661368"/>
              <a:gd name="connsiteY9" fmla="*/ 5475480 h 6556319"/>
              <a:gd name="connsiteX10" fmla="*/ 10580529 w 11661368"/>
              <a:gd name="connsiteY10" fmla="*/ 6556319 h 6556319"/>
              <a:gd name="connsiteX11" fmla="*/ 1132098 w 11661368"/>
              <a:gd name="connsiteY11" fmla="*/ 6556319 h 6556319"/>
              <a:gd name="connsiteX12" fmla="*/ 51259 w 11661368"/>
              <a:gd name="connsiteY12" fmla="*/ 5475480 h 6556319"/>
              <a:gd name="connsiteX13" fmla="*/ 51259 w 11661368"/>
              <a:gd name="connsiteY13" fmla="*/ 1152255 h 6556319"/>
              <a:gd name="connsiteX0" fmla="*/ 51259 w 11661368"/>
              <a:gd name="connsiteY0" fmla="*/ 1152059 h 6556123"/>
              <a:gd name="connsiteX1" fmla="*/ 162097 w 11661368"/>
              <a:gd name="connsiteY1" fmla="*/ 207819 h 6556123"/>
              <a:gd name="connsiteX2" fmla="*/ 37406 w 11661368"/>
              <a:gd name="connsiteY2" fmla="*/ 124691 h 6556123"/>
              <a:gd name="connsiteX3" fmla="*/ 1132098 w 11661368"/>
              <a:gd name="connsiteY3" fmla="*/ 71220 h 6556123"/>
              <a:gd name="connsiteX4" fmla="*/ 2240277 w 11661368"/>
              <a:gd name="connsiteY4" fmla="*/ 96982 h 6556123"/>
              <a:gd name="connsiteX5" fmla="*/ 5537660 w 11661368"/>
              <a:gd name="connsiteY5" fmla="*/ 0 h 6556123"/>
              <a:gd name="connsiteX6" fmla="*/ 9195259 w 11661368"/>
              <a:gd name="connsiteY6" fmla="*/ 124691 h 6556123"/>
              <a:gd name="connsiteX7" fmla="*/ 10580529 w 11661368"/>
              <a:gd name="connsiteY7" fmla="*/ 71220 h 6556123"/>
              <a:gd name="connsiteX8" fmla="*/ 11495115 w 11661368"/>
              <a:gd name="connsiteY8" fmla="*/ 277091 h 6556123"/>
              <a:gd name="connsiteX9" fmla="*/ 11661368 w 11661368"/>
              <a:gd name="connsiteY9" fmla="*/ 1152059 h 6556123"/>
              <a:gd name="connsiteX10" fmla="*/ 11661368 w 11661368"/>
              <a:gd name="connsiteY10" fmla="*/ 5475284 h 6556123"/>
              <a:gd name="connsiteX11" fmla="*/ 10580529 w 11661368"/>
              <a:gd name="connsiteY11" fmla="*/ 6556123 h 6556123"/>
              <a:gd name="connsiteX12" fmla="*/ 1132098 w 11661368"/>
              <a:gd name="connsiteY12" fmla="*/ 6556123 h 6556123"/>
              <a:gd name="connsiteX13" fmla="*/ 51259 w 11661368"/>
              <a:gd name="connsiteY13" fmla="*/ 5475284 h 6556123"/>
              <a:gd name="connsiteX14" fmla="*/ 51259 w 11661368"/>
              <a:gd name="connsiteY14" fmla="*/ 1152059 h 6556123"/>
              <a:gd name="connsiteX0" fmla="*/ 51259 w 11661368"/>
              <a:gd name="connsiteY0" fmla="*/ 1184206 h 6588270"/>
              <a:gd name="connsiteX1" fmla="*/ 162097 w 11661368"/>
              <a:gd name="connsiteY1" fmla="*/ 239966 h 6588270"/>
              <a:gd name="connsiteX2" fmla="*/ 37406 w 11661368"/>
              <a:gd name="connsiteY2" fmla="*/ 156838 h 6588270"/>
              <a:gd name="connsiteX3" fmla="*/ 1132098 w 11661368"/>
              <a:gd name="connsiteY3" fmla="*/ 103367 h 6588270"/>
              <a:gd name="connsiteX4" fmla="*/ 2240277 w 11661368"/>
              <a:gd name="connsiteY4" fmla="*/ 129129 h 6588270"/>
              <a:gd name="connsiteX5" fmla="*/ 2960714 w 11661368"/>
              <a:gd name="connsiteY5" fmla="*/ 4438 h 6588270"/>
              <a:gd name="connsiteX6" fmla="*/ 5537660 w 11661368"/>
              <a:gd name="connsiteY6" fmla="*/ 32147 h 6588270"/>
              <a:gd name="connsiteX7" fmla="*/ 9195259 w 11661368"/>
              <a:gd name="connsiteY7" fmla="*/ 156838 h 6588270"/>
              <a:gd name="connsiteX8" fmla="*/ 10580529 w 11661368"/>
              <a:gd name="connsiteY8" fmla="*/ 103367 h 6588270"/>
              <a:gd name="connsiteX9" fmla="*/ 11495115 w 11661368"/>
              <a:gd name="connsiteY9" fmla="*/ 309238 h 6588270"/>
              <a:gd name="connsiteX10" fmla="*/ 11661368 w 11661368"/>
              <a:gd name="connsiteY10" fmla="*/ 1184206 h 6588270"/>
              <a:gd name="connsiteX11" fmla="*/ 11661368 w 11661368"/>
              <a:gd name="connsiteY11" fmla="*/ 5507431 h 6588270"/>
              <a:gd name="connsiteX12" fmla="*/ 10580529 w 11661368"/>
              <a:gd name="connsiteY12" fmla="*/ 6588270 h 6588270"/>
              <a:gd name="connsiteX13" fmla="*/ 1132098 w 11661368"/>
              <a:gd name="connsiteY13" fmla="*/ 6588270 h 6588270"/>
              <a:gd name="connsiteX14" fmla="*/ 51259 w 11661368"/>
              <a:gd name="connsiteY14" fmla="*/ 5507431 h 6588270"/>
              <a:gd name="connsiteX15" fmla="*/ 51259 w 11661368"/>
              <a:gd name="connsiteY15" fmla="*/ 1184206 h 6588270"/>
              <a:gd name="connsiteX0" fmla="*/ 51259 w 11661368"/>
              <a:gd name="connsiteY0" fmla="*/ 1197066 h 6601130"/>
              <a:gd name="connsiteX1" fmla="*/ 162097 w 11661368"/>
              <a:gd name="connsiteY1" fmla="*/ 252826 h 6601130"/>
              <a:gd name="connsiteX2" fmla="*/ 37406 w 11661368"/>
              <a:gd name="connsiteY2" fmla="*/ 169698 h 6601130"/>
              <a:gd name="connsiteX3" fmla="*/ 1132098 w 11661368"/>
              <a:gd name="connsiteY3" fmla="*/ 116227 h 6601130"/>
              <a:gd name="connsiteX4" fmla="*/ 2240277 w 11661368"/>
              <a:gd name="connsiteY4" fmla="*/ 141989 h 6601130"/>
              <a:gd name="connsiteX5" fmla="*/ 2960714 w 11661368"/>
              <a:gd name="connsiteY5" fmla="*/ 17298 h 6601130"/>
              <a:gd name="connsiteX6" fmla="*/ 5537660 w 11661368"/>
              <a:gd name="connsiteY6" fmla="*/ 45007 h 6601130"/>
              <a:gd name="connsiteX7" fmla="*/ 7768241 w 11661368"/>
              <a:gd name="connsiteY7" fmla="*/ 3444 h 6601130"/>
              <a:gd name="connsiteX8" fmla="*/ 9195259 w 11661368"/>
              <a:gd name="connsiteY8" fmla="*/ 169698 h 6601130"/>
              <a:gd name="connsiteX9" fmla="*/ 10580529 w 11661368"/>
              <a:gd name="connsiteY9" fmla="*/ 116227 h 6601130"/>
              <a:gd name="connsiteX10" fmla="*/ 11495115 w 11661368"/>
              <a:gd name="connsiteY10" fmla="*/ 322098 h 6601130"/>
              <a:gd name="connsiteX11" fmla="*/ 11661368 w 11661368"/>
              <a:gd name="connsiteY11" fmla="*/ 1197066 h 6601130"/>
              <a:gd name="connsiteX12" fmla="*/ 11661368 w 11661368"/>
              <a:gd name="connsiteY12" fmla="*/ 5520291 h 6601130"/>
              <a:gd name="connsiteX13" fmla="*/ 10580529 w 11661368"/>
              <a:gd name="connsiteY13" fmla="*/ 6601130 h 6601130"/>
              <a:gd name="connsiteX14" fmla="*/ 1132098 w 11661368"/>
              <a:gd name="connsiteY14" fmla="*/ 6601130 h 6601130"/>
              <a:gd name="connsiteX15" fmla="*/ 51259 w 11661368"/>
              <a:gd name="connsiteY15" fmla="*/ 5520291 h 6601130"/>
              <a:gd name="connsiteX16" fmla="*/ 51259 w 11661368"/>
              <a:gd name="connsiteY16" fmla="*/ 1197066 h 6601130"/>
              <a:gd name="connsiteX0" fmla="*/ 138545 w 11748654"/>
              <a:gd name="connsiteY0" fmla="*/ 1197066 h 6601130"/>
              <a:gd name="connsiteX1" fmla="*/ 249383 w 11748654"/>
              <a:gd name="connsiteY1" fmla="*/ 252826 h 6601130"/>
              <a:gd name="connsiteX2" fmla="*/ 124692 w 11748654"/>
              <a:gd name="connsiteY2" fmla="*/ 169698 h 6601130"/>
              <a:gd name="connsiteX3" fmla="*/ 1219384 w 11748654"/>
              <a:gd name="connsiteY3" fmla="*/ 116227 h 6601130"/>
              <a:gd name="connsiteX4" fmla="*/ 2327563 w 11748654"/>
              <a:gd name="connsiteY4" fmla="*/ 141989 h 6601130"/>
              <a:gd name="connsiteX5" fmla="*/ 3048000 w 11748654"/>
              <a:gd name="connsiteY5" fmla="*/ 17298 h 6601130"/>
              <a:gd name="connsiteX6" fmla="*/ 5624946 w 11748654"/>
              <a:gd name="connsiteY6" fmla="*/ 45007 h 6601130"/>
              <a:gd name="connsiteX7" fmla="*/ 7855527 w 11748654"/>
              <a:gd name="connsiteY7" fmla="*/ 3444 h 6601130"/>
              <a:gd name="connsiteX8" fmla="*/ 9282545 w 11748654"/>
              <a:gd name="connsiteY8" fmla="*/ 169698 h 6601130"/>
              <a:gd name="connsiteX9" fmla="*/ 10667815 w 11748654"/>
              <a:gd name="connsiteY9" fmla="*/ 116227 h 6601130"/>
              <a:gd name="connsiteX10" fmla="*/ 11582401 w 11748654"/>
              <a:gd name="connsiteY10" fmla="*/ 322098 h 6601130"/>
              <a:gd name="connsiteX11" fmla="*/ 11748654 w 11748654"/>
              <a:gd name="connsiteY11" fmla="*/ 1197066 h 6601130"/>
              <a:gd name="connsiteX12" fmla="*/ 11748654 w 11748654"/>
              <a:gd name="connsiteY12" fmla="*/ 5520291 h 6601130"/>
              <a:gd name="connsiteX13" fmla="*/ 10667815 w 11748654"/>
              <a:gd name="connsiteY13" fmla="*/ 6601130 h 6601130"/>
              <a:gd name="connsiteX14" fmla="*/ 1219384 w 11748654"/>
              <a:gd name="connsiteY14" fmla="*/ 6601130 h 6601130"/>
              <a:gd name="connsiteX15" fmla="*/ 138545 w 11748654"/>
              <a:gd name="connsiteY15" fmla="*/ 5520291 h 6601130"/>
              <a:gd name="connsiteX16" fmla="*/ 0 w 11748654"/>
              <a:gd name="connsiteY16" fmla="*/ 2388117 h 6601130"/>
              <a:gd name="connsiteX17" fmla="*/ 138545 w 11748654"/>
              <a:gd name="connsiteY17" fmla="*/ 1197066 h 6601130"/>
              <a:gd name="connsiteX0" fmla="*/ 198421 w 11808530"/>
              <a:gd name="connsiteY0" fmla="*/ 1197066 h 6601130"/>
              <a:gd name="connsiteX1" fmla="*/ 309259 w 11808530"/>
              <a:gd name="connsiteY1" fmla="*/ 252826 h 6601130"/>
              <a:gd name="connsiteX2" fmla="*/ 184568 w 11808530"/>
              <a:gd name="connsiteY2" fmla="*/ 169698 h 6601130"/>
              <a:gd name="connsiteX3" fmla="*/ 1279260 w 11808530"/>
              <a:gd name="connsiteY3" fmla="*/ 116227 h 6601130"/>
              <a:gd name="connsiteX4" fmla="*/ 2387439 w 11808530"/>
              <a:gd name="connsiteY4" fmla="*/ 141989 h 6601130"/>
              <a:gd name="connsiteX5" fmla="*/ 3107876 w 11808530"/>
              <a:gd name="connsiteY5" fmla="*/ 17298 h 6601130"/>
              <a:gd name="connsiteX6" fmla="*/ 5684822 w 11808530"/>
              <a:gd name="connsiteY6" fmla="*/ 45007 h 6601130"/>
              <a:gd name="connsiteX7" fmla="*/ 7915403 w 11808530"/>
              <a:gd name="connsiteY7" fmla="*/ 3444 h 6601130"/>
              <a:gd name="connsiteX8" fmla="*/ 9342421 w 11808530"/>
              <a:gd name="connsiteY8" fmla="*/ 169698 h 6601130"/>
              <a:gd name="connsiteX9" fmla="*/ 10727691 w 11808530"/>
              <a:gd name="connsiteY9" fmla="*/ 116227 h 6601130"/>
              <a:gd name="connsiteX10" fmla="*/ 11642277 w 11808530"/>
              <a:gd name="connsiteY10" fmla="*/ 322098 h 6601130"/>
              <a:gd name="connsiteX11" fmla="*/ 11808530 w 11808530"/>
              <a:gd name="connsiteY11" fmla="*/ 1197066 h 6601130"/>
              <a:gd name="connsiteX12" fmla="*/ 11808530 w 11808530"/>
              <a:gd name="connsiteY12" fmla="*/ 5520291 h 6601130"/>
              <a:gd name="connsiteX13" fmla="*/ 10727691 w 11808530"/>
              <a:gd name="connsiteY13" fmla="*/ 6601130 h 6601130"/>
              <a:gd name="connsiteX14" fmla="*/ 1279260 w 11808530"/>
              <a:gd name="connsiteY14" fmla="*/ 6601130 h 6601130"/>
              <a:gd name="connsiteX15" fmla="*/ 198421 w 11808530"/>
              <a:gd name="connsiteY15" fmla="*/ 5520291 h 6601130"/>
              <a:gd name="connsiteX16" fmla="*/ 4458 w 11808530"/>
              <a:gd name="connsiteY16" fmla="*/ 4480153 h 6601130"/>
              <a:gd name="connsiteX17" fmla="*/ 59876 w 11808530"/>
              <a:gd name="connsiteY17" fmla="*/ 2388117 h 6601130"/>
              <a:gd name="connsiteX18" fmla="*/ 198421 w 11808530"/>
              <a:gd name="connsiteY18" fmla="*/ 1197066 h 6601130"/>
              <a:gd name="connsiteX0" fmla="*/ 198421 w 11808530"/>
              <a:gd name="connsiteY0" fmla="*/ 1197066 h 6601130"/>
              <a:gd name="connsiteX1" fmla="*/ 309259 w 11808530"/>
              <a:gd name="connsiteY1" fmla="*/ 252826 h 6601130"/>
              <a:gd name="connsiteX2" fmla="*/ 184568 w 11808530"/>
              <a:gd name="connsiteY2" fmla="*/ 169698 h 6601130"/>
              <a:gd name="connsiteX3" fmla="*/ 1279260 w 11808530"/>
              <a:gd name="connsiteY3" fmla="*/ 116227 h 6601130"/>
              <a:gd name="connsiteX4" fmla="*/ 2387439 w 11808530"/>
              <a:gd name="connsiteY4" fmla="*/ 141989 h 6601130"/>
              <a:gd name="connsiteX5" fmla="*/ 3107876 w 11808530"/>
              <a:gd name="connsiteY5" fmla="*/ 17298 h 6601130"/>
              <a:gd name="connsiteX6" fmla="*/ 5684822 w 11808530"/>
              <a:gd name="connsiteY6" fmla="*/ 45007 h 6601130"/>
              <a:gd name="connsiteX7" fmla="*/ 7915403 w 11808530"/>
              <a:gd name="connsiteY7" fmla="*/ 3444 h 6601130"/>
              <a:gd name="connsiteX8" fmla="*/ 9342421 w 11808530"/>
              <a:gd name="connsiteY8" fmla="*/ 169698 h 6601130"/>
              <a:gd name="connsiteX9" fmla="*/ 10727691 w 11808530"/>
              <a:gd name="connsiteY9" fmla="*/ 116227 h 6601130"/>
              <a:gd name="connsiteX10" fmla="*/ 11642277 w 11808530"/>
              <a:gd name="connsiteY10" fmla="*/ 322098 h 6601130"/>
              <a:gd name="connsiteX11" fmla="*/ 11808530 w 11808530"/>
              <a:gd name="connsiteY11" fmla="*/ 1197066 h 6601130"/>
              <a:gd name="connsiteX12" fmla="*/ 11808530 w 11808530"/>
              <a:gd name="connsiteY12" fmla="*/ 5520291 h 6601130"/>
              <a:gd name="connsiteX13" fmla="*/ 10727691 w 11808530"/>
              <a:gd name="connsiteY13" fmla="*/ 6601130 h 6601130"/>
              <a:gd name="connsiteX14" fmla="*/ 1279260 w 11808530"/>
              <a:gd name="connsiteY14" fmla="*/ 6601130 h 6601130"/>
              <a:gd name="connsiteX15" fmla="*/ 73730 w 11808530"/>
              <a:gd name="connsiteY15" fmla="*/ 6045717 h 6601130"/>
              <a:gd name="connsiteX16" fmla="*/ 198421 w 11808530"/>
              <a:gd name="connsiteY16" fmla="*/ 5520291 h 6601130"/>
              <a:gd name="connsiteX17" fmla="*/ 4458 w 11808530"/>
              <a:gd name="connsiteY17" fmla="*/ 4480153 h 6601130"/>
              <a:gd name="connsiteX18" fmla="*/ 59876 w 11808530"/>
              <a:gd name="connsiteY18" fmla="*/ 2388117 h 6601130"/>
              <a:gd name="connsiteX19" fmla="*/ 198421 w 11808530"/>
              <a:gd name="connsiteY19" fmla="*/ 1197066 h 6601130"/>
              <a:gd name="connsiteX0" fmla="*/ 198421 w 11808530"/>
              <a:gd name="connsiteY0" fmla="*/ 1197066 h 6601130"/>
              <a:gd name="connsiteX1" fmla="*/ 309259 w 11808530"/>
              <a:gd name="connsiteY1" fmla="*/ 252826 h 6601130"/>
              <a:gd name="connsiteX2" fmla="*/ 184568 w 11808530"/>
              <a:gd name="connsiteY2" fmla="*/ 169698 h 6601130"/>
              <a:gd name="connsiteX3" fmla="*/ 1279260 w 11808530"/>
              <a:gd name="connsiteY3" fmla="*/ 116227 h 6601130"/>
              <a:gd name="connsiteX4" fmla="*/ 2387439 w 11808530"/>
              <a:gd name="connsiteY4" fmla="*/ 141989 h 6601130"/>
              <a:gd name="connsiteX5" fmla="*/ 3107876 w 11808530"/>
              <a:gd name="connsiteY5" fmla="*/ 17298 h 6601130"/>
              <a:gd name="connsiteX6" fmla="*/ 5684822 w 11808530"/>
              <a:gd name="connsiteY6" fmla="*/ 45007 h 6601130"/>
              <a:gd name="connsiteX7" fmla="*/ 7915403 w 11808530"/>
              <a:gd name="connsiteY7" fmla="*/ 3444 h 6601130"/>
              <a:gd name="connsiteX8" fmla="*/ 9342421 w 11808530"/>
              <a:gd name="connsiteY8" fmla="*/ 169698 h 6601130"/>
              <a:gd name="connsiteX9" fmla="*/ 10727691 w 11808530"/>
              <a:gd name="connsiteY9" fmla="*/ 116227 h 6601130"/>
              <a:gd name="connsiteX10" fmla="*/ 11642277 w 11808530"/>
              <a:gd name="connsiteY10" fmla="*/ 322098 h 6601130"/>
              <a:gd name="connsiteX11" fmla="*/ 11808530 w 11808530"/>
              <a:gd name="connsiteY11" fmla="*/ 1197066 h 6601130"/>
              <a:gd name="connsiteX12" fmla="*/ 11808530 w 11808530"/>
              <a:gd name="connsiteY12" fmla="*/ 5520291 h 6601130"/>
              <a:gd name="connsiteX13" fmla="*/ 11656130 w 11808530"/>
              <a:gd name="connsiteY13" fmla="*/ 6308953 h 6601130"/>
              <a:gd name="connsiteX14" fmla="*/ 10727691 w 11808530"/>
              <a:gd name="connsiteY14" fmla="*/ 6601130 h 6601130"/>
              <a:gd name="connsiteX15" fmla="*/ 1279260 w 11808530"/>
              <a:gd name="connsiteY15" fmla="*/ 6601130 h 6601130"/>
              <a:gd name="connsiteX16" fmla="*/ 73730 w 11808530"/>
              <a:gd name="connsiteY16" fmla="*/ 6045717 h 6601130"/>
              <a:gd name="connsiteX17" fmla="*/ 198421 w 11808530"/>
              <a:gd name="connsiteY17" fmla="*/ 5520291 h 6601130"/>
              <a:gd name="connsiteX18" fmla="*/ 4458 w 11808530"/>
              <a:gd name="connsiteY18" fmla="*/ 4480153 h 6601130"/>
              <a:gd name="connsiteX19" fmla="*/ 59876 w 11808530"/>
              <a:gd name="connsiteY19" fmla="*/ 2388117 h 6601130"/>
              <a:gd name="connsiteX20" fmla="*/ 198421 w 11808530"/>
              <a:gd name="connsiteY20" fmla="*/ 1197066 h 6601130"/>
              <a:gd name="connsiteX0" fmla="*/ 198421 w 11864185"/>
              <a:gd name="connsiteY0" fmla="*/ 1197066 h 6601130"/>
              <a:gd name="connsiteX1" fmla="*/ 309259 w 11864185"/>
              <a:gd name="connsiteY1" fmla="*/ 252826 h 6601130"/>
              <a:gd name="connsiteX2" fmla="*/ 184568 w 11864185"/>
              <a:gd name="connsiteY2" fmla="*/ 169698 h 6601130"/>
              <a:gd name="connsiteX3" fmla="*/ 1279260 w 11864185"/>
              <a:gd name="connsiteY3" fmla="*/ 116227 h 6601130"/>
              <a:gd name="connsiteX4" fmla="*/ 2387439 w 11864185"/>
              <a:gd name="connsiteY4" fmla="*/ 141989 h 6601130"/>
              <a:gd name="connsiteX5" fmla="*/ 3107876 w 11864185"/>
              <a:gd name="connsiteY5" fmla="*/ 17298 h 6601130"/>
              <a:gd name="connsiteX6" fmla="*/ 5684822 w 11864185"/>
              <a:gd name="connsiteY6" fmla="*/ 45007 h 6601130"/>
              <a:gd name="connsiteX7" fmla="*/ 7915403 w 11864185"/>
              <a:gd name="connsiteY7" fmla="*/ 3444 h 6601130"/>
              <a:gd name="connsiteX8" fmla="*/ 9342421 w 11864185"/>
              <a:gd name="connsiteY8" fmla="*/ 169698 h 6601130"/>
              <a:gd name="connsiteX9" fmla="*/ 10727691 w 11864185"/>
              <a:gd name="connsiteY9" fmla="*/ 116227 h 6601130"/>
              <a:gd name="connsiteX10" fmla="*/ 11642277 w 11864185"/>
              <a:gd name="connsiteY10" fmla="*/ 322098 h 6601130"/>
              <a:gd name="connsiteX11" fmla="*/ 11808530 w 11864185"/>
              <a:gd name="connsiteY11" fmla="*/ 1197066 h 6601130"/>
              <a:gd name="connsiteX12" fmla="*/ 11863949 w 11864185"/>
              <a:gd name="connsiteY12" fmla="*/ 4812662 h 6601130"/>
              <a:gd name="connsiteX13" fmla="*/ 11808530 w 11864185"/>
              <a:gd name="connsiteY13" fmla="*/ 5520291 h 6601130"/>
              <a:gd name="connsiteX14" fmla="*/ 11656130 w 11864185"/>
              <a:gd name="connsiteY14" fmla="*/ 6308953 h 6601130"/>
              <a:gd name="connsiteX15" fmla="*/ 10727691 w 11864185"/>
              <a:gd name="connsiteY15" fmla="*/ 6601130 h 6601130"/>
              <a:gd name="connsiteX16" fmla="*/ 1279260 w 11864185"/>
              <a:gd name="connsiteY16" fmla="*/ 6601130 h 6601130"/>
              <a:gd name="connsiteX17" fmla="*/ 73730 w 11864185"/>
              <a:gd name="connsiteY17" fmla="*/ 6045717 h 6601130"/>
              <a:gd name="connsiteX18" fmla="*/ 198421 w 11864185"/>
              <a:gd name="connsiteY18" fmla="*/ 5520291 h 6601130"/>
              <a:gd name="connsiteX19" fmla="*/ 4458 w 11864185"/>
              <a:gd name="connsiteY19" fmla="*/ 4480153 h 6601130"/>
              <a:gd name="connsiteX20" fmla="*/ 59876 w 11864185"/>
              <a:gd name="connsiteY20" fmla="*/ 2388117 h 6601130"/>
              <a:gd name="connsiteX21" fmla="*/ 198421 w 11864185"/>
              <a:gd name="connsiteY21" fmla="*/ 1197066 h 6601130"/>
              <a:gd name="connsiteX0" fmla="*/ 198421 w 11893068"/>
              <a:gd name="connsiteY0" fmla="*/ 1197066 h 6601130"/>
              <a:gd name="connsiteX1" fmla="*/ 309259 w 11893068"/>
              <a:gd name="connsiteY1" fmla="*/ 252826 h 6601130"/>
              <a:gd name="connsiteX2" fmla="*/ 184568 w 11893068"/>
              <a:gd name="connsiteY2" fmla="*/ 169698 h 6601130"/>
              <a:gd name="connsiteX3" fmla="*/ 1279260 w 11893068"/>
              <a:gd name="connsiteY3" fmla="*/ 116227 h 6601130"/>
              <a:gd name="connsiteX4" fmla="*/ 2387439 w 11893068"/>
              <a:gd name="connsiteY4" fmla="*/ 141989 h 6601130"/>
              <a:gd name="connsiteX5" fmla="*/ 3107876 w 11893068"/>
              <a:gd name="connsiteY5" fmla="*/ 17298 h 6601130"/>
              <a:gd name="connsiteX6" fmla="*/ 5684822 w 11893068"/>
              <a:gd name="connsiteY6" fmla="*/ 45007 h 6601130"/>
              <a:gd name="connsiteX7" fmla="*/ 7915403 w 11893068"/>
              <a:gd name="connsiteY7" fmla="*/ 3444 h 6601130"/>
              <a:gd name="connsiteX8" fmla="*/ 9342421 w 11893068"/>
              <a:gd name="connsiteY8" fmla="*/ 169698 h 6601130"/>
              <a:gd name="connsiteX9" fmla="*/ 10727691 w 11893068"/>
              <a:gd name="connsiteY9" fmla="*/ 116227 h 6601130"/>
              <a:gd name="connsiteX10" fmla="*/ 11642277 w 11893068"/>
              <a:gd name="connsiteY10" fmla="*/ 322098 h 6601130"/>
              <a:gd name="connsiteX11" fmla="*/ 11808530 w 11893068"/>
              <a:gd name="connsiteY11" fmla="*/ 1197066 h 6601130"/>
              <a:gd name="connsiteX12" fmla="*/ 11891658 w 11893068"/>
              <a:gd name="connsiteY12" fmla="*/ 2221862 h 6601130"/>
              <a:gd name="connsiteX13" fmla="*/ 11863949 w 11893068"/>
              <a:gd name="connsiteY13" fmla="*/ 4812662 h 6601130"/>
              <a:gd name="connsiteX14" fmla="*/ 11808530 w 11893068"/>
              <a:gd name="connsiteY14" fmla="*/ 5520291 h 6601130"/>
              <a:gd name="connsiteX15" fmla="*/ 11656130 w 11893068"/>
              <a:gd name="connsiteY15" fmla="*/ 6308953 h 6601130"/>
              <a:gd name="connsiteX16" fmla="*/ 10727691 w 11893068"/>
              <a:gd name="connsiteY16" fmla="*/ 6601130 h 6601130"/>
              <a:gd name="connsiteX17" fmla="*/ 1279260 w 11893068"/>
              <a:gd name="connsiteY17" fmla="*/ 6601130 h 6601130"/>
              <a:gd name="connsiteX18" fmla="*/ 73730 w 11893068"/>
              <a:gd name="connsiteY18" fmla="*/ 6045717 h 6601130"/>
              <a:gd name="connsiteX19" fmla="*/ 198421 w 11893068"/>
              <a:gd name="connsiteY19" fmla="*/ 5520291 h 6601130"/>
              <a:gd name="connsiteX20" fmla="*/ 4458 w 11893068"/>
              <a:gd name="connsiteY20" fmla="*/ 4480153 h 6601130"/>
              <a:gd name="connsiteX21" fmla="*/ 59876 w 11893068"/>
              <a:gd name="connsiteY21" fmla="*/ 2388117 h 6601130"/>
              <a:gd name="connsiteX22" fmla="*/ 198421 w 11893068"/>
              <a:gd name="connsiteY22" fmla="*/ 1197066 h 6601130"/>
              <a:gd name="connsiteX0" fmla="*/ 198421 w 11893068"/>
              <a:gd name="connsiteY0" fmla="*/ 1197066 h 6601130"/>
              <a:gd name="connsiteX1" fmla="*/ 309259 w 11893068"/>
              <a:gd name="connsiteY1" fmla="*/ 252826 h 6601130"/>
              <a:gd name="connsiteX2" fmla="*/ 184568 w 11893068"/>
              <a:gd name="connsiteY2" fmla="*/ 169698 h 6601130"/>
              <a:gd name="connsiteX3" fmla="*/ 1279260 w 11893068"/>
              <a:gd name="connsiteY3" fmla="*/ 116227 h 6601130"/>
              <a:gd name="connsiteX4" fmla="*/ 2387439 w 11893068"/>
              <a:gd name="connsiteY4" fmla="*/ 141989 h 6601130"/>
              <a:gd name="connsiteX5" fmla="*/ 3107876 w 11893068"/>
              <a:gd name="connsiteY5" fmla="*/ 17298 h 6601130"/>
              <a:gd name="connsiteX6" fmla="*/ 5684822 w 11893068"/>
              <a:gd name="connsiteY6" fmla="*/ 45007 h 6601130"/>
              <a:gd name="connsiteX7" fmla="*/ 7915403 w 11893068"/>
              <a:gd name="connsiteY7" fmla="*/ 3444 h 6601130"/>
              <a:gd name="connsiteX8" fmla="*/ 9342421 w 11893068"/>
              <a:gd name="connsiteY8" fmla="*/ 169698 h 6601130"/>
              <a:gd name="connsiteX9" fmla="*/ 10727691 w 11893068"/>
              <a:gd name="connsiteY9" fmla="*/ 116227 h 6601130"/>
              <a:gd name="connsiteX10" fmla="*/ 11642277 w 11893068"/>
              <a:gd name="connsiteY10" fmla="*/ 322098 h 6601130"/>
              <a:gd name="connsiteX11" fmla="*/ 11808530 w 11893068"/>
              <a:gd name="connsiteY11" fmla="*/ 1197066 h 6601130"/>
              <a:gd name="connsiteX12" fmla="*/ 11891658 w 11893068"/>
              <a:gd name="connsiteY12" fmla="*/ 2221862 h 6601130"/>
              <a:gd name="connsiteX13" fmla="*/ 11863949 w 11893068"/>
              <a:gd name="connsiteY13" fmla="*/ 4812662 h 6601130"/>
              <a:gd name="connsiteX14" fmla="*/ 11808530 w 11893068"/>
              <a:gd name="connsiteY14" fmla="*/ 5520291 h 6601130"/>
              <a:gd name="connsiteX15" fmla="*/ 11656130 w 11893068"/>
              <a:gd name="connsiteY15" fmla="*/ 6308953 h 6601130"/>
              <a:gd name="connsiteX16" fmla="*/ 10727691 w 11893068"/>
              <a:gd name="connsiteY16" fmla="*/ 6601130 h 6601130"/>
              <a:gd name="connsiteX17" fmla="*/ 5961911 w 11893068"/>
              <a:gd name="connsiteY17" fmla="*/ 6516771 h 6601130"/>
              <a:gd name="connsiteX18" fmla="*/ 1279260 w 11893068"/>
              <a:gd name="connsiteY18" fmla="*/ 6601130 h 6601130"/>
              <a:gd name="connsiteX19" fmla="*/ 73730 w 11893068"/>
              <a:gd name="connsiteY19" fmla="*/ 6045717 h 6601130"/>
              <a:gd name="connsiteX20" fmla="*/ 198421 w 11893068"/>
              <a:gd name="connsiteY20" fmla="*/ 5520291 h 6601130"/>
              <a:gd name="connsiteX21" fmla="*/ 4458 w 11893068"/>
              <a:gd name="connsiteY21" fmla="*/ 4480153 h 6601130"/>
              <a:gd name="connsiteX22" fmla="*/ 59876 w 11893068"/>
              <a:gd name="connsiteY22" fmla="*/ 2388117 h 6601130"/>
              <a:gd name="connsiteX23" fmla="*/ 198421 w 11893068"/>
              <a:gd name="connsiteY23" fmla="*/ 1197066 h 6601130"/>
              <a:gd name="connsiteX0" fmla="*/ 198421 w 11893068"/>
              <a:gd name="connsiteY0" fmla="*/ 1197066 h 6646613"/>
              <a:gd name="connsiteX1" fmla="*/ 309259 w 11893068"/>
              <a:gd name="connsiteY1" fmla="*/ 252826 h 6646613"/>
              <a:gd name="connsiteX2" fmla="*/ 184568 w 11893068"/>
              <a:gd name="connsiteY2" fmla="*/ 169698 h 6646613"/>
              <a:gd name="connsiteX3" fmla="*/ 1279260 w 11893068"/>
              <a:gd name="connsiteY3" fmla="*/ 116227 h 6646613"/>
              <a:gd name="connsiteX4" fmla="*/ 2387439 w 11893068"/>
              <a:gd name="connsiteY4" fmla="*/ 141989 h 6646613"/>
              <a:gd name="connsiteX5" fmla="*/ 3107876 w 11893068"/>
              <a:gd name="connsiteY5" fmla="*/ 17298 h 6646613"/>
              <a:gd name="connsiteX6" fmla="*/ 5684822 w 11893068"/>
              <a:gd name="connsiteY6" fmla="*/ 45007 h 6646613"/>
              <a:gd name="connsiteX7" fmla="*/ 7915403 w 11893068"/>
              <a:gd name="connsiteY7" fmla="*/ 3444 h 6646613"/>
              <a:gd name="connsiteX8" fmla="*/ 9342421 w 11893068"/>
              <a:gd name="connsiteY8" fmla="*/ 169698 h 6646613"/>
              <a:gd name="connsiteX9" fmla="*/ 10727691 w 11893068"/>
              <a:gd name="connsiteY9" fmla="*/ 116227 h 6646613"/>
              <a:gd name="connsiteX10" fmla="*/ 11642277 w 11893068"/>
              <a:gd name="connsiteY10" fmla="*/ 322098 h 6646613"/>
              <a:gd name="connsiteX11" fmla="*/ 11808530 w 11893068"/>
              <a:gd name="connsiteY11" fmla="*/ 1197066 h 6646613"/>
              <a:gd name="connsiteX12" fmla="*/ 11891658 w 11893068"/>
              <a:gd name="connsiteY12" fmla="*/ 2221862 h 6646613"/>
              <a:gd name="connsiteX13" fmla="*/ 11863949 w 11893068"/>
              <a:gd name="connsiteY13" fmla="*/ 4812662 h 6646613"/>
              <a:gd name="connsiteX14" fmla="*/ 11808530 w 11893068"/>
              <a:gd name="connsiteY14" fmla="*/ 5520291 h 6646613"/>
              <a:gd name="connsiteX15" fmla="*/ 11656130 w 11893068"/>
              <a:gd name="connsiteY15" fmla="*/ 6308953 h 6646613"/>
              <a:gd name="connsiteX16" fmla="*/ 10727691 w 11893068"/>
              <a:gd name="connsiteY16" fmla="*/ 6601130 h 6646613"/>
              <a:gd name="connsiteX17" fmla="*/ 8441875 w 11893068"/>
              <a:gd name="connsiteY17" fmla="*/ 6641462 h 6646613"/>
              <a:gd name="connsiteX18" fmla="*/ 5961911 w 11893068"/>
              <a:gd name="connsiteY18" fmla="*/ 6516771 h 6646613"/>
              <a:gd name="connsiteX19" fmla="*/ 1279260 w 11893068"/>
              <a:gd name="connsiteY19" fmla="*/ 6601130 h 6646613"/>
              <a:gd name="connsiteX20" fmla="*/ 73730 w 11893068"/>
              <a:gd name="connsiteY20" fmla="*/ 6045717 h 6646613"/>
              <a:gd name="connsiteX21" fmla="*/ 198421 w 11893068"/>
              <a:gd name="connsiteY21" fmla="*/ 5520291 h 6646613"/>
              <a:gd name="connsiteX22" fmla="*/ 4458 w 11893068"/>
              <a:gd name="connsiteY22" fmla="*/ 4480153 h 6646613"/>
              <a:gd name="connsiteX23" fmla="*/ 59876 w 11893068"/>
              <a:gd name="connsiteY23" fmla="*/ 2388117 h 6646613"/>
              <a:gd name="connsiteX24" fmla="*/ 198421 w 11893068"/>
              <a:gd name="connsiteY24" fmla="*/ 1197066 h 6646613"/>
              <a:gd name="connsiteX0" fmla="*/ 198421 w 11893068"/>
              <a:gd name="connsiteY0" fmla="*/ 1197066 h 6655317"/>
              <a:gd name="connsiteX1" fmla="*/ 309259 w 11893068"/>
              <a:gd name="connsiteY1" fmla="*/ 252826 h 6655317"/>
              <a:gd name="connsiteX2" fmla="*/ 184568 w 11893068"/>
              <a:gd name="connsiteY2" fmla="*/ 169698 h 6655317"/>
              <a:gd name="connsiteX3" fmla="*/ 1279260 w 11893068"/>
              <a:gd name="connsiteY3" fmla="*/ 116227 h 6655317"/>
              <a:gd name="connsiteX4" fmla="*/ 2387439 w 11893068"/>
              <a:gd name="connsiteY4" fmla="*/ 141989 h 6655317"/>
              <a:gd name="connsiteX5" fmla="*/ 3107876 w 11893068"/>
              <a:gd name="connsiteY5" fmla="*/ 17298 h 6655317"/>
              <a:gd name="connsiteX6" fmla="*/ 5684822 w 11893068"/>
              <a:gd name="connsiteY6" fmla="*/ 45007 h 6655317"/>
              <a:gd name="connsiteX7" fmla="*/ 7915403 w 11893068"/>
              <a:gd name="connsiteY7" fmla="*/ 3444 h 6655317"/>
              <a:gd name="connsiteX8" fmla="*/ 9342421 w 11893068"/>
              <a:gd name="connsiteY8" fmla="*/ 169698 h 6655317"/>
              <a:gd name="connsiteX9" fmla="*/ 10727691 w 11893068"/>
              <a:gd name="connsiteY9" fmla="*/ 116227 h 6655317"/>
              <a:gd name="connsiteX10" fmla="*/ 11642277 w 11893068"/>
              <a:gd name="connsiteY10" fmla="*/ 322098 h 6655317"/>
              <a:gd name="connsiteX11" fmla="*/ 11808530 w 11893068"/>
              <a:gd name="connsiteY11" fmla="*/ 1197066 h 6655317"/>
              <a:gd name="connsiteX12" fmla="*/ 11891658 w 11893068"/>
              <a:gd name="connsiteY12" fmla="*/ 2221862 h 6655317"/>
              <a:gd name="connsiteX13" fmla="*/ 11863949 w 11893068"/>
              <a:gd name="connsiteY13" fmla="*/ 4812662 h 6655317"/>
              <a:gd name="connsiteX14" fmla="*/ 11808530 w 11893068"/>
              <a:gd name="connsiteY14" fmla="*/ 5520291 h 6655317"/>
              <a:gd name="connsiteX15" fmla="*/ 11656130 w 11893068"/>
              <a:gd name="connsiteY15" fmla="*/ 6308953 h 6655317"/>
              <a:gd name="connsiteX16" fmla="*/ 10727691 w 11893068"/>
              <a:gd name="connsiteY16" fmla="*/ 6601130 h 6655317"/>
              <a:gd name="connsiteX17" fmla="*/ 8441875 w 11893068"/>
              <a:gd name="connsiteY17" fmla="*/ 6641462 h 6655317"/>
              <a:gd name="connsiteX18" fmla="*/ 5961911 w 11893068"/>
              <a:gd name="connsiteY18" fmla="*/ 6516771 h 6655317"/>
              <a:gd name="connsiteX19" fmla="*/ 3592784 w 11893068"/>
              <a:gd name="connsiteY19" fmla="*/ 6655317 h 6655317"/>
              <a:gd name="connsiteX20" fmla="*/ 1279260 w 11893068"/>
              <a:gd name="connsiteY20" fmla="*/ 6601130 h 6655317"/>
              <a:gd name="connsiteX21" fmla="*/ 73730 w 11893068"/>
              <a:gd name="connsiteY21" fmla="*/ 6045717 h 6655317"/>
              <a:gd name="connsiteX22" fmla="*/ 198421 w 11893068"/>
              <a:gd name="connsiteY22" fmla="*/ 5520291 h 6655317"/>
              <a:gd name="connsiteX23" fmla="*/ 4458 w 11893068"/>
              <a:gd name="connsiteY23" fmla="*/ 4480153 h 6655317"/>
              <a:gd name="connsiteX24" fmla="*/ 59876 w 11893068"/>
              <a:gd name="connsiteY24" fmla="*/ 2388117 h 6655317"/>
              <a:gd name="connsiteX25" fmla="*/ 198421 w 11893068"/>
              <a:gd name="connsiteY25" fmla="*/ 1197066 h 6655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1893068" h="6655317">
                <a:moveTo>
                  <a:pt x="198421" y="1197066"/>
                </a:moveTo>
                <a:cubicBezTo>
                  <a:pt x="260767" y="330700"/>
                  <a:pt x="129119" y="432966"/>
                  <a:pt x="309259" y="252826"/>
                </a:cubicBezTo>
                <a:cubicBezTo>
                  <a:pt x="339277" y="74671"/>
                  <a:pt x="45992" y="197083"/>
                  <a:pt x="184568" y="169698"/>
                </a:cubicBezTo>
                <a:cubicBezTo>
                  <a:pt x="323144" y="142313"/>
                  <a:pt x="923660" y="130081"/>
                  <a:pt x="1279260" y="116227"/>
                </a:cubicBezTo>
                <a:cubicBezTo>
                  <a:pt x="1634860" y="102373"/>
                  <a:pt x="2080361" y="144623"/>
                  <a:pt x="2387439" y="141989"/>
                </a:cubicBezTo>
                <a:cubicBezTo>
                  <a:pt x="2694517" y="139355"/>
                  <a:pt x="2558312" y="33462"/>
                  <a:pt x="3107876" y="17298"/>
                </a:cubicBezTo>
                <a:cubicBezTo>
                  <a:pt x="3657440" y="1134"/>
                  <a:pt x="4911277" y="26534"/>
                  <a:pt x="5684822" y="45007"/>
                </a:cubicBezTo>
                <a:cubicBezTo>
                  <a:pt x="6458367" y="63480"/>
                  <a:pt x="7305803" y="-17338"/>
                  <a:pt x="7915403" y="3444"/>
                </a:cubicBezTo>
                <a:cubicBezTo>
                  <a:pt x="8525003" y="24226"/>
                  <a:pt x="8845997" y="171683"/>
                  <a:pt x="9342421" y="169698"/>
                </a:cubicBezTo>
                <a:lnTo>
                  <a:pt x="10727691" y="116227"/>
                </a:lnTo>
                <a:cubicBezTo>
                  <a:pt x="12406369" y="150539"/>
                  <a:pt x="11462137" y="141958"/>
                  <a:pt x="11642277" y="322098"/>
                </a:cubicBezTo>
                <a:cubicBezTo>
                  <a:pt x="11822417" y="502238"/>
                  <a:pt x="11783130" y="878130"/>
                  <a:pt x="11808530" y="1197066"/>
                </a:cubicBezTo>
                <a:cubicBezTo>
                  <a:pt x="11833930" y="1516003"/>
                  <a:pt x="11882422" y="1619263"/>
                  <a:pt x="11891658" y="2221862"/>
                </a:cubicBezTo>
                <a:cubicBezTo>
                  <a:pt x="11900895" y="2824461"/>
                  <a:pt x="11861640" y="4265233"/>
                  <a:pt x="11863949" y="4812662"/>
                </a:cubicBezTo>
                <a:lnTo>
                  <a:pt x="11808530" y="5520291"/>
                </a:lnTo>
                <a:cubicBezTo>
                  <a:pt x="11757730" y="6363036"/>
                  <a:pt x="11836270" y="6128813"/>
                  <a:pt x="11656130" y="6308953"/>
                </a:cubicBezTo>
                <a:cubicBezTo>
                  <a:pt x="11475990" y="6489093"/>
                  <a:pt x="11265709" y="6561876"/>
                  <a:pt x="10727691" y="6601130"/>
                </a:cubicBezTo>
                <a:cubicBezTo>
                  <a:pt x="10189673" y="6640384"/>
                  <a:pt x="9236172" y="6655522"/>
                  <a:pt x="8441875" y="6641462"/>
                </a:cubicBezTo>
                <a:cubicBezTo>
                  <a:pt x="7647578" y="6627402"/>
                  <a:pt x="6777020" y="6535244"/>
                  <a:pt x="5961911" y="6516771"/>
                </a:cubicBezTo>
                <a:cubicBezTo>
                  <a:pt x="5158347" y="6521389"/>
                  <a:pt x="4396348" y="6650699"/>
                  <a:pt x="3592784" y="6655317"/>
                </a:cubicBezTo>
                <a:lnTo>
                  <a:pt x="1279260" y="6601130"/>
                </a:lnTo>
                <a:cubicBezTo>
                  <a:pt x="-461764" y="6494707"/>
                  <a:pt x="253870" y="6225857"/>
                  <a:pt x="73730" y="6045717"/>
                </a:cubicBezTo>
                <a:cubicBezTo>
                  <a:pt x="-106410" y="5865577"/>
                  <a:pt x="244603" y="5767364"/>
                  <a:pt x="198421" y="5520291"/>
                </a:cubicBezTo>
                <a:cubicBezTo>
                  <a:pt x="13663" y="5162177"/>
                  <a:pt x="27549" y="5002182"/>
                  <a:pt x="4458" y="4480153"/>
                </a:cubicBezTo>
                <a:cubicBezTo>
                  <a:pt x="-18633" y="3958124"/>
                  <a:pt x="55258" y="2930680"/>
                  <a:pt x="59876" y="2388117"/>
                </a:cubicBezTo>
                <a:lnTo>
                  <a:pt x="198421" y="1197066"/>
                </a:lnTo>
                <a:close/>
              </a:path>
            </a:pathLst>
          </a:cu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94C6283-EC19-4D1E-A407-0B5C146939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2332" y="3580906"/>
            <a:ext cx="2093828" cy="2675185"/>
          </a:xfrm>
          <a:prstGeom prst="rect">
            <a:avLst/>
          </a:prstGeom>
        </p:spPr>
      </p:pic>
      <p:sp>
        <p:nvSpPr>
          <p:cNvPr id="18" name="Speech Bubble: Rectangle with Corners Rounded 17">
            <a:extLst>
              <a:ext uri="{FF2B5EF4-FFF2-40B4-BE49-F238E27FC236}">
                <a16:creationId xmlns:a16="http://schemas.microsoft.com/office/drawing/2014/main" id="{4E8D89CC-9097-4D40-B558-A2C54F4CA323}"/>
              </a:ext>
            </a:extLst>
          </p:cNvPr>
          <p:cNvSpPr/>
          <p:nvPr/>
        </p:nvSpPr>
        <p:spPr>
          <a:xfrm>
            <a:off x="5162551" y="1613836"/>
            <a:ext cx="5678170" cy="1977089"/>
          </a:xfrm>
          <a:prstGeom prst="wedgeRoundRectCallout">
            <a:avLst>
              <a:gd name="adj1" fmla="val 42483"/>
              <a:gd name="adj2" fmla="val 58854"/>
              <a:gd name="adj3" fmla="val 16667"/>
            </a:avLst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Vứ</a:t>
            </a:r>
            <a:r>
              <a:rPr lang="en-US" sz="3200" b="1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 </a:t>
            </a:r>
            <a:r>
              <a:rPr lang="en-US" sz="3200" b="1" kern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đồ</a:t>
            </a:r>
            <a:r>
              <a:rPr lang="en-US" sz="3200" b="1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ăn</a:t>
            </a:r>
            <a:r>
              <a:rPr lang="en-US" sz="3200" b="1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khi</a:t>
            </a:r>
            <a:r>
              <a:rPr lang="en-US" sz="3200" b="1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đã</a:t>
            </a:r>
            <a:r>
              <a:rPr lang="en-US" sz="3200" b="1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ăn</a:t>
            </a:r>
            <a:r>
              <a:rPr lang="en-US" sz="3200" b="1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no </a:t>
            </a:r>
            <a:r>
              <a:rPr lang="en-US" sz="3200" b="1" kern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3200" b="1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việc</a:t>
            </a:r>
            <a:r>
              <a:rPr lang="en-US" sz="3200" b="1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làm</a:t>
            </a:r>
            <a:r>
              <a:rPr lang="en-US" sz="3200" b="1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sai</a:t>
            </a:r>
            <a:r>
              <a:rPr lang="en-US" sz="3200" b="1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vì</a:t>
            </a:r>
            <a:r>
              <a:rPr lang="en-US" sz="3200" b="1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gây</a:t>
            </a:r>
            <a:r>
              <a:rPr lang="en-US" sz="3200" b="1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lãng</a:t>
            </a:r>
            <a:r>
              <a:rPr lang="en-US" sz="3200" b="1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phí</a:t>
            </a:r>
            <a:r>
              <a:rPr lang="en-US" sz="3200" b="1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đồ</a:t>
            </a:r>
            <a:r>
              <a:rPr lang="en-US" sz="3200" b="1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ăn</a:t>
            </a:r>
            <a:r>
              <a:rPr lang="en-US" sz="3200" b="1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9F3525DE-3EBE-4C27-B91D-601F5AFFA2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0899" y="407563"/>
            <a:ext cx="6128385" cy="82497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FF43441-BF81-41EF-84EE-FD06DF9858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1537" y="1457324"/>
            <a:ext cx="4024313" cy="4233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6017861"/>
      </p:ext>
    </p:extLst>
  </p:cSld>
  <p:clrMapOvr>
    <a:masterClrMapping/>
  </p:clrMapOvr>
  <p:transition spd="slow"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5"/>
          <p:cNvSpPr/>
          <p:nvPr/>
        </p:nvSpPr>
        <p:spPr>
          <a:xfrm>
            <a:off x="495300" y="76200"/>
            <a:ext cx="11271103" cy="6610349"/>
          </a:xfrm>
          <a:custGeom>
            <a:avLst/>
            <a:gdLst>
              <a:gd name="connsiteX0" fmla="*/ 0 w 11610109"/>
              <a:gd name="connsiteY0" fmla="*/ 1080839 h 6484903"/>
              <a:gd name="connsiteX1" fmla="*/ 1080839 w 11610109"/>
              <a:gd name="connsiteY1" fmla="*/ 0 h 6484903"/>
              <a:gd name="connsiteX2" fmla="*/ 10529270 w 11610109"/>
              <a:gd name="connsiteY2" fmla="*/ 0 h 6484903"/>
              <a:gd name="connsiteX3" fmla="*/ 11610109 w 11610109"/>
              <a:gd name="connsiteY3" fmla="*/ 1080839 h 6484903"/>
              <a:gd name="connsiteX4" fmla="*/ 11610109 w 11610109"/>
              <a:gd name="connsiteY4" fmla="*/ 5404064 h 6484903"/>
              <a:gd name="connsiteX5" fmla="*/ 10529270 w 11610109"/>
              <a:gd name="connsiteY5" fmla="*/ 6484903 h 6484903"/>
              <a:gd name="connsiteX6" fmla="*/ 1080839 w 11610109"/>
              <a:gd name="connsiteY6" fmla="*/ 6484903 h 6484903"/>
              <a:gd name="connsiteX7" fmla="*/ 0 w 11610109"/>
              <a:gd name="connsiteY7" fmla="*/ 5404064 h 6484903"/>
              <a:gd name="connsiteX8" fmla="*/ 0 w 11610109"/>
              <a:gd name="connsiteY8" fmla="*/ 1080839 h 6484903"/>
              <a:gd name="connsiteX0" fmla="*/ 0 w 11610109"/>
              <a:gd name="connsiteY0" fmla="*/ 1080839 h 6484903"/>
              <a:gd name="connsiteX1" fmla="*/ 249383 w 11610109"/>
              <a:gd name="connsiteY1" fmla="*/ 164308 h 6484903"/>
              <a:gd name="connsiteX2" fmla="*/ 1080839 w 11610109"/>
              <a:gd name="connsiteY2" fmla="*/ 0 h 6484903"/>
              <a:gd name="connsiteX3" fmla="*/ 10529270 w 11610109"/>
              <a:gd name="connsiteY3" fmla="*/ 0 h 6484903"/>
              <a:gd name="connsiteX4" fmla="*/ 11610109 w 11610109"/>
              <a:gd name="connsiteY4" fmla="*/ 1080839 h 6484903"/>
              <a:gd name="connsiteX5" fmla="*/ 11610109 w 11610109"/>
              <a:gd name="connsiteY5" fmla="*/ 5404064 h 6484903"/>
              <a:gd name="connsiteX6" fmla="*/ 10529270 w 11610109"/>
              <a:gd name="connsiteY6" fmla="*/ 6484903 h 6484903"/>
              <a:gd name="connsiteX7" fmla="*/ 1080839 w 11610109"/>
              <a:gd name="connsiteY7" fmla="*/ 6484903 h 6484903"/>
              <a:gd name="connsiteX8" fmla="*/ 0 w 11610109"/>
              <a:gd name="connsiteY8" fmla="*/ 5404064 h 6484903"/>
              <a:gd name="connsiteX9" fmla="*/ 0 w 11610109"/>
              <a:gd name="connsiteY9" fmla="*/ 1080839 h 6484903"/>
              <a:gd name="connsiteX0" fmla="*/ 0 w 11610109"/>
              <a:gd name="connsiteY0" fmla="*/ 1080839 h 6484903"/>
              <a:gd name="connsiteX1" fmla="*/ 249383 w 11610109"/>
              <a:gd name="connsiteY1" fmla="*/ 164308 h 6484903"/>
              <a:gd name="connsiteX2" fmla="*/ 1080839 w 11610109"/>
              <a:gd name="connsiteY2" fmla="*/ 0 h 6484903"/>
              <a:gd name="connsiteX3" fmla="*/ 10529270 w 11610109"/>
              <a:gd name="connsiteY3" fmla="*/ 0 h 6484903"/>
              <a:gd name="connsiteX4" fmla="*/ 11610109 w 11610109"/>
              <a:gd name="connsiteY4" fmla="*/ 1080839 h 6484903"/>
              <a:gd name="connsiteX5" fmla="*/ 11610109 w 11610109"/>
              <a:gd name="connsiteY5" fmla="*/ 5404064 h 6484903"/>
              <a:gd name="connsiteX6" fmla="*/ 10529270 w 11610109"/>
              <a:gd name="connsiteY6" fmla="*/ 6484903 h 6484903"/>
              <a:gd name="connsiteX7" fmla="*/ 1080839 w 11610109"/>
              <a:gd name="connsiteY7" fmla="*/ 6484903 h 6484903"/>
              <a:gd name="connsiteX8" fmla="*/ 0 w 11610109"/>
              <a:gd name="connsiteY8" fmla="*/ 5404064 h 6484903"/>
              <a:gd name="connsiteX9" fmla="*/ 0 w 11610109"/>
              <a:gd name="connsiteY9" fmla="*/ 1080839 h 6484903"/>
              <a:gd name="connsiteX0" fmla="*/ 0 w 11610109"/>
              <a:gd name="connsiteY0" fmla="*/ 1080839 h 6484903"/>
              <a:gd name="connsiteX1" fmla="*/ 249383 w 11610109"/>
              <a:gd name="connsiteY1" fmla="*/ 164308 h 6484903"/>
              <a:gd name="connsiteX2" fmla="*/ 318656 w 11610109"/>
              <a:gd name="connsiteY2" fmla="*/ 81180 h 6484903"/>
              <a:gd name="connsiteX3" fmla="*/ 1080839 w 11610109"/>
              <a:gd name="connsiteY3" fmla="*/ 0 h 6484903"/>
              <a:gd name="connsiteX4" fmla="*/ 10529270 w 11610109"/>
              <a:gd name="connsiteY4" fmla="*/ 0 h 6484903"/>
              <a:gd name="connsiteX5" fmla="*/ 11610109 w 11610109"/>
              <a:gd name="connsiteY5" fmla="*/ 1080839 h 6484903"/>
              <a:gd name="connsiteX6" fmla="*/ 11610109 w 11610109"/>
              <a:gd name="connsiteY6" fmla="*/ 5404064 h 6484903"/>
              <a:gd name="connsiteX7" fmla="*/ 10529270 w 11610109"/>
              <a:gd name="connsiteY7" fmla="*/ 6484903 h 6484903"/>
              <a:gd name="connsiteX8" fmla="*/ 1080839 w 11610109"/>
              <a:gd name="connsiteY8" fmla="*/ 6484903 h 6484903"/>
              <a:gd name="connsiteX9" fmla="*/ 0 w 11610109"/>
              <a:gd name="connsiteY9" fmla="*/ 5404064 h 6484903"/>
              <a:gd name="connsiteX10" fmla="*/ 0 w 11610109"/>
              <a:gd name="connsiteY10" fmla="*/ 1080839 h 6484903"/>
              <a:gd name="connsiteX0" fmla="*/ 0 w 11610109"/>
              <a:gd name="connsiteY0" fmla="*/ 1080839 h 6484903"/>
              <a:gd name="connsiteX1" fmla="*/ 110838 w 11610109"/>
              <a:gd name="connsiteY1" fmla="*/ 136599 h 6484903"/>
              <a:gd name="connsiteX2" fmla="*/ 318656 w 11610109"/>
              <a:gd name="connsiteY2" fmla="*/ 81180 h 6484903"/>
              <a:gd name="connsiteX3" fmla="*/ 1080839 w 11610109"/>
              <a:gd name="connsiteY3" fmla="*/ 0 h 6484903"/>
              <a:gd name="connsiteX4" fmla="*/ 10529270 w 11610109"/>
              <a:gd name="connsiteY4" fmla="*/ 0 h 6484903"/>
              <a:gd name="connsiteX5" fmla="*/ 11610109 w 11610109"/>
              <a:gd name="connsiteY5" fmla="*/ 1080839 h 6484903"/>
              <a:gd name="connsiteX6" fmla="*/ 11610109 w 11610109"/>
              <a:gd name="connsiteY6" fmla="*/ 5404064 h 6484903"/>
              <a:gd name="connsiteX7" fmla="*/ 10529270 w 11610109"/>
              <a:gd name="connsiteY7" fmla="*/ 6484903 h 6484903"/>
              <a:gd name="connsiteX8" fmla="*/ 1080839 w 11610109"/>
              <a:gd name="connsiteY8" fmla="*/ 6484903 h 6484903"/>
              <a:gd name="connsiteX9" fmla="*/ 0 w 11610109"/>
              <a:gd name="connsiteY9" fmla="*/ 5404064 h 6484903"/>
              <a:gd name="connsiteX10" fmla="*/ 0 w 11610109"/>
              <a:gd name="connsiteY10" fmla="*/ 1080839 h 6484903"/>
              <a:gd name="connsiteX0" fmla="*/ 0 w 11610109"/>
              <a:gd name="connsiteY0" fmla="*/ 1080839 h 6484903"/>
              <a:gd name="connsiteX1" fmla="*/ 110838 w 11610109"/>
              <a:gd name="connsiteY1" fmla="*/ 136599 h 6484903"/>
              <a:gd name="connsiteX2" fmla="*/ 110838 w 11610109"/>
              <a:gd name="connsiteY2" fmla="*/ 178162 h 6484903"/>
              <a:gd name="connsiteX3" fmla="*/ 1080839 w 11610109"/>
              <a:gd name="connsiteY3" fmla="*/ 0 h 6484903"/>
              <a:gd name="connsiteX4" fmla="*/ 10529270 w 11610109"/>
              <a:gd name="connsiteY4" fmla="*/ 0 h 6484903"/>
              <a:gd name="connsiteX5" fmla="*/ 11610109 w 11610109"/>
              <a:gd name="connsiteY5" fmla="*/ 1080839 h 6484903"/>
              <a:gd name="connsiteX6" fmla="*/ 11610109 w 11610109"/>
              <a:gd name="connsiteY6" fmla="*/ 5404064 h 6484903"/>
              <a:gd name="connsiteX7" fmla="*/ 10529270 w 11610109"/>
              <a:gd name="connsiteY7" fmla="*/ 6484903 h 6484903"/>
              <a:gd name="connsiteX8" fmla="*/ 1080839 w 11610109"/>
              <a:gd name="connsiteY8" fmla="*/ 6484903 h 6484903"/>
              <a:gd name="connsiteX9" fmla="*/ 0 w 11610109"/>
              <a:gd name="connsiteY9" fmla="*/ 5404064 h 6484903"/>
              <a:gd name="connsiteX10" fmla="*/ 0 w 11610109"/>
              <a:gd name="connsiteY10" fmla="*/ 1080839 h 6484903"/>
              <a:gd name="connsiteX0" fmla="*/ 0 w 11610109"/>
              <a:gd name="connsiteY0" fmla="*/ 1080839 h 6484903"/>
              <a:gd name="connsiteX1" fmla="*/ 110838 w 11610109"/>
              <a:gd name="connsiteY1" fmla="*/ 136599 h 6484903"/>
              <a:gd name="connsiteX2" fmla="*/ 110838 w 11610109"/>
              <a:gd name="connsiteY2" fmla="*/ 178162 h 6484903"/>
              <a:gd name="connsiteX3" fmla="*/ 1080839 w 11610109"/>
              <a:gd name="connsiteY3" fmla="*/ 0 h 6484903"/>
              <a:gd name="connsiteX4" fmla="*/ 10529270 w 11610109"/>
              <a:gd name="connsiteY4" fmla="*/ 0 h 6484903"/>
              <a:gd name="connsiteX5" fmla="*/ 11443856 w 11610109"/>
              <a:gd name="connsiteY5" fmla="*/ 205871 h 6484903"/>
              <a:gd name="connsiteX6" fmla="*/ 11610109 w 11610109"/>
              <a:gd name="connsiteY6" fmla="*/ 1080839 h 6484903"/>
              <a:gd name="connsiteX7" fmla="*/ 11610109 w 11610109"/>
              <a:gd name="connsiteY7" fmla="*/ 5404064 h 6484903"/>
              <a:gd name="connsiteX8" fmla="*/ 10529270 w 11610109"/>
              <a:gd name="connsiteY8" fmla="*/ 6484903 h 6484903"/>
              <a:gd name="connsiteX9" fmla="*/ 1080839 w 11610109"/>
              <a:gd name="connsiteY9" fmla="*/ 6484903 h 6484903"/>
              <a:gd name="connsiteX10" fmla="*/ 0 w 11610109"/>
              <a:gd name="connsiteY10" fmla="*/ 5404064 h 6484903"/>
              <a:gd name="connsiteX11" fmla="*/ 0 w 11610109"/>
              <a:gd name="connsiteY11" fmla="*/ 1080839 h 6484903"/>
              <a:gd name="connsiteX0" fmla="*/ 68202 w 11678311"/>
              <a:gd name="connsiteY0" fmla="*/ 1080839 h 6484903"/>
              <a:gd name="connsiteX1" fmla="*/ 179040 w 11678311"/>
              <a:gd name="connsiteY1" fmla="*/ 136599 h 6484903"/>
              <a:gd name="connsiteX2" fmla="*/ 54349 w 11678311"/>
              <a:gd name="connsiteY2" fmla="*/ 53471 h 6484903"/>
              <a:gd name="connsiteX3" fmla="*/ 1149041 w 11678311"/>
              <a:gd name="connsiteY3" fmla="*/ 0 h 6484903"/>
              <a:gd name="connsiteX4" fmla="*/ 10597472 w 11678311"/>
              <a:gd name="connsiteY4" fmla="*/ 0 h 6484903"/>
              <a:gd name="connsiteX5" fmla="*/ 11512058 w 11678311"/>
              <a:gd name="connsiteY5" fmla="*/ 205871 h 6484903"/>
              <a:gd name="connsiteX6" fmla="*/ 11678311 w 11678311"/>
              <a:gd name="connsiteY6" fmla="*/ 1080839 h 6484903"/>
              <a:gd name="connsiteX7" fmla="*/ 11678311 w 11678311"/>
              <a:gd name="connsiteY7" fmla="*/ 5404064 h 6484903"/>
              <a:gd name="connsiteX8" fmla="*/ 10597472 w 11678311"/>
              <a:gd name="connsiteY8" fmla="*/ 6484903 h 6484903"/>
              <a:gd name="connsiteX9" fmla="*/ 1149041 w 11678311"/>
              <a:gd name="connsiteY9" fmla="*/ 6484903 h 6484903"/>
              <a:gd name="connsiteX10" fmla="*/ 68202 w 11678311"/>
              <a:gd name="connsiteY10" fmla="*/ 5404064 h 6484903"/>
              <a:gd name="connsiteX11" fmla="*/ 68202 w 11678311"/>
              <a:gd name="connsiteY11" fmla="*/ 1080839 h 6484903"/>
              <a:gd name="connsiteX0" fmla="*/ 51259 w 11661368"/>
              <a:gd name="connsiteY0" fmla="*/ 1152059 h 6556123"/>
              <a:gd name="connsiteX1" fmla="*/ 162097 w 11661368"/>
              <a:gd name="connsiteY1" fmla="*/ 207819 h 6556123"/>
              <a:gd name="connsiteX2" fmla="*/ 37406 w 11661368"/>
              <a:gd name="connsiteY2" fmla="*/ 124691 h 6556123"/>
              <a:gd name="connsiteX3" fmla="*/ 1132098 w 11661368"/>
              <a:gd name="connsiteY3" fmla="*/ 71220 h 6556123"/>
              <a:gd name="connsiteX4" fmla="*/ 5537660 w 11661368"/>
              <a:gd name="connsiteY4" fmla="*/ 0 h 6556123"/>
              <a:gd name="connsiteX5" fmla="*/ 10580529 w 11661368"/>
              <a:gd name="connsiteY5" fmla="*/ 71220 h 6556123"/>
              <a:gd name="connsiteX6" fmla="*/ 11495115 w 11661368"/>
              <a:gd name="connsiteY6" fmla="*/ 277091 h 6556123"/>
              <a:gd name="connsiteX7" fmla="*/ 11661368 w 11661368"/>
              <a:gd name="connsiteY7" fmla="*/ 1152059 h 6556123"/>
              <a:gd name="connsiteX8" fmla="*/ 11661368 w 11661368"/>
              <a:gd name="connsiteY8" fmla="*/ 5475284 h 6556123"/>
              <a:gd name="connsiteX9" fmla="*/ 10580529 w 11661368"/>
              <a:gd name="connsiteY9" fmla="*/ 6556123 h 6556123"/>
              <a:gd name="connsiteX10" fmla="*/ 1132098 w 11661368"/>
              <a:gd name="connsiteY10" fmla="*/ 6556123 h 6556123"/>
              <a:gd name="connsiteX11" fmla="*/ 51259 w 11661368"/>
              <a:gd name="connsiteY11" fmla="*/ 5475284 h 6556123"/>
              <a:gd name="connsiteX12" fmla="*/ 51259 w 11661368"/>
              <a:gd name="connsiteY12" fmla="*/ 1152059 h 6556123"/>
              <a:gd name="connsiteX0" fmla="*/ 51259 w 11661368"/>
              <a:gd name="connsiteY0" fmla="*/ 1152255 h 6556319"/>
              <a:gd name="connsiteX1" fmla="*/ 162097 w 11661368"/>
              <a:gd name="connsiteY1" fmla="*/ 208015 h 6556319"/>
              <a:gd name="connsiteX2" fmla="*/ 37406 w 11661368"/>
              <a:gd name="connsiteY2" fmla="*/ 124887 h 6556319"/>
              <a:gd name="connsiteX3" fmla="*/ 1132098 w 11661368"/>
              <a:gd name="connsiteY3" fmla="*/ 71416 h 6556319"/>
              <a:gd name="connsiteX4" fmla="*/ 2240277 w 11661368"/>
              <a:gd name="connsiteY4" fmla="*/ 97178 h 6556319"/>
              <a:gd name="connsiteX5" fmla="*/ 5537660 w 11661368"/>
              <a:gd name="connsiteY5" fmla="*/ 196 h 6556319"/>
              <a:gd name="connsiteX6" fmla="*/ 10580529 w 11661368"/>
              <a:gd name="connsiteY6" fmla="*/ 71416 h 6556319"/>
              <a:gd name="connsiteX7" fmla="*/ 11495115 w 11661368"/>
              <a:gd name="connsiteY7" fmla="*/ 277287 h 6556319"/>
              <a:gd name="connsiteX8" fmla="*/ 11661368 w 11661368"/>
              <a:gd name="connsiteY8" fmla="*/ 1152255 h 6556319"/>
              <a:gd name="connsiteX9" fmla="*/ 11661368 w 11661368"/>
              <a:gd name="connsiteY9" fmla="*/ 5475480 h 6556319"/>
              <a:gd name="connsiteX10" fmla="*/ 10580529 w 11661368"/>
              <a:gd name="connsiteY10" fmla="*/ 6556319 h 6556319"/>
              <a:gd name="connsiteX11" fmla="*/ 1132098 w 11661368"/>
              <a:gd name="connsiteY11" fmla="*/ 6556319 h 6556319"/>
              <a:gd name="connsiteX12" fmla="*/ 51259 w 11661368"/>
              <a:gd name="connsiteY12" fmla="*/ 5475480 h 6556319"/>
              <a:gd name="connsiteX13" fmla="*/ 51259 w 11661368"/>
              <a:gd name="connsiteY13" fmla="*/ 1152255 h 6556319"/>
              <a:gd name="connsiteX0" fmla="*/ 51259 w 11661368"/>
              <a:gd name="connsiteY0" fmla="*/ 1152059 h 6556123"/>
              <a:gd name="connsiteX1" fmla="*/ 162097 w 11661368"/>
              <a:gd name="connsiteY1" fmla="*/ 207819 h 6556123"/>
              <a:gd name="connsiteX2" fmla="*/ 37406 w 11661368"/>
              <a:gd name="connsiteY2" fmla="*/ 124691 h 6556123"/>
              <a:gd name="connsiteX3" fmla="*/ 1132098 w 11661368"/>
              <a:gd name="connsiteY3" fmla="*/ 71220 h 6556123"/>
              <a:gd name="connsiteX4" fmla="*/ 2240277 w 11661368"/>
              <a:gd name="connsiteY4" fmla="*/ 96982 h 6556123"/>
              <a:gd name="connsiteX5" fmla="*/ 5537660 w 11661368"/>
              <a:gd name="connsiteY5" fmla="*/ 0 h 6556123"/>
              <a:gd name="connsiteX6" fmla="*/ 9195259 w 11661368"/>
              <a:gd name="connsiteY6" fmla="*/ 124691 h 6556123"/>
              <a:gd name="connsiteX7" fmla="*/ 10580529 w 11661368"/>
              <a:gd name="connsiteY7" fmla="*/ 71220 h 6556123"/>
              <a:gd name="connsiteX8" fmla="*/ 11495115 w 11661368"/>
              <a:gd name="connsiteY8" fmla="*/ 277091 h 6556123"/>
              <a:gd name="connsiteX9" fmla="*/ 11661368 w 11661368"/>
              <a:gd name="connsiteY9" fmla="*/ 1152059 h 6556123"/>
              <a:gd name="connsiteX10" fmla="*/ 11661368 w 11661368"/>
              <a:gd name="connsiteY10" fmla="*/ 5475284 h 6556123"/>
              <a:gd name="connsiteX11" fmla="*/ 10580529 w 11661368"/>
              <a:gd name="connsiteY11" fmla="*/ 6556123 h 6556123"/>
              <a:gd name="connsiteX12" fmla="*/ 1132098 w 11661368"/>
              <a:gd name="connsiteY12" fmla="*/ 6556123 h 6556123"/>
              <a:gd name="connsiteX13" fmla="*/ 51259 w 11661368"/>
              <a:gd name="connsiteY13" fmla="*/ 5475284 h 6556123"/>
              <a:gd name="connsiteX14" fmla="*/ 51259 w 11661368"/>
              <a:gd name="connsiteY14" fmla="*/ 1152059 h 6556123"/>
              <a:gd name="connsiteX0" fmla="*/ 51259 w 11661368"/>
              <a:gd name="connsiteY0" fmla="*/ 1184206 h 6588270"/>
              <a:gd name="connsiteX1" fmla="*/ 162097 w 11661368"/>
              <a:gd name="connsiteY1" fmla="*/ 239966 h 6588270"/>
              <a:gd name="connsiteX2" fmla="*/ 37406 w 11661368"/>
              <a:gd name="connsiteY2" fmla="*/ 156838 h 6588270"/>
              <a:gd name="connsiteX3" fmla="*/ 1132098 w 11661368"/>
              <a:gd name="connsiteY3" fmla="*/ 103367 h 6588270"/>
              <a:gd name="connsiteX4" fmla="*/ 2240277 w 11661368"/>
              <a:gd name="connsiteY4" fmla="*/ 129129 h 6588270"/>
              <a:gd name="connsiteX5" fmla="*/ 2960714 w 11661368"/>
              <a:gd name="connsiteY5" fmla="*/ 4438 h 6588270"/>
              <a:gd name="connsiteX6" fmla="*/ 5537660 w 11661368"/>
              <a:gd name="connsiteY6" fmla="*/ 32147 h 6588270"/>
              <a:gd name="connsiteX7" fmla="*/ 9195259 w 11661368"/>
              <a:gd name="connsiteY7" fmla="*/ 156838 h 6588270"/>
              <a:gd name="connsiteX8" fmla="*/ 10580529 w 11661368"/>
              <a:gd name="connsiteY8" fmla="*/ 103367 h 6588270"/>
              <a:gd name="connsiteX9" fmla="*/ 11495115 w 11661368"/>
              <a:gd name="connsiteY9" fmla="*/ 309238 h 6588270"/>
              <a:gd name="connsiteX10" fmla="*/ 11661368 w 11661368"/>
              <a:gd name="connsiteY10" fmla="*/ 1184206 h 6588270"/>
              <a:gd name="connsiteX11" fmla="*/ 11661368 w 11661368"/>
              <a:gd name="connsiteY11" fmla="*/ 5507431 h 6588270"/>
              <a:gd name="connsiteX12" fmla="*/ 10580529 w 11661368"/>
              <a:gd name="connsiteY12" fmla="*/ 6588270 h 6588270"/>
              <a:gd name="connsiteX13" fmla="*/ 1132098 w 11661368"/>
              <a:gd name="connsiteY13" fmla="*/ 6588270 h 6588270"/>
              <a:gd name="connsiteX14" fmla="*/ 51259 w 11661368"/>
              <a:gd name="connsiteY14" fmla="*/ 5507431 h 6588270"/>
              <a:gd name="connsiteX15" fmla="*/ 51259 w 11661368"/>
              <a:gd name="connsiteY15" fmla="*/ 1184206 h 6588270"/>
              <a:gd name="connsiteX0" fmla="*/ 51259 w 11661368"/>
              <a:gd name="connsiteY0" fmla="*/ 1197066 h 6601130"/>
              <a:gd name="connsiteX1" fmla="*/ 162097 w 11661368"/>
              <a:gd name="connsiteY1" fmla="*/ 252826 h 6601130"/>
              <a:gd name="connsiteX2" fmla="*/ 37406 w 11661368"/>
              <a:gd name="connsiteY2" fmla="*/ 169698 h 6601130"/>
              <a:gd name="connsiteX3" fmla="*/ 1132098 w 11661368"/>
              <a:gd name="connsiteY3" fmla="*/ 116227 h 6601130"/>
              <a:gd name="connsiteX4" fmla="*/ 2240277 w 11661368"/>
              <a:gd name="connsiteY4" fmla="*/ 141989 h 6601130"/>
              <a:gd name="connsiteX5" fmla="*/ 2960714 w 11661368"/>
              <a:gd name="connsiteY5" fmla="*/ 17298 h 6601130"/>
              <a:gd name="connsiteX6" fmla="*/ 5537660 w 11661368"/>
              <a:gd name="connsiteY6" fmla="*/ 45007 h 6601130"/>
              <a:gd name="connsiteX7" fmla="*/ 7768241 w 11661368"/>
              <a:gd name="connsiteY7" fmla="*/ 3444 h 6601130"/>
              <a:gd name="connsiteX8" fmla="*/ 9195259 w 11661368"/>
              <a:gd name="connsiteY8" fmla="*/ 169698 h 6601130"/>
              <a:gd name="connsiteX9" fmla="*/ 10580529 w 11661368"/>
              <a:gd name="connsiteY9" fmla="*/ 116227 h 6601130"/>
              <a:gd name="connsiteX10" fmla="*/ 11495115 w 11661368"/>
              <a:gd name="connsiteY10" fmla="*/ 322098 h 6601130"/>
              <a:gd name="connsiteX11" fmla="*/ 11661368 w 11661368"/>
              <a:gd name="connsiteY11" fmla="*/ 1197066 h 6601130"/>
              <a:gd name="connsiteX12" fmla="*/ 11661368 w 11661368"/>
              <a:gd name="connsiteY12" fmla="*/ 5520291 h 6601130"/>
              <a:gd name="connsiteX13" fmla="*/ 10580529 w 11661368"/>
              <a:gd name="connsiteY13" fmla="*/ 6601130 h 6601130"/>
              <a:gd name="connsiteX14" fmla="*/ 1132098 w 11661368"/>
              <a:gd name="connsiteY14" fmla="*/ 6601130 h 6601130"/>
              <a:gd name="connsiteX15" fmla="*/ 51259 w 11661368"/>
              <a:gd name="connsiteY15" fmla="*/ 5520291 h 6601130"/>
              <a:gd name="connsiteX16" fmla="*/ 51259 w 11661368"/>
              <a:gd name="connsiteY16" fmla="*/ 1197066 h 6601130"/>
              <a:gd name="connsiteX0" fmla="*/ 138545 w 11748654"/>
              <a:gd name="connsiteY0" fmla="*/ 1197066 h 6601130"/>
              <a:gd name="connsiteX1" fmla="*/ 249383 w 11748654"/>
              <a:gd name="connsiteY1" fmla="*/ 252826 h 6601130"/>
              <a:gd name="connsiteX2" fmla="*/ 124692 w 11748654"/>
              <a:gd name="connsiteY2" fmla="*/ 169698 h 6601130"/>
              <a:gd name="connsiteX3" fmla="*/ 1219384 w 11748654"/>
              <a:gd name="connsiteY3" fmla="*/ 116227 h 6601130"/>
              <a:gd name="connsiteX4" fmla="*/ 2327563 w 11748654"/>
              <a:gd name="connsiteY4" fmla="*/ 141989 h 6601130"/>
              <a:gd name="connsiteX5" fmla="*/ 3048000 w 11748654"/>
              <a:gd name="connsiteY5" fmla="*/ 17298 h 6601130"/>
              <a:gd name="connsiteX6" fmla="*/ 5624946 w 11748654"/>
              <a:gd name="connsiteY6" fmla="*/ 45007 h 6601130"/>
              <a:gd name="connsiteX7" fmla="*/ 7855527 w 11748654"/>
              <a:gd name="connsiteY7" fmla="*/ 3444 h 6601130"/>
              <a:gd name="connsiteX8" fmla="*/ 9282545 w 11748654"/>
              <a:gd name="connsiteY8" fmla="*/ 169698 h 6601130"/>
              <a:gd name="connsiteX9" fmla="*/ 10667815 w 11748654"/>
              <a:gd name="connsiteY9" fmla="*/ 116227 h 6601130"/>
              <a:gd name="connsiteX10" fmla="*/ 11582401 w 11748654"/>
              <a:gd name="connsiteY10" fmla="*/ 322098 h 6601130"/>
              <a:gd name="connsiteX11" fmla="*/ 11748654 w 11748654"/>
              <a:gd name="connsiteY11" fmla="*/ 1197066 h 6601130"/>
              <a:gd name="connsiteX12" fmla="*/ 11748654 w 11748654"/>
              <a:gd name="connsiteY12" fmla="*/ 5520291 h 6601130"/>
              <a:gd name="connsiteX13" fmla="*/ 10667815 w 11748654"/>
              <a:gd name="connsiteY13" fmla="*/ 6601130 h 6601130"/>
              <a:gd name="connsiteX14" fmla="*/ 1219384 w 11748654"/>
              <a:gd name="connsiteY14" fmla="*/ 6601130 h 6601130"/>
              <a:gd name="connsiteX15" fmla="*/ 138545 w 11748654"/>
              <a:gd name="connsiteY15" fmla="*/ 5520291 h 6601130"/>
              <a:gd name="connsiteX16" fmla="*/ 0 w 11748654"/>
              <a:gd name="connsiteY16" fmla="*/ 2388117 h 6601130"/>
              <a:gd name="connsiteX17" fmla="*/ 138545 w 11748654"/>
              <a:gd name="connsiteY17" fmla="*/ 1197066 h 6601130"/>
              <a:gd name="connsiteX0" fmla="*/ 198421 w 11808530"/>
              <a:gd name="connsiteY0" fmla="*/ 1197066 h 6601130"/>
              <a:gd name="connsiteX1" fmla="*/ 309259 w 11808530"/>
              <a:gd name="connsiteY1" fmla="*/ 252826 h 6601130"/>
              <a:gd name="connsiteX2" fmla="*/ 184568 w 11808530"/>
              <a:gd name="connsiteY2" fmla="*/ 169698 h 6601130"/>
              <a:gd name="connsiteX3" fmla="*/ 1279260 w 11808530"/>
              <a:gd name="connsiteY3" fmla="*/ 116227 h 6601130"/>
              <a:gd name="connsiteX4" fmla="*/ 2387439 w 11808530"/>
              <a:gd name="connsiteY4" fmla="*/ 141989 h 6601130"/>
              <a:gd name="connsiteX5" fmla="*/ 3107876 w 11808530"/>
              <a:gd name="connsiteY5" fmla="*/ 17298 h 6601130"/>
              <a:gd name="connsiteX6" fmla="*/ 5684822 w 11808530"/>
              <a:gd name="connsiteY6" fmla="*/ 45007 h 6601130"/>
              <a:gd name="connsiteX7" fmla="*/ 7915403 w 11808530"/>
              <a:gd name="connsiteY7" fmla="*/ 3444 h 6601130"/>
              <a:gd name="connsiteX8" fmla="*/ 9342421 w 11808530"/>
              <a:gd name="connsiteY8" fmla="*/ 169698 h 6601130"/>
              <a:gd name="connsiteX9" fmla="*/ 10727691 w 11808530"/>
              <a:gd name="connsiteY9" fmla="*/ 116227 h 6601130"/>
              <a:gd name="connsiteX10" fmla="*/ 11642277 w 11808530"/>
              <a:gd name="connsiteY10" fmla="*/ 322098 h 6601130"/>
              <a:gd name="connsiteX11" fmla="*/ 11808530 w 11808530"/>
              <a:gd name="connsiteY11" fmla="*/ 1197066 h 6601130"/>
              <a:gd name="connsiteX12" fmla="*/ 11808530 w 11808530"/>
              <a:gd name="connsiteY12" fmla="*/ 5520291 h 6601130"/>
              <a:gd name="connsiteX13" fmla="*/ 10727691 w 11808530"/>
              <a:gd name="connsiteY13" fmla="*/ 6601130 h 6601130"/>
              <a:gd name="connsiteX14" fmla="*/ 1279260 w 11808530"/>
              <a:gd name="connsiteY14" fmla="*/ 6601130 h 6601130"/>
              <a:gd name="connsiteX15" fmla="*/ 198421 w 11808530"/>
              <a:gd name="connsiteY15" fmla="*/ 5520291 h 6601130"/>
              <a:gd name="connsiteX16" fmla="*/ 4458 w 11808530"/>
              <a:gd name="connsiteY16" fmla="*/ 4480153 h 6601130"/>
              <a:gd name="connsiteX17" fmla="*/ 59876 w 11808530"/>
              <a:gd name="connsiteY17" fmla="*/ 2388117 h 6601130"/>
              <a:gd name="connsiteX18" fmla="*/ 198421 w 11808530"/>
              <a:gd name="connsiteY18" fmla="*/ 1197066 h 6601130"/>
              <a:gd name="connsiteX0" fmla="*/ 198421 w 11808530"/>
              <a:gd name="connsiteY0" fmla="*/ 1197066 h 6601130"/>
              <a:gd name="connsiteX1" fmla="*/ 309259 w 11808530"/>
              <a:gd name="connsiteY1" fmla="*/ 252826 h 6601130"/>
              <a:gd name="connsiteX2" fmla="*/ 184568 w 11808530"/>
              <a:gd name="connsiteY2" fmla="*/ 169698 h 6601130"/>
              <a:gd name="connsiteX3" fmla="*/ 1279260 w 11808530"/>
              <a:gd name="connsiteY3" fmla="*/ 116227 h 6601130"/>
              <a:gd name="connsiteX4" fmla="*/ 2387439 w 11808530"/>
              <a:gd name="connsiteY4" fmla="*/ 141989 h 6601130"/>
              <a:gd name="connsiteX5" fmla="*/ 3107876 w 11808530"/>
              <a:gd name="connsiteY5" fmla="*/ 17298 h 6601130"/>
              <a:gd name="connsiteX6" fmla="*/ 5684822 w 11808530"/>
              <a:gd name="connsiteY6" fmla="*/ 45007 h 6601130"/>
              <a:gd name="connsiteX7" fmla="*/ 7915403 w 11808530"/>
              <a:gd name="connsiteY7" fmla="*/ 3444 h 6601130"/>
              <a:gd name="connsiteX8" fmla="*/ 9342421 w 11808530"/>
              <a:gd name="connsiteY8" fmla="*/ 169698 h 6601130"/>
              <a:gd name="connsiteX9" fmla="*/ 10727691 w 11808530"/>
              <a:gd name="connsiteY9" fmla="*/ 116227 h 6601130"/>
              <a:gd name="connsiteX10" fmla="*/ 11642277 w 11808530"/>
              <a:gd name="connsiteY10" fmla="*/ 322098 h 6601130"/>
              <a:gd name="connsiteX11" fmla="*/ 11808530 w 11808530"/>
              <a:gd name="connsiteY11" fmla="*/ 1197066 h 6601130"/>
              <a:gd name="connsiteX12" fmla="*/ 11808530 w 11808530"/>
              <a:gd name="connsiteY12" fmla="*/ 5520291 h 6601130"/>
              <a:gd name="connsiteX13" fmla="*/ 10727691 w 11808530"/>
              <a:gd name="connsiteY13" fmla="*/ 6601130 h 6601130"/>
              <a:gd name="connsiteX14" fmla="*/ 1279260 w 11808530"/>
              <a:gd name="connsiteY14" fmla="*/ 6601130 h 6601130"/>
              <a:gd name="connsiteX15" fmla="*/ 73730 w 11808530"/>
              <a:gd name="connsiteY15" fmla="*/ 6045717 h 6601130"/>
              <a:gd name="connsiteX16" fmla="*/ 198421 w 11808530"/>
              <a:gd name="connsiteY16" fmla="*/ 5520291 h 6601130"/>
              <a:gd name="connsiteX17" fmla="*/ 4458 w 11808530"/>
              <a:gd name="connsiteY17" fmla="*/ 4480153 h 6601130"/>
              <a:gd name="connsiteX18" fmla="*/ 59876 w 11808530"/>
              <a:gd name="connsiteY18" fmla="*/ 2388117 h 6601130"/>
              <a:gd name="connsiteX19" fmla="*/ 198421 w 11808530"/>
              <a:gd name="connsiteY19" fmla="*/ 1197066 h 6601130"/>
              <a:gd name="connsiteX0" fmla="*/ 198421 w 11808530"/>
              <a:gd name="connsiteY0" fmla="*/ 1197066 h 6601130"/>
              <a:gd name="connsiteX1" fmla="*/ 309259 w 11808530"/>
              <a:gd name="connsiteY1" fmla="*/ 252826 h 6601130"/>
              <a:gd name="connsiteX2" fmla="*/ 184568 w 11808530"/>
              <a:gd name="connsiteY2" fmla="*/ 169698 h 6601130"/>
              <a:gd name="connsiteX3" fmla="*/ 1279260 w 11808530"/>
              <a:gd name="connsiteY3" fmla="*/ 116227 h 6601130"/>
              <a:gd name="connsiteX4" fmla="*/ 2387439 w 11808530"/>
              <a:gd name="connsiteY4" fmla="*/ 141989 h 6601130"/>
              <a:gd name="connsiteX5" fmla="*/ 3107876 w 11808530"/>
              <a:gd name="connsiteY5" fmla="*/ 17298 h 6601130"/>
              <a:gd name="connsiteX6" fmla="*/ 5684822 w 11808530"/>
              <a:gd name="connsiteY6" fmla="*/ 45007 h 6601130"/>
              <a:gd name="connsiteX7" fmla="*/ 7915403 w 11808530"/>
              <a:gd name="connsiteY7" fmla="*/ 3444 h 6601130"/>
              <a:gd name="connsiteX8" fmla="*/ 9342421 w 11808530"/>
              <a:gd name="connsiteY8" fmla="*/ 169698 h 6601130"/>
              <a:gd name="connsiteX9" fmla="*/ 10727691 w 11808530"/>
              <a:gd name="connsiteY9" fmla="*/ 116227 h 6601130"/>
              <a:gd name="connsiteX10" fmla="*/ 11642277 w 11808530"/>
              <a:gd name="connsiteY10" fmla="*/ 322098 h 6601130"/>
              <a:gd name="connsiteX11" fmla="*/ 11808530 w 11808530"/>
              <a:gd name="connsiteY11" fmla="*/ 1197066 h 6601130"/>
              <a:gd name="connsiteX12" fmla="*/ 11808530 w 11808530"/>
              <a:gd name="connsiteY12" fmla="*/ 5520291 h 6601130"/>
              <a:gd name="connsiteX13" fmla="*/ 11656130 w 11808530"/>
              <a:gd name="connsiteY13" fmla="*/ 6308953 h 6601130"/>
              <a:gd name="connsiteX14" fmla="*/ 10727691 w 11808530"/>
              <a:gd name="connsiteY14" fmla="*/ 6601130 h 6601130"/>
              <a:gd name="connsiteX15" fmla="*/ 1279260 w 11808530"/>
              <a:gd name="connsiteY15" fmla="*/ 6601130 h 6601130"/>
              <a:gd name="connsiteX16" fmla="*/ 73730 w 11808530"/>
              <a:gd name="connsiteY16" fmla="*/ 6045717 h 6601130"/>
              <a:gd name="connsiteX17" fmla="*/ 198421 w 11808530"/>
              <a:gd name="connsiteY17" fmla="*/ 5520291 h 6601130"/>
              <a:gd name="connsiteX18" fmla="*/ 4458 w 11808530"/>
              <a:gd name="connsiteY18" fmla="*/ 4480153 h 6601130"/>
              <a:gd name="connsiteX19" fmla="*/ 59876 w 11808530"/>
              <a:gd name="connsiteY19" fmla="*/ 2388117 h 6601130"/>
              <a:gd name="connsiteX20" fmla="*/ 198421 w 11808530"/>
              <a:gd name="connsiteY20" fmla="*/ 1197066 h 6601130"/>
              <a:gd name="connsiteX0" fmla="*/ 198421 w 11864185"/>
              <a:gd name="connsiteY0" fmla="*/ 1197066 h 6601130"/>
              <a:gd name="connsiteX1" fmla="*/ 309259 w 11864185"/>
              <a:gd name="connsiteY1" fmla="*/ 252826 h 6601130"/>
              <a:gd name="connsiteX2" fmla="*/ 184568 w 11864185"/>
              <a:gd name="connsiteY2" fmla="*/ 169698 h 6601130"/>
              <a:gd name="connsiteX3" fmla="*/ 1279260 w 11864185"/>
              <a:gd name="connsiteY3" fmla="*/ 116227 h 6601130"/>
              <a:gd name="connsiteX4" fmla="*/ 2387439 w 11864185"/>
              <a:gd name="connsiteY4" fmla="*/ 141989 h 6601130"/>
              <a:gd name="connsiteX5" fmla="*/ 3107876 w 11864185"/>
              <a:gd name="connsiteY5" fmla="*/ 17298 h 6601130"/>
              <a:gd name="connsiteX6" fmla="*/ 5684822 w 11864185"/>
              <a:gd name="connsiteY6" fmla="*/ 45007 h 6601130"/>
              <a:gd name="connsiteX7" fmla="*/ 7915403 w 11864185"/>
              <a:gd name="connsiteY7" fmla="*/ 3444 h 6601130"/>
              <a:gd name="connsiteX8" fmla="*/ 9342421 w 11864185"/>
              <a:gd name="connsiteY8" fmla="*/ 169698 h 6601130"/>
              <a:gd name="connsiteX9" fmla="*/ 10727691 w 11864185"/>
              <a:gd name="connsiteY9" fmla="*/ 116227 h 6601130"/>
              <a:gd name="connsiteX10" fmla="*/ 11642277 w 11864185"/>
              <a:gd name="connsiteY10" fmla="*/ 322098 h 6601130"/>
              <a:gd name="connsiteX11" fmla="*/ 11808530 w 11864185"/>
              <a:gd name="connsiteY11" fmla="*/ 1197066 h 6601130"/>
              <a:gd name="connsiteX12" fmla="*/ 11863949 w 11864185"/>
              <a:gd name="connsiteY12" fmla="*/ 4812662 h 6601130"/>
              <a:gd name="connsiteX13" fmla="*/ 11808530 w 11864185"/>
              <a:gd name="connsiteY13" fmla="*/ 5520291 h 6601130"/>
              <a:gd name="connsiteX14" fmla="*/ 11656130 w 11864185"/>
              <a:gd name="connsiteY14" fmla="*/ 6308953 h 6601130"/>
              <a:gd name="connsiteX15" fmla="*/ 10727691 w 11864185"/>
              <a:gd name="connsiteY15" fmla="*/ 6601130 h 6601130"/>
              <a:gd name="connsiteX16" fmla="*/ 1279260 w 11864185"/>
              <a:gd name="connsiteY16" fmla="*/ 6601130 h 6601130"/>
              <a:gd name="connsiteX17" fmla="*/ 73730 w 11864185"/>
              <a:gd name="connsiteY17" fmla="*/ 6045717 h 6601130"/>
              <a:gd name="connsiteX18" fmla="*/ 198421 w 11864185"/>
              <a:gd name="connsiteY18" fmla="*/ 5520291 h 6601130"/>
              <a:gd name="connsiteX19" fmla="*/ 4458 w 11864185"/>
              <a:gd name="connsiteY19" fmla="*/ 4480153 h 6601130"/>
              <a:gd name="connsiteX20" fmla="*/ 59876 w 11864185"/>
              <a:gd name="connsiteY20" fmla="*/ 2388117 h 6601130"/>
              <a:gd name="connsiteX21" fmla="*/ 198421 w 11864185"/>
              <a:gd name="connsiteY21" fmla="*/ 1197066 h 6601130"/>
              <a:gd name="connsiteX0" fmla="*/ 198421 w 11893068"/>
              <a:gd name="connsiteY0" fmla="*/ 1197066 h 6601130"/>
              <a:gd name="connsiteX1" fmla="*/ 309259 w 11893068"/>
              <a:gd name="connsiteY1" fmla="*/ 252826 h 6601130"/>
              <a:gd name="connsiteX2" fmla="*/ 184568 w 11893068"/>
              <a:gd name="connsiteY2" fmla="*/ 169698 h 6601130"/>
              <a:gd name="connsiteX3" fmla="*/ 1279260 w 11893068"/>
              <a:gd name="connsiteY3" fmla="*/ 116227 h 6601130"/>
              <a:gd name="connsiteX4" fmla="*/ 2387439 w 11893068"/>
              <a:gd name="connsiteY4" fmla="*/ 141989 h 6601130"/>
              <a:gd name="connsiteX5" fmla="*/ 3107876 w 11893068"/>
              <a:gd name="connsiteY5" fmla="*/ 17298 h 6601130"/>
              <a:gd name="connsiteX6" fmla="*/ 5684822 w 11893068"/>
              <a:gd name="connsiteY6" fmla="*/ 45007 h 6601130"/>
              <a:gd name="connsiteX7" fmla="*/ 7915403 w 11893068"/>
              <a:gd name="connsiteY7" fmla="*/ 3444 h 6601130"/>
              <a:gd name="connsiteX8" fmla="*/ 9342421 w 11893068"/>
              <a:gd name="connsiteY8" fmla="*/ 169698 h 6601130"/>
              <a:gd name="connsiteX9" fmla="*/ 10727691 w 11893068"/>
              <a:gd name="connsiteY9" fmla="*/ 116227 h 6601130"/>
              <a:gd name="connsiteX10" fmla="*/ 11642277 w 11893068"/>
              <a:gd name="connsiteY10" fmla="*/ 322098 h 6601130"/>
              <a:gd name="connsiteX11" fmla="*/ 11808530 w 11893068"/>
              <a:gd name="connsiteY11" fmla="*/ 1197066 h 6601130"/>
              <a:gd name="connsiteX12" fmla="*/ 11891658 w 11893068"/>
              <a:gd name="connsiteY12" fmla="*/ 2221862 h 6601130"/>
              <a:gd name="connsiteX13" fmla="*/ 11863949 w 11893068"/>
              <a:gd name="connsiteY13" fmla="*/ 4812662 h 6601130"/>
              <a:gd name="connsiteX14" fmla="*/ 11808530 w 11893068"/>
              <a:gd name="connsiteY14" fmla="*/ 5520291 h 6601130"/>
              <a:gd name="connsiteX15" fmla="*/ 11656130 w 11893068"/>
              <a:gd name="connsiteY15" fmla="*/ 6308953 h 6601130"/>
              <a:gd name="connsiteX16" fmla="*/ 10727691 w 11893068"/>
              <a:gd name="connsiteY16" fmla="*/ 6601130 h 6601130"/>
              <a:gd name="connsiteX17" fmla="*/ 1279260 w 11893068"/>
              <a:gd name="connsiteY17" fmla="*/ 6601130 h 6601130"/>
              <a:gd name="connsiteX18" fmla="*/ 73730 w 11893068"/>
              <a:gd name="connsiteY18" fmla="*/ 6045717 h 6601130"/>
              <a:gd name="connsiteX19" fmla="*/ 198421 w 11893068"/>
              <a:gd name="connsiteY19" fmla="*/ 5520291 h 6601130"/>
              <a:gd name="connsiteX20" fmla="*/ 4458 w 11893068"/>
              <a:gd name="connsiteY20" fmla="*/ 4480153 h 6601130"/>
              <a:gd name="connsiteX21" fmla="*/ 59876 w 11893068"/>
              <a:gd name="connsiteY21" fmla="*/ 2388117 h 6601130"/>
              <a:gd name="connsiteX22" fmla="*/ 198421 w 11893068"/>
              <a:gd name="connsiteY22" fmla="*/ 1197066 h 6601130"/>
              <a:gd name="connsiteX0" fmla="*/ 198421 w 11893068"/>
              <a:gd name="connsiteY0" fmla="*/ 1197066 h 6601130"/>
              <a:gd name="connsiteX1" fmla="*/ 309259 w 11893068"/>
              <a:gd name="connsiteY1" fmla="*/ 252826 h 6601130"/>
              <a:gd name="connsiteX2" fmla="*/ 184568 w 11893068"/>
              <a:gd name="connsiteY2" fmla="*/ 169698 h 6601130"/>
              <a:gd name="connsiteX3" fmla="*/ 1279260 w 11893068"/>
              <a:gd name="connsiteY3" fmla="*/ 116227 h 6601130"/>
              <a:gd name="connsiteX4" fmla="*/ 2387439 w 11893068"/>
              <a:gd name="connsiteY4" fmla="*/ 141989 h 6601130"/>
              <a:gd name="connsiteX5" fmla="*/ 3107876 w 11893068"/>
              <a:gd name="connsiteY5" fmla="*/ 17298 h 6601130"/>
              <a:gd name="connsiteX6" fmla="*/ 5684822 w 11893068"/>
              <a:gd name="connsiteY6" fmla="*/ 45007 h 6601130"/>
              <a:gd name="connsiteX7" fmla="*/ 7915403 w 11893068"/>
              <a:gd name="connsiteY7" fmla="*/ 3444 h 6601130"/>
              <a:gd name="connsiteX8" fmla="*/ 9342421 w 11893068"/>
              <a:gd name="connsiteY8" fmla="*/ 169698 h 6601130"/>
              <a:gd name="connsiteX9" fmla="*/ 10727691 w 11893068"/>
              <a:gd name="connsiteY9" fmla="*/ 116227 h 6601130"/>
              <a:gd name="connsiteX10" fmla="*/ 11642277 w 11893068"/>
              <a:gd name="connsiteY10" fmla="*/ 322098 h 6601130"/>
              <a:gd name="connsiteX11" fmla="*/ 11808530 w 11893068"/>
              <a:gd name="connsiteY11" fmla="*/ 1197066 h 6601130"/>
              <a:gd name="connsiteX12" fmla="*/ 11891658 w 11893068"/>
              <a:gd name="connsiteY12" fmla="*/ 2221862 h 6601130"/>
              <a:gd name="connsiteX13" fmla="*/ 11863949 w 11893068"/>
              <a:gd name="connsiteY13" fmla="*/ 4812662 h 6601130"/>
              <a:gd name="connsiteX14" fmla="*/ 11808530 w 11893068"/>
              <a:gd name="connsiteY14" fmla="*/ 5520291 h 6601130"/>
              <a:gd name="connsiteX15" fmla="*/ 11656130 w 11893068"/>
              <a:gd name="connsiteY15" fmla="*/ 6308953 h 6601130"/>
              <a:gd name="connsiteX16" fmla="*/ 10727691 w 11893068"/>
              <a:gd name="connsiteY16" fmla="*/ 6601130 h 6601130"/>
              <a:gd name="connsiteX17" fmla="*/ 5961911 w 11893068"/>
              <a:gd name="connsiteY17" fmla="*/ 6516771 h 6601130"/>
              <a:gd name="connsiteX18" fmla="*/ 1279260 w 11893068"/>
              <a:gd name="connsiteY18" fmla="*/ 6601130 h 6601130"/>
              <a:gd name="connsiteX19" fmla="*/ 73730 w 11893068"/>
              <a:gd name="connsiteY19" fmla="*/ 6045717 h 6601130"/>
              <a:gd name="connsiteX20" fmla="*/ 198421 w 11893068"/>
              <a:gd name="connsiteY20" fmla="*/ 5520291 h 6601130"/>
              <a:gd name="connsiteX21" fmla="*/ 4458 w 11893068"/>
              <a:gd name="connsiteY21" fmla="*/ 4480153 h 6601130"/>
              <a:gd name="connsiteX22" fmla="*/ 59876 w 11893068"/>
              <a:gd name="connsiteY22" fmla="*/ 2388117 h 6601130"/>
              <a:gd name="connsiteX23" fmla="*/ 198421 w 11893068"/>
              <a:gd name="connsiteY23" fmla="*/ 1197066 h 6601130"/>
              <a:gd name="connsiteX0" fmla="*/ 198421 w 11893068"/>
              <a:gd name="connsiteY0" fmla="*/ 1197066 h 6646613"/>
              <a:gd name="connsiteX1" fmla="*/ 309259 w 11893068"/>
              <a:gd name="connsiteY1" fmla="*/ 252826 h 6646613"/>
              <a:gd name="connsiteX2" fmla="*/ 184568 w 11893068"/>
              <a:gd name="connsiteY2" fmla="*/ 169698 h 6646613"/>
              <a:gd name="connsiteX3" fmla="*/ 1279260 w 11893068"/>
              <a:gd name="connsiteY3" fmla="*/ 116227 h 6646613"/>
              <a:gd name="connsiteX4" fmla="*/ 2387439 w 11893068"/>
              <a:gd name="connsiteY4" fmla="*/ 141989 h 6646613"/>
              <a:gd name="connsiteX5" fmla="*/ 3107876 w 11893068"/>
              <a:gd name="connsiteY5" fmla="*/ 17298 h 6646613"/>
              <a:gd name="connsiteX6" fmla="*/ 5684822 w 11893068"/>
              <a:gd name="connsiteY6" fmla="*/ 45007 h 6646613"/>
              <a:gd name="connsiteX7" fmla="*/ 7915403 w 11893068"/>
              <a:gd name="connsiteY7" fmla="*/ 3444 h 6646613"/>
              <a:gd name="connsiteX8" fmla="*/ 9342421 w 11893068"/>
              <a:gd name="connsiteY8" fmla="*/ 169698 h 6646613"/>
              <a:gd name="connsiteX9" fmla="*/ 10727691 w 11893068"/>
              <a:gd name="connsiteY9" fmla="*/ 116227 h 6646613"/>
              <a:gd name="connsiteX10" fmla="*/ 11642277 w 11893068"/>
              <a:gd name="connsiteY10" fmla="*/ 322098 h 6646613"/>
              <a:gd name="connsiteX11" fmla="*/ 11808530 w 11893068"/>
              <a:gd name="connsiteY11" fmla="*/ 1197066 h 6646613"/>
              <a:gd name="connsiteX12" fmla="*/ 11891658 w 11893068"/>
              <a:gd name="connsiteY12" fmla="*/ 2221862 h 6646613"/>
              <a:gd name="connsiteX13" fmla="*/ 11863949 w 11893068"/>
              <a:gd name="connsiteY13" fmla="*/ 4812662 h 6646613"/>
              <a:gd name="connsiteX14" fmla="*/ 11808530 w 11893068"/>
              <a:gd name="connsiteY14" fmla="*/ 5520291 h 6646613"/>
              <a:gd name="connsiteX15" fmla="*/ 11656130 w 11893068"/>
              <a:gd name="connsiteY15" fmla="*/ 6308953 h 6646613"/>
              <a:gd name="connsiteX16" fmla="*/ 10727691 w 11893068"/>
              <a:gd name="connsiteY16" fmla="*/ 6601130 h 6646613"/>
              <a:gd name="connsiteX17" fmla="*/ 8441875 w 11893068"/>
              <a:gd name="connsiteY17" fmla="*/ 6641462 h 6646613"/>
              <a:gd name="connsiteX18" fmla="*/ 5961911 w 11893068"/>
              <a:gd name="connsiteY18" fmla="*/ 6516771 h 6646613"/>
              <a:gd name="connsiteX19" fmla="*/ 1279260 w 11893068"/>
              <a:gd name="connsiteY19" fmla="*/ 6601130 h 6646613"/>
              <a:gd name="connsiteX20" fmla="*/ 73730 w 11893068"/>
              <a:gd name="connsiteY20" fmla="*/ 6045717 h 6646613"/>
              <a:gd name="connsiteX21" fmla="*/ 198421 w 11893068"/>
              <a:gd name="connsiteY21" fmla="*/ 5520291 h 6646613"/>
              <a:gd name="connsiteX22" fmla="*/ 4458 w 11893068"/>
              <a:gd name="connsiteY22" fmla="*/ 4480153 h 6646613"/>
              <a:gd name="connsiteX23" fmla="*/ 59876 w 11893068"/>
              <a:gd name="connsiteY23" fmla="*/ 2388117 h 6646613"/>
              <a:gd name="connsiteX24" fmla="*/ 198421 w 11893068"/>
              <a:gd name="connsiteY24" fmla="*/ 1197066 h 6646613"/>
              <a:gd name="connsiteX0" fmla="*/ 198421 w 11893068"/>
              <a:gd name="connsiteY0" fmla="*/ 1197066 h 6655317"/>
              <a:gd name="connsiteX1" fmla="*/ 309259 w 11893068"/>
              <a:gd name="connsiteY1" fmla="*/ 252826 h 6655317"/>
              <a:gd name="connsiteX2" fmla="*/ 184568 w 11893068"/>
              <a:gd name="connsiteY2" fmla="*/ 169698 h 6655317"/>
              <a:gd name="connsiteX3" fmla="*/ 1279260 w 11893068"/>
              <a:gd name="connsiteY3" fmla="*/ 116227 h 6655317"/>
              <a:gd name="connsiteX4" fmla="*/ 2387439 w 11893068"/>
              <a:gd name="connsiteY4" fmla="*/ 141989 h 6655317"/>
              <a:gd name="connsiteX5" fmla="*/ 3107876 w 11893068"/>
              <a:gd name="connsiteY5" fmla="*/ 17298 h 6655317"/>
              <a:gd name="connsiteX6" fmla="*/ 5684822 w 11893068"/>
              <a:gd name="connsiteY6" fmla="*/ 45007 h 6655317"/>
              <a:gd name="connsiteX7" fmla="*/ 7915403 w 11893068"/>
              <a:gd name="connsiteY7" fmla="*/ 3444 h 6655317"/>
              <a:gd name="connsiteX8" fmla="*/ 9342421 w 11893068"/>
              <a:gd name="connsiteY8" fmla="*/ 169698 h 6655317"/>
              <a:gd name="connsiteX9" fmla="*/ 10727691 w 11893068"/>
              <a:gd name="connsiteY9" fmla="*/ 116227 h 6655317"/>
              <a:gd name="connsiteX10" fmla="*/ 11642277 w 11893068"/>
              <a:gd name="connsiteY10" fmla="*/ 322098 h 6655317"/>
              <a:gd name="connsiteX11" fmla="*/ 11808530 w 11893068"/>
              <a:gd name="connsiteY11" fmla="*/ 1197066 h 6655317"/>
              <a:gd name="connsiteX12" fmla="*/ 11891658 w 11893068"/>
              <a:gd name="connsiteY12" fmla="*/ 2221862 h 6655317"/>
              <a:gd name="connsiteX13" fmla="*/ 11863949 w 11893068"/>
              <a:gd name="connsiteY13" fmla="*/ 4812662 h 6655317"/>
              <a:gd name="connsiteX14" fmla="*/ 11808530 w 11893068"/>
              <a:gd name="connsiteY14" fmla="*/ 5520291 h 6655317"/>
              <a:gd name="connsiteX15" fmla="*/ 11656130 w 11893068"/>
              <a:gd name="connsiteY15" fmla="*/ 6308953 h 6655317"/>
              <a:gd name="connsiteX16" fmla="*/ 10727691 w 11893068"/>
              <a:gd name="connsiteY16" fmla="*/ 6601130 h 6655317"/>
              <a:gd name="connsiteX17" fmla="*/ 8441875 w 11893068"/>
              <a:gd name="connsiteY17" fmla="*/ 6641462 h 6655317"/>
              <a:gd name="connsiteX18" fmla="*/ 5961911 w 11893068"/>
              <a:gd name="connsiteY18" fmla="*/ 6516771 h 6655317"/>
              <a:gd name="connsiteX19" fmla="*/ 3592784 w 11893068"/>
              <a:gd name="connsiteY19" fmla="*/ 6655317 h 6655317"/>
              <a:gd name="connsiteX20" fmla="*/ 1279260 w 11893068"/>
              <a:gd name="connsiteY20" fmla="*/ 6601130 h 6655317"/>
              <a:gd name="connsiteX21" fmla="*/ 73730 w 11893068"/>
              <a:gd name="connsiteY21" fmla="*/ 6045717 h 6655317"/>
              <a:gd name="connsiteX22" fmla="*/ 198421 w 11893068"/>
              <a:gd name="connsiteY22" fmla="*/ 5520291 h 6655317"/>
              <a:gd name="connsiteX23" fmla="*/ 4458 w 11893068"/>
              <a:gd name="connsiteY23" fmla="*/ 4480153 h 6655317"/>
              <a:gd name="connsiteX24" fmla="*/ 59876 w 11893068"/>
              <a:gd name="connsiteY24" fmla="*/ 2388117 h 6655317"/>
              <a:gd name="connsiteX25" fmla="*/ 198421 w 11893068"/>
              <a:gd name="connsiteY25" fmla="*/ 1197066 h 6655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1893068" h="6655317">
                <a:moveTo>
                  <a:pt x="198421" y="1197066"/>
                </a:moveTo>
                <a:cubicBezTo>
                  <a:pt x="260767" y="330700"/>
                  <a:pt x="129119" y="432966"/>
                  <a:pt x="309259" y="252826"/>
                </a:cubicBezTo>
                <a:cubicBezTo>
                  <a:pt x="339277" y="74671"/>
                  <a:pt x="45992" y="197083"/>
                  <a:pt x="184568" y="169698"/>
                </a:cubicBezTo>
                <a:cubicBezTo>
                  <a:pt x="323144" y="142313"/>
                  <a:pt x="923660" y="130081"/>
                  <a:pt x="1279260" y="116227"/>
                </a:cubicBezTo>
                <a:cubicBezTo>
                  <a:pt x="1634860" y="102373"/>
                  <a:pt x="2080361" y="144623"/>
                  <a:pt x="2387439" y="141989"/>
                </a:cubicBezTo>
                <a:cubicBezTo>
                  <a:pt x="2694517" y="139355"/>
                  <a:pt x="2558312" y="33462"/>
                  <a:pt x="3107876" y="17298"/>
                </a:cubicBezTo>
                <a:cubicBezTo>
                  <a:pt x="3657440" y="1134"/>
                  <a:pt x="4911277" y="26534"/>
                  <a:pt x="5684822" y="45007"/>
                </a:cubicBezTo>
                <a:cubicBezTo>
                  <a:pt x="6458367" y="63480"/>
                  <a:pt x="7305803" y="-17338"/>
                  <a:pt x="7915403" y="3444"/>
                </a:cubicBezTo>
                <a:cubicBezTo>
                  <a:pt x="8525003" y="24226"/>
                  <a:pt x="8845997" y="171683"/>
                  <a:pt x="9342421" y="169698"/>
                </a:cubicBezTo>
                <a:lnTo>
                  <a:pt x="10727691" y="116227"/>
                </a:lnTo>
                <a:cubicBezTo>
                  <a:pt x="12406369" y="150539"/>
                  <a:pt x="11462137" y="141958"/>
                  <a:pt x="11642277" y="322098"/>
                </a:cubicBezTo>
                <a:cubicBezTo>
                  <a:pt x="11822417" y="502238"/>
                  <a:pt x="11783130" y="878130"/>
                  <a:pt x="11808530" y="1197066"/>
                </a:cubicBezTo>
                <a:cubicBezTo>
                  <a:pt x="11833930" y="1516003"/>
                  <a:pt x="11882422" y="1619263"/>
                  <a:pt x="11891658" y="2221862"/>
                </a:cubicBezTo>
                <a:cubicBezTo>
                  <a:pt x="11900895" y="2824461"/>
                  <a:pt x="11861640" y="4265233"/>
                  <a:pt x="11863949" y="4812662"/>
                </a:cubicBezTo>
                <a:lnTo>
                  <a:pt x="11808530" y="5520291"/>
                </a:lnTo>
                <a:cubicBezTo>
                  <a:pt x="11757730" y="6363036"/>
                  <a:pt x="11836270" y="6128813"/>
                  <a:pt x="11656130" y="6308953"/>
                </a:cubicBezTo>
                <a:cubicBezTo>
                  <a:pt x="11475990" y="6489093"/>
                  <a:pt x="11265709" y="6561876"/>
                  <a:pt x="10727691" y="6601130"/>
                </a:cubicBezTo>
                <a:cubicBezTo>
                  <a:pt x="10189673" y="6640384"/>
                  <a:pt x="9236172" y="6655522"/>
                  <a:pt x="8441875" y="6641462"/>
                </a:cubicBezTo>
                <a:cubicBezTo>
                  <a:pt x="7647578" y="6627402"/>
                  <a:pt x="6777020" y="6535244"/>
                  <a:pt x="5961911" y="6516771"/>
                </a:cubicBezTo>
                <a:cubicBezTo>
                  <a:pt x="5158347" y="6521389"/>
                  <a:pt x="4396348" y="6650699"/>
                  <a:pt x="3592784" y="6655317"/>
                </a:cubicBezTo>
                <a:lnTo>
                  <a:pt x="1279260" y="6601130"/>
                </a:lnTo>
                <a:cubicBezTo>
                  <a:pt x="-461764" y="6494707"/>
                  <a:pt x="253870" y="6225857"/>
                  <a:pt x="73730" y="6045717"/>
                </a:cubicBezTo>
                <a:cubicBezTo>
                  <a:pt x="-106410" y="5865577"/>
                  <a:pt x="244603" y="5767364"/>
                  <a:pt x="198421" y="5520291"/>
                </a:cubicBezTo>
                <a:cubicBezTo>
                  <a:pt x="13663" y="5162177"/>
                  <a:pt x="27549" y="5002182"/>
                  <a:pt x="4458" y="4480153"/>
                </a:cubicBezTo>
                <a:cubicBezTo>
                  <a:pt x="-18633" y="3958124"/>
                  <a:pt x="55258" y="2930680"/>
                  <a:pt x="59876" y="2388117"/>
                </a:cubicBezTo>
                <a:lnTo>
                  <a:pt x="198421" y="1197066"/>
                </a:lnTo>
                <a:close/>
              </a:path>
            </a:pathLst>
          </a:cu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94C6283-EC19-4D1E-A407-0B5C146939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2332" y="3580906"/>
            <a:ext cx="2093828" cy="2675185"/>
          </a:xfrm>
          <a:prstGeom prst="rect">
            <a:avLst/>
          </a:prstGeom>
        </p:spPr>
      </p:pic>
      <p:sp>
        <p:nvSpPr>
          <p:cNvPr id="18" name="Speech Bubble: Rectangle with Corners Rounded 17">
            <a:extLst>
              <a:ext uri="{FF2B5EF4-FFF2-40B4-BE49-F238E27FC236}">
                <a16:creationId xmlns:a16="http://schemas.microsoft.com/office/drawing/2014/main" id="{4E8D89CC-9097-4D40-B558-A2C54F4CA323}"/>
              </a:ext>
            </a:extLst>
          </p:cNvPr>
          <p:cNvSpPr/>
          <p:nvPr/>
        </p:nvSpPr>
        <p:spPr>
          <a:xfrm>
            <a:off x="5162551" y="1613836"/>
            <a:ext cx="5678170" cy="1977089"/>
          </a:xfrm>
          <a:prstGeom prst="wedgeRoundRectCallout">
            <a:avLst>
              <a:gd name="adj1" fmla="val 42483"/>
              <a:gd name="adj2" fmla="val 58854"/>
              <a:gd name="adj3" fmla="val 16667"/>
            </a:avLst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Làm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các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sản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phẩm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đồ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dùng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bằng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thiên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nhiên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 </a:t>
            </a:r>
            <a:r>
              <a:rPr kumimoji="0" lang="nl-NL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là đúng vì việc làm này giúp tiết kiệm và bảo vệ môi trường.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9F3525DE-3EBE-4C27-B91D-601F5AFFA2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0899" y="407563"/>
            <a:ext cx="6128385" cy="82497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F855AD4-D597-4B5B-B716-D036F9E2F0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2499" y="1381125"/>
            <a:ext cx="3888957" cy="407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902758"/>
      </p:ext>
    </p:extLst>
  </p:cSld>
  <p:clrMapOvr>
    <a:masterClrMapping/>
  </p:clrMapOvr>
  <p:transition spd="slow"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5"/>
          <p:cNvSpPr/>
          <p:nvPr/>
        </p:nvSpPr>
        <p:spPr>
          <a:xfrm>
            <a:off x="495300" y="76200"/>
            <a:ext cx="11271103" cy="6610349"/>
          </a:xfrm>
          <a:custGeom>
            <a:avLst/>
            <a:gdLst>
              <a:gd name="connsiteX0" fmla="*/ 0 w 11610109"/>
              <a:gd name="connsiteY0" fmla="*/ 1080839 h 6484903"/>
              <a:gd name="connsiteX1" fmla="*/ 1080839 w 11610109"/>
              <a:gd name="connsiteY1" fmla="*/ 0 h 6484903"/>
              <a:gd name="connsiteX2" fmla="*/ 10529270 w 11610109"/>
              <a:gd name="connsiteY2" fmla="*/ 0 h 6484903"/>
              <a:gd name="connsiteX3" fmla="*/ 11610109 w 11610109"/>
              <a:gd name="connsiteY3" fmla="*/ 1080839 h 6484903"/>
              <a:gd name="connsiteX4" fmla="*/ 11610109 w 11610109"/>
              <a:gd name="connsiteY4" fmla="*/ 5404064 h 6484903"/>
              <a:gd name="connsiteX5" fmla="*/ 10529270 w 11610109"/>
              <a:gd name="connsiteY5" fmla="*/ 6484903 h 6484903"/>
              <a:gd name="connsiteX6" fmla="*/ 1080839 w 11610109"/>
              <a:gd name="connsiteY6" fmla="*/ 6484903 h 6484903"/>
              <a:gd name="connsiteX7" fmla="*/ 0 w 11610109"/>
              <a:gd name="connsiteY7" fmla="*/ 5404064 h 6484903"/>
              <a:gd name="connsiteX8" fmla="*/ 0 w 11610109"/>
              <a:gd name="connsiteY8" fmla="*/ 1080839 h 6484903"/>
              <a:gd name="connsiteX0" fmla="*/ 0 w 11610109"/>
              <a:gd name="connsiteY0" fmla="*/ 1080839 h 6484903"/>
              <a:gd name="connsiteX1" fmla="*/ 249383 w 11610109"/>
              <a:gd name="connsiteY1" fmla="*/ 164308 h 6484903"/>
              <a:gd name="connsiteX2" fmla="*/ 1080839 w 11610109"/>
              <a:gd name="connsiteY2" fmla="*/ 0 h 6484903"/>
              <a:gd name="connsiteX3" fmla="*/ 10529270 w 11610109"/>
              <a:gd name="connsiteY3" fmla="*/ 0 h 6484903"/>
              <a:gd name="connsiteX4" fmla="*/ 11610109 w 11610109"/>
              <a:gd name="connsiteY4" fmla="*/ 1080839 h 6484903"/>
              <a:gd name="connsiteX5" fmla="*/ 11610109 w 11610109"/>
              <a:gd name="connsiteY5" fmla="*/ 5404064 h 6484903"/>
              <a:gd name="connsiteX6" fmla="*/ 10529270 w 11610109"/>
              <a:gd name="connsiteY6" fmla="*/ 6484903 h 6484903"/>
              <a:gd name="connsiteX7" fmla="*/ 1080839 w 11610109"/>
              <a:gd name="connsiteY7" fmla="*/ 6484903 h 6484903"/>
              <a:gd name="connsiteX8" fmla="*/ 0 w 11610109"/>
              <a:gd name="connsiteY8" fmla="*/ 5404064 h 6484903"/>
              <a:gd name="connsiteX9" fmla="*/ 0 w 11610109"/>
              <a:gd name="connsiteY9" fmla="*/ 1080839 h 6484903"/>
              <a:gd name="connsiteX0" fmla="*/ 0 w 11610109"/>
              <a:gd name="connsiteY0" fmla="*/ 1080839 h 6484903"/>
              <a:gd name="connsiteX1" fmla="*/ 249383 w 11610109"/>
              <a:gd name="connsiteY1" fmla="*/ 164308 h 6484903"/>
              <a:gd name="connsiteX2" fmla="*/ 1080839 w 11610109"/>
              <a:gd name="connsiteY2" fmla="*/ 0 h 6484903"/>
              <a:gd name="connsiteX3" fmla="*/ 10529270 w 11610109"/>
              <a:gd name="connsiteY3" fmla="*/ 0 h 6484903"/>
              <a:gd name="connsiteX4" fmla="*/ 11610109 w 11610109"/>
              <a:gd name="connsiteY4" fmla="*/ 1080839 h 6484903"/>
              <a:gd name="connsiteX5" fmla="*/ 11610109 w 11610109"/>
              <a:gd name="connsiteY5" fmla="*/ 5404064 h 6484903"/>
              <a:gd name="connsiteX6" fmla="*/ 10529270 w 11610109"/>
              <a:gd name="connsiteY6" fmla="*/ 6484903 h 6484903"/>
              <a:gd name="connsiteX7" fmla="*/ 1080839 w 11610109"/>
              <a:gd name="connsiteY7" fmla="*/ 6484903 h 6484903"/>
              <a:gd name="connsiteX8" fmla="*/ 0 w 11610109"/>
              <a:gd name="connsiteY8" fmla="*/ 5404064 h 6484903"/>
              <a:gd name="connsiteX9" fmla="*/ 0 w 11610109"/>
              <a:gd name="connsiteY9" fmla="*/ 1080839 h 6484903"/>
              <a:gd name="connsiteX0" fmla="*/ 0 w 11610109"/>
              <a:gd name="connsiteY0" fmla="*/ 1080839 h 6484903"/>
              <a:gd name="connsiteX1" fmla="*/ 249383 w 11610109"/>
              <a:gd name="connsiteY1" fmla="*/ 164308 h 6484903"/>
              <a:gd name="connsiteX2" fmla="*/ 318656 w 11610109"/>
              <a:gd name="connsiteY2" fmla="*/ 81180 h 6484903"/>
              <a:gd name="connsiteX3" fmla="*/ 1080839 w 11610109"/>
              <a:gd name="connsiteY3" fmla="*/ 0 h 6484903"/>
              <a:gd name="connsiteX4" fmla="*/ 10529270 w 11610109"/>
              <a:gd name="connsiteY4" fmla="*/ 0 h 6484903"/>
              <a:gd name="connsiteX5" fmla="*/ 11610109 w 11610109"/>
              <a:gd name="connsiteY5" fmla="*/ 1080839 h 6484903"/>
              <a:gd name="connsiteX6" fmla="*/ 11610109 w 11610109"/>
              <a:gd name="connsiteY6" fmla="*/ 5404064 h 6484903"/>
              <a:gd name="connsiteX7" fmla="*/ 10529270 w 11610109"/>
              <a:gd name="connsiteY7" fmla="*/ 6484903 h 6484903"/>
              <a:gd name="connsiteX8" fmla="*/ 1080839 w 11610109"/>
              <a:gd name="connsiteY8" fmla="*/ 6484903 h 6484903"/>
              <a:gd name="connsiteX9" fmla="*/ 0 w 11610109"/>
              <a:gd name="connsiteY9" fmla="*/ 5404064 h 6484903"/>
              <a:gd name="connsiteX10" fmla="*/ 0 w 11610109"/>
              <a:gd name="connsiteY10" fmla="*/ 1080839 h 6484903"/>
              <a:gd name="connsiteX0" fmla="*/ 0 w 11610109"/>
              <a:gd name="connsiteY0" fmla="*/ 1080839 h 6484903"/>
              <a:gd name="connsiteX1" fmla="*/ 110838 w 11610109"/>
              <a:gd name="connsiteY1" fmla="*/ 136599 h 6484903"/>
              <a:gd name="connsiteX2" fmla="*/ 318656 w 11610109"/>
              <a:gd name="connsiteY2" fmla="*/ 81180 h 6484903"/>
              <a:gd name="connsiteX3" fmla="*/ 1080839 w 11610109"/>
              <a:gd name="connsiteY3" fmla="*/ 0 h 6484903"/>
              <a:gd name="connsiteX4" fmla="*/ 10529270 w 11610109"/>
              <a:gd name="connsiteY4" fmla="*/ 0 h 6484903"/>
              <a:gd name="connsiteX5" fmla="*/ 11610109 w 11610109"/>
              <a:gd name="connsiteY5" fmla="*/ 1080839 h 6484903"/>
              <a:gd name="connsiteX6" fmla="*/ 11610109 w 11610109"/>
              <a:gd name="connsiteY6" fmla="*/ 5404064 h 6484903"/>
              <a:gd name="connsiteX7" fmla="*/ 10529270 w 11610109"/>
              <a:gd name="connsiteY7" fmla="*/ 6484903 h 6484903"/>
              <a:gd name="connsiteX8" fmla="*/ 1080839 w 11610109"/>
              <a:gd name="connsiteY8" fmla="*/ 6484903 h 6484903"/>
              <a:gd name="connsiteX9" fmla="*/ 0 w 11610109"/>
              <a:gd name="connsiteY9" fmla="*/ 5404064 h 6484903"/>
              <a:gd name="connsiteX10" fmla="*/ 0 w 11610109"/>
              <a:gd name="connsiteY10" fmla="*/ 1080839 h 6484903"/>
              <a:gd name="connsiteX0" fmla="*/ 0 w 11610109"/>
              <a:gd name="connsiteY0" fmla="*/ 1080839 h 6484903"/>
              <a:gd name="connsiteX1" fmla="*/ 110838 w 11610109"/>
              <a:gd name="connsiteY1" fmla="*/ 136599 h 6484903"/>
              <a:gd name="connsiteX2" fmla="*/ 110838 w 11610109"/>
              <a:gd name="connsiteY2" fmla="*/ 178162 h 6484903"/>
              <a:gd name="connsiteX3" fmla="*/ 1080839 w 11610109"/>
              <a:gd name="connsiteY3" fmla="*/ 0 h 6484903"/>
              <a:gd name="connsiteX4" fmla="*/ 10529270 w 11610109"/>
              <a:gd name="connsiteY4" fmla="*/ 0 h 6484903"/>
              <a:gd name="connsiteX5" fmla="*/ 11610109 w 11610109"/>
              <a:gd name="connsiteY5" fmla="*/ 1080839 h 6484903"/>
              <a:gd name="connsiteX6" fmla="*/ 11610109 w 11610109"/>
              <a:gd name="connsiteY6" fmla="*/ 5404064 h 6484903"/>
              <a:gd name="connsiteX7" fmla="*/ 10529270 w 11610109"/>
              <a:gd name="connsiteY7" fmla="*/ 6484903 h 6484903"/>
              <a:gd name="connsiteX8" fmla="*/ 1080839 w 11610109"/>
              <a:gd name="connsiteY8" fmla="*/ 6484903 h 6484903"/>
              <a:gd name="connsiteX9" fmla="*/ 0 w 11610109"/>
              <a:gd name="connsiteY9" fmla="*/ 5404064 h 6484903"/>
              <a:gd name="connsiteX10" fmla="*/ 0 w 11610109"/>
              <a:gd name="connsiteY10" fmla="*/ 1080839 h 6484903"/>
              <a:gd name="connsiteX0" fmla="*/ 0 w 11610109"/>
              <a:gd name="connsiteY0" fmla="*/ 1080839 h 6484903"/>
              <a:gd name="connsiteX1" fmla="*/ 110838 w 11610109"/>
              <a:gd name="connsiteY1" fmla="*/ 136599 h 6484903"/>
              <a:gd name="connsiteX2" fmla="*/ 110838 w 11610109"/>
              <a:gd name="connsiteY2" fmla="*/ 178162 h 6484903"/>
              <a:gd name="connsiteX3" fmla="*/ 1080839 w 11610109"/>
              <a:gd name="connsiteY3" fmla="*/ 0 h 6484903"/>
              <a:gd name="connsiteX4" fmla="*/ 10529270 w 11610109"/>
              <a:gd name="connsiteY4" fmla="*/ 0 h 6484903"/>
              <a:gd name="connsiteX5" fmla="*/ 11443856 w 11610109"/>
              <a:gd name="connsiteY5" fmla="*/ 205871 h 6484903"/>
              <a:gd name="connsiteX6" fmla="*/ 11610109 w 11610109"/>
              <a:gd name="connsiteY6" fmla="*/ 1080839 h 6484903"/>
              <a:gd name="connsiteX7" fmla="*/ 11610109 w 11610109"/>
              <a:gd name="connsiteY7" fmla="*/ 5404064 h 6484903"/>
              <a:gd name="connsiteX8" fmla="*/ 10529270 w 11610109"/>
              <a:gd name="connsiteY8" fmla="*/ 6484903 h 6484903"/>
              <a:gd name="connsiteX9" fmla="*/ 1080839 w 11610109"/>
              <a:gd name="connsiteY9" fmla="*/ 6484903 h 6484903"/>
              <a:gd name="connsiteX10" fmla="*/ 0 w 11610109"/>
              <a:gd name="connsiteY10" fmla="*/ 5404064 h 6484903"/>
              <a:gd name="connsiteX11" fmla="*/ 0 w 11610109"/>
              <a:gd name="connsiteY11" fmla="*/ 1080839 h 6484903"/>
              <a:gd name="connsiteX0" fmla="*/ 68202 w 11678311"/>
              <a:gd name="connsiteY0" fmla="*/ 1080839 h 6484903"/>
              <a:gd name="connsiteX1" fmla="*/ 179040 w 11678311"/>
              <a:gd name="connsiteY1" fmla="*/ 136599 h 6484903"/>
              <a:gd name="connsiteX2" fmla="*/ 54349 w 11678311"/>
              <a:gd name="connsiteY2" fmla="*/ 53471 h 6484903"/>
              <a:gd name="connsiteX3" fmla="*/ 1149041 w 11678311"/>
              <a:gd name="connsiteY3" fmla="*/ 0 h 6484903"/>
              <a:gd name="connsiteX4" fmla="*/ 10597472 w 11678311"/>
              <a:gd name="connsiteY4" fmla="*/ 0 h 6484903"/>
              <a:gd name="connsiteX5" fmla="*/ 11512058 w 11678311"/>
              <a:gd name="connsiteY5" fmla="*/ 205871 h 6484903"/>
              <a:gd name="connsiteX6" fmla="*/ 11678311 w 11678311"/>
              <a:gd name="connsiteY6" fmla="*/ 1080839 h 6484903"/>
              <a:gd name="connsiteX7" fmla="*/ 11678311 w 11678311"/>
              <a:gd name="connsiteY7" fmla="*/ 5404064 h 6484903"/>
              <a:gd name="connsiteX8" fmla="*/ 10597472 w 11678311"/>
              <a:gd name="connsiteY8" fmla="*/ 6484903 h 6484903"/>
              <a:gd name="connsiteX9" fmla="*/ 1149041 w 11678311"/>
              <a:gd name="connsiteY9" fmla="*/ 6484903 h 6484903"/>
              <a:gd name="connsiteX10" fmla="*/ 68202 w 11678311"/>
              <a:gd name="connsiteY10" fmla="*/ 5404064 h 6484903"/>
              <a:gd name="connsiteX11" fmla="*/ 68202 w 11678311"/>
              <a:gd name="connsiteY11" fmla="*/ 1080839 h 6484903"/>
              <a:gd name="connsiteX0" fmla="*/ 51259 w 11661368"/>
              <a:gd name="connsiteY0" fmla="*/ 1152059 h 6556123"/>
              <a:gd name="connsiteX1" fmla="*/ 162097 w 11661368"/>
              <a:gd name="connsiteY1" fmla="*/ 207819 h 6556123"/>
              <a:gd name="connsiteX2" fmla="*/ 37406 w 11661368"/>
              <a:gd name="connsiteY2" fmla="*/ 124691 h 6556123"/>
              <a:gd name="connsiteX3" fmla="*/ 1132098 w 11661368"/>
              <a:gd name="connsiteY3" fmla="*/ 71220 h 6556123"/>
              <a:gd name="connsiteX4" fmla="*/ 5537660 w 11661368"/>
              <a:gd name="connsiteY4" fmla="*/ 0 h 6556123"/>
              <a:gd name="connsiteX5" fmla="*/ 10580529 w 11661368"/>
              <a:gd name="connsiteY5" fmla="*/ 71220 h 6556123"/>
              <a:gd name="connsiteX6" fmla="*/ 11495115 w 11661368"/>
              <a:gd name="connsiteY6" fmla="*/ 277091 h 6556123"/>
              <a:gd name="connsiteX7" fmla="*/ 11661368 w 11661368"/>
              <a:gd name="connsiteY7" fmla="*/ 1152059 h 6556123"/>
              <a:gd name="connsiteX8" fmla="*/ 11661368 w 11661368"/>
              <a:gd name="connsiteY8" fmla="*/ 5475284 h 6556123"/>
              <a:gd name="connsiteX9" fmla="*/ 10580529 w 11661368"/>
              <a:gd name="connsiteY9" fmla="*/ 6556123 h 6556123"/>
              <a:gd name="connsiteX10" fmla="*/ 1132098 w 11661368"/>
              <a:gd name="connsiteY10" fmla="*/ 6556123 h 6556123"/>
              <a:gd name="connsiteX11" fmla="*/ 51259 w 11661368"/>
              <a:gd name="connsiteY11" fmla="*/ 5475284 h 6556123"/>
              <a:gd name="connsiteX12" fmla="*/ 51259 w 11661368"/>
              <a:gd name="connsiteY12" fmla="*/ 1152059 h 6556123"/>
              <a:gd name="connsiteX0" fmla="*/ 51259 w 11661368"/>
              <a:gd name="connsiteY0" fmla="*/ 1152255 h 6556319"/>
              <a:gd name="connsiteX1" fmla="*/ 162097 w 11661368"/>
              <a:gd name="connsiteY1" fmla="*/ 208015 h 6556319"/>
              <a:gd name="connsiteX2" fmla="*/ 37406 w 11661368"/>
              <a:gd name="connsiteY2" fmla="*/ 124887 h 6556319"/>
              <a:gd name="connsiteX3" fmla="*/ 1132098 w 11661368"/>
              <a:gd name="connsiteY3" fmla="*/ 71416 h 6556319"/>
              <a:gd name="connsiteX4" fmla="*/ 2240277 w 11661368"/>
              <a:gd name="connsiteY4" fmla="*/ 97178 h 6556319"/>
              <a:gd name="connsiteX5" fmla="*/ 5537660 w 11661368"/>
              <a:gd name="connsiteY5" fmla="*/ 196 h 6556319"/>
              <a:gd name="connsiteX6" fmla="*/ 10580529 w 11661368"/>
              <a:gd name="connsiteY6" fmla="*/ 71416 h 6556319"/>
              <a:gd name="connsiteX7" fmla="*/ 11495115 w 11661368"/>
              <a:gd name="connsiteY7" fmla="*/ 277287 h 6556319"/>
              <a:gd name="connsiteX8" fmla="*/ 11661368 w 11661368"/>
              <a:gd name="connsiteY8" fmla="*/ 1152255 h 6556319"/>
              <a:gd name="connsiteX9" fmla="*/ 11661368 w 11661368"/>
              <a:gd name="connsiteY9" fmla="*/ 5475480 h 6556319"/>
              <a:gd name="connsiteX10" fmla="*/ 10580529 w 11661368"/>
              <a:gd name="connsiteY10" fmla="*/ 6556319 h 6556319"/>
              <a:gd name="connsiteX11" fmla="*/ 1132098 w 11661368"/>
              <a:gd name="connsiteY11" fmla="*/ 6556319 h 6556319"/>
              <a:gd name="connsiteX12" fmla="*/ 51259 w 11661368"/>
              <a:gd name="connsiteY12" fmla="*/ 5475480 h 6556319"/>
              <a:gd name="connsiteX13" fmla="*/ 51259 w 11661368"/>
              <a:gd name="connsiteY13" fmla="*/ 1152255 h 6556319"/>
              <a:gd name="connsiteX0" fmla="*/ 51259 w 11661368"/>
              <a:gd name="connsiteY0" fmla="*/ 1152059 h 6556123"/>
              <a:gd name="connsiteX1" fmla="*/ 162097 w 11661368"/>
              <a:gd name="connsiteY1" fmla="*/ 207819 h 6556123"/>
              <a:gd name="connsiteX2" fmla="*/ 37406 w 11661368"/>
              <a:gd name="connsiteY2" fmla="*/ 124691 h 6556123"/>
              <a:gd name="connsiteX3" fmla="*/ 1132098 w 11661368"/>
              <a:gd name="connsiteY3" fmla="*/ 71220 h 6556123"/>
              <a:gd name="connsiteX4" fmla="*/ 2240277 w 11661368"/>
              <a:gd name="connsiteY4" fmla="*/ 96982 h 6556123"/>
              <a:gd name="connsiteX5" fmla="*/ 5537660 w 11661368"/>
              <a:gd name="connsiteY5" fmla="*/ 0 h 6556123"/>
              <a:gd name="connsiteX6" fmla="*/ 9195259 w 11661368"/>
              <a:gd name="connsiteY6" fmla="*/ 124691 h 6556123"/>
              <a:gd name="connsiteX7" fmla="*/ 10580529 w 11661368"/>
              <a:gd name="connsiteY7" fmla="*/ 71220 h 6556123"/>
              <a:gd name="connsiteX8" fmla="*/ 11495115 w 11661368"/>
              <a:gd name="connsiteY8" fmla="*/ 277091 h 6556123"/>
              <a:gd name="connsiteX9" fmla="*/ 11661368 w 11661368"/>
              <a:gd name="connsiteY9" fmla="*/ 1152059 h 6556123"/>
              <a:gd name="connsiteX10" fmla="*/ 11661368 w 11661368"/>
              <a:gd name="connsiteY10" fmla="*/ 5475284 h 6556123"/>
              <a:gd name="connsiteX11" fmla="*/ 10580529 w 11661368"/>
              <a:gd name="connsiteY11" fmla="*/ 6556123 h 6556123"/>
              <a:gd name="connsiteX12" fmla="*/ 1132098 w 11661368"/>
              <a:gd name="connsiteY12" fmla="*/ 6556123 h 6556123"/>
              <a:gd name="connsiteX13" fmla="*/ 51259 w 11661368"/>
              <a:gd name="connsiteY13" fmla="*/ 5475284 h 6556123"/>
              <a:gd name="connsiteX14" fmla="*/ 51259 w 11661368"/>
              <a:gd name="connsiteY14" fmla="*/ 1152059 h 6556123"/>
              <a:gd name="connsiteX0" fmla="*/ 51259 w 11661368"/>
              <a:gd name="connsiteY0" fmla="*/ 1184206 h 6588270"/>
              <a:gd name="connsiteX1" fmla="*/ 162097 w 11661368"/>
              <a:gd name="connsiteY1" fmla="*/ 239966 h 6588270"/>
              <a:gd name="connsiteX2" fmla="*/ 37406 w 11661368"/>
              <a:gd name="connsiteY2" fmla="*/ 156838 h 6588270"/>
              <a:gd name="connsiteX3" fmla="*/ 1132098 w 11661368"/>
              <a:gd name="connsiteY3" fmla="*/ 103367 h 6588270"/>
              <a:gd name="connsiteX4" fmla="*/ 2240277 w 11661368"/>
              <a:gd name="connsiteY4" fmla="*/ 129129 h 6588270"/>
              <a:gd name="connsiteX5" fmla="*/ 2960714 w 11661368"/>
              <a:gd name="connsiteY5" fmla="*/ 4438 h 6588270"/>
              <a:gd name="connsiteX6" fmla="*/ 5537660 w 11661368"/>
              <a:gd name="connsiteY6" fmla="*/ 32147 h 6588270"/>
              <a:gd name="connsiteX7" fmla="*/ 9195259 w 11661368"/>
              <a:gd name="connsiteY7" fmla="*/ 156838 h 6588270"/>
              <a:gd name="connsiteX8" fmla="*/ 10580529 w 11661368"/>
              <a:gd name="connsiteY8" fmla="*/ 103367 h 6588270"/>
              <a:gd name="connsiteX9" fmla="*/ 11495115 w 11661368"/>
              <a:gd name="connsiteY9" fmla="*/ 309238 h 6588270"/>
              <a:gd name="connsiteX10" fmla="*/ 11661368 w 11661368"/>
              <a:gd name="connsiteY10" fmla="*/ 1184206 h 6588270"/>
              <a:gd name="connsiteX11" fmla="*/ 11661368 w 11661368"/>
              <a:gd name="connsiteY11" fmla="*/ 5507431 h 6588270"/>
              <a:gd name="connsiteX12" fmla="*/ 10580529 w 11661368"/>
              <a:gd name="connsiteY12" fmla="*/ 6588270 h 6588270"/>
              <a:gd name="connsiteX13" fmla="*/ 1132098 w 11661368"/>
              <a:gd name="connsiteY13" fmla="*/ 6588270 h 6588270"/>
              <a:gd name="connsiteX14" fmla="*/ 51259 w 11661368"/>
              <a:gd name="connsiteY14" fmla="*/ 5507431 h 6588270"/>
              <a:gd name="connsiteX15" fmla="*/ 51259 w 11661368"/>
              <a:gd name="connsiteY15" fmla="*/ 1184206 h 6588270"/>
              <a:gd name="connsiteX0" fmla="*/ 51259 w 11661368"/>
              <a:gd name="connsiteY0" fmla="*/ 1197066 h 6601130"/>
              <a:gd name="connsiteX1" fmla="*/ 162097 w 11661368"/>
              <a:gd name="connsiteY1" fmla="*/ 252826 h 6601130"/>
              <a:gd name="connsiteX2" fmla="*/ 37406 w 11661368"/>
              <a:gd name="connsiteY2" fmla="*/ 169698 h 6601130"/>
              <a:gd name="connsiteX3" fmla="*/ 1132098 w 11661368"/>
              <a:gd name="connsiteY3" fmla="*/ 116227 h 6601130"/>
              <a:gd name="connsiteX4" fmla="*/ 2240277 w 11661368"/>
              <a:gd name="connsiteY4" fmla="*/ 141989 h 6601130"/>
              <a:gd name="connsiteX5" fmla="*/ 2960714 w 11661368"/>
              <a:gd name="connsiteY5" fmla="*/ 17298 h 6601130"/>
              <a:gd name="connsiteX6" fmla="*/ 5537660 w 11661368"/>
              <a:gd name="connsiteY6" fmla="*/ 45007 h 6601130"/>
              <a:gd name="connsiteX7" fmla="*/ 7768241 w 11661368"/>
              <a:gd name="connsiteY7" fmla="*/ 3444 h 6601130"/>
              <a:gd name="connsiteX8" fmla="*/ 9195259 w 11661368"/>
              <a:gd name="connsiteY8" fmla="*/ 169698 h 6601130"/>
              <a:gd name="connsiteX9" fmla="*/ 10580529 w 11661368"/>
              <a:gd name="connsiteY9" fmla="*/ 116227 h 6601130"/>
              <a:gd name="connsiteX10" fmla="*/ 11495115 w 11661368"/>
              <a:gd name="connsiteY10" fmla="*/ 322098 h 6601130"/>
              <a:gd name="connsiteX11" fmla="*/ 11661368 w 11661368"/>
              <a:gd name="connsiteY11" fmla="*/ 1197066 h 6601130"/>
              <a:gd name="connsiteX12" fmla="*/ 11661368 w 11661368"/>
              <a:gd name="connsiteY12" fmla="*/ 5520291 h 6601130"/>
              <a:gd name="connsiteX13" fmla="*/ 10580529 w 11661368"/>
              <a:gd name="connsiteY13" fmla="*/ 6601130 h 6601130"/>
              <a:gd name="connsiteX14" fmla="*/ 1132098 w 11661368"/>
              <a:gd name="connsiteY14" fmla="*/ 6601130 h 6601130"/>
              <a:gd name="connsiteX15" fmla="*/ 51259 w 11661368"/>
              <a:gd name="connsiteY15" fmla="*/ 5520291 h 6601130"/>
              <a:gd name="connsiteX16" fmla="*/ 51259 w 11661368"/>
              <a:gd name="connsiteY16" fmla="*/ 1197066 h 6601130"/>
              <a:gd name="connsiteX0" fmla="*/ 138545 w 11748654"/>
              <a:gd name="connsiteY0" fmla="*/ 1197066 h 6601130"/>
              <a:gd name="connsiteX1" fmla="*/ 249383 w 11748654"/>
              <a:gd name="connsiteY1" fmla="*/ 252826 h 6601130"/>
              <a:gd name="connsiteX2" fmla="*/ 124692 w 11748654"/>
              <a:gd name="connsiteY2" fmla="*/ 169698 h 6601130"/>
              <a:gd name="connsiteX3" fmla="*/ 1219384 w 11748654"/>
              <a:gd name="connsiteY3" fmla="*/ 116227 h 6601130"/>
              <a:gd name="connsiteX4" fmla="*/ 2327563 w 11748654"/>
              <a:gd name="connsiteY4" fmla="*/ 141989 h 6601130"/>
              <a:gd name="connsiteX5" fmla="*/ 3048000 w 11748654"/>
              <a:gd name="connsiteY5" fmla="*/ 17298 h 6601130"/>
              <a:gd name="connsiteX6" fmla="*/ 5624946 w 11748654"/>
              <a:gd name="connsiteY6" fmla="*/ 45007 h 6601130"/>
              <a:gd name="connsiteX7" fmla="*/ 7855527 w 11748654"/>
              <a:gd name="connsiteY7" fmla="*/ 3444 h 6601130"/>
              <a:gd name="connsiteX8" fmla="*/ 9282545 w 11748654"/>
              <a:gd name="connsiteY8" fmla="*/ 169698 h 6601130"/>
              <a:gd name="connsiteX9" fmla="*/ 10667815 w 11748654"/>
              <a:gd name="connsiteY9" fmla="*/ 116227 h 6601130"/>
              <a:gd name="connsiteX10" fmla="*/ 11582401 w 11748654"/>
              <a:gd name="connsiteY10" fmla="*/ 322098 h 6601130"/>
              <a:gd name="connsiteX11" fmla="*/ 11748654 w 11748654"/>
              <a:gd name="connsiteY11" fmla="*/ 1197066 h 6601130"/>
              <a:gd name="connsiteX12" fmla="*/ 11748654 w 11748654"/>
              <a:gd name="connsiteY12" fmla="*/ 5520291 h 6601130"/>
              <a:gd name="connsiteX13" fmla="*/ 10667815 w 11748654"/>
              <a:gd name="connsiteY13" fmla="*/ 6601130 h 6601130"/>
              <a:gd name="connsiteX14" fmla="*/ 1219384 w 11748654"/>
              <a:gd name="connsiteY14" fmla="*/ 6601130 h 6601130"/>
              <a:gd name="connsiteX15" fmla="*/ 138545 w 11748654"/>
              <a:gd name="connsiteY15" fmla="*/ 5520291 h 6601130"/>
              <a:gd name="connsiteX16" fmla="*/ 0 w 11748654"/>
              <a:gd name="connsiteY16" fmla="*/ 2388117 h 6601130"/>
              <a:gd name="connsiteX17" fmla="*/ 138545 w 11748654"/>
              <a:gd name="connsiteY17" fmla="*/ 1197066 h 6601130"/>
              <a:gd name="connsiteX0" fmla="*/ 198421 w 11808530"/>
              <a:gd name="connsiteY0" fmla="*/ 1197066 h 6601130"/>
              <a:gd name="connsiteX1" fmla="*/ 309259 w 11808530"/>
              <a:gd name="connsiteY1" fmla="*/ 252826 h 6601130"/>
              <a:gd name="connsiteX2" fmla="*/ 184568 w 11808530"/>
              <a:gd name="connsiteY2" fmla="*/ 169698 h 6601130"/>
              <a:gd name="connsiteX3" fmla="*/ 1279260 w 11808530"/>
              <a:gd name="connsiteY3" fmla="*/ 116227 h 6601130"/>
              <a:gd name="connsiteX4" fmla="*/ 2387439 w 11808530"/>
              <a:gd name="connsiteY4" fmla="*/ 141989 h 6601130"/>
              <a:gd name="connsiteX5" fmla="*/ 3107876 w 11808530"/>
              <a:gd name="connsiteY5" fmla="*/ 17298 h 6601130"/>
              <a:gd name="connsiteX6" fmla="*/ 5684822 w 11808530"/>
              <a:gd name="connsiteY6" fmla="*/ 45007 h 6601130"/>
              <a:gd name="connsiteX7" fmla="*/ 7915403 w 11808530"/>
              <a:gd name="connsiteY7" fmla="*/ 3444 h 6601130"/>
              <a:gd name="connsiteX8" fmla="*/ 9342421 w 11808530"/>
              <a:gd name="connsiteY8" fmla="*/ 169698 h 6601130"/>
              <a:gd name="connsiteX9" fmla="*/ 10727691 w 11808530"/>
              <a:gd name="connsiteY9" fmla="*/ 116227 h 6601130"/>
              <a:gd name="connsiteX10" fmla="*/ 11642277 w 11808530"/>
              <a:gd name="connsiteY10" fmla="*/ 322098 h 6601130"/>
              <a:gd name="connsiteX11" fmla="*/ 11808530 w 11808530"/>
              <a:gd name="connsiteY11" fmla="*/ 1197066 h 6601130"/>
              <a:gd name="connsiteX12" fmla="*/ 11808530 w 11808530"/>
              <a:gd name="connsiteY12" fmla="*/ 5520291 h 6601130"/>
              <a:gd name="connsiteX13" fmla="*/ 10727691 w 11808530"/>
              <a:gd name="connsiteY13" fmla="*/ 6601130 h 6601130"/>
              <a:gd name="connsiteX14" fmla="*/ 1279260 w 11808530"/>
              <a:gd name="connsiteY14" fmla="*/ 6601130 h 6601130"/>
              <a:gd name="connsiteX15" fmla="*/ 198421 w 11808530"/>
              <a:gd name="connsiteY15" fmla="*/ 5520291 h 6601130"/>
              <a:gd name="connsiteX16" fmla="*/ 4458 w 11808530"/>
              <a:gd name="connsiteY16" fmla="*/ 4480153 h 6601130"/>
              <a:gd name="connsiteX17" fmla="*/ 59876 w 11808530"/>
              <a:gd name="connsiteY17" fmla="*/ 2388117 h 6601130"/>
              <a:gd name="connsiteX18" fmla="*/ 198421 w 11808530"/>
              <a:gd name="connsiteY18" fmla="*/ 1197066 h 6601130"/>
              <a:gd name="connsiteX0" fmla="*/ 198421 w 11808530"/>
              <a:gd name="connsiteY0" fmla="*/ 1197066 h 6601130"/>
              <a:gd name="connsiteX1" fmla="*/ 309259 w 11808530"/>
              <a:gd name="connsiteY1" fmla="*/ 252826 h 6601130"/>
              <a:gd name="connsiteX2" fmla="*/ 184568 w 11808530"/>
              <a:gd name="connsiteY2" fmla="*/ 169698 h 6601130"/>
              <a:gd name="connsiteX3" fmla="*/ 1279260 w 11808530"/>
              <a:gd name="connsiteY3" fmla="*/ 116227 h 6601130"/>
              <a:gd name="connsiteX4" fmla="*/ 2387439 w 11808530"/>
              <a:gd name="connsiteY4" fmla="*/ 141989 h 6601130"/>
              <a:gd name="connsiteX5" fmla="*/ 3107876 w 11808530"/>
              <a:gd name="connsiteY5" fmla="*/ 17298 h 6601130"/>
              <a:gd name="connsiteX6" fmla="*/ 5684822 w 11808530"/>
              <a:gd name="connsiteY6" fmla="*/ 45007 h 6601130"/>
              <a:gd name="connsiteX7" fmla="*/ 7915403 w 11808530"/>
              <a:gd name="connsiteY7" fmla="*/ 3444 h 6601130"/>
              <a:gd name="connsiteX8" fmla="*/ 9342421 w 11808530"/>
              <a:gd name="connsiteY8" fmla="*/ 169698 h 6601130"/>
              <a:gd name="connsiteX9" fmla="*/ 10727691 w 11808530"/>
              <a:gd name="connsiteY9" fmla="*/ 116227 h 6601130"/>
              <a:gd name="connsiteX10" fmla="*/ 11642277 w 11808530"/>
              <a:gd name="connsiteY10" fmla="*/ 322098 h 6601130"/>
              <a:gd name="connsiteX11" fmla="*/ 11808530 w 11808530"/>
              <a:gd name="connsiteY11" fmla="*/ 1197066 h 6601130"/>
              <a:gd name="connsiteX12" fmla="*/ 11808530 w 11808530"/>
              <a:gd name="connsiteY12" fmla="*/ 5520291 h 6601130"/>
              <a:gd name="connsiteX13" fmla="*/ 10727691 w 11808530"/>
              <a:gd name="connsiteY13" fmla="*/ 6601130 h 6601130"/>
              <a:gd name="connsiteX14" fmla="*/ 1279260 w 11808530"/>
              <a:gd name="connsiteY14" fmla="*/ 6601130 h 6601130"/>
              <a:gd name="connsiteX15" fmla="*/ 73730 w 11808530"/>
              <a:gd name="connsiteY15" fmla="*/ 6045717 h 6601130"/>
              <a:gd name="connsiteX16" fmla="*/ 198421 w 11808530"/>
              <a:gd name="connsiteY16" fmla="*/ 5520291 h 6601130"/>
              <a:gd name="connsiteX17" fmla="*/ 4458 w 11808530"/>
              <a:gd name="connsiteY17" fmla="*/ 4480153 h 6601130"/>
              <a:gd name="connsiteX18" fmla="*/ 59876 w 11808530"/>
              <a:gd name="connsiteY18" fmla="*/ 2388117 h 6601130"/>
              <a:gd name="connsiteX19" fmla="*/ 198421 w 11808530"/>
              <a:gd name="connsiteY19" fmla="*/ 1197066 h 6601130"/>
              <a:gd name="connsiteX0" fmla="*/ 198421 w 11808530"/>
              <a:gd name="connsiteY0" fmla="*/ 1197066 h 6601130"/>
              <a:gd name="connsiteX1" fmla="*/ 309259 w 11808530"/>
              <a:gd name="connsiteY1" fmla="*/ 252826 h 6601130"/>
              <a:gd name="connsiteX2" fmla="*/ 184568 w 11808530"/>
              <a:gd name="connsiteY2" fmla="*/ 169698 h 6601130"/>
              <a:gd name="connsiteX3" fmla="*/ 1279260 w 11808530"/>
              <a:gd name="connsiteY3" fmla="*/ 116227 h 6601130"/>
              <a:gd name="connsiteX4" fmla="*/ 2387439 w 11808530"/>
              <a:gd name="connsiteY4" fmla="*/ 141989 h 6601130"/>
              <a:gd name="connsiteX5" fmla="*/ 3107876 w 11808530"/>
              <a:gd name="connsiteY5" fmla="*/ 17298 h 6601130"/>
              <a:gd name="connsiteX6" fmla="*/ 5684822 w 11808530"/>
              <a:gd name="connsiteY6" fmla="*/ 45007 h 6601130"/>
              <a:gd name="connsiteX7" fmla="*/ 7915403 w 11808530"/>
              <a:gd name="connsiteY7" fmla="*/ 3444 h 6601130"/>
              <a:gd name="connsiteX8" fmla="*/ 9342421 w 11808530"/>
              <a:gd name="connsiteY8" fmla="*/ 169698 h 6601130"/>
              <a:gd name="connsiteX9" fmla="*/ 10727691 w 11808530"/>
              <a:gd name="connsiteY9" fmla="*/ 116227 h 6601130"/>
              <a:gd name="connsiteX10" fmla="*/ 11642277 w 11808530"/>
              <a:gd name="connsiteY10" fmla="*/ 322098 h 6601130"/>
              <a:gd name="connsiteX11" fmla="*/ 11808530 w 11808530"/>
              <a:gd name="connsiteY11" fmla="*/ 1197066 h 6601130"/>
              <a:gd name="connsiteX12" fmla="*/ 11808530 w 11808530"/>
              <a:gd name="connsiteY12" fmla="*/ 5520291 h 6601130"/>
              <a:gd name="connsiteX13" fmla="*/ 11656130 w 11808530"/>
              <a:gd name="connsiteY13" fmla="*/ 6308953 h 6601130"/>
              <a:gd name="connsiteX14" fmla="*/ 10727691 w 11808530"/>
              <a:gd name="connsiteY14" fmla="*/ 6601130 h 6601130"/>
              <a:gd name="connsiteX15" fmla="*/ 1279260 w 11808530"/>
              <a:gd name="connsiteY15" fmla="*/ 6601130 h 6601130"/>
              <a:gd name="connsiteX16" fmla="*/ 73730 w 11808530"/>
              <a:gd name="connsiteY16" fmla="*/ 6045717 h 6601130"/>
              <a:gd name="connsiteX17" fmla="*/ 198421 w 11808530"/>
              <a:gd name="connsiteY17" fmla="*/ 5520291 h 6601130"/>
              <a:gd name="connsiteX18" fmla="*/ 4458 w 11808530"/>
              <a:gd name="connsiteY18" fmla="*/ 4480153 h 6601130"/>
              <a:gd name="connsiteX19" fmla="*/ 59876 w 11808530"/>
              <a:gd name="connsiteY19" fmla="*/ 2388117 h 6601130"/>
              <a:gd name="connsiteX20" fmla="*/ 198421 w 11808530"/>
              <a:gd name="connsiteY20" fmla="*/ 1197066 h 6601130"/>
              <a:gd name="connsiteX0" fmla="*/ 198421 w 11864185"/>
              <a:gd name="connsiteY0" fmla="*/ 1197066 h 6601130"/>
              <a:gd name="connsiteX1" fmla="*/ 309259 w 11864185"/>
              <a:gd name="connsiteY1" fmla="*/ 252826 h 6601130"/>
              <a:gd name="connsiteX2" fmla="*/ 184568 w 11864185"/>
              <a:gd name="connsiteY2" fmla="*/ 169698 h 6601130"/>
              <a:gd name="connsiteX3" fmla="*/ 1279260 w 11864185"/>
              <a:gd name="connsiteY3" fmla="*/ 116227 h 6601130"/>
              <a:gd name="connsiteX4" fmla="*/ 2387439 w 11864185"/>
              <a:gd name="connsiteY4" fmla="*/ 141989 h 6601130"/>
              <a:gd name="connsiteX5" fmla="*/ 3107876 w 11864185"/>
              <a:gd name="connsiteY5" fmla="*/ 17298 h 6601130"/>
              <a:gd name="connsiteX6" fmla="*/ 5684822 w 11864185"/>
              <a:gd name="connsiteY6" fmla="*/ 45007 h 6601130"/>
              <a:gd name="connsiteX7" fmla="*/ 7915403 w 11864185"/>
              <a:gd name="connsiteY7" fmla="*/ 3444 h 6601130"/>
              <a:gd name="connsiteX8" fmla="*/ 9342421 w 11864185"/>
              <a:gd name="connsiteY8" fmla="*/ 169698 h 6601130"/>
              <a:gd name="connsiteX9" fmla="*/ 10727691 w 11864185"/>
              <a:gd name="connsiteY9" fmla="*/ 116227 h 6601130"/>
              <a:gd name="connsiteX10" fmla="*/ 11642277 w 11864185"/>
              <a:gd name="connsiteY10" fmla="*/ 322098 h 6601130"/>
              <a:gd name="connsiteX11" fmla="*/ 11808530 w 11864185"/>
              <a:gd name="connsiteY11" fmla="*/ 1197066 h 6601130"/>
              <a:gd name="connsiteX12" fmla="*/ 11863949 w 11864185"/>
              <a:gd name="connsiteY12" fmla="*/ 4812662 h 6601130"/>
              <a:gd name="connsiteX13" fmla="*/ 11808530 w 11864185"/>
              <a:gd name="connsiteY13" fmla="*/ 5520291 h 6601130"/>
              <a:gd name="connsiteX14" fmla="*/ 11656130 w 11864185"/>
              <a:gd name="connsiteY14" fmla="*/ 6308953 h 6601130"/>
              <a:gd name="connsiteX15" fmla="*/ 10727691 w 11864185"/>
              <a:gd name="connsiteY15" fmla="*/ 6601130 h 6601130"/>
              <a:gd name="connsiteX16" fmla="*/ 1279260 w 11864185"/>
              <a:gd name="connsiteY16" fmla="*/ 6601130 h 6601130"/>
              <a:gd name="connsiteX17" fmla="*/ 73730 w 11864185"/>
              <a:gd name="connsiteY17" fmla="*/ 6045717 h 6601130"/>
              <a:gd name="connsiteX18" fmla="*/ 198421 w 11864185"/>
              <a:gd name="connsiteY18" fmla="*/ 5520291 h 6601130"/>
              <a:gd name="connsiteX19" fmla="*/ 4458 w 11864185"/>
              <a:gd name="connsiteY19" fmla="*/ 4480153 h 6601130"/>
              <a:gd name="connsiteX20" fmla="*/ 59876 w 11864185"/>
              <a:gd name="connsiteY20" fmla="*/ 2388117 h 6601130"/>
              <a:gd name="connsiteX21" fmla="*/ 198421 w 11864185"/>
              <a:gd name="connsiteY21" fmla="*/ 1197066 h 6601130"/>
              <a:gd name="connsiteX0" fmla="*/ 198421 w 11893068"/>
              <a:gd name="connsiteY0" fmla="*/ 1197066 h 6601130"/>
              <a:gd name="connsiteX1" fmla="*/ 309259 w 11893068"/>
              <a:gd name="connsiteY1" fmla="*/ 252826 h 6601130"/>
              <a:gd name="connsiteX2" fmla="*/ 184568 w 11893068"/>
              <a:gd name="connsiteY2" fmla="*/ 169698 h 6601130"/>
              <a:gd name="connsiteX3" fmla="*/ 1279260 w 11893068"/>
              <a:gd name="connsiteY3" fmla="*/ 116227 h 6601130"/>
              <a:gd name="connsiteX4" fmla="*/ 2387439 w 11893068"/>
              <a:gd name="connsiteY4" fmla="*/ 141989 h 6601130"/>
              <a:gd name="connsiteX5" fmla="*/ 3107876 w 11893068"/>
              <a:gd name="connsiteY5" fmla="*/ 17298 h 6601130"/>
              <a:gd name="connsiteX6" fmla="*/ 5684822 w 11893068"/>
              <a:gd name="connsiteY6" fmla="*/ 45007 h 6601130"/>
              <a:gd name="connsiteX7" fmla="*/ 7915403 w 11893068"/>
              <a:gd name="connsiteY7" fmla="*/ 3444 h 6601130"/>
              <a:gd name="connsiteX8" fmla="*/ 9342421 w 11893068"/>
              <a:gd name="connsiteY8" fmla="*/ 169698 h 6601130"/>
              <a:gd name="connsiteX9" fmla="*/ 10727691 w 11893068"/>
              <a:gd name="connsiteY9" fmla="*/ 116227 h 6601130"/>
              <a:gd name="connsiteX10" fmla="*/ 11642277 w 11893068"/>
              <a:gd name="connsiteY10" fmla="*/ 322098 h 6601130"/>
              <a:gd name="connsiteX11" fmla="*/ 11808530 w 11893068"/>
              <a:gd name="connsiteY11" fmla="*/ 1197066 h 6601130"/>
              <a:gd name="connsiteX12" fmla="*/ 11891658 w 11893068"/>
              <a:gd name="connsiteY12" fmla="*/ 2221862 h 6601130"/>
              <a:gd name="connsiteX13" fmla="*/ 11863949 w 11893068"/>
              <a:gd name="connsiteY13" fmla="*/ 4812662 h 6601130"/>
              <a:gd name="connsiteX14" fmla="*/ 11808530 w 11893068"/>
              <a:gd name="connsiteY14" fmla="*/ 5520291 h 6601130"/>
              <a:gd name="connsiteX15" fmla="*/ 11656130 w 11893068"/>
              <a:gd name="connsiteY15" fmla="*/ 6308953 h 6601130"/>
              <a:gd name="connsiteX16" fmla="*/ 10727691 w 11893068"/>
              <a:gd name="connsiteY16" fmla="*/ 6601130 h 6601130"/>
              <a:gd name="connsiteX17" fmla="*/ 1279260 w 11893068"/>
              <a:gd name="connsiteY17" fmla="*/ 6601130 h 6601130"/>
              <a:gd name="connsiteX18" fmla="*/ 73730 w 11893068"/>
              <a:gd name="connsiteY18" fmla="*/ 6045717 h 6601130"/>
              <a:gd name="connsiteX19" fmla="*/ 198421 w 11893068"/>
              <a:gd name="connsiteY19" fmla="*/ 5520291 h 6601130"/>
              <a:gd name="connsiteX20" fmla="*/ 4458 w 11893068"/>
              <a:gd name="connsiteY20" fmla="*/ 4480153 h 6601130"/>
              <a:gd name="connsiteX21" fmla="*/ 59876 w 11893068"/>
              <a:gd name="connsiteY21" fmla="*/ 2388117 h 6601130"/>
              <a:gd name="connsiteX22" fmla="*/ 198421 w 11893068"/>
              <a:gd name="connsiteY22" fmla="*/ 1197066 h 6601130"/>
              <a:gd name="connsiteX0" fmla="*/ 198421 w 11893068"/>
              <a:gd name="connsiteY0" fmla="*/ 1197066 h 6601130"/>
              <a:gd name="connsiteX1" fmla="*/ 309259 w 11893068"/>
              <a:gd name="connsiteY1" fmla="*/ 252826 h 6601130"/>
              <a:gd name="connsiteX2" fmla="*/ 184568 w 11893068"/>
              <a:gd name="connsiteY2" fmla="*/ 169698 h 6601130"/>
              <a:gd name="connsiteX3" fmla="*/ 1279260 w 11893068"/>
              <a:gd name="connsiteY3" fmla="*/ 116227 h 6601130"/>
              <a:gd name="connsiteX4" fmla="*/ 2387439 w 11893068"/>
              <a:gd name="connsiteY4" fmla="*/ 141989 h 6601130"/>
              <a:gd name="connsiteX5" fmla="*/ 3107876 w 11893068"/>
              <a:gd name="connsiteY5" fmla="*/ 17298 h 6601130"/>
              <a:gd name="connsiteX6" fmla="*/ 5684822 w 11893068"/>
              <a:gd name="connsiteY6" fmla="*/ 45007 h 6601130"/>
              <a:gd name="connsiteX7" fmla="*/ 7915403 w 11893068"/>
              <a:gd name="connsiteY7" fmla="*/ 3444 h 6601130"/>
              <a:gd name="connsiteX8" fmla="*/ 9342421 w 11893068"/>
              <a:gd name="connsiteY8" fmla="*/ 169698 h 6601130"/>
              <a:gd name="connsiteX9" fmla="*/ 10727691 w 11893068"/>
              <a:gd name="connsiteY9" fmla="*/ 116227 h 6601130"/>
              <a:gd name="connsiteX10" fmla="*/ 11642277 w 11893068"/>
              <a:gd name="connsiteY10" fmla="*/ 322098 h 6601130"/>
              <a:gd name="connsiteX11" fmla="*/ 11808530 w 11893068"/>
              <a:gd name="connsiteY11" fmla="*/ 1197066 h 6601130"/>
              <a:gd name="connsiteX12" fmla="*/ 11891658 w 11893068"/>
              <a:gd name="connsiteY12" fmla="*/ 2221862 h 6601130"/>
              <a:gd name="connsiteX13" fmla="*/ 11863949 w 11893068"/>
              <a:gd name="connsiteY13" fmla="*/ 4812662 h 6601130"/>
              <a:gd name="connsiteX14" fmla="*/ 11808530 w 11893068"/>
              <a:gd name="connsiteY14" fmla="*/ 5520291 h 6601130"/>
              <a:gd name="connsiteX15" fmla="*/ 11656130 w 11893068"/>
              <a:gd name="connsiteY15" fmla="*/ 6308953 h 6601130"/>
              <a:gd name="connsiteX16" fmla="*/ 10727691 w 11893068"/>
              <a:gd name="connsiteY16" fmla="*/ 6601130 h 6601130"/>
              <a:gd name="connsiteX17" fmla="*/ 5961911 w 11893068"/>
              <a:gd name="connsiteY17" fmla="*/ 6516771 h 6601130"/>
              <a:gd name="connsiteX18" fmla="*/ 1279260 w 11893068"/>
              <a:gd name="connsiteY18" fmla="*/ 6601130 h 6601130"/>
              <a:gd name="connsiteX19" fmla="*/ 73730 w 11893068"/>
              <a:gd name="connsiteY19" fmla="*/ 6045717 h 6601130"/>
              <a:gd name="connsiteX20" fmla="*/ 198421 w 11893068"/>
              <a:gd name="connsiteY20" fmla="*/ 5520291 h 6601130"/>
              <a:gd name="connsiteX21" fmla="*/ 4458 w 11893068"/>
              <a:gd name="connsiteY21" fmla="*/ 4480153 h 6601130"/>
              <a:gd name="connsiteX22" fmla="*/ 59876 w 11893068"/>
              <a:gd name="connsiteY22" fmla="*/ 2388117 h 6601130"/>
              <a:gd name="connsiteX23" fmla="*/ 198421 w 11893068"/>
              <a:gd name="connsiteY23" fmla="*/ 1197066 h 6601130"/>
              <a:gd name="connsiteX0" fmla="*/ 198421 w 11893068"/>
              <a:gd name="connsiteY0" fmla="*/ 1197066 h 6646613"/>
              <a:gd name="connsiteX1" fmla="*/ 309259 w 11893068"/>
              <a:gd name="connsiteY1" fmla="*/ 252826 h 6646613"/>
              <a:gd name="connsiteX2" fmla="*/ 184568 w 11893068"/>
              <a:gd name="connsiteY2" fmla="*/ 169698 h 6646613"/>
              <a:gd name="connsiteX3" fmla="*/ 1279260 w 11893068"/>
              <a:gd name="connsiteY3" fmla="*/ 116227 h 6646613"/>
              <a:gd name="connsiteX4" fmla="*/ 2387439 w 11893068"/>
              <a:gd name="connsiteY4" fmla="*/ 141989 h 6646613"/>
              <a:gd name="connsiteX5" fmla="*/ 3107876 w 11893068"/>
              <a:gd name="connsiteY5" fmla="*/ 17298 h 6646613"/>
              <a:gd name="connsiteX6" fmla="*/ 5684822 w 11893068"/>
              <a:gd name="connsiteY6" fmla="*/ 45007 h 6646613"/>
              <a:gd name="connsiteX7" fmla="*/ 7915403 w 11893068"/>
              <a:gd name="connsiteY7" fmla="*/ 3444 h 6646613"/>
              <a:gd name="connsiteX8" fmla="*/ 9342421 w 11893068"/>
              <a:gd name="connsiteY8" fmla="*/ 169698 h 6646613"/>
              <a:gd name="connsiteX9" fmla="*/ 10727691 w 11893068"/>
              <a:gd name="connsiteY9" fmla="*/ 116227 h 6646613"/>
              <a:gd name="connsiteX10" fmla="*/ 11642277 w 11893068"/>
              <a:gd name="connsiteY10" fmla="*/ 322098 h 6646613"/>
              <a:gd name="connsiteX11" fmla="*/ 11808530 w 11893068"/>
              <a:gd name="connsiteY11" fmla="*/ 1197066 h 6646613"/>
              <a:gd name="connsiteX12" fmla="*/ 11891658 w 11893068"/>
              <a:gd name="connsiteY12" fmla="*/ 2221862 h 6646613"/>
              <a:gd name="connsiteX13" fmla="*/ 11863949 w 11893068"/>
              <a:gd name="connsiteY13" fmla="*/ 4812662 h 6646613"/>
              <a:gd name="connsiteX14" fmla="*/ 11808530 w 11893068"/>
              <a:gd name="connsiteY14" fmla="*/ 5520291 h 6646613"/>
              <a:gd name="connsiteX15" fmla="*/ 11656130 w 11893068"/>
              <a:gd name="connsiteY15" fmla="*/ 6308953 h 6646613"/>
              <a:gd name="connsiteX16" fmla="*/ 10727691 w 11893068"/>
              <a:gd name="connsiteY16" fmla="*/ 6601130 h 6646613"/>
              <a:gd name="connsiteX17" fmla="*/ 8441875 w 11893068"/>
              <a:gd name="connsiteY17" fmla="*/ 6641462 h 6646613"/>
              <a:gd name="connsiteX18" fmla="*/ 5961911 w 11893068"/>
              <a:gd name="connsiteY18" fmla="*/ 6516771 h 6646613"/>
              <a:gd name="connsiteX19" fmla="*/ 1279260 w 11893068"/>
              <a:gd name="connsiteY19" fmla="*/ 6601130 h 6646613"/>
              <a:gd name="connsiteX20" fmla="*/ 73730 w 11893068"/>
              <a:gd name="connsiteY20" fmla="*/ 6045717 h 6646613"/>
              <a:gd name="connsiteX21" fmla="*/ 198421 w 11893068"/>
              <a:gd name="connsiteY21" fmla="*/ 5520291 h 6646613"/>
              <a:gd name="connsiteX22" fmla="*/ 4458 w 11893068"/>
              <a:gd name="connsiteY22" fmla="*/ 4480153 h 6646613"/>
              <a:gd name="connsiteX23" fmla="*/ 59876 w 11893068"/>
              <a:gd name="connsiteY23" fmla="*/ 2388117 h 6646613"/>
              <a:gd name="connsiteX24" fmla="*/ 198421 w 11893068"/>
              <a:gd name="connsiteY24" fmla="*/ 1197066 h 6646613"/>
              <a:gd name="connsiteX0" fmla="*/ 198421 w 11893068"/>
              <a:gd name="connsiteY0" fmla="*/ 1197066 h 6655317"/>
              <a:gd name="connsiteX1" fmla="*/ 309259 w 11893068"/>
              <a:gd name="connsiteY1" fmla="*/ 252826 h 6655317"/>
              <a:gd name="connsiteX2" fmla="*/ 184568 w 11893068"/>
              <a:gd name="connsiteY2" fmla="*/ 169698 h 6655317"/>
              <a:gd name="connsiteX3" fmla="*/ 1279260 w 11893068"/>
              <a:gd name="connsiteY3" fmla="*/ 116227 h 6655317"/>
              <a:gd name="connsiteX4" fmla="*/ 2387439 w 11893068"/>
              <a:gd name="connsiteY4" fmla="*/ 141989 h 6655317"/>
              <a:gd name="connsiteX5" fmla="*/ 3107876 w 11893068"/>
              <a:gd name="connsiteY5" fmla="*/ 17298 h 6655317"/>
              <a:gd name="connsiteX6" fmla="*/ 5684822 w 11893068"/>
              <a:gd name="connsiteY6" fmla="*/ 45007 h 6655317"/>
              <a:gd name="connsiteX7" fmla="*/ 7915403 w 11893068"/>
              <a:gd name="connsiteY7" fmla="*/ 3444 h 6655317"/>
              <a:gd name="connsiteX8" fmla="*/ 9342421 w 11893068"/>
              <a:gd name="connsiteY8" fmla="*/ 169698 h 6655317"/>
              <a:gd name="connsiteX9" fmla="*/ 10727691 w 11893068"/>
              <a:gd name="connsiteY9" fmla="*/ 116227 h 6655317"/>
              <a:gd name="connsiteX10" fmla="*/ 11642277 w 11893068"/>
              <a:gd name="connsiteY10" fmla="*/ 322098 h 6655317"/>
              <a:gd name="connsiteX11" fmla="*/ 11808530 w 11893068"/>
              <a:gd name="connsiteY11" fmla="*/ 1197066 h 6655317"/>
              <a:gd name="connsiteX12" fmla="*/ 11891658 w 11893068"/>
              <a:gd name="connsiteY12" fmla="*/ 2221862 h 6655317"/>
              <a:gd name="connsiteX13" fmla="*/ 11863949 w 11893068"/>
              <a:gd name="connsiteY13" fmla="*/ 4812662 h 6655317"/>
              <a:gd name="connsiteX14" fmla="*/ 11808530 w 11893068"/>
              <a:gd name="connsiteY14" fmla="*/ 5520291 h 6655317"/>
              <a:gd name="connsiteX15" fmla="*/ 11656130 w 11893068"/>
              <a:gd name="connsiteY15" fmla="*/ 6308953 h 6655317"/>
              <a:gd name="connsiteX16" fmla="*/ 10727691 w 11893068"/>
              <a:gd name="connsiteY16" fmla="*/ 6601130 h 6655317"/>
              <a:gd name="connsiteX17" fmla="*/ 8441875 w 11893068"/>
              <a:gd name="connsiteY17" fmla="*/ 6641462 h 6655317"/>
              <a:gd name="connsiteX18" fmla="*/ 5961911 w 11893068"/>
              <a:gd name="connsiteY18" fmla="*/ 6516771 h 6655317"/>
              <a:gd name="connsiteX19" fmla="*/ 3592784 w 11893068"/>
              <a:gd name="connsiteY19" fmla="*/ 6655317 h 6655317"/>
              <a:gd name="connsiteX20" fmla="*/ 1279260 w 11893068"/>
              <a:gd name="connsiteY20" fmla="*/ 6601130 h 6655317"/>
              <a:gd name="connsiteX21" fmla="*/ 73730 w 11893068"/>
              <a:gd name="connsiteY21" fmla="*/ 6045717 h 6655317"/>
              <a:gd name="connsiteX22" fmla="*/ 198421 w 11893068"/>
              <a:gd name="connsiteY22" fmla="*/ 5520291 h 6655317"/>
              <a:gd name="connsiteX23" fmla="*/ 4458 w 11893068"/>
              <a:gd name="connsiteY23" fmla="*/ 4480153 h 6655317"/>
              <a:gd name="connsiteX24" fmla="*/ 59876 w 11893068"/>
              <a:gd name="connsiteY24" fmla="*/ 2388117 h 6655317"/>
              <a:gd name="connsiteX25" fmla="*/ 198421 w 11893068"/>
              <a:gd name="connsiteY25" fmla="*/ 1197066 h 6655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1893068" h="6655317">
                <a:moveTo>
                  <a:pt x="198421" y="1197066"/>
                </a:moveTo>
                <a:cubicBezTo>
                  <a:pt x="260767" y="330700"/>
                  <a:pt x="129119" y="432966"/>
                  <a:pt x="309259" y="252826"/>
                </a:cubicBezTo>
                <a:cubicBezTo>
                  <a:pt x="339277" y="74671"/>
                  <a:pt x="45992" y="197083"/>
                  <a:pt x="184568" y="169698"/>
                </a:cubicBezTo>
                <a:cubicBezTo>
                  <a:pt x="323144" y="142313"/>
                  <a:pt x="923660" y="130081"/>
                  <a:pt x="1279260" y="116227"/>
                </a:cubicBezTo>
                <a:cubicBezTo>
                  <a:pt x="1634860" y="102373"/>
                  <a:pt x="2080361" y="144623"/>
                  <a:pt x="2387439" y="141989"/>
                </a:cubicBezTo>
                <a:cubicBezTo>
                  <a:pt x="2694517" y="139355"/>
                  <a:pt x="2558312" y="33462"/>
                  <a:pt x="3107876" y="17298"/>
                </a:cubicBezTo>
                <a:cubicBezTo>
                  <a:pt x="3657440" y="1134"/>
                  <a:pt x="4911277" y="26534"/>
                  <a:pt x="5684822" y="45007"/>
                </a:cubicBezTo>
                <a:cubicBezTo>
                  <a:pt x="6458367" y="63480"/>
                  <a:pt x="7305803" y="-17338"/>
                  <a:pt x="7915403" y="3444"/>
                </a:cubicBezTo>
                <a:cubicBezTo>
                  <a:pt x="8525003" y="24226"/>
                  <a:pt x="8845997" y="171683"/>
                  <a:pt x="9342421" y="169698"/>
                </a:cubicBezTo>
                <a:lnTo>
                  <a:pt x="10727691" y="116227"/>
                </a:lnTo>
                <a:cubicBezTo>
                  <a:pt x="12406369" y="150539"/>
                  <a:pt x="11462137" y="141958"/>
                  <a:pt x="11642277" y="322098"/>
                </a:cubicBezTo>
                <a:cubicBezTo>
                  <a:pt x="11822417" y="502238"/>
                  <a:pt x="11783130" y="878130"/>
                  <a:pt x="11808530" y="1197066"/>
                </a:cubicBezTo>
                <a:cubicBezTo>
                  <a:pt x="11833930" y="1516003"/>
                  <a:pt x="11882422" y="1619263"/>
                  <a:pt x="11891658" y="2221862"/>
                </a:cubicBezTo>
                <a:cubicBezTo>
                  <a:pt x="11900895" y="2824461"/>
                  <a:pt x="11861640" y="4265233"/>
                  <a:pt x="11863949" y="4812662"/>
                </a:cubicBezTo>
                <a:lnTo>
                  <a:pt x="11808530" y="5520291"/>
                </a:lnTo>
                <a:cubicBezTo>
                  <a:pt x="11757730" y="6363036"/>
                  <a:pt x="11836270" y="6128813"/>
                  <a:pt x="11656130" y="6308953"/>
                </a:cubicBezTo>
                <a:cubicBezTo>
                  <a:pt x="11475990" y="6489093"/>
                  <a:pt x="11265709" y="6561876"/>
                  <a:pt x="10727691" y="6601130"/>
                </a:cubicBezTo>
                <a:cubicBezTo>
                  <a:pt x="10189673" y="6640384"/>
                  <a:pt x="9236172" y="6655522"/>
                  <a:pt x="8441875" y="6641462"/>
                </a:cubicBezTo>
                <a:cubicBezTo>
                  <a:pt x="7647578" y="6627402"/>
                  <a:pt x="6777020" y="6535244"/>
                  <a:pt x="5961911" y="6516771"/>
                </a:cubicBezTo>
                <a:cubicBezTo>
                  <a:pt x="5158347" y="6521389"/>
                  <a:pt x="4396348" y="6650699"/>
                  <a:pt x="3592784" y="6655317"/>
                </a:cubicBezTo>
                <a:lnTo>
                  <a:pt x="1279260" y="6601130"/>
                </a:lnTo>
                <a:cubicBezTo>
                  <a:pt x="-461764" y="6494707"/>
                  <a:pt x="253870" y="6225857"/>
                  <a:pt x="73730" y="6045717"/>
                </a:cubicBezTo>
                <a:cubicBezTo>
                  <a:pt x="-106410" y="5865577"/>
                  <a:pt x="244603" y="5767364"/>
                  <a:pt x="198421" y="5520291"/>
                </a:cubicBezTo>
                <a:cubicBezTo>
                  <a:pt x="13663" y="5162177"/>
                  <a:pt x="27549" y="5002182"/>
                  <a:pt x="4458" y="4480153"/>
                </a:cubicBezTo>
                <a:cubicBezTo>
                  <a:pt x="-18633" y="3958124"/>
                  <a:pt x="55258" y="2930680"/>
                  <a:pt x="59876" y="2388117"/>
                </a:cubicBezTo>
                <a:lnTo>
                  <a:pt x="198421" y="1197066"/>
                </a:lnTo>
                <a:close/>
              </a:path>
            </a:pathLst>
          </a:cu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94C6283-EC19-4D1E-A407-0B5C146939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2332" y="3580906"/>
            <a:ext cx="2093828" cy="2675185"/>
          </a:xfrm>
          <a:prstGeom prst="rect">
            <a:avLst/>
          </a:prstGeom>
        </p:spPr>
      </p:pic>
      <p:sp>
        <p:nvSpPr>
          <p:cNvPr id="18" name="Speech Bubble: Rectangle with Corners Rounded 17">
            <a:extLst>
              <a:ext uri="{FF2B5EF4-FFF2-40B4-BE49-F238E27FC236}">
                <a16:creationId xmlns:a16="http://schemas.microsoft.com/office/drawing/2014/main" id="{4E8D89CC-9097-4D40-B558-A2C54F4CA323}"/>
              </a:ext>
            </a:extLst>
          </p:cNvPr>
          <p:cNvSpPr/>
          <p:nvPr/>
        </p:nvSpPr>
        <p:spPr>
          <a:xfrm>
            <a:off x="5162551" y="1613836"/>
            <a:ext cx="5678170" cy="1977089"/>
          </a:xfrm>
          <a:prstGeom prst="wedgeRoundRectCallout">
            <a:avLst>
              <a:gd name="adj1" fmla="val 42483"/>
              <a:gd name="adj2" fmla="val 58854"/>
              <a:gd name="adj3" fmla="val 16667"/>
            </a:avLst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>
              <a:defRPr/>
            </a:pPr>
            <a:r>
              <a:rPr lang="en-US" sz="3200" b="1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vi-VN" sz="3200" b="1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ử dụng quá nhiều giấy không cần thiết</a:t>
            </a:r>
            <a:r>
              <a:rPr lang="en-US" sz="3200" b="1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gây</a:t>
            </a:r>
            <a:r>
              <a:rPr lang="en-US" sz="3200" b="1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lãng</a:t>
            </a:r>
            <a:r>
              <a:rPr lang="en-US" sz="3200" b="1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phí</a:t>
            </a:r>
            <a:r>
              <a:rPr lang="en-US" sz="3200" b="1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nl-NL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làm ảnh hưởng đến môi trường.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9F3525DE-3EBE-4C27-B91D-601F5AFFA2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0899" y="407563"/>
            <a:ext cx="6128385" cy="82497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6D54572-FC07-4E37-9933-1936119826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6312" y="1609724"/>
            <a:ext cx="3741673" cy="3914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749485"/>
      </p:ext>
    </p:extLst>
  </p:cSld>
  <p:clrMapOvr>
    <a:masterClrMapping/>
  </p:clrMapOvr>
  <p:transition spd="slow"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19">
            <a:extLst>
              <a:ext uri="{FF2B5EF4-FFF2-40B4-BE49-F238E27FC236}">
                <a16:creationId xmlns:a16="http://schemas.microsoft.com/office/drawing/2014/main" id="{E4CA4537-4A08-436C-8D23-0BA58AEE410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125" t="9355" r="3020" b="4895"/>
          <a:stretch/>
        </p:blipFill>
        <p:spPr>
          <a:xfrm>
            <a:off x="838200" y="167772"/>
            <a:ext cx="10668000" cy="650925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8DA0F89-11FC-4292-9511-87ACFD9708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19262" y="1981199"/>
            <a:ext cx="8641090" cy="2619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193330"/>
      </p:ext>
    </p:extLst>
  </p:cSld>
  <p:clrMapOvr>
    <a:masterClrMapping/>
  </p:clrMapOvr>
  <p:transition spd="slow"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3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8" y="3600230"/>
            <a:ext cx="12198348" cy="3256879"/>
          </a:xfrm>
          <a:prstGeom prst="rect">
            <a:avLst/>
          </a:prstGeom>
        </p:spPr>
      </p:pic>
      <p:pic>
        <p:nvPicPr>
          <p:cNvPr id="7" name="图片 6" descr="3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7" y="4555832"/>
            <a:ext cx="2219382" cy="2301276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1B811C13-718D-18FB-2BBD-A5A8DB1507AF}"/>
              </a:ext>
            </a:extLst>
          </p:cNvPr>
          <p:cNvGrpSpPr/>
          <p:nvPr/>
        </p:nvGrpSpPr>
        <p:grpSpPr>
          <a:xfrm>
            <a:off x="1230929" y="1416157"/>
            <a:ext cx="3767151" cy="3767151"/>
            <a:chOff x="1229661" y="1415632"/>
            <a:chExt cx="3768132" cy="3768132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0BB5EEB5-B919-B40C-7013-60DBF81107D9}"/>
                </a:ext>
              </a:extLst>
            </p:cNvPr>
            <p:cNvGrpSpPr/>
            <p:nvPr/>
          </p:nvGrpSpPr>
          <p:grpSpPr>
            <a:xfrm>
              <a:off x="1229661" y="1415632"/>
              <a:ext cx="3768132" cy="3768132"/>
              <a:chOff x="1055077" y="1727704"/>
              <a:chExt cx="3768132" cy="3768132"/>
            </a:xfrm>
          </p:grpSpPr>
          <p:sp>
            <p:nvSpPr>
              <p:cNvPr id="3" name="Oval 2">
                <a:extLst>
                  <a:ext uri="{FF2B5EF4-FFF2-40B4-BE49-F238E27FC236}">
                    <a16:creationId xmlns:a16="http://schemas.microsoft.com/office/drawing/2014/main" id="{4409F268-ABA3-6A20-9D7E-FB54A689D437}"/>
                  </a:ext>
                </a:extLst>
              </p:cNvPr>
              <p:cNvSpPr/>
              <p:nvPr/>
            </p:nvSpPr>
            <p:spPr>
              <a:xfrm>
                <a:off x="1055077" y="1727704"/>
                <a:ext cx="3768132" cy="3768132"/>
              </a:xfrm>
              <a:prstGeom prst="ellipse">
                <a:avLst/>
              </a:prstGeom>
              <a:solidFill>
                <a:srgbClr val="4BA39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126">
                  <a:defRPr/>
                </a:pPr>
                <a:endParaRPr lang="en-US" sz="1799">
                  <a:solidFill>
                    <a:srgbClr val="FFFFFF"/>
                  </a:solidFill>
                  <a:latin typeface="等线"/>
                </a:endParaRPr>
              </a:p>
            </p:txBody>
          </p:sp>
          <p:sp>
            <p:nvSpPr>
              <p:cNvPr id="6" name="Oval 5">
                <a:extLst>
                  <a:ext uri="{FF2B5EF4-FFF2-40B4-BE49-F238E27FC236}">
                    <a16:creationId xmlns:a16="http://schemas.microsoft.com/office/drawing/2014/main" id="{63B654DD-B807-DFFC-57F2-1B461A43C1C9}"/>
                  </a:ext>
                </a:extLst>
              </p:cNvPr>
              <p:cNvSpPr/>
              <p:nvPr/>
            </p:nvSpPr>
            <p:spPr>
              <a:xfrm>
                <a:off x="1219361" y="1868994"/>
                <a:ext cx="3439564" cy="3439564"/>
              </a:xfrm>
              <a:prstGeom prst="ellipse">
                <a:avLst/>
              </a:prstGeom>
              <a:noFill/>
              <a:ln w="38100">
                <a:solidFill>
                  <a:schemeClr val="bg1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126">
                  <a:defRPr/>
                </a:pPr>
                <a:endParaRPr lang="en-US" sz="1799">
                  <a:solidFill>
                    <a:srgbClr val="FFFFFF"/>
                  </a:solidFill>
                  <a:latin typeface="等线"/>
                </a:endParaRPr>
              </a:p>
            </p:txBody>
          </p:sp>
        </p:grp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FE4F3F2-FBF0-C1AA-F52E-F1ED4BD72FBF}"/>
                </a:ext>
              </a:extLst>
            </p:cNvPr>
            <p:cNvSpPr txBox="1"/>
            <p:nvPr/>
          </p:nvSpPr>
          <p:spPr>
            <a:xfrm>
              <a:off x="1381479" y="2587325"/>
              <a:ext cx="3452030" cy="13256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914126">
                <a:lnSpc>
                  <a:spcPct val="120000"/>
                </a:lnSpc>
                <a:defRPr/>
              </a:pPr>
              <a:r>
                <a:rPr lang="nl-NL" sz="3499" b="1" dirty="0">
                  <a:solidFill>
                    <a:srgbClr val="FFFFFF"/>
                  </a:solidFill>
                  <a:latin typeface="Cambria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Ôn lại bài đã học</a:t>
              </a:r>
              <a:endParaRPr lang="en-US" sz="3499" b="1" dirty="0">
                <a:solidFill>
                  <a:srgbClr val="FFFFFF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D428472-0E28-A454-3D4A-7926CD3420A4}"/>
              </a:ext>
            </a:extLst>
          </p:cNvPr>
          <p:cNvGrpSpPr/>
          <p:nvPr/>
        </p:nvGrpSpPr>
        <p:grpSpPr>
          <a:xfrm>
            <a:off x="6810924" y="1411684"/>
            <a:ext cx="3767151" cy="3767151"/>
            <a:chOff x="6811109" y="1411158"/>
            <a:chExt cx="3768132" cy="3768132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C4317B94-1E05-2BCC-C215-37F499316B01}"/>
                </a:ext>
              </a:extLst>
            </p:cNvPr>
            <p:cNvGrpSpPr/>
            <p:nvPr/>
          </p:nvGrpSpPr>
          <p:grpSpPr>
            <a:xfrm>
              <a:off x="6811109" y="1411158"/>
              <a:ext cx="3768132" cy="3768132"/>
              <a:chOff x="1055077" y="1727704"/>
              <a:chExt cx="3768132" cy="3768132"/>
            </a:xfrm>
          </p:grpSpPr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04354A8A-5E78-4D95-5727-B4DFD0854A6E}"/>
                  </a:ext>
                </a:extLst>
              </p:cNvPr>
              <p:cNvSpPr/>
              <p:nvPr/>
            </p:nvSpPr>
            <p:spPr>
              <a:xfrm>
                <a:off x="1055077" y="1727704"/>
                <a:ext cx="3768132" cy="3768132"/>
              </a:xfrm>
              <a:prstGeom prst="ellipse">
                <a:avLst/>
              </a:prstGeom>
              <a:solidFill>
                <a:srgbClr val="4BA39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126">
                  <a:defRPr/>
                </a:pPr>
                <a:endParaRPr lang="en-US" sz="1799">
                  <a:solidFill>
                    <a:srgbClr val="FFFFFF"/>
                  </a:solidFill>
                  <a:latin typeface="等线"/>
                </a:endParaRPr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907EDFCE-1999-C412-8CD0-A62B2CCE141C}"/>
                  </a:ext>
                </a:extLst>
              </p:cNvPr>
              <p:cNvSpPr/>
              <p:nvPr/>
            </p:nvSpPr>
            <p:spPr>
              <a:xfrm>
                <a:off x="1219361" y="1868994"/>
                <a:ext cx="3439564" cy="3439564"/>
              </a:xfrm>
              <a:prstGeom prst="ellipse">
                <a:avLst/>
              </a:prstGeom>
              <a:noFill/>
              <a:ln w="38100">
                <a:solidFill>
                  <a:schemeClr val="bg1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126">
                  <a:defRPr/>
                </a:pPr>
                <a:endParaRPr lang="en-US" sz="1799">
                  <a:solidFill>
                    <a:srgbClr val="FFFFFF"/>
                  </a:solidFill>
                  <a:latin typeface="等线"/>
                </a:endParaRPr>
              </a:p>
            </p:txBody>
          </p:sp>
        </p:grp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39D75CD-C297-97AF-9FAF-C2CF35CE8E26}"/>
                </a:ext>
              </a:extLst>
            </p:cNvPr>
            <p:cNvSpPr txBox="1"/>
            <p:nvPr/>
          </p:nvSpPr>
          <p:spPr>
            <a:xfrm>
              <a:off x="6975393" y="2609484"/>
              <a:ext cx="3452030" cy="132549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914126">
                <a:lnSpc>
                  <a:spcPct val="120000"/>
                </a:lnSpc>
                <a:defRPr/>
              </a:pPr>
              <a:r>
                <a:rPr lang="nl-NL" sz="3499" b="1" dirty="0">
                  <a:solidFill>
                    <a:srgbClr val="FFFFFF"/>
                  </a:solidFill>
                  <a:latin typeface="Cambria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Chuẩn bị bài tiếp theo</a:t>
              </a:r>
              <a:endParaRPr lang="en-US" sz="3499" b="1" dirty="0">
                <a:solidFill>
                  <a:srgbClr val="FFFFFF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ACB02BA2-41EF-6AB5-AD63-0E2C3854911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2241" y="3919883"/>
            <a:ext cx="3767151" cy="291689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BDBA6B7-983A-4A34-9479-FDBC895258E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08738" y="133097"/>
            <a:ext cx="4400547" cy="2352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353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6">
            <a:extLst>
              <a:ext uri="{FF2B5EF4-FFF2-40B4-BE49-F238E27FC236}">
                <a16:creationId xmlns:a16="http://schemas.microsoft.com/office/drawing/2014/main" id="{D3EE7B61-CA26-4CBC-9FEB-515D994315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2590800" y="752475"/>
            <a:ext cx="7410449" cy="442367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5F83888-CBDA-427F-9A38-D4B8EC9197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6351" y="1059159"/>
            <a:ext cx="5928123" cy="325377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3FEE0FD-2525-4E99-B2BF-F6889D967F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6690" y="2915038"/>
            <a:ext cx="1751507" cy="376499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553349616"/>
      </p:ext>
    </p:extLst>
  </p:cSld>
  <p:clrMapOvr>
    <a:masterClrMapping/>
  </p:clrMapOvr>
  <p:transition spd="slow"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487" y="0"/>
            <a:ext cx="9449619" cy="5956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176837"/>
      </p:ext>
    </p:extLst>
  </p:cSld>
  <p:clrMapOvr>
    <a:masterClrMapping/>
  </p:clrMapOvr>
  <p:transition spd="slow"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DD3E6E88-58E3-424C-8228-2569FAF0AC94}"/>
              </a:ext>
            </a:extLst>
          </p:cNvPr>
          <p:cNvGrpSpPr/>
          <p:nvPr/>
        </p:nvGrpSpPr>
        <p:grpSpPr>
          <a:xfrm>
            <a:off x="120110" y="3621008"/>
            <a:ext cx="5584333" cy="2829442"/>
            <a:chOff x="435126" y="3007428"/>
            <a:chExt cx="6069814" cy="3038568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4BBBE7F6-5154-4253-B355-FA51549A82C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969674" y="3034701"/>
              <a:ext cx="1317442" cy="3011295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2B52BB21-795C-4733-AFB1-2207973EE68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35126" y="3007428"/>
              <a:ext cx="1411545" cy="2992474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08BF5DE5-D648-4E53-BA01-0B06DB63A55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200045" y="3040975"/>
              <a:ext cx="1304895" cy="3005021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D621FA4A-12A5-4279-AB90-A9699F2A19F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519027" y="3007428"/>
              <a:ext cx="1411545" cy="2992474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AAC5DE4-834F-4BA1-A15E-66BA495EFFF2}"/>
              </a:ext>
            </a:extLst>
          </p:cNvPr>
          <p:cNvGrpSpPr/>
          <p:nvPr/>
        </p:nvGrpSpPr>
        <p:grpSpPr>
          <a:xfrm>
            <a:off x="5801557" y="1009650"/>
            <a:ext cx="8644080" cy="2865396"/>
            <a:chOff x="6096000" y="-30480"/>
            <a:chExt cx="8644080" cy="3393440"/>
          </a:xfrm>
        </p:grpSpPr>
        <p:sp>
          <p:nvSpPr>
            <p:cNvPr id="14" name="Flowchart: Document 13">
              <a:extLst>
                <a:ext uri="{FF2B5EF4-FFF2-40B4-BE49-F238E27FC236}">
                  <a16:creationId xmlns:a16="http://schemas.microsoft.com/office/drawing/2014/main" id="{755F259C-21A9-404C-ADB8-537AC73840C6}"/>
                </a:ext>
              </a:extLst>
            </p:cNvPr>
            <p:cNvSpPr/>
            <p:nvPr/>
          </p:nvSpPr>
          <p:spPr>
            <a:xfrm>
              <a:off x="6096000" y="-30480"/>
              <a:ext cx="6096000" cy="3393440"/>
            </a:xfrm>
            <a:prstGeom prst="flowChartDocument">
              <a:avLst/>
            </a:prstGeom>
            <a:solidFill>
              <a:schemeClr val="bg1"/>
            </a:solidFill>
            <a:ln w="28575">
              <a:solidFill>
                <a:srgbClr val="FF0066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2A71094-847A-4161-B530-D3D3260355BE}"/>
                </a:ext>
              </a:extLst>
            </p:cNvPr>
            <p:cNvSpPr txBox="1"/>
            <p:nvPr/>
          </p:nvSpPr>
          <p:spPr>
            <a:xfrm>
              <a:off x="8933242" y="839277"/>
              <a:ext cx="5806838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endParaRPr lang="vi-VN" sz="3000" b="1" dirty="0" err="1">
                <a:ln w="6600">
                  <a:solidFill>
                    <a:srgbClr val="FF0066"/>
                  </a:solidFill>
                  <a:prstDash val="solid"/>
                </a:ln>
                <a:solidFill>
                  <a:schemeClr val="accent4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23374B71-4525-4041-92DD-5944D382AA07}"/>
              </a:ext>
            </a:extLst>
          </p:cNvPr>
          <p:cNvSpPr txBox="1"/>
          <p:nvPr/>
        </p:nvSpPr>
        <p:spPr>
          <a:xfrm>
            <a:off x="6014834" y="1094311"/>
            <a:ext cx="590177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err="1">
                <a:latin typeface="Calibri" panose="020F0502020204030204" pitchFamily="34" charset="0"/>
                <a:cs typeface="Calibri" panose="020F0502020204030204" pitchFamily="34" charset="0"/>
              </a:rPr>
              <a:t>Hãy</a:t>
            </a:r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4000" b="1" dirty="0">
                <a:latin typeface="Calibri" panose="020F0502020204030204" pitchFamily="34" charset="0"/>
                <a:cs typeface="Calibri" panose="020F0502020204030204" pitchFamily="34" charset="0"/>
              </a:rPr>
              <a:t>kể được tên những thức ăn, đồ dùng làm từ thực vật và động vật.</a:t>
            </a:r>
          </a:p>
        </p:txBody>
      </p:sp>
    </p:spTree>
    <p:extLst>
      <p:ext uri="{BB962C8B-B14F-4D97-AF65-F5344CB8AC3E}">
        <p14:creationId xmlns:p14="http://schemas.microsoft.com/office/powerpoint/2010/main" val="743036669"/>
      </p:ext>
    </p:extLst>
  </p:cSld>
  <p:clrMapOvr>
    <a:masterClrMapping/>
  </p:clrMapOvr>
  <p:transition spd="slow"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19">
            <a:extLst>
              <a:ext uri="{FF2B5EF4-FFF2-40B4-BE49-F238E27FC236}">
                <a16:creationId xmlns:a16="http://schemas.microsoft.com/office/drawing/2014/main" id="{5BC06C86-AD67-4769-93AD-2B7CFFEE57B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25" t="9355" r="3020" b="4895"/>
          <a:stretch/>
        </p:blipFill>
        <p:spPr>
          <a:xfrm>
            <a:off x="2265625" y="1022243"/>
            <a:ext cx="7795626" cy="481351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0E2A97E-AA11-4225-8857-8CA539FB38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24737" y="2221175"/>
            <a:ext cx="8169348" cy="3206774"/>
          </a:xfrm>
          <a:prstGeom prst="rect">
            <a:avLst/>
          </a:prstGeom>
        </p:spPr>
      </p:pic>
      <p:pic>
        <p:nvPicPr>
          <p:cNvPr id="6" name="图片 34">
            <a:extLst>
              <a:ext uri="{FF2B5EF4-FFF2-40B4-BE49-F238E27FC236}">
                <a16:creationId xmlns:a16="http://schemas.microsoft.com/office/drawing/2014/main" id="{46733096-8152-4FC4-8C8C-D71031DACF0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7604" y="2454729"/>
            <a:ext cx="3886206" cy="3886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508811"/>
      </p:ext>
    </p:extLst>
  </p:cSld>
  <p:clrMapOvr>
    <a:masterClrMapping/>
  </p:clrMapOvr>
  <p:transition advTm="6981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DAA6B62-DC7F-4777-B67A-2AFA072900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885" y="69813"/>
            <a:ext cx="11888230" cy="6718374"/>
          </a:xfrm>
          <a:prstGeom prst="rect">
            <a:avLst/>
          </a:prstGeom>
        </p:spPr>
      </p:pic>
      <p:sp>
        <p:nvSpPr>
          <p:cNvPr id="6" name="Hộp Văn bản 9">
            <a:extLst>
              <a:ext uri="{FF2B5EF4-FFF2-40B4-BE49-F238E27FC236}">
                <a16:creationId xmlns:a16="http://schemas.microsoft.com/office/drawing/2014/main" id="{F2751DC3-98A7-588C-FC4E-F308EEAA6B9C}"/>
              </a:ext>
            </a:extLst>
          </p:cNvPr>
          <p:cNvSpPr txBox="1"/>
          <p:nvPr/>
        </p:nvSpPr>
        <p:spPr>
          <a:xfrm>
            <a:off x="981075" y="305639"/>
            <a:ext cx="1092690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 defTabSz="457200"/>
            <a:r>
              <a:rPr lang="vi-VN" sz="32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vi-VN" sz="32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Quan sát hình và cho biết con người sử dụng thực vật và động vật để làm gì.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DE8925E-DA78-4A59-9D8F-9D50654D03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935" y="458787"/>
            <a:ext cx="590550" cy="6000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92A169F-0672-48BB-B3F8-99F7BA1E2E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86100" y="1504949"/>
            <a:ext cx="5943600" cy="5071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945235"/>
      </p:ext>
    </p:extLst>
  </p:cSld>
  <p:clrMapOvr>
    <a:masterClrMapping/>
  </p:clrMapOvr>
  <p:transition spd="slow"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5"/>
          <p:cNvSpPr/>
          <p:nvPr/>
        </p:nvSpPr>
        <p:spPr>
          <a:xfrm>
            <a:off x="714375" y="619125"/>
            <a:ext cx="10706100" cy="5721350"/>
          </a:xfrm>
          <a:custGeom>
            <a:avLst/>
            <a:gdLst>
              <a:gd name="connsiteX0" fmla="*/ 0 w 11610109"/>
              <a:gd name="connsiteY0" fmla="*/ 1080839 h 6484903"/>
              <a:gd name="connsiteX1" fmla="*/ 1080839 w 11610109"/>
              <a:gd name="connsiteY1" fmla="*/ 0 h 6484903"/>
              <a:gd name="connsiteX2" fmla="*/ 10529270 w 11610109"/>
              <a:gd name="connsiteY2" fmla="*/ 0 h 6484903"/>
              <a:gd name="connsiteX3" fmla="*/ 11610109 w 11610109"/>
              <a:gd name="connsiteY3" fmla="*/ 1080839 h 6484903"/>
              <a:gd name="connsiteX4" fmla="*/ 11610109 w 11610109"/>
              <a:gd name="connsiteY4" fmla="*/ 5404064 h 6484903"/>
              <a:gd name="connsiteX5" fmla="*/ 10529270 w 11610109"/>
              <a:gd name="connsiteY5" fmla="*/ 6484903 h 6484903"/>
              <a:gd name="connsiteX6" fmla="*/ 1080839 w 11610109"/>
              <a:gd name="connsiteY6" fmla="*/ 6484903 h 6484903"/>
              <a:gd name="connsiteX7" fmla="*/ 0 w 11610109"/>
              <a:gd name="connsiteY7" fmla="*/ 5404064 h 6484903"/>
              <a:gd name="connsiteX8" fmla="*/ 0 w 11610109"/>
              <a:gd name="connsiteY8" fmla="*/ 1080839 h 6484903"/>
              <a:gd name="connsiteX0" fmla="*/ 0 w 11610109"/>
              <a:gd name="connsiteY0" fmla="*/ 1080839 h 6484903"/>
              <a:gd name="connsiteX1" fmla="*/ 249383 w 11610109"/>
              <a:gd name="connsiteY1" fmla="*/ 164308 h 6484903"/>
              <a:gd name="connsiteX2" fmla="*/ 1080839 w 11610109"/>
              <a:gd name="connsiteY2" fmla="*/ 0 h 6484903"/>
              <a:gd name="connsiteX3" fmla="*/ 10529270 w 11610109"/>
              <a:gd name="connsiteY3" fmla="*/ 0 h 6484903"/>
              <a:gd name="connsiteX4" fmla="*/ 11610109 w 11610109"/>
              <a:gd name="connsiteY4" fmla="*/ 1080839 h 6484903"/>
              <a:gd name="connsiteX5" fmla="*/ 11610109 w 11610109"/>
              <a:gd name="connsiteY5" fmla="*/ 5404064 h 6484903"/>
              <a:gd name="connsiteX6" fmla="*/ 10529270 w 11610109"/>
              <a:gd name="connsiteY6" fmla="*/ 6484903 h 6484903"/>
              <a:gd name="connsiteX7" fmla="*/ 1080839 w 11610109"/>
              <a:gd name="connsiteY7" fmla="*/ 6484903 h 6484903"/>
              <a:gd name="connsiteX8" fmla="*/ 0 w 11610109"/>
              <a:gd name="connsiteY8" fmla="*/ 5404064 h 6484903"/>
              <a:gd name="connsiteX9" fmla="*/ 0 w 11610109"/>
              <a:gd name="connsiteY9" fmla="*/ 1080839 h 6484903"/>
              <a:gd name="connsiteX0" fmla="*/ 0 w 11610109"/>
              <a:gd name="connsiteY0" fmla="*/ 1080839 h 6484903"/>
              <a:gd name="connsiteX1" fmla="*/ 249383 w 11610109"/>
              <a:gd name="connsiteY1" fmla="*/ 164308 h 6484903"/>
              <a:gd name="connsiteX2" fmla="*/ 1080839 w 11610109"/>
              <a:gd name="connsiteY2" fmla="*/ 0 h 6484903"/>
              <a:gd name="connsiteX3" fmla="*/ 10529270 w 11610109"/>
              <a:gd name="connsiteY3" fmla="*/ 0 h 6484903"/>
              <a:gd name="connsiteX4" fmla="*/ 11610109 w 11610109"/>
              <a:gd name="connsiteY4" fmla="*/ 1080839 h 6484903"/>
              <a:gd name="connsiteX5" fmla="*/ 11610109 w 11610109"/>
              <a:gd name="connsiteY5" fmla="*/ 5404064 h 6484903"/>
              <a:gd name="connsiteX6" fmla="*/ 10529270 w 11610109"/>
              <a:gd name="connsiteY6" fmla="*/ 6484903 h 6484903"/>
              <a:gd name="connsiteX7" fmla="*/ 1080839 w 11610109"/>
              <a:gd name="connsiteY7" fmla="*/ 6484903 h 6484903"/>
              <a:gd name="connsiteX8" fmla="*/ 0 w 11610109"/>
              <a:gd name="connsiteY8" fmla="*/ 5404064 h 6484903"/>
              <a:gd name="connsiteX9" fmla="*/ 0 w 11610109"/>
              <a:gd name="connsiteY9" fmla="*/ 1080839 h 6484903"/>
              <a:gd name="connsiteX0" fmla="*/ 0 w 11610109"/>
              <a:gd name="connsiteY0" fmla="*/ 1080839 h 6484903"/>
              <a:gd name="connsiteX1" fmla="*/ 249383 w 11610109"/>
              <a:gd name="connsiteY1" fmla="*/ 164308 h 6484903"/>
              <a:gd name="connsiteX2" fmla="*/ 318656 w 11610109"/>
              <a:gd name="connsiteY2" fmla="*/ 81180 h 6484903"/>
              <a:gd name="connsiteX3" fmla="*/ 1080839 w 11610109"/>
              <a:gd name="connsiteY3" fmla="*/ 0 h 6484903"/>
              <a:gd name="connsiteX4" fmla="*/ 10529270 w 11610109"/>
              <a:gd name="connsiteY4" fmla="*/ 0 h 6484903"/>
              <a:gd name="connsiteX5" fmla="*/ 11610109 w 11610109"/>
              <a:gd name="connsiteY5" fmla="*/ 1080839 h 6484903"/>
              <a:gd name="connsiteX6" fmla="*/ 11610109 w 11610109"/>
              <a:gd name="connsiteY6" fmla="*/ 5404064 h 6484903"/>
              <a:gd name="connsiteX7" fmla="*/ 10529270 w 11610109"/>
              <a:gd name="connsiteY7" fmla="*/ 6484903 h 6484903"/>
              <a:gd name="connsiteX8" fmla="*/ 1080839 w 11610109"/>
              <a:gd name="connsiteY8" fmla="*/ 6484903 h 6484903"/>
              <a:gd name="connsiteX9" fmla="*/ 0 w 11610109"/>
              <a:gd name="connsiteY9" fmla="*/ 5404064 h 6484903"/>
              <a:gd name="connsiteX10" fmla="*/ 0 w 11610109"/>
              <a:gd name="connsiteY10" fmla="*/ 1080839 h 6484903"/>
              <a:gd name="connsiteX0" fmla="*/ 0 w 11610109"/>
              <a:gd name="connsiteY0" fmla="*/ 1080839 h 6484903"/>
              <a:gd name="connsiteX1" fmla="*/ 110838 w 11610109"/>
              <a:gd name="connsiteY1" fmla="*/ 136599 h 6484903"/>
              <a:gd name="connsiteX2" fmla="*/ 318656 w 11610109"/>
              <a:gd name="connsiteY2" fmla="*/ 81180 h 6484903"/>
              <a:gd name="connsiteX3" fmla="*/ 1080839 w 11610109"/>
              <a:gd name="connsiteY3" fmla="*/ 0 h 6484903"/>
              <a:gd name="connsiteX4" fmla="*/ 10529270 w 11610109"/>
              <a:gd name="connsiteY4" fmla="*/ 0 h 6484903"/>
              <a:gd name="connsiteX5" fmla="*/ 11610109 w 11610109"/>
              <a:gd name="connsiteY5" fmla="*/ 1080839 h 6484903"/>
              <a:gd name="connsiteX6" fmla="*/ 11610109 w 11610109"/>
              <a:gd name="connsiteY6" fmla="*/ 5404064 h 6484903"/>
              <a:gd name="connsiteX7" fmla="*/ 10529270 w 11610109"/>
              <a:gd name="connsiteY7" fmla="*/ 6484903 h 6484903"/>
              <a:gd name="connsiteX8" fmla="*/ 1080839 w 11610109"/>
              <a:gd name="connsiteY8" fmla="*/ 6484903 h 6484903"/>
              <a:gd name="connsiteX9" fmla="*/ 0 w 11610109"/>
              <a:gd name="connsiteY9" fmla="*/ 5404064 h 6484903"/>
              <a:gd name="connsiteX10" fmla="*/ 0 w 11610109"/>
              <a:gd name="connsiteY10" fmla="*/ 1080839 h 6484903"/>
              <a:gd name="connsiteX0" fmla="*/ 0 w 11610109"/>
              <a:gd name="connsiteY0" fmla="*/ 1080839 h 6484903"/>
              <a:gd name="connsiteX1" fmla="*/ 110838 w 11610109"/>
              <a:gd name="connsiteY1" fmla="*/ 136599 h 6484903"/>
              <a:gd name="connsiteX2" fmla="*/ 110838 w 11610109"/>
              <a:gd name="connsiteY2" fmla="*/ 178162 h 6484903"/>
              <a:gd name="connsiteX3" fmla="*/ 1080839 w 11610109"/>
              <a:gd name="connsiteY3" fmla="*/ 0 h 6484903"/>
              <a:gd name="connsiteX4" fmla="*/ 10529270 w 11610109"/>
              <a:gd name="connsiteY4" fmla="*/ 0 h 6484903"/>
              <a:gd name="connsiteX5" fmla="*/ 11610109 w 11610109"/>
              <a:gd name="connsiteY5" fmla="*/ 1080839 h 6484903"/>
              <a:gd name="connsiteX6" fmla="*/ 11610109 w 11610109"/>
              <a:gd name="connsiteY6" fmla="*/ 5404064 h 6484903"/>
              <a:gd name="connsiteX7" fmla="*/ 10529270 w 11610109"/>
              <a:gd name="connsiteY7" fmla="*/ 6484903 h 6484903"/>
              <a:gd name="connsiteX8" fmla="*/ 1080839 w 11610109"/>
              <a:gd name="connsiteY8" fmla="*/ 6484903 h 6484903"/>
              <a:gd name="connsiteX9" fmla="*/ 0 w 11610109"/>
              <a:gd name="connsiteY9" fmla="*/ 5404064 h 6484903"/>
              <a:gd name="connsiteX10" fmla="*/ 0 w 11610109"/>
              <a:gd name="connsiteY10" fmla="*/ 1080839 h 6484903"/>
              <a:gd name="connsiteX0" fmla="*/ 0 w 11610109"/>
              <a:gd name="connsiteY0" fmla="*/ 1080839 h 6484903"/>
              <a:gd name="connsiteX1" fmla="*/ 110838 w 11610109"/>
              <a:gd name="connsiteY1" fmla="*/ 136599 h 6484903"/>
              <a:gd name="connsiteX2" fmla="*/ 110838 w 11610109"/>
              <a:gd name="connsiteY2" fmla="*/ 178162 h 6484903"/>
              <a:gd name="connsiteX3" fmla="*/ 1080839 w 11610109"/>
              <a:gd name="connsiteY3" fmla="*/ 0 h 6484903"/>
              <a:gd name="connsiteX4" fmla="*/ 10529270 w 11610109"/>
              <a:gd name="connsiteY4" fmla="*/ 0 h 6484903"/>
              <a:gd name="connsiteX5" fmla="*/ 11443856 w 11610109"/>
              <a:gd name="connsiteY5" fmla="*/ 205871 h 6484903"/>
              <a:gd name="connsiteX6" fmla="*/ 11610109 w 11610109"/>
              <a:gd name="connsiteY6" fmla="*/ 1080839 h 6484903"/>
              <a:gd name="connsiteX7" fmla="*/ 11610109 w 11610109"/>
              <a:gd name="connsiteY7" fmla="*/ 5404064 h 6484903"/>
              <a:gd name="connsiteX8" fmla="*/ 10529270 w 11610109"/>
              <a:gd name="connsiteY8" fmla="*/ 6484903 h 6484903"/>
              <a:gd name="connsiteX9" fmla="*/ 1080839 w 11610109"/>
              <a:gd name="connsiteY9" fmla="*/ 6484903 h 6484903"/>
              <a:gd name="connsiteX10" fmla="*/ 0 w 11610109"/>
              <a:gd name="connsiteY10" fmla="*/ 5404064 h 6484903"/>
              <a:gd name="connsiteX11" fmla="*/ 0 w 11610109"/>
              <a:gd name="connsiteY11" fmla="*/ 1080839 h 6484903"/>
              <a:gd name="connsiteX0" fmla="*/ 68202 w 11678311"/>
              <a:gd name="connsiteY0" fmla="*/ 1080839 h 6484903"/>
              <a:gd name="connsiteX1" fmla="*/ 179040 w 11678311"/>
              <a:gd name="connsiteY1" fmla="*/ 136599 h 6484903"/>
              <a:gd name="connsiteX2" fmla="*/ 54349 w 11678311"/>
              <a:gd name="connsiteY2" fmla="*/ 53471 h 6484903"/>
              <a:gd name="connsiteX3" fmla="*/ 1149041 w 11678311"/>
              <a:gd name="connsiteY3" fmla="*/ 0 h 6484903"/>
              <a:gd name="connsiteX4" fmla="*/ 10597472 w 11678311"/>
              <a:gd name="connsiteY4" fmla="*/ 0 h 6484903"/>
              <a:gd name="connsiteX5" fmla="*/ 11512058 w 11678311"/>
              <a:gd name="connsiteY5" fmla="*/ 205871 h 6484903"/>
              <a:gd name="connsiteX6" fmla="*/ 11678311 w 11678311"/>
              <a:gd name="connsiteY6" fmla="*/ 1080839 h 6484903"/>
              <a:gd name="connsiteX7" fmla="*/ 11678311 w 11678311"/>
              <a:gd name="connsiteY7" fmla="*/ 5404064 h 6484903"/>
              <a:gd name="connsiteX8" fmla="*/ 10597472 w 11678311"/>
              <a:gd name="connsiteY8" fmla="*/ 6484903 h 6484903"/>
              <a:gd name="connsiteX9" fmla="*/ 1149041 w 11678311"/>
              <a:gd name="connsiteY9" fmla="*/ 6484903 h 6484903"/>
              <a:gd name="connsiteX10" fmla="*/ 68202 w 11678311"/>
              <a:gd name="connsiteY10" fmla="*/ 5404064 h 6484903"/>
              <a:gd name="connsiteX11" fmla="*/ 68202 w 11678311"/>
              <a:gd name="connsiteY11" fmla="*/ 1080839 h 6484903"/>
              <a:gd name="connsiteX0" fmla="*/ 51259 w 11661368"/>
              <a:gd name="connsiteY0" fmla="*/ 1152059 h 6556123"/>
              <a:gd name="connsiteX1" fmla="*/ 162097 w 11661368"/>
              <a:gd name="connsiteY1" fmla="*/ 207819 h 6556123"/>
              <a:gd name="connsiteX2" fmla="*/ 37406 w 11661368"/>
              <a:gd name="connsiteY2" fmla="*/ 124691 h 6556123"/>
              <a:gd name="connsiteX3" fmla="*/ 1132098 w 11661368"/>
              <a:gd name="connsiteY3" fmla="*/ 71220 h 6556123"/>
              <a:gd name="connsiteX4" fmla="*/ 5537660 w 11661368"/>
              <a:gd name="connsiteY4" fmla="*/ 0 h 6556123"/>
              <a:gd name="connsiteX5" fmla="*/ 10580529 w 11661368"/>
              <a:gd name="connsiteY5" fmla="*/ 71220 h 6556123"/>
              <a:gd name="connsiteX6" fmla="*/ 11495115 w 11661368"/>
              <a:gd name="connsiteY6" fmla="*/ 277091 h 6556123"/>
              <a:gd name="connsiteX7" fmla="*/ 11661368 w 11661368"/>
              <a:gd name="connsiteY7" fmla="*/ 1152059 h 6556123"/>
              <a:gd name="connsiteX8" fmla="*/ 11661368 w 11661368"/>
              <a:gd name="connsiteY8" fmla="*/ 5475284 h 6556123"/>
              <a:gd name="connsiteX9" fmla="*/ 10580529 w 11661368"/>
              <a:gd name="connsiteY9" fmla="*/ 6556123 h 6556123"/>
              <a:gd name="connsiteX10" fmla="*/ 1132098 w 11661368"/>
              <a:gd name="connsiteY10" fmla="*/ 6556123 h 6556123"/>
              <a:gd name="connsiteX11" fmla="*/ 51259 w 11661368"/>
              <a:gd name="connsiteY11" fmla="*/ 5475284 h 6556123"/>
              <a:gd name="connsiteX12" fmla="*/ 51259 w 11661368"/>
              <a:gd name="connsiteY12" fmla="*/ 1152059 h 6556123"/>
              <a:gd name="connsiteX0" fmla="*/ 51259 w 11661368"/>
              <a:gd name="connsiteY0" fmla="*/ 1152255 h 6556319"/>
              <a:gd name="connsiteX1" fmla="*/ 162097 w 11661368"/>
              <a:gd name="connsiteY1" fmla="*/ 208015 h 6556319"/>
              <a:gd name="connsiteX2" fmla="*/ 37406 w 11661368"/>
              <a:gd name="connsiteY2" fmla="*/ 124887 h 6556319"/>
              <a:gd name="connsiteX3" fmla="*/ 1132098 w 11661368"/>
              <a:gd name="connsiteY3" fmla="*/ 71416 h 6556319"/>
              <a:gd name="connsiteX4" fmla="*/ 2240277 w 11661368"/>
              <a:gd name="connsiteY4" fmla="*/ 97178 h 6556319"/>
              <a:gd name="connsiteX5" fmla="*/ 5537660 w 11661368"/>
              <a:gd name="connsiteY5" fmla="*/ 196 h 6556319"/>
              <a:gd name="connsiteX6" fmla="*/ 10580529 w 11661368"/>
              <a:gd name="connsiteY6" fmla="*/ 71416 h 6556319"/>
              <a:gd name="connsiteX7" fmla="*/ 11495115 w 11661368"/>
              <a:gd name="connsiteY7" fmla="*/ 277287 h 6556319"/>
              <a:gd name="connsiteX8" fmla="*/ 11661368 w 11661368"/>
              <a:gd name="connsiteY8" fmla="*/ 1152255 h 6556319"/>
              <a:gd name="connsiteX9" fmla="*/ 11661368 w 11661368"/>
              <a:gd name="connsiteY9" fmla="*/ 5475480 h 6556319"/>
              <a:gd name="connsiteX10" fmla="*/ 10580529 w 11661368"/>
              <a:gd name="connsiteY10" fmla="*/ 6556319 h 6556319"/>
              <a:gd name="connsiteX11" fmla="*/ 1132098 w 11661368"/>
              <a:gd name="connsiteY11" fmla="*/ 6556319 h 6556319"/>
              <a:gd name="connsiteX12" fmla="*/ 51259 w 11661368"/>
              <a:gd name="connsiteY12" fmla="*/ 5475480 h 6556319"/>
              <a:gd name="connsiteX13" fmla="*/ 51259 w 11661368"/>
              <a:gd name="connsiteY13" fmla="*/ 1152255 h 6556319"/>
              <a:gd name="connsiteX0" fmla="*/ 51259 w 11661368"/>
              <a:gd name="connsiteY0" fmla="*/ 1152059 h 6556123"/>
              <a:gd name="connsiteX1" fmla="*/ 162097 w 11661368"/>
              <a:gd name="connsiteY1" fmla="*/ 207819 h 6556123"/>
              <a:gd name="connsiteX2" fmla="*/ 37406 w 11661368"/>
              <a:gd name="connsiteY2" fmla="*/ 124691 h 6556123"/>
              <a:gd name="connsiteX3" fmla="*/ 1132098 w 11661368"/>
              <a:gd name="connsiteY3" fmla="*/ 71220 h 6556123"/>
              <a:gd name="connsiteX4" fmla="*/ 2240277 w 11661368"/>
              <a:gd name="connsiteY4" fmla="*/ 96982 h 6556123"/>
              <a:gd name="connsiteX5" fmla="*/ 5537660 w 11661368"/>
              <a:gd name="connsiteY5" fmla="*/ 0 h 6556123"/>
              <a:gd name="connsiteX6" fmla="*/ 9195259 w 11661368"/>
              <a:gd name="connsiteY6" fmla="*/ 124691 h 6556123"/>
              <a:gd name="connsiteX7" fmla="*/ 10580529 w 11661368"/>
              <a:gd name="connsiteY7" fmla="*/ 71220 h 6556123"/>
              <a:gd name="connsiteX8" fmla="*/ 11495115 w 11661368"/>
              <a:gd name="connsiteY8" fmla="*/ 277091 h 6556123"/>
              <a:gd name="connsiteX9" fmla="*/ 11661368 w 11661368"/>
              <a:gd name="connsiteY9" fmla="*/ 1152059 h 6556123"/>
              <a:gd name="connsiteX10" fmla="*/ 11661368 w 11661368"/>
              <a:gd name="connsiteY10" fmla="*/ 5475284 h 6556123"/>
              <a:gd name="connsiteX11" fmla="*/ 10580529 w 11661368"/>
              <a:gd name="connsiteY11" fmla="*/ 6556123 h 6556123"/>
              <a:gd name="connsiteX12" fmla="*/ 1132098 w 11661368"/>
              <a:gd name="connsiteY12" fmla="*/ 6556123 h 6556123"/>
              <a:gd name="connsiteX13" fmla="*/ 51259 w 11661368"/>
              <a:gd name="connsiteY13" fmla="*/ 5475284 h 6556123"/>
              <a:gd name="connsiteX14" fmla="*/ 51259 w 11661368"/>
              <a:gd name="connsiteY14" fmla="*/ 1152059 h 6556123"/>
              <a:gd name="connsiteX0" fmla="*/ 51259 w 11661368"/>
              <a:gd name="connsiteY0" fmla="*/ 1184206 h 6588270"/>
              <a:gd name="connsiteX1" fmla="*/ 162097 w 11661368"/>
              <a:gd name="connsiteY1" fmla="*/ 239966 h 6588270"/>
              <a:gd name="connsiteX2" fmla="*/ 37406 w 11661368"/>
              <a:gd name="connsiteY2" fmla="*/ 156838 h 6588270"/>
              <a:gd name="connsiteX3" fmla="*/ 1132098 w 11661368"/>
              <a:gd name="connsiteY3" fmla="*/ 103367 h 6588270"/>
              <a:gd name="connsiteX4" fmla="*/ 2240277 w 11661368"/>
              <a:gd name="connsiteY4" fmla="*/ 129129 h 6588270"/>
              <a:gd name="connsiteX5" fmla="*/ 2960714 w 11661368"/>
              <a:gd name="connsiteY5" fmla="*/ 4438 h 6588270"/>
              <a:gd name="connsiteX6" fmla="*/ 5537660 w 11661368"/>
              <a:gd name="connsiteY6" fmla="*/ 32147 h 6588270"/>
              <a:gd name="connsiteX7" fmla="*/ 9195259 w 11661368"/>
              <a:gd name="connsiteY7" fmla="*/ 156838 h 6588270"/>
              <a:gd name="connsiteX8" fmla="*/ 10580529 w 11661368"/>
              <a:gd name="connsiteY8" fmla="*/ 103367 h 6588270"/>
              <a:gd name="connsiteX9" fmla="*/ 11495115 w 11661368"/>
              <a:gd name="connsiteY9" fmla="*/ 309238 h 6588270"/>
              <a:gd name="connsiteX10" fmla="*/ 11661368 w 11661368"/>
              <a:gd name="connsiteY10" fmla="*/ 1184206 h 6588270"/>
              <a:gd name="connsiteX11" fmla="*/ 11661368 w 11661368"/>
              <a:gd name="connsiteY11" fmla="*/ 5507431 h 6588270"/>
              <a:gd name="connsiteX12" fmla="*/ 10580529 w 11661368"/>
              <a:gd name="connsiteY12" fmla="*/ 6588270 h 6588270"/>
              <a:gd name="connsiteX13" fmla="*/ 1132098 w 11661368"/>
              <a:gd name="connsiteY13" fmla="*/ 6588270 h 6588270"/>
              <a:gd name="connsiteX14" fmla="*/ 51259 w 11661368"/>
              <a:gd name="connsiteY14" fmla="*/ 5507431 h 6588270"/>
              <a:gd name="connsiteX15" fmla="*/ 51259 w 11661368"/>
              <a:gd name="connsiteY15" fmla="*/ 1184206 h 6588270"/>
              <a:gd name="connsiteX0" fmla="*/ 51259 w 11661368"/>
              <a:gd name="connsiteY0" fmla="*/ 1197066 h 6601130"/>
              <a:gd name="connsiteX1" fmla="*/ 162097 w 11661368"/>
              <a:gd name="connsiteY1" fmla="*/ 252826 h 6601130"/>
              <a:gd name="connsiteX2" fmla="*/ 37406 w 11661368"/>
              <a:gd name="connsiteY2" fmla="*/ 169698 h 6601130"/>
              <a:gd name="connsiteX3" fmla="*/ 1132098 w 11661368"/>
              <a:gd name="connsiteY3" fmla="*/ 116227 h 6601130"/>
              <a:gd name="connsiteX4" fmla="*/ 2240277 w 11661368"/>
              <a:gd name="connsiteY4" fmla="*/ 141989 h 6601130"/>
              <a:gd name="connsiteX5" fmla="*/ 2960714 w 11661368"/>
              <a:gd name="connsiteY5" fmla="*/ 17298 h 6601130"/>
              <a:gd name="connsiteX6" fmla="*/ 5537660 w 11661368"/>
              <a:gd name="connsiteY6" fmla="*/ 45007 h 6601130"/>
              <a:gd name="connsiteX7" fmla="*/ 7768241 w 11661368"/>
              <a:gd name="connsiteY7" fmla="*/ 3444 h 6601130"/>
              <a:gd name="connsiteX8" fmla="*/ 9195259 w 11661368"/>
              <a:gd name="connsiteY8" fmla="*/ 169698 h 6601130"/>
              <a:gd name="connsiteX9" fmla="*/ 10580529 w 11661368"/>
              <a:gd name="connsiteY9" fmla="*/ 116227 h 6601130"/>
              <a:gd name="connsiteX10" fmla="*/ 11495115 w 11661368"/>
              <a:gd name="connsiteY10" fmla="*/ 322098 h 6601130"/>
              <a:gd name="connsiteX11" fmla="*/ 11661368 w 11661368"/>
              <a:gd name="connsiteY11" fmla="*/ 1197066 h 6601130"/>
              <a:gd name="connsiteX12" fmla="*/ 11661368 w 11661368"/>
              <a:gd name="connsiteY12" fmla="*/ 5520291 h 6601130"/>
              <a:gd name="connsiteX13" fmla="*/ 10580529 w 11661368"/>
              <a:gd name="connsiteY13" fmla="*/ 6601130 h 6601130"/>
              <a:gd name="connsiteX14" fmla="*/ 1132098 w 11661368"/>
              <a:gd name="connsiteY14" fmla="*/ 6601130 h 6601130"/>
              <a:gd name="connsiteX15" fmla="*/ 51259 w 11661368"/>
              <a:gd name="connsiteY15" fmla="*/ 5520291 h 6601130"/>
              <a:gd name="connsiteX16" fmla="*/ 51259 w 11661368"/>
              <a:gd name="connsiteY16" fmla="*/ 1197066 h 6601130"/>
              <a:gd name="connsiteX0" fmla="*/ 138545 w 11748654"/>
              <a:gd name="connsiteY0" fmla="*/ 1197066 h 6601130"/>
              <a:gd name="connsiteX1" fmla="*/ 249383 w 11748654"/>
              <a:gd name="connsiteY1" fmla="*/ 252826 h 6601130"/>
              <a:gd name="connsiteX2" fmla="*/ 124692 w 11748654"/>
              <a:gd name="connsiteY2" fmla="*/ 169698 h 6601130"/>
              <a:gd name="connsiteX3" fmla="*/ 1219384 w 11748654"/>
              <a:gd name="connsiteY3" fmla="*/ 116227 h 6601130"/>
              <a:gd name="connsiteX4" fmla="*/ 2327563 w 11748654"/>
              <a:gd name="connsiteY4" fmla="*/ 141989 h 6601130"/>
              <a:gd name="connsiteX5" fmla="*/ 3048000 w 11748654"/>
              <a:gd name="connsiteY5" fmla="*/ 17298 h 6601130"/>
              <a:gd name="connsiteX6" fmla="*/ 5624946 w 11748654"/>
              <a:gd name="connsiteY6" fmla="*/ 45007 h 6601130"/>
              <a:gd name="connsiteX7" fmla="*/ 7855527 w 11748654"/>
              <a:gd name="connsiteY7" fmla="*/ 3444 h 6601130"/>
              <a:gd name="connsiteX8" fmla="*/ 9282545 w 11748654"/>
              <a:gd name="connsiteY8" fmla="*/ 169698 h 6601130"/>
              <a:gd name="connsiteX9" fmla="*/ 10667815 w 11748654"/>
              <a:gd name="connsiteY9" fmla="*/ 116227 h 6601130"/>
              <a:gd name="connsiteX10" fmla="*/ 11582401 w 11748654"/>
              <a:gd name="connsiteY10" fmla="*/ 322098 h 6601130"/>
              <a:gd name="connsiteX11" fmla="*/ 11748654 w 11748654"/>
              <a:gd name="connsiteY11" fmla="*/ 1197066 h 6601130"/>
              <a:gd name="connsiteX12" fmla="*/ 11748654 w 11748654"/>
              <a:gd name="connsiteY12" fmla="*/ 5520291 h 6601130"/>
              <a:gd name="connsiteX13" fmla="*/ 10667815 w 11748654"/>
              <a:gd name="connsiteY13" fmla="*/ 6601130 h 6601130"/>
              <a:gd name="connsiteX14" fmla="*/ 1219384 w 11748654"/>
              <a:gd name="connsiteY14" fmla="*/ 6601130 h 6601130"/>
              <a:gd name="connsiteX15" fmla="*/ 138545 w 11748654"/>
              <a:gd name="connsiteY15" fmla="*/ 5520291 h 6601130"/>
              <a:gd name="connsiteX16" fmla="*/ 0 w 11748654"/>
              <a:gd name="connsiteY16" fmla="*/ 2388117 h 6601130"/>
              <a:gd name="connsiteX17" fmla="*/ 138545 w 11748654"/>
              <a:gd name="connsiteY17" fmla="*/ 1197066 h 6601130"/>
              <a:gd name="connsiteX0" fmla="*/ 198421 w 11808530"/>
              <a:gd name="connsiteY0" fmla="*/ 1197066 h 6601130"/>
              <a:gd name="connsiteX1" fmla="*/ 309259 w 11808530"/>
              <a:gd name="connsiteY1" fmla="*/ 252826 h 6601130"/>
              <a:gd name="connsiteX2" fmla="*/ 184568 w 11808530"/>
              <a:gd name="connsiteY2" fmla="*/ 169698 h 6601130"/>
              <a:gd name="connsiteX3" fmla="*/ 1279260 w 11808530"/>
              <a:gd name="connsiteY3" fmla="*/ 116227 h 6601130"/>
              <a:gd name="connsiteX4" fmla="*/ 2387439 w 11808530"/>
              <a:gd name="connsiteY4" fmla="*/ 141989 h 6601130"/>
              <a:gd name="connsiteX5" fmla="*/ 3107876 w 11808530"/>
              <a:gd name="connsiteY5" fmla="*/ 17298 h 6601130"/>
              <a:gd name="connsiteX6" fmla="*/ 5684822 w 11808530"/>
              <a:gd name="connsiteY6" fmla="*/ 45007 h 6601130"/>
              <a:gd name="connsiteX7" fmla="*/ 7915403 w 11808530"/>
              <a:gd name="connsiteY7" fmla="*/ 3444 h 6601130"/>
              <a:gd name="connsiteX8" fmla="*/ 9342421 w 11808530"/>
              <a:gd name="connsiteY8" fmla="*/ 169698 h 6601130"/>
              <a:gd name="connsiteX9" fmla="*/ 10727691 w 11808530"/>
              <a:gd name="connsiteY9" fmla="*/ 116227 h 6601130"/>
              <a:gd name="connsiteX10" fmla="*/ 11642277 w 11808530"/>
              <a:gd name="connsiteY10" fmla="*/ 322098 h 6601130"/>
              <a:gd name="connsiteX11" fmla="*/ 11808530 w 11808530"/>
              <a:gd name="connsiteY11" fmla="*/ 1197066 h 6601130"/>
              <a:gd name="connsiteX12" fmla="*/ 11808530 w 11808530"/>
              <a:gd name="connsiteY12" fmla="*/ 5520291 h 6601130"/>
              <a:gd name="connsiteX13" fmla="*/ 10727691 w 11808530"/>
              <a:gd name="connsiteY13" fmla="*/ 6601130 h 6601130"/>
              <a:gd name="connsiteX14" fmla="*/ 1279260 w 11808530"/>
              <a:gd name="connsiteY14" fmla="*/ 6601130 h 6601130"/>
              <a:gd name="connsiteX15" fmla="*/ 198421 w 11808530"/>
              <a:gd name="connsiteY15" fmla="*/ 5520291 h 6601130"/>
              <a:gd name="connsiteX16" fmla="*/ 4458 w 11808530"/>
              <a:gd name="connsiteY16" fmla="*/ 4480153 h 6601130"/>
              <a:gd name="connsiteX17" fmla="*/ 59876 w 11808530"/>
              <a:gd name="connsiteY17" fmla="*/ 2388117 h 6601130"/>
              <a:gd name="connsiteX18" fmla="*/ 198421 w 11808530"/>
              <a:gd name="connsiteY18" fmla="*/ 1197066 h 6601130"/>
              <a:gd name="connsiteX0" fmla="*/ 198421 w 11808530"/>
              <a:gd name="connsiteY0" fmla="*/ 1197066 h 6601130"/>
              <a:gd name="connsiteX1" fmla="*/ 309259 w 11808530"/>
              <a:gd name="connsiteY1" fmla="*/ 252826 h 6601130"/>
              <a:gd name="connsiteX2" fmla="*/ 184568 w 11808530"/>
              <a:gd name="connsiteY2" fmla="*/ 169698 h 6601130"/>
              <a:gd name="connsiteX3" fmla="*/ 1279260 w 11808530"/>
              <a:gd name="connsiteY3" fmla="*/ 116227 h 6601130"/>
              <a:gd name="connsiteX4" fmla="*/ 2387439 w 11808530"/>
              <a:gd name="connsiteY4" fmla="*/ 141989 h 6601130"/>
              <a:gd name="connsiteX5" fmla="*/ 3107876 w 11808530"/>
              <a:gd name="connsiteY5" fmla="*/ 17298 h 6601130"/>
              <a:gd name="connsiteX6" fmla="*/ 5684822 w 11808530"/>
              <a:gd name="connsiteY6" fmla="*/ 45007 h 6601130"/>
              <a:gd name="connsiteX7" fmla="*/ 7915403 w 11808530"/>
              <a:gd name="connsiteY7" fmla="*/ 3444 h 6601130"/>
              <a:gd name="connsiteX8" fmla="*/ 9342421 w 11808530"/>
              <a:gd name="connsiteY8" fmla="*/ 169698 h 6601130"/>
              <a:gd name="connsiteX9" fmla="*/ 10727691 w 11808530"/>
              <a:gd name="connsiteY9" fmla="*/ 116227 h 6601130"/>
              <a:gd name="connsiteX10" fmla="*/ 11642277 w 11808530"/>
              <a:gd name="connsiteY10" fmla="*/ 322098 h 6601130"/>
              <a:gd name="connsiteX11" fmla="*/ 11808530 w 11808530"/>
              <a:gd name="connsiteY11" fmla="*/ 1197066 h 6601130"/>
              <a:gd name="connsiteX12" fmla="*/ 11808530 w 11808530"/>
              <a:gd name="connsiteY12" fmla="*/ 5520291 h 6601130"/>
              <a:gd name="connsiteX13" fmla="*/ 10727691 w 11808530"/>
              <a:gd name="connsiteY13" fmla="*/ 6601130 h 6601130"/>
              <a:gd name="connsiteX14" fmla="*/ 1279260 w 11808530"/>
              <a:gd name="connsiteY14" fmla="*/ 6601130 h 6601130"/>
              <a:gd name="connsiteX15" fmla="*/ 73730 w 11808530"/>
              <a:gd name="connsiteY15" fmla="*/ 6045717 h 6601130"/>
              <a:gd name="connsiteX16" fmla="*/ 198421 w 11808530"/>
              <a:gd name="connsiteY16" fmla="*/ 5520291 h 6601130"/>
              <a:gd name="connsiteX17" fmla="*/ 4458 w 11808530"/>
              <a:gd name="connsiteY17" fmla="*/ 4480153 h 6601130"/>
              <a:gd name="connsiteX18" fmla="*/ 59876 w 11808530"/>
              <a:gd name="connsiteY18" fmla="*/ 2388117 h 6601130"/>
              <a:gd name="connsiteX19" fmla="*/ 198421 w 11808530"/>
              <a:gd name="connsiteY19" fmla="*/ 1197066 h 6601130"/>
              <a:gd name="connsiteX0" fmla="*/ 198421 w 11808530"/>
              <a:gd name="connsiteY0" fmla="*/ 1197066 h 6601130"/>
              <a:gd name="connsiteX1" fmla="*/ 309259 w 11808530"/>
              <a:gd name="connsiteY1" fmla="*/ 252826 h 6601130"/>
              <a:gd name="connsiteX2" fmla="*/ 184568 w 11808530"/>
              <a:gd name="connsiteY2" fmla="*/ 169698 h 6601130"/>
              <a:gd name="connsiteX3" fmla="*/ 1279260 w 11808530"/>
              <a:gd name="connsiteY3" fmla="*/ 116227 h 6601130"/>
              <a:gd name="connsiteX4" fmla="*/ 2387439 w 11808530"/>
              <a:gd name="connsiteY4" fmla="*/ 141989 h 6601130"/>
              <a:gd name="connsiteX5" fmla="*/ 3107876 w 11808530"/>
              <a:gd name="connsiteY5" fmla="*/ 17298 h 6601130"/>
              <a:gd name="connsiteX6" fmla="*/ 5684822 w 11808530"/>
              <a:gd name="connsiteY6" fmla="*/ 45007 h 6601130"/>
              <a:gd name="connsiteX7" fmla="*/ 7915403 w 11808530"/>
              <a:gd name="connsiteY7" fmla="*/ 3444 h 6601130"/>
              <a:gd name="connsiteX8" fmla="*/ 9342421 w 11808530"/>
              <a:gd name="connsiteY8" fmla="*/ 169698 h 6601130"/>
              <a:gd name="connsiteX9" fmla="*/ 10727691 w 11808530"/>
              <a:gd name="connsiteY9" fmla="*/ 116227 h 6601130"/>
              <a:gd name="connsiteX10" fmla="*/ 11642277 w 11808530"/>
              <a:gd name="connsiteY10" fmla="*/ 322098 h 6601130"/>
              <a:gd name="connsiteX11" fmla="*/ 11808530 w 11808530"/>
              <a:gd name="connsiteY11" fmla="*/ 1197066 h 6601130"/>
              <a:gd name="connsiteX12" fmla="*/ 11808530 w 11808530"/>
              <a:gd name="connsiteY12" fmla="*/ 5520291 h 6601130"/>
              <a:gd name="connsiteX13" fmla="*/ 11656130 w 11808530"/>
              <a:gd name="connsiteY13" fmla="*/ 6308953 h 6601130"/>
              <a:gd name="connsiteX14" fmla="*/ 10727691 w 11808530"/>
              <a:gd name="connsiteY14" fmla="*/ 6601130 h 6601130"/>
              <a:gd name="connsiteX15" fmla="*/ 1279260 w 11808530"/>
              <a:gd name="connsiteY15" fmla="*/ 6601130 h 6601130"/>
              <a:gd name="connsiteX16" fmla="*/ 73730 w 11808530"/>
              <a:gd name="connsiteY16" fmla="*/ 6045717 h 6601130"/>
              <a:gd name="connsiteX17" fmla="*/ 198421 w 11808530"/>
              <a:gd name="connsiteY17" fmla="*/ 5520291 h 6601130"/>
              <a:gd name="connsiteX18" fmla="*/ 4458 w 11808530"/>
              <a:gd name="connsiteY18" fmla="*/ 4480153 h 6601130"/>
              <a:gd name="connsiteX19" fmla="*/ 59876 w 11808530"/>
              <a:gd name="connsiteY19" fmla="*/ 2388117 h 6601130"/>
              <a:gd name="connsiteX20" fmla="*/ 198421 w 11808530"/>
              <a:gd name="connsiteY20" fmla="*/ 1197066 h 6601130"/>
              <a:gd name="connsiteX0" fmla="*/ 198421 w 11864185"/>
              <a:gd name="connsiteY0" fmla="*/ 1197066 h 6601130"/>
              <a:gd name="connsiteX1" fmla="*/ 309259 w 11864185"/>
              <a:gd name="connsiteY1" fmla="*/ 252826 h 6601130"/>
              <a:gd name="connsiteX2" fmla="*/ 184568 w 11864185"/>
              <a:gd name="connsiteY2" fmla="*/ 169698 h 6601130"/>
              <a:gd name="connsiteX3" fmla="*/ 1279260 w 11864185"/>
              <a:gd name="connsiteY3" fmla="*/ 116227 h 6601130"/>
              <a:gd name="connsiteX4" fmla="*/ 2387439 w 11864185"/>
              <a:gd name="connsiteY4" fmla="*/ 141989 h 6601130"/>
              <a:gd name="connsiteX5" fmla="*/ 3107876 w 11864185"/>
              <a:gd name="connsiteY5" fmla="*/ 17298 h 6601130"/>
              <a:gd name="connsiteX6" fmla="*/ 5684822 w 11864185"/>
              <a:gd name="connsiteY6" fmla="*/ 45007 h 6601130"/>
              <a:gd name="connsiteX7" fmla="*/ 7915403 w 11864185"/>
              <a:gd name="connsiteY7" fmla="*/ 3444 h 6601130"/>
              <a:gd name="connsiteX8" fmla="*/ 9342421 w 11864185"/>
              <a:gd name="connsiteY8" fmla="*/ 169698 h 6601130"/>
              <a:gd name="connsiteX9" fmla="*/ 10727691 w 11864185"/>
              <a:gd name="connsiteY9" fmla="*/ 116227 h 6601130"/>
              <a:gd name="connsiteX10" fmla="*/ 11642277 w 11864185"/>
              <a:gd name="connsiteY10" fmla="*/ 322098 h 6601130"/>
              <a:gd name="connsiteX11" fmla="*/ 11808530 w 11864185"/>
              <a:gd name="connsiteY11" fmla="*/ 1197066 h 6601130"/>
              <a:gd name="connsiteX12" fmla="*/ 11863949 w 11864185"/>
              <a:gd name="connsiteY12" fmla="*/ 4812662 h 6601130"/>
              <a:gd name="connsiteX13" fmla="*/ 11808530 w 11864185"/>
              <a:gd name="connsiteY13" fmla="*/ 5520291 h 6601130"/>
              <a:gd name="connsiteX14" fmla="*/ 11656130 w 11864185"/>
              <a:gd name="connsiteY14" fmla="*/ 6308953 h 6601130"/>
              <a:gd name="connsiteX15" fmla="*/ 10727691 w 11864185"/>
              <a:gd name="connsiteY15" fmla="*/ 6601130 h 6601130"/>
              <a:gd name="connsiteX16" fmla="*/ 1279260 w 11864185"/>
              <a:gd name="connsiteY16" fmla="*/ 6601130 h 6601130"/>
              <a:gd name="connsiteX17" fmla="*/ 73730 w 11864185"/>
              <a:gd name="connsiteY17" fmla="*/ 6045717 h 6601130"/>
              <a:gd name="connsiteX18" fmla="*/ 198421 w 11864185"/>
              <a:gd name="connsiteY18" fmla="*/ 5520291 h 6601130"/>
              <a:gd name="connsiteX19" fmla="*/ 4458 w 11864185"/>
              <a:gd name="connsiteY19" fmla="*/ 4480153 h 6601130"/>
              <a:gd name="connsiteX20" fmla="*/ 59876 w 11864185"/>
              <a:gd name="connsiteY20" fmla="*/ 2388117 h 6601130"/>
              <a:gd name="connsiteX21" fmla="*/ 198421 w 11864185"/>
              <a:gd name="connsiteY21" fmla="*/ 1197066 h 6601130"/>
              <a:gd name="connsiteX0" fmla="*/ 198421 w 11893068"/>
              <a:gd name="connsiteY0" fmla="*/ 1197066 h 6601130"/>
              <a:gd name="connsiteX1" fmla="*/ 309259 w 11893068"/>
              <a:gd name="connsiteY1" fmla="*/ 252826 h 6601130"/>
              <a:gd name="connsiteX2" fmla="*/ 184568 w 11893068"/>
              <a:gd name="connsiteY2" fmla="*/ 169698 h 6601130"/>
              <a:gd name="connsiteX3" fmla="*/ 1279260 w 11893068"/>
              <a:gd name="connsiteY3" fmla="*/ 116227 h 6601130"/>
              <a:gd name="connsiteX4" fmla="*/ 2387439 w 11893068"/>
              <a:gd name="connsiteY4" fmla="*/ 141989 h 6601130"/>
              <a:gd name="connsiteX5" fmla="*/ 3107876 w 11893068"/>
              <a:gd name="connsiteY5" fmla="*/ 17298 h 6601130"/>
              <a:gd name="connsiteX6" fmla="*/ 5684822 w 11893068"/>
              <a:gd name="connsiteY6" fmla="*/ 45007 h 6601130"/>
              <a:gd name="connsiteX7" fmla="*/ 7915403 w 11893068"/>
              <a:gd name="connsiteY7" fmla="*/ 3444 h 6601130"/>
              <a:gd name="connsiteX8" fmla="*/ 9342421 w 11893068"/>
              <a:gd name="connsiteY8" fmla="*/ 169698 h 6601130"/>
              <a:gd name="connsiteX9" fmla="*/ 10727691 w 11893068"/>
              <a:gd name="connsiteY9" fmla="*/ 116227 h 6601130"/>
              <a:gd name="connsiteX10" fmla="*/ 11642277 w 11893068"/>
              <a:gd name="connsiteY10" fmla="*/ 322098 h 6601130"/>
              <a:gd name="connsiteX11" fmla="*/ 11808530 w 11893068"/>
              <a:gd name="connsiteY11" fmla="*/ 1197066 h 6601130"/>
              <a:gd name="connsiteX12" fmla="*/ 11891658 w 11893068"/>
              <a:gd name="connsiteY12" fmla="*/ 2221862 h 6601130"/>
              <a:gd name="connsiteX13" fmla="*/ 11863949 w 11893068"/>
              <a:gd name="connsiteY13" fmla="*/ 4812662 h 6601130"/>
              <a:gd name="connsiteX14" fmla="*/ 11808530 w 11893068"/>
              <a:gd name="connsiteY14" fmla="*/ 5520291 h 6601130"/>
              <a:gd name="connsiteX15" fmla="*/ 11656130 w 11893068"/>
              <a:gd name="connsiteY15" fmla="*/ 6308953 h 6601130"/>
              <a:gd name="connsiteX16" fmla="*/ 10727691 w 11893068"/>
              <a:gd name="connsiteY16" fmla="*/ 6601130 h 6601130"/>
              <a:gd name="connsiteX17" fmla="*/ 1279260 w 11893068"/>
              <a:gd name="connsiteY17" fmla="*/ 6601130 h 6601130"/>
              <a:gd name="connsiteX18" fmla="*/ 73730 w 11893068"/>
              <a:gd name="connsiteY18" fmla="*/ 6045717 h 6601130"/>
              <a:gd name="connsiteX19" fmla="*/ 198421 w 11893068"/>
              <a:gd name="connsiteY19" fmla="*/ 5520291 h 6601130"/>
              <a:gd name="connsiteX20" fmla="*/ 4458 w 11893068"/>
              <a:gd name="connsiteY20" fmla="*/ 4480153 h 6601130"/>
              <a:gd name="connsiteX21" fmla="*/ 59876 w 11893068"/>
              <a:gd name="connsiteY21" fmla="*/ 2388117 h 6601130"/>
              <a:gd name="connsiteX22" fmla="*/ 198421 w 11893068"/>
              <a:gd name="connsiteY22" fmla="*/ 1197066 h 6601130"/>
              <a:gd name="connsiteX0" fmla="*/ 198421 w 11893068"/>
              <a:gd name="connsiteY0" fmla="*/ 1197066 h 6601130"/>
              <a:gd name="connsiteX1" fmla="*/ 309259 w 11893068"/>
              <a:gd name="connsiteY1" fmla="*/ 252826 h 6601130"/>
              <a:gd name="connsiteX2" fmla="*/ 184568 w 11893068"/>
              <a:gd name="connsiteY2" fmla="*/ 169698 h 6601130"/>
              <a:gd name="connsiteX3" fmla="*/ 1279260 w 11893068"/>
              <a:gd name="connsiteY3" fmla="*/ 116227 h 6601130"/>
              <a:gd name="connsiteX4" fmla="*/ 2387439 w 11893068"/>
              <a:gd name="connsiteY4" fmla="*/ 141989 h 6601130"/>
              <a:gd name="connsiteX5" fmla="*/ 3107876 w 11893068"/>
              <a:gd name="connsiteY5" fmla="*/ 17298 h 6601130"/>
              <a:gd name="connsiteX6" fmla="*/ 5684822 w 11893068"/>
              <a:gd name="connsiteY6" fmla="*/ 45007 h 6601130"/>
              <a:gd name="connsiteX7" fmla="*/ 7915403 w 11893068"/>
              <a:gd name="connsiteY7" fmla="*/ 3444 h 6601130"/>
              <a:gd name="connsiteX8" fmla="*/ 9342421 w 11893068"/>
              <a:gd name="connsiteY8" fmla="*/ 169698 h 6601130"/>
              <a:gd name="connsiteX9" fmla="*/ 10727691 w 11893068"/>
              <a:gd name="connsiteY9" fmla="*/ 116227 h 6601130"/>
              <a:gd name="connsiteX10" fmla="*/ 11642277 w 11893068"/>
              <a:gd name="connsiteY10" fmla="*/ 322098 h 6601130"/>
              <a:gd name="connsiteX11" fmla="*/ 11808530 w 11893068"/>
              <a:gd name="connsiteY11" fmla="*/ 1197066 h 6601130"/>
              <a:gd name="connsiteX12" fmla="*/ 11891658 w 11893068"/>
              <a:gd name="connsiteY12" fmla="*/ 2221862 h 6601130"/>
              <a:gd name="connsiteX13" fmla="*/ 11863949 w 11893068"/>
              <a:gd name="connsiteY13" fmla="*/ 4812662 h 6601130"/>
              <a:gd name="connsiteX14" fmla="*/ 11808530 w 11893068"/>
              <a:gd name="connsiteY14" fmla="*/ 5520291 h 6601130"/>
              <a:gd name="connsiteX15" fmla="*/ 11656130 w 11893068"/>
              <a:gd name="connsiteY15" fmla="*/ 6308953 h 6601130"/>
              <a:gd name="connsiteX16" fmla="*/ 10727691 w 11893068"/>
              <a:gd name="connsiteY16" fmla="*/ 6601130 h 6601130"/>
              <a:gd name="connsiteX17" fmla="*/ 5961911 w 11893068"/>
              <a:gd name="connsiteY17" fmla="*/ 6516771 h 6601130"/>
              <a:gd name="connsiteX18" fmla="*/ 1279260 w 11893068"/>
              <a:gd name="connsiteY18" fmla="*/ 6601130 h 6601130"/>
              <a:gd name="connsiteX19" fmla="*/ 73730 w 11893068"/>
              <a:gd name="connsiteY19" fmla="*/ 6045717 h 6601130"/>
              <a:gd name="connsiteX20" fmla="*/ 198421 w 11893068"/>
              <a:gd name="connsiteY20" fmla="*/ 5520291 h 6601130"/>
              <a:gd name="connsiteX21" fmla="*/ 4458 w 11893068"/>
              <a:gd name="connsiteY21" fmla="*/ 4480153 h 6601130"/>
              <a:gd name="connsiteX22" fmla="*/ 59876 w 11893068"/>
              <a:gd name="connsiteY22" fmla="*/ 2388117 h 6601130"/>
              <a:gd name="connsiteX23" fmla="*/ 198421 w 11893068"/>
              <a:gd name="connsiteY23" fmla="*/ 1197066 h 6601130"/>
              <a:gd name="connsiteX0" fmla="*/ 198421 w 11893068"/>
              <a:gd name="connsiteY0" fmla="*/ 1197066 h 6646613"/>
              <a:gd name="connsiteX1" fmla="*/ 309259 w 11893068"/>
              <a:gd name="connsiteY1" fmla="*/ 252826 h 6646613"/>
              <a:gd name="connsiteX2" fmla="*/ 184568 w 11893068"/>
              <a:gd name="connsiteY2" fmla="*/ 169698 h 6646613"/>
              <a:gd name="connsiteX3" fmla="*/ 1279260 w 11893068"/>
              <a:gd name="connsiteY3" fmla="*/ 116227 h 6646613"/>
              <a:gd name="connsiteX4" fmla="*/ 2387439 w 11893068"/>
              <a:gd name="connsiteY4" fmla="*/ 141989 h 6646613"/>
              <a:gd name="connsiteX5" fmla="*/ 3107876 w 11893068"/>
              <a:gd name="connsiteY5" fmla="*/ 17298 h 6646613"/>
              <a:gd name="connsiteX6" fmla="*/ 5684822 w 11893068"/>
              <a:gd name="connsiteY6" fmla="*/ 45007 h 6646613"/>
              <a:gd name="connsiteX7" fmla="*/ 7915403 w 11893068"/>
              <a:gd name="connsiteY7" fmla="*/ 3444 h 6646613"/>
              <a:gd name="connsiteX8" fmla="*/ 9342421 w 11893068"/>
              <a:gd name="connsiteY8" fmla="*/ 169698 h 6646613"/>
              <a:gd name="connsiteX9" fmla="*/ 10727691 w 11893068"/>
              <a:gd name="connsiteY9" fmla="*/ 116227 h 6646613"/>
              <a:gd name="connsiteX10" fmla="*/ 11642277 w 11893068"/>
              <a:gd name="connsiteY10" fmla="*/ 322098 h 6646613"/>
              <a:gd name="connsiteX11" fmla="*/ 11808530 w 11893068"/>
              <a:gd name="connsiteY11" fmla="*/ 1197066 h 6646613"/>
              <a:gd name="connsiteX12" fmla="*/ 11891658 w 11893068"/>
              <a:gd name="connsiteY12" fmla="*/ 2221862 h 6646613"/>
              <a:gd name="connsiteX13" fmla="*/ 11863949 w 11893068"/>
              <a:gd name="connsiteY13" fmla="*/ 4812662 h 6646613"/>
              <a:gd name="connsiteX14" fmla="*/ 11808530 w 11893068"/>
              <a:gd name="connsiteY14" fmla="*/ 5520291 h 6646613"/>
              <a:gd name="connsiteX15" fmla="*/ 11656130 w 11893068"/>
              <a:gd name="connsiteY15" fmla="*/ 6308953 h 6646613"/>
              <a:gd name="connsiteX16" fmla="*/ 10727691 w 11893068"/>
              <a:gd name="connsiteY16" fmla="*/ 6601130 h 6646613"/>
              <a:gd name="connsiteX17" fmla="*/ 8441875 w 11893068"/>
              <a:gd name="connsiteY17" fmla="*/ 6641462 h 6646613"/>
              <a:gd name="connsiteX18" fmla="*/ 5961911 w 11893068"/>
              <a:gd name="connsiteY18" fmla="*/ 6516771 h 6646613"/>
              <a:gd name="connsiteX19" fmla="*/ 1279260 w 11893068"/>
              <a:gd name="connsiteY19" fmla="*/ 6601130 h 6646613"/>
              <a:gd name="connsiteX20" fmla="*/ 73730 w 11893068"/>
              <a:gd name="connsiteY20" fmla="*/ 6045717 h 6646613"/>
              <a:gd name="connsiteX21" fmla="*/ 198421 w 11893068"/>
              <a:gd name="connsiteY21" fmla="*/ 5520291 h 6646613"/>
              <a:gd name="connsiteX22" fmla="*/ 4458 w 11893068"/>
              <a:gd name="connsiteY22" fmla="*/ 4480153 h 6646613"/>
              <a:gd name="connsiteX23" fmla="*/ 59876 w 11893068"/>
              <a:gd name="connsiteY23" fmla="*/ 2388117 h 6646613"/>
              <a:gd name="connsiteX24" fmla="*/ 198421 w 11893068"/>
              <a:gd name="connsiteY24" fmla="*/ 1197066 h 6646613"/>
              <a:gd name="connsiteX0" fmla="*/ 198421 w 11893068"/>
              <a:gd name="connsiteY0" fmla="*/ 1197066 h 6655317"/>
              <a:gd name="connsiteX1" fmla="*/ 309259 w 11893068"/>
              <a:gd name="connsiteY1" fmla="*/ 252826 h 6655317"/>
              <a:gd name="connsiteX2" fmla="*/ 184568 w 11893068"/>
              <a:gd name="connsiteY2" fmla="*/ 169698 h 6655317"/>
              <a:gd name="connsiteX3" fmla="*/ 1279260 w 11893068"/>
              <a:gd name="connsiteY3" fmla="*/ 116227 h 6655317"/>
              <a:gd name="connsiteX4" fmla="*/ 2387439 w 11893068"/>
              <a:gd name="connsiteY4" fmla="*/ 141989 h 6655317"/>
              <a:gd name="connsiteX5" fmla="*/ 3107876 w 11893068"/>
              <a:gd name="connsiteY5" fmla="*/ 17298 h 6655317"/>
              <a:gd name="connsiteX6" fmla="*/ 5684822 w 11893068"/>
              <a:gd name="connsiteY6" fmla="*/ 45007 h 6655317"/>
              <a:gd name="connsiteX7" fmla="*/ 7915403 w 11893068"/>
              <a:gd name="connsiteY7" fmla="*/ 3444 h 6655317"/>
              <a:gd name="connsiteX8" fmla="*/ 9342421 w 11893068"/>
              <a:gd name="connsiteY8" fmla="*/ 169698 h 6655317"/>
              <a:gd name="connsiteX9" fmla="*/ 10727691 w 11893068"/>
              <a:gd name="connsiteY9" fmla="*/ 116227 h 6655317"/>
              <a:gd name="connsiteX10" fmla="*/ 11642277 w 11893068"/>
              <a:gd name="connsiteY10" fmla="*/ 322098 h 6655317"/>
              <a:gd name="connsiteX11" fmla="*/ 11808530 w 11893068"/>
              <a:gd name="connsiteY11" fmla="*/ 1197066 h 6655317"/>
              <a:gd name="connsiteX12" fmla="*/ 11891658 w 11893068"/>
              <a:gd name="connsiteY12" fmla="*/ 2221862 h 6655317"/>
              <a:gd name="connsiteX13" fmla="*/ 11863949 w 11893068"/>
              <a:gd name="connsiteY13" fmla="*/ 4812662 h 6655317"/>
              <a:gd name="connsiteX14" fmla="*/ 11808530 w 11893068"/>
              <a:gd name="connsiteY14" fmla="*/ 5520291 h 6655317"/>
              <a:gd name="connsiteX15" fmla="*/ 11656130 w 11893068"/>
              <a:gd name="connsiteY15" fmla="*/ 6308953 h 6655317"/>
              <a:gd name="connsiteX16" fmla="*/ 10727691 w 11893068"/>
              <a:gd name="connsiteY16" fmla="*/ 6601130 h 6655317"/>
              <a:gd name="connsiteX17" fmla="*/ 8441875 w 11893068"/>
              <a:gd name="connsiteY17" fmla="*/ 6641462 h 6655317"/>
              <a:gd name="connsiteX18" fmla="*/ 5961911 w 11893068"/>
              <a:gd name="connsiteY18" fmla="*/ 6516771 h 6655317"/>
              <a:gd name="connsiteX19" fmla="*/ 3592784 w 11893068"/>
              <a:gd name="connsiteY19" fmla="*/ 6655317 h 6655317"/>
              <a:gd name="connsiteX20" fmla="*/ 1279260 w 11893068"/>
              <a:gd name="connsiteY20" fmla="*/ 6601130 h 6655317"/>
              <a:gd name="connsiteX21" fmla="*/ 73730 w 11893068"/>
              <a:gd name="connsiteY21" fmla="*/ 6045717 h 6655317"/>
              <a:gd name="connsiteX22" fmla="*/ 198421 w 11893068"/>
              <a:gd name="connsiteY22" fmla="*/ 5520291 h 6655317"/>
              <a:gd name="connsiteX23" fmla="*/ 4458 w 11893068"/>
              <a:gd name="connsiteY23" fmla="*/ 4480153 h 6655317"/>
              <a:gd name="connsiteX24" fmla="*/ 59876 w 11893068"/>
              <a:gd name="connsiteY24" fmla="*/ 2388117 h 6655317"/>
              <a:gd name="connsiteX25" fmla="*/ 198421 w 11893068"/>
              <a:gd name="connsiteY25" fmla="*/ 1197066 h 6655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1893068" h="6655317">
                <a:moveTo>
                  <a:pt x="198421" y="1197066"/>
                </a:moveTo>
                <a:cubicBezTo>
                  <a:pt x="260767" y="330700"/>
                  <a:pt x="129119" y="432966"/>
                  <a:pt x="309259" y="252826"/>
                </a:cubicBezTo>
                <a:cubicBezTo>
                  <a:pt x="339277" y="74671"/>
                  <a:pt x="45992" y="197083"/>
                  <a:pt x="184568" y="169698"/>
                </a:cubicBezTo>
                <a:cubicBezTo>
                  <a:pt x="323144" y="142313"/>
                  <a:pt x="923660" y="130081"/>
                  <a:pt x="1279260" y="116227"/>
                </a:cubicBezTo>
                <a:cubicBezTo>
                  <a:pt x="1634860" y="102373"/>
                  <a:pt x="2080361" y="144623"/>
                  <a:pt x="2387439" y="141989"/>
                </a:cubicBezTo>
                <a:cubicBezTo>
                  <a:pt x="2694517" y="139355"/>
                  <a:pt x="2558312" y="33462"/>
                  <a:pt x="3107876" y="17298"/>
                </a:cubicBezTo>
                <a:cubicBezTo>
                  <a:pt x="3657440" y="1134"/>
                  <a:pt x="4911277" y="26534"/>
                  <a:pt x="5684822" y="45007"/>
                </a:cubicBezTo>
                <a:cubicBezTo>
                  <a:pt x="6458367" y="63480"/>
                  <a:pt x="7305803" y="-17338"/>
                  <a:pt x="7915403" y="3444"/>
                </a:cubicBezTo>
                <a:cubicBezTo>
                  <a:pt x="8525003" y="24226"/>
                  <a:pt x="8845997" y="171683"/>
                  <a:pt x="9342421" y="169698"/>
                </a:cubicBezTo>
                <a:lnTo>
                  <a:pt x="10727691" y="116227"/>
                </a:lnTo>
                <a:cubicBezTo>
                  <a:pt x="12406369" y="150539"/>
                  <a:pt x="11462137" y="141958"/>
                  <a:pt x="11642277" y="322098"/>
                </a:cubicBezTo>
                <a:cubicBezTo>
                  <a:pt x="11822417" y="502238"/>
                  <a:pt x="11783130" y="878130"/>
                  <a:pt x="11808530" y="1197066"/>
                </a:cubicBezTo>
                <a:cubicBezTo>
                  <a:pt x="11833930" y="1516003"/>
                  <a:pt x="11882422" y="1619263"/>
                  <a:pt x="11891658" y="2221862"/>
                </a:cubicBezTo>
                <a:cubicBezTo>
                  <a:pt x="11900895" y="2824461"/>
                  <a:pt x="11861640" y="4265233"/>
                  <a:pt x="11863949" y="4812662"/>
                </a:cubicBezTo>
                <a:lnTo>
                  <a:pt x="11808530" y="5520291"/>
                </a:lnTo>
                <a:cubicBezTo>
                  <a:pt x="11757730" y="6363036"/>
                  <a:pt x="11836270" y="6128813"/>
                  <a:pt x="11656130" y="6308953"/>
                </a:cubicBezTo>
                <a:cubicBezTo>
                  <a:pt x="11475990" y="6489093"/>
                  <a:pt x="11265709" y="6561876"/>
                  <a:pt x="10727691" y="6601130"/>
                </a:cubicBezTo>
                <a:cubicBezTo>
                  <a:pt x="10189673" y="6640384"/>
                  <a:pt x="9236172" y="6655522"/>
                  <a:pt x="8441875" y="6641462"/>
                </a:cubicBezTo>
                <a:cubicBezTo>
                  <a:pt x="7647578" y="6627402"/>
                  <a:pt x="6777020" y="6535244"/>
                  <a:pt x="5961911" y="6516771"/>
                </a:cubicBezTo>
                <a:cubicBezTo>
                  <a:pt x="5158347" y="6521389"/>
                  <a:pt x="4396348" y="6650699"/>
                  <a:pt x="3592784" y="6655317"/>
                </a:cubicBezTo>
                <a:lnTo>
                  <a:pt x="1279260" y="6601130"/>
                </a:lnTo>
                <a:cubicBezTo>
                  <a:pt x="-461764" y="6494707"/>
                  <a:pt x="253870" y="6225857"/>
                  <a:pt x="73730" y="6045717"/>
                </a:cubicBezTo>
                <a:cubicBezTo>
                  <a:pt x="-106410" y="5865577"/>
                  <a:pt x="244603" y="5767364"/>
                  <a:pt x="198421" y="5520291"/>
                </a:cubicBezTo>
                <a:cubicBezTo>
                  <a:pt x="13663" y="5162177"/>
                  <a:pt x="27549" y="5002182"/>
                  <a:pt x="4458" y="4480153"/>
                </a:cubicBezTo>
                <a:cubicBezTo>
                  <a:pt x="-18633" y="3958124"/>
                  <a:pt x="55258" y="2930680"/>
                  <a:pt x="59876" y="2388117"/>
                </a:cubicBezTo>
                <a:lnTo>
                  <a:pt x="198421" y="1197066"/>
                </a:lnTo>
                <a:close/>
              </a:path>
            </a:pathLst>
          </a:cu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A6642E7-753B-495C-AB22-DB576828F87B}"/>
              </a:ext>
            </a:extLst>
          </p:cNvPr>
          <p:cNvGrpSpPr/>
          <p:nvPr/>
        </p:nvGrpSpPr>
        <p:grpSpPr>
          <a:xfrm>
            <a:off x="120110" y="2178326"/>
            <a:ext cx="5584333" cy="4272124"/>
            <a:chOff x="191286" y="1586972"/>
            <a:chExt cx="6069814" cy="4587880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66507068-859D-4E9E-8144-ABF19EE2444E}"/>
                </a:ext>
              </a:extLst>
            </p:cNvPr>
            <p:cNvGrpSpPr/>
            <p:nvPr/>
          </p:nvGrpSpPr>
          <p:grpSpPr>
            <a:xfrm>
              <a:off x="1259868" y="1586972"/>
              <a:ext cx="4225873" cy="1120669"/>
              <a:chOff x="986602" y="657156"/>
              <a:chExt cx="4225873" cy="1120669"/>
            </a:xfrm>
            <a:solidFill>
              <a:srgbClr val="FFCCCC"/>
            </a:solidFill>
          </p:grpSpPr>
          <p:pic>
            <p:nvPicPr>
              <p:cNvPr id="23" name="Picture 2">
                <a:extLst>
                  <a:ext uri="{FF2B5EF4-FFF2-40B4-BE49-F238E27FC236}">
                    <a16:creationId xmlns:a16="http://schemas.microsoft.com/office/drawing/2014/main" id="{F9CAE43C-E650-4437-8876-E5A2991F80A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4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986602" y="657156"/>
                <a:ext cx="4131498" cy="1120669"/>
              </a:xfrm>
              <a:prstGeom prst="rect">
                <a:avLst/>
              </a:prstGeom>
            </p:spPr>
          </p:pic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DEE171F9-8E01-47EA-8615-E3FB4FBC0793}"/>
                  </a:ext>
                </a:extLst>
              </p:cNvPr>
              <p:cNvSpPr txBox="1"/>
              <p:nvPr/>
            </p:nvSpPr>
            <p:spPr>
              <a:xfrm>
                <a:off x="1150051" y="854950"/>
                <a:ext cx="4062424" cy="64452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sz="3300" b="1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Thảo</a:t>
                </a:r>
                <a:r>
                  <a:rPr lang="en-US" sz="33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300" b="1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luận</a:t>
                </a:r>
                <a:r>
                  <a:rPr lang="en-US" sz="33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300" b="1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nhóm</a:t>
                </a:r>
                <a:r>
                  <a:rPr lang="en-US" sz="33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4</a:t>
                </a:r>
                <a:endParaRPr lang="vi-VN" sz="3300" b="1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8E608E1F-3EA6-4402-8773-34A716944A85}"/>
                </a:ext>
              </a:extLst>
            </p:cNvPr>
            <p:cNvGrpSpPr/>
            <p:nvPr/>
          </p:nvGrpSpPr>
          <p:grpSpPr>
            <a:xfrm>
              <a:off x="191286" y="3136284"/>
              <a:ext cx="6069814" cy="3038568"/>
              <a:chOff x="435126" y="3007428"/>
              <a:chExt cx="6069814" cy="3038568"/>
            </a:xfrm>
          </p:grpSpPr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id="{1BBAE9F8-BF02-404D-8FFD-8105640BF76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969674" y="3034701"/>
                <a:ext cx="1317442" cy="3011295"/>
              </a:xfrm>
              <a:prstGeom prst="rect">
                <a:avLst/>
              </a:prstGeo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20" name="Picture 19">
                <a:extLst>
                  <a:ext uri="{FF2B5EF4-FFF2-40B4-BE49-F238E27FC236}">
                    <a16:creationId xmlns:a16="http://schemas.microsoft.com/office/drawing/2014/main" id="{DA91F170-E7BC-4C75-BCB2-EBDA3020CF0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35126" y="3007428"/>
                <a:ext cx="1411545" cy="2992474"/>
              </a:xfrm>
              <a:prstGeom prst="rect">
                <a:avLst/>
              </a:prstGeo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21" name="Picture 20">
                <a:extLst>
                  <a:ext uri="{FF2B5EF4-FFF2-40B4-BE49-F238E27FC236}">
                    <a16:creationId xmlns:a16="http://schemas.microsoft.com/office/drawing/2014/main" id="{947725F1-5AF6-48BA-83C4-BCF8F8185E1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200045" y="3040975"/>
                <a:ext cx="1304895" cy="3005021"/>
              </a:xfrm>
              <a:prstGeom prst="rect">
                <a:avLst/>
              </a:prstGeo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id="{CF9D7724-4912-460C-8CC6-DD75E771C11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519027" y="3007428"/>
                <a:ext cx="1411545" cy="2992474"/>
              </a:xfrm>
              <a:prstGeom prst="rect">
                <a:avLst/>
              </a:prstGeo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</p:pic>
        </p:grp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3A209C96-189E-44A4-8B9F-7EE5ECE0705A}"/>
              </a:ext>
            </a:extLst>
          </p:cNvPr>
          <p:cNvGrpSpPr/>
          <p:nvPr/>
        </p:nvGrpSpPr>
        <p:grpSpPr>
          <a:xfrm>
            <a:off x="5801557" y="1152524"/>
            <a:ext cx="7466768" cy="2722521"/>
            <a:chOff x="6096000" y="-30480"/>
            <a:chExt cx="8644080" cy="3393440"/>
          </a:xfrm>
        </p:grpSpPr>
        <p:sp>
          <p:nvSpPr>
            <p:cNvPr id="26" name="Flowchart: Document 25">
              <a:extLst>
                <a:ext uri="{FF2B5EF4-FFF2-40B4-BE49-F238E27FC236}">
                  <a16:creationId xmlns:a16="http://schemas.microsoft.com/office/drawing/2014/main" id="{8F124B18-96C3-425F-8735-6B33E2F13CC5}"/>
                </a:ext>
              </a:extLst>
            </p:cNvPr>
            <p:cNvSpPr/>
            <p:nvPr/>
          </p:nvSpPr>
          <p:spPr>
            <a:xfrm>
              <a:off x="6096000" y="-30480"/>
              <a:ext cx="6096000" cy="3393440"/>
            </a:xfrm>
            <a:prstGeom prst="flowChartDocument">
              <a:avLst/>
            </a:prstGeom>
            <a:solidFill>
              <a:schemeClr val="bg1"/>
            </a:solidFill>
            <a:ln w="28575">
              <a:solidFill>
                <a:srgbClr val="FF0066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1CFEBEF-C2A4-4A10-AA87-A4FF58CDE63A}"/>
                </a:ext>
              </a:extLst>
            </p:cNvPr>
            <p:cNvSpPr txBox="1"/>
            <p:nvPr/>
          </p:nvSpPr>
          <p:spPr>
            <a:xfrm>
              <a:off x="8933242" y="839277"/>
              <a:ext cx="5806838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endParaRPr lang="vi-VN" sz="3000" b="1" dirty="0" err="1">
                <a:ln w="6600">
                  <a:solidFill>
                    <a:srgbClr val="FF0066"/>
                  </a:solidFill>
                  <a:prstDash val="solid"/>
                </a:ln>
                <a:solidFill>
                  <a:schemeClr val="accent4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4CB0BA8F-26D3-47DE-93F4-6EF7680D23D8}"/>
              </a:ext>
            </a:extLst>
          </p:cNvPr>
          <p:cNvSpPr txBox="1"/>
          <p:nvPr/>
        </p:nvSpPr>
        <p:spPr>
          <a:xfrm>
            <a:off x="5833859" y="1332436"/>
            <a:ext cx="510084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Q</a:t>
            </a:r>
            <a:r>
              <a:rPr lang="vi-VN" sz="3600" b="1" dirty="0">
                <a:latin typeface="Calibri" panose="020F0502020204030204" pitchFamily="34" charset="0"/>
                <a:cs typeface="Calibri" panose="020F0502020204030204" pitchFamily="34" charset="0"/>
              </a:rPr>
              <a:t>uan sát </a:t>
            </a:r>
            <a:r>
              <a:rPr lang="en-U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tranh</a:t>
            </a:r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600" b="1" dirty="0">
                <a:latin typeface="Calibri" panose="020F0502020204030204" pitchFamily="34" charset="0"/>
                <a:cs typeface="Calibri" panose="020F0502020204030204" pitchFamily="34" charset="0"/>
              </a:rPr>
              <a:t>và nói được mục đích</a:t>
            </a:r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vi-VN" sz="3600" b="1" dirty="0">
                <a:latin typeface="Calibri" panose="020F0502020204030204" pitchFamily="34" charset="0"/>
                <a:cs typeface="Calibri" panose="020F0502020204030204" pitchFamily="34" charset="0"/>
              </a:rPr>
              <a:t> con người sử dụng thực vật, động vật.</a:t>
            </a:r>
          </a:p>
        </p:txBody>
      </p:sp>
    </p:spTree>
    <p:extLst>
      <p:ext uri="{BB962C8B-B14F-4D97-AF65-F5344CB8AC3E}">
        <p14:creationId xmlns:p14="http://schemas.microsoft.com/office/powerpoint/2010/main" val="3695837186"/>
      </p:ext>
    </p:extLst>
  </p:cSld>
  <p:clrMapOvr>
    <a:masterClrMapping/>
  </p:clrMapOvr>
  <p:transition spd="slow">
    <p:cover dir="ld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3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" presetID="2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6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3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" presetID="2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6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8" grpId="0"/>
        </p:bld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5"/>
          <p:cNvSpPr/>
          <p:nvPr/>
        </p:nvSpPr>
        <p:spPr>
          <a:xfrm>
            <a:off x="495300" y="76200"/>
            <a:ext cx="11271103" cy="6610349"/>
          </a:xfrm>
          <a:custGeom>
            <a:avLst/>
            <a:gdLst>
              <a:gd name="connsiteX0" fmla="*/ 0 w 11610109"/>
              <a:gd name="connsiteY0" fmla="*/ 1080839 h 6484903"/>
              <a:gd name="connsiteX1" fmla="*/ 1080839 w 11610109"/>
              <a:gd name="connsiteY1" fmla="*/ 0 h 6484903"/>
              <a:gd name="connsiteX2" fmla="*/ 10529270 w 11610109"/>
              <a:gd name="connsiteY2" fmla="*/ 0 h 6484903"/>
              <a:gd name="connsiteX3" fmla="*/ 11610109 w 11610109"/>
              <a:gd name="connsiteY3" fmla="*/ 1080839 h 6484903"/>
              <a:gd name="connsiteX4" fmla="*/ 11610109 w 11610109"/>
              <a:gd name="connsiteY4" fmla="*/ 5404064 h 6484903"/>
              <a:gd name="connsiteX5" fmla="*/ 10529270 w 11610109"/>
              <a:gd name="connsiteY5" fmla="*/ 6484903 h 6484903"/>
              <a:gd name="connsiteX6" fmla="*/ 1080839 w 11610109"/>
              <a:gd name="connsiteY6" fmla="*/ 6484903 h 6484903"/>
              <a:gd name="connsiteX7" fmla="*/ 0 w 11610109"/>
              <a:gd name="connsiteY7" fmla="*/ 5404064 h 6484903"/>
              <a:gd name="connsiteX8" fmla="*/ 0 w 11610109"/>
              <a:gd name="connsiteY8" fmla="*/ 1080839 h 6484903"/>
              <a:gd name="connsiteX0" fmla="*/ 0 w 11610109"/>
              <a:gd name="connsiteY0" fmla="*/ 1080839 h 6484903"/>
              <a:gd name="connsiteX1" fmla="*/ 249383 w 11610109"/>
              <a:gd name="connsiteY1" fmla="*/ 164308 h 6484903"/>
              <a:gd name="connsiteX2" fmla="*/ 1080839 w 11610109"/>
              <a:gd name="connsiteY2" fmla="*/ 0 h 6484903"/>
              <a:gd name="connsiteX3" fmla="*/ 10529270 w 11610109"/>
              <a:gd name="connsiteY3" fmla="*/ 0 h 6484903"/>
              <a:gd name="connsiteX4" fmla="*/ 11610109 w 11610109"/>
              <a:gd name="connsiteY4" fmla="*/ 1080839 h 6484903"/>
              <a:gd name="connsiteX5" fmla="*/ 11610109 w 11610109"/>
              <a:gd name="connsiteY5" fmla="*/ 5404064 h 6484903"/>
              <a:gd name="connsiteX6" fmla="*/ 10529270 w 11610109"/>
              <a:gd name="connsiteY6" fmla="*/ 6484903 h 6484903"/>
              <a:gd name="connsiteX7" fmla="*/ 1080839 w 11610109"/>
              <a:gd name="connsiteY7" fmla="*/ 6484903 h 6484903"/>
              <a:gd name="connsiteX8" fmla="*/ 0 w 11610109"/>
              <a:gd name="connsiteY8" fmla="*/ 5404064 h 6484903"/>
              <a:gd name="connsiteX9" fmla="*/ 0 w 11610109"/>
              <a:gd name="connsiteY9" fmla="*/ 1080839 h 6484903"/>
              <a:gd name="connsiteX0" fmla="*/ 0 w 11610109"/>
              <a:gd name="connsiteY0" fmla="*/ 1080839 h 6484903"/>
              <a:gd name="connsiteX1" fmla="*/ 249383 w 11610109"/>
              <a:gd name="connsiteY1" fmla="*/ 164308 h 6484903"/>
              <a:gd name="connsiteX2" fmla="*/ 1080839 w 11610109"/>
              <a:gd name="connsiteY2" fmla="*/ 0 h 6484903"/>
              <a:gd name="connsiteX3" fmla="*/ 10529270 w 11610109"/>
              <a:gd name="connsiteY3" fmla="*/ 0 h 6484903"/>
              <a:gd name="connsiteX4" fmla="*/ 11610109 w 11610109"/>
              <a:gd name="connsiteY4" fmla="*/ 1080839 h 6484903"/>
              <a:gd name="connsiteX5" fmla="*/ 11610109 w 11610109"/>
              <a:gd name="connsiteY5" fmla="*/ 5404064 h 6484903"/>
              <a:gd name="connsiteX6" fmla="*/ 10529270 w 11610109"/>
              <a:gd name="connsiteY6" fmla="*/ 6484903 h 6484903"/>
              <a:gd name="connsiteX7" fmla="*/ 1080839 w 11610109"/>
              <a:gd name="connsiteY7" fmla="*/ 6484903 h 6484903"/>
              <a:gd name="connsiteX8" fmla="*/ 0 w 11610109"/>
              <a:gd name="connsiteY8" fmla="*/ 5404064 h 6484903"/>
              <a:gd name="connsiteX9" fmla="*/ 0 w 11610109"/>
              <a:gd name="connsiteY9" fmla="*/ 1080839 h 6484903"/>
              <a:gd name="connsiteX0" fmla="*/ 0 w 11610109"/>
              <a:gd name="connsiteY0" fmla="*/ 1080839 h 6484903"/>
              <a:gd name="connsiteX1" fmla="*/ 249383 w 11610109"/>
              <a:gd name="connsiteY1" fmla="*/ 164308 h 6484903"/>
              <a:gd name="connsiteX2" fmla="*/ 318656 w 11610109"/>
              <a:gd name="connsiteY2" fmla="*/ 81180 h 6484903"/>
              <a:gd name="connsiteX3" fmla="*/ 1080839 w 11610109"/>
              <a:gd name="connsiteY3" fmla="*/ 0 h 6484903"/>
              <a:gd name="connsiteX4" fmla="*/ 10529270 w 11610109"/>
              <a:gd name="connsiteY4" fmla="*/ 0 h 6484903"/>
              <a:gd name="connsiteX5" fmla="*/ 11610109 w 11610109"/>
              <a:gd name="connsiteY5" fmla="*/ 1080839 h 6484903"/>
              <a:gd name="connsiteX6" fmla="*/ 11610109 w 11610109"/>
              <a:gd name="connsiteY6" fmla="*/ 5404064 h 6484903"/>
              <a:gd name="connsiteX7" fmla="*/ 10529270 w 11610109"/>
              <a:gd name="connsiteY7" fmla="*/ 6484903 h 6484903"/>
              <a:gd name="connsiteX8" fmla="*/ 1080839 w 11610109"/>
              <a:gd name="connsiteY8" fmla="*/ 6484903 h 6484903"/>
              <a:gd name="connsiteX9" fmla="*/ 0 w 11610109"/>
              <a:gd name="connsiteY9" fmla="*/ 5404064 h 6484903"/>
              <a:gd name="connsiteX10" fmla="*/ 0 w 11610109"/>
              <a:gd name="connsiteY10" fmla="*/ 1080839 h 6484903"/>
              <a:gd name="connsiteX0" fmla="*/ 0 w 11610109"/>
              <a:gd name="connsiteY0" fmla="*/ 1080839 h 6484903"/>
              <a:gd name="connsiteX1" fmla="*/ 110838 w 11610109"/>
              <a:gd name="connsiteY1" fmla="*/ 136599 h 6484903"/>
              <a:gd name="connsiteX2" fmla="*/ 318656 w 11610109"/>
              <a:gd name="connsiteY2" fmla="*/ 81180 h 6484903"/>
              <a:gd name="connsiteX3" fmla="*/ 1080839 w 11610109"/>
              <a:gd name="connsiteY3" fmla="*/ 0 h 6484903"/>
              <a:gd name="connsiteX4" fmla="*/ 10529270 w 11610109"/>
              <a:gd name="connsiteY4" fmla="*/ 0 h 6484903"/>
              <a:gd name="connsiteX5" fmla="*/ 11610109 w 11610109"/>
              <a:gd name="connsiteY5" fmla="*/ 1080839 h 6484903"/>
              <a:gd name="connsiteX6" fmla="*/ 11610109 w 11610109"/>
              <a:gd name="connsiteY6" fmla="*/ 5404064 h 6484903"/>
              <a:gd name="connsiteX7" fmla="*/ 10529270 w 11610109"/>
              <a:gd name="connsiteY7" fmla="*/ 6484903 h 6484903"/>
              <a:gd name="connsiteX8" fmla="*/ 1080839 w 11610109"/>
              <a:gd name="connsiteY8" fmla="*/ 6484903 h 6484903"/>
              <a:gd name="connsiteX9" fmla="*/ 0 w 11610109"/>
              <a:gd name="connsiteY9" fmla="*/ 5404064 h 6484903"/>
              <a:gd name="connsiteX10" fmla="*/ 0 w 11610109"/>
              <a:gd name="connsiteY10" fmla="*/ 1080839 h 6484903"/>
              <a:gd name="connsiteX0" fmla="*/ 0 w 11610109"/>
              <a:gd name="connsiteY0" fmla="*/ 1080839 h 6484903"/>
              <a:gd name="connsiteX1" fmla="*/ 110838 w 11610109"/>
              <a:gd name="connsiteY1" fmla="*/ 136599 h 6484903"/>
              <a:gd name="connsiteX2" fmla="*/ 110838 w 11610109"/>
              <a:gd name="connsiteY2" fmla="*/ 178162 h 6484903"/>
              <a:gd name="connsiteX3" fmla="*/ 1080839 w 11610109"/>
              <a:gd name="connsiteY3" fmla="*/ 0 h 6484903"/>
              <a:gd name="connsiteX4" fmla="*/ 10529270 w 11610109"/>
              <a:gd name="connsiteY4" fmla="*/ 0 h 6484903"/>
              <a:gd name="connsiteX5" fmla="*/ 11610109 w 11610109"/>
              <a:gd name="connsiteY5" fmla="*/ 1080839 h 6484903"/>
              <a:gd name="connsiteX6" fmla="*/ 11610109 w 11610109"/>
              <a:gd name="connsiteY6" fmla="*/ 5404064 h 6484903"/>
              <a:gd name="connsiteX7" fmla="*/ 10529270 w 11610109"/>
              <a:gd name="connsiteY7" fmla="*/ 6484903 h 6484903"/>
              <a:gd name="connsiteX8" fmla="*/ 1080839 w 11610109"/>
              <a:gd name="connsiteY8" fmla="*/ 6484903 h 6484903"/>
              <a:gd name="connsiteX9" fmla="*/ 0 w 11610109"/>
              <a:gd name="connsiteY9" fmla="*/ 5404064 h 6484903"/>
              <a:gd name="connsiteX10" fmla="*/ 0 w 11610109"/>
              <a:gd name="connsiteY10" fmla="*/ 1080839 h 6484903"/>
              <a:gd name="connsiteX0" fmla="*/ 0 w 11610109"/>
              <a:gd name="connsiteY0" fmla="*/ 1080839 h 6484903"/>
              <a:gd name="connsiteX1" fmla="*/ 110838 w 11610109"/>
              <a:gd name="connsiteY1" fmla="*/ 136599 h 6484903"/>
              <a:gd name="connsiteX2" fmla="*/ 110838 w 11610109"/>
              <a:gd name="connsiteY2" fmla="*/ 178162 h 6484903"/>
              <a:gd name="connsiteX3" fmla="*/ 1080839 w 11610109"/>
              <a:gd name="connsiteY3" fmla="*/ 0 h 6484903"/>
              <a:gd name="connsiteX4" fmla="*/ 10529270 w 11610109"/>
              <a:gd name="connsiteY4" fmla="*/ 0 h 6484903"/>
              <a:gd name="connsiteX5" fmla="*/ 11443856 w 11610109"/>
              <a:gd name="connsiteY5" fmla="*/ 205871 h 6484903"/>
              <a:gd name="connsiteX6" fmla="*/ 11610109 w 11610109"/>
              <a:gd name="connsiteY6" fmla="*/ 1080839 h 6484903"/>
              <a:gd name="connsiteX7" fmla="*/ 11610109 w 11610109"/>
              <a:gd name="connsiteY7" fmla="*/ 5404064 h 6484903"/>
              <a:gd name="connsiteX8" fmla="*/ 10529270 w 11610109"/>
              <a:gd name="connsiteY8" fmla="*/ 6484903 h 6484903"/>
              <a:gd name="connsiteX9" fmla="*/ 1080839 w 11610109"/>
              <a:gd name="connsiteY9" fmla="*/ 6484903 h 6484903"/>
              <a:gd name="connsiteX10" fmla="*/ 0 w 11610109"/>
              <a:gd name="connsiteY10" fmla="*/ 5404064 h 6484903"/>
              <a:gd name="connsiteX11" fmla="*/ 0 w 11610109"/>
              <a:gd name="connsiteY11" fmla="*/ 1080839 h 6484903"/>
              <a:gd name="connsiteX0" fmla="*/ 68202 w 11678311"/>
              <a:gd name="connsiteY0" fmla="*/ 1080839 h 6484903"/>
              <a:gd name="connsiteX1" fmla="*/ 179040 w 11678311"/>
              <a:gd name="connsiteY1" fmla="*/ 136599 h 6484903"/>
              <a:gd name="connsiteX2" fmla="*/ 54349 w 11678311"/>
              <a:gd name="connsiteY2" fmla="*/ 53471 h 6484903"/>
              <a:gd name="connsiteX3" fmla="*/ 1149041 w 11678311"/>
              <a:gd name="connsiteY3" fmla="*/ 0 h 6484903"/>
              <a:gd name="connsiteX4" fmla="*/ 10597472 w 11678311"/>
              <a:gd name="connsiteY4" fmla="*/ 0 h 6484903"/>
              <a:gd name="connsiteX5" fmla="*/ 11512058 w 11678311"/>
              <a:gd name="connsiteY5" fmla="*/ 205871 h 6484903"/>
              <a:gd name="connsiteX6" fmla="*/ 11678311 w 11678311"/>
              <a:gd name="connsiteY6" fmla="*/ 1080839 h 6484903"/>
              <a:gd name="connsiteX7" fmla="*/ 11678311 w 11678311"/>
              <a:gd name="connsiteY7" fmla="*/ 5404064 h 6484903"/>
              <a:gd name="connsiteX8" fmla="*/ 10597472 w 11678311"/>
              <a:gd name="connsiteY8" fmla="*/ 6484903 h 6484903"/>
              <a:gd name="connsiteX9" fmla="*/ 1149041 w 11678311"/>
              <a:gd name="connsiteY9" fmla="*/ 6484903 h 6484903"/>
              <a:gd name="connsiteX10" fmla="*/ 68202 w 11678311"/>
              <a:gd name="connsiteY10" fmla="*/ 5404064 h 6484903"/>
              <a:gd name="connsiteX11" fmla="*/ 68202 w 11678311"/>
              <a:gd name="connsiteY11" fmla="*/ 1080839 h 6484903"/>
              <a:gd name="connsiteX0" fmla="*/ 51259 w 11661368"/>
              <a:gd name="connsiteY0" fmla="*/ 1152059 h 6556123"/>
              <a:gd name="connsiteX1" fmla="*/ 162097 w 11661368"/>
              <a:gd name="connsiteY1" fmla="*/ 207819 h 6556123"/>
              <a:gd name="connsiteX2" fmla="*/ 37406 w 11661368"/>
              <a:gd name="connsiteY2" fmla="*/ 124691 h 6556123"/>
              <a:gd name="connsiteX3" fmla="*/ 1132098 w 11661368"/>
              <a:gd name="connsiteY3" fmla="*/ 71220 h 6556123"/>
              <a:gd name="connsiteX4" fmla="*/ 5537660 w 11661368"/>
              <a:gd name="connsiteY4" fmla="*/ 0 h 6556123"/>
              <a:gd name="connsiteX5" fmla="*/ 10580529 w 11661368"/>
              <a:gd name="connsiteY5" fmla="*/ 71220 h 6556123"/>
              <a:gd name="connsiteX6" fmla="*/ 11495115 w 11661368"/>
              <a:gd name="connsiteY6" fmla="*/ 277091 h 6556123"/>
              <a:gd name="connsiteX7" fmla="*/ 11661368 w 11661368"/>
              <a:gd name="connsiteY7" fmla="*/ 1152059 h 6556123"/>
              <a:gd name="connsiteX8" fmla="*/ 11661368 w 11661368"/>
              <a:gd name="connsiteY8" fmla="*/ 5475284 h 6556123"/>
              <a:gd name="connsiteX9" fmla="*/ 10580529 w 11661368"/>
              <a:gd name="connsiteY9" fmla="*/ 6556123 h 6556123"/>
              <a:gd name="connsiteX10" fmla="*/ 1132098 w 11661368"/>
              <a:gd name="connsiteY10" fmla="*/ 6556123 h 6556123"/>
              <a:gd name="connsiteX11" fmla="*/ 51259 w 11661368"/>
              <a:gd name="connsiteY11" fmla="*/ 5475284 h 6556123"/>
              <a:gd name="connsiteX12" fmla="*/ 51259 w 11661368"/>
              <a:gd name="connsiteY12" fmla="*/ 1152059 h 6556123"/>
              <a:gd name="connsiteX0" fmla="*/ 51259 w 11661368"/>
              <a:gd name="connsiteY0" fmla="*/ 1152255 h 6556319"/>
              <a:gd name="connsiteX1" fmla="*/ 162097 w 11661368"/>
              <a:gd name="connsiteY1" fmla="*/ 208015 h 6556319"/>
              <a:gd name="connsiteX2" fmla="*/ 37406 w 11661368"/>
              <a:gd name="connsiteY2" fmla="*/ 124887 h 6556319"/>
              <a:gd name="connsiteX3" fmla="*/ 1132098 w 11661368"/>
              <a:gd name="connsiteY3" fmla="*/ 71416 h 6556319"/>
              <a:gd name="connsiteX4" fmla="*/ 2240277 w 11661368"/>
              <a:gd name="connsiteY4" fmla="*/ 97178 h 6556319"/>
              <a:gd name="connsiteX5" fmla="*/ 5537660 w 11661368"/>
              <a:gd name="connsiteY5" fmla="*/ 196 h 6556319"/>
              <a:gd name="connsiteX6" fmla="*/ 10580529 w 11661368"/>
              <a:gd name="connsiteY6" fmla="*/ 71416 h 6556319"/>
              <a:gd name="connsiteX7" fmla="*/ 11495115 w 11661368"/>
              <a:gd name="connsiteY7" fmla="*/ 277287 h 6556319"/>
              <a:gd name="connsiteX8" fmla="*/ 11661368 w 11661368"/>
              <a:gd name="connsiteY8" fmla="*/ 1152255 h 6556319"/>
              <a:gd name="connsiteX9" fmla="*/ 11661368 w 11661368"/>
              <a:gd name="connsiteY9" fmla="*/ 5475480 h 6556319"/>
              <a:gd name="connsiteX10" fmla="*/ 10580529 w 11661368"/>
              <a:gd name="connsiteY10" fmla="*/ 6556319 h 6556319"/>
              <a:gd name="connsiteX11" fmla="*/ 1132098 w 11661368"/>
              <a:gd name="connsiteY11" fmla="*/ 6556319 h 6556319"/>
              <a:gd name="connsiteX12" fmla="*/ 51259 w 11661368"/>
              <a:gd name="connsiteY12" fmla="*/ 5475480 h 6556319"/>
              <a:gd name="connsiteX13" fmla="*/ 51259 w 11661368"/>
              <a:gd name="connsiteY13" fmla="*/ 1152255 h 6556319"/>
              <a:gd name="connsiteX0" fmla="*/ 51259 w 11661368"/>
              <a:gd name="connsiteY0" fmla="*/ 1152059 h 6556123"/>
              <a:gd name="connsiteX1" fmla="*/ 162097 w 11661368"/>
              <a:gd name="connsiteY1" fmla="*/ 207819 h 6556123"/>
              <a:gd name="connsiteX2" fmla="*/ 37406 w 11661368"/>
              <a:gd name="connsiteY2" fmla="*/ 124691 h 6556123"/>
              <a:gd name="connsiteX3" fmla="*/ 1132098 w 11661368"/>
              <a:gd name="connsiteY3" fmla="*/ 71220 h 6556123"/>
              <a:gd name="connsiteX4" fmla="*/ 2240277 w 11661368"/>
              <a:gd name="connsiteY4" fmla="*/ 96982 h 6556123"/>
              <a:gd name="connsiteX5" fmla="*/ 5537660 w 11661368"/>
              <a:gd name="connsiteY5" fmla="*/ 0 h 6556123"/>
              <a:gd name="connsiteX6" fmla="*/ 9195259 w 11661368"/>
              <a:gd name="connsiteY6" fmla="*/ 124691 h 6556123"/>
              <a:gd name="connsiteX7" fmla="*/ 10580529 w 11661368"/>
              <a:gd name="connsiteY7" fmla="*/ 71220 h 6556123"/>
              <a:gd name="connsiteX8" fmla="*/ 11495115 w 11661368"/>
              <a:gd name="connsiteY8" fmla="*/ 277091 h 6556123"/>
              <a:gd name="connsiteX9" fmla="*/ 11661368 w 11661368"/>
              <a:gd name="connsiteY9" fmla="*/ 1152059 h 6556123"/>
              <a:gd name="connsiteX10" fmla="*/ 11661368 w 11661368"/>
              <a:gd name="connsiteY10" fmla="*/ 5475284 h 6556123"/>
              <a:gd name="connsiteX11" fmla="*/ 10580529 w 11661368"/>
              <a:gd name="connsiteY11" fmla="*/ 6556123 h 6556123"/>
              <a:gd name="connsiteX12" fmla="*/ 1132098 w 11661368"/>
              <a:gd name="connsiteY12" fmla="*/ 6556123 h 6556123"/>
              <a:gd name="connsiteX13" fmla="*/ 51259 w 11661368"/>
              <a:gd name="connsiteY13" fmla="*/ 5475284 h 6556123"/>
              <a:gd name="connsiteX14" fmla="*/ 51259 w 11661368"/>
              <a:gd name="connsiteY14" fmla="*/ 1152059 h 6556123"/>
              <a:gd name="connsiteX0" fmla="*/ 51259 w 11661368"/>
              <a:gd name="connsiteY0" fmla="*/ 1184206 h 6588270"/>
              <a:gd name="connsiteX1" fmla="*/ 162097 w 11661368"/>
              <a:gd name="connsiteY1" fmla="*/ 239966 h 6588270"/>
              <a:gd name="connsiteX2" fmla="*/ 37406 w 11661368"/>
              <a:gd name="connsiteY2" fmla="*/ 156838 h 6588270"/>
              <a:gd name="connsiteX3" fmla="*/ 1132098 w 11661368"/>
              <a:gd name="connsiteY3" fmla="*/ 103367 h 6588270"/>
              <a:gd name="connsiteX4" fmla="*/ 2240277 w 11661368"/>
              <a:gd name="connsiteY4" fmla="*/ 129129 h 6588270"/>
              <a:gd name="connsiteX5" fmla="*/ 2960714 w 11661368"/>
              <a:gd name="connsiteY5" fmla="*/ 4438 h 6588270"/>
              <a:gd name="connsiteX6" fmla="*/ 5537660 w 11661368"/>
              <a:gd name="connsiteY6" fmla="*/ 32147 h 6588270"/>
              <a:gd name="connsiteX7" fmla="*/ 9195259 w 11661368"/>
              <a:gd name="connsiteY7" fmla="*/ 156838 h 6588270"/>
              <a:gd name="connsiteX8" fmla="*/ 10580529 w 11661368"/>
              <a:gd name="connsiteY8" fmla="*/ 103367 h 6588270"/>
              <a:gd name="connsiteX9" fmla="*/ 11495115 w 11661368"/>
              <a:gd name="connsiteY9" fmla="*/ 309238 h 6588270"/>
              <a:gd name="connsiteX10" fmla="*/ 11661368 w 11661368"/>
              <a:gd name="connsiteY10" fmla="*/ 1184206 h 6588270"/>
              <a:gd name="connsiteX11" fmla="*/ 11661368 w 11661368"/>
              <a:gd name="connsiteY11" fmla="*/ 5507431 h 6588270"/>
              <a:gd name="connsiteX12" fmla="*/ 10580529 w 11661368"/>
              <a:gd name="connsiteY12" fmla="*/ 6588270 h 6588270"/>
              <a:gd name="connsiteX13" fmla="*/ 1132098 w 11661368"/>
              <a:gd name="connsiteY13" fmla="*/ 6588270 h 6588270"/>
              <a:gd name="connsiteX14" fmla="*/ 51259 w 11661368"/>
              <a:gd name="connsiteY14" fmla="*/ 5507431 h 6588270"/>
              <a:gd name="connsiteX15" fmla="*/ 51259 w 11661368"/>
              <a:gd name="connsiteY15" fmla="*/ 1184206 h 6588270"/>
              <a:gd name="connsiteX0" fmla="*/ 51259 w 11661368"/>
              <a:gd name="connsiteY0" fmla="*/ 1197066 h 6601130"/>
              <a:gd name="connsiteX1" fmla="*/ 162097 w 11661368"/>
              <a:gd name="connsiteY1" fmla="*/ 252826 h 6601130"/>
              <a:gd name="connsiteX2" fmla="*/ 37406 w 11661368"/>
              <a:gd name="connsiteY2" fmla="*/ 169698 h 6601130"/>
              <a:gd name="connsiteX3" fmla="*/ 1132098 w 11661368"/>
              <a:gd name="connsiteY3" fmla="*/ 116227 h 6601130"/>
              <a:gd name="connsiteX4" fmla="*/ 2240277 w 11661368"/>
              <a:gd name="connsiteY4" fmla="*/ 141989 h 6601130"/>
              <a:gd name="connsiteX5" fmla="*/ 2960714 w 11661368"/>
              <a:gd name="connsiteY5" fmla="*/ 17298 h 6601130"/>
              <a:gd name="connsiteX6" fmla="*/ 5537660 w 11661368"/>
              <a:gd name="connsiteY6" fmla="*/ 45007 h 6601130"/>
              <a:gd name="connsiteX7" fmla="*/ 7768241 w 11661368"/>
              <a:gd name="connsiteY7" fmla="*/ 3444 h 6601130"/>
              <a:gd name="connsiteX8" fmla="*/ 9195259 w 11661368"/>
              <a:gd name="connsiteY8" fmla="*/ 169698 h 6601130"/>
              <a:gd name="connsiteX9" fmla="*/ 10580529 w 11661368"/>
              <a:gd name="connsiteY9" fmla="*/ 116227 h 6601130"/>
              <a:gd name="connsiteX10" fmla="*/ 11495115 w 11661368"/>
              <a:gd name="connsiteY10" fmla="*/ 322098 h 6601130"/>
              <a:gd name="connsiteX11" fmla="*/ 11661368 w 11661368"/>
              <a:gd name="connsiteY11" fmla="*/ 1197066 h 6601130"/>
              <a:gd name="connsiteX12" fmla="*/ 11661368 w 11661368"/>
              <a:gd name="connsiteY12" fmla="*/ 5520291 h 6601130"/>
              <a:gd name="connsiteX13" fmla="*/ 10580529 w 11661368"/>
              <a:gd name="connsiteY13" fmla="*/ 6601130 h 6601130"/>
              <a:gd name="connsiteX14" fmla="*/ 1132098 w 11661368"/>
              <a:gd name="connsiteY14" fmla="*/ 6601130 h 6601130"/>
              <a:gd name="connsiteX15" fmla="*/ 51259 w 11661368"/>
              <a:gd name="connsiteY15" fmla="*/ 5520291 h 6601130"/>
              <a:gd name="connsiteX16" fmla="*/ 51259 w 11661368"/>
              <a:gd name="connsiteY16" fmla="*/ 1197066 h 6601130"/>
              <a:gd name="connsiteX0" fmla="*/ 138545 w 11748654"/>
              <a:gd name="connsiteY0" fmla="*/ 1197066 h 6601130"/>
              <a:gd name="connsiteX1" fmla="*/ 249383 w 11748654"/>
              <a:gd name="connsiteY1" fmla="*/ 252826 h 6601130"/>
              <a:gd name="connsiteX2" fmla="*/ 124692 w 11748654"/>
              <a:gd name="connsiteY2" fmla="*/ 169698 h 6601130"/>
              <a:gd name="connsiteX3" fmla="*/ 1219384 w 11748654"/>
              <a:gd name="connsiteY3" fmla="*/ 116227 h 6601130"/>
              <a:gd name="connsiteX4" fmla="*/ 2327563 w 11748654"/>
              <a:gd name="connsiteY4" fmla="*/ 141989 h 6601130"/>
              <a:gd name="connsiteX5" fmla="*/ 3048000 w 11748654"/>
              <a:gd name="connsiteY5" fmla="*/ 17298 h 6601130"/>
              <a:gd name="connsiteX6" fmla="*/ 5624946 w 11748654"/>
              <a:gd name="connsiteY6" fmla="*/ 45007 h 6601130"/>
              <a:gd name="connsiteX7" fmla="*/ 7855527 w 11748654"/>
              <a:gd name="connsiteY7" fmla="*/ 3444 h 6601130"/>
              <a:gd name="connsiteX8" fmla="*/ 9282545 w 11748654"/>
              <a:gd name="connsiteY8" fmla="*/ 169698 h 6601130"/>
              <a:gd name="connsiteX9" fmla="*/ 10667815 w 11748654"/>
              <a:gd name="connsiteY9" fmla="*/ 116227 h 6601130"/>
              <a:gd name="connsiteX10" fmla="*/ 11582401 w 11748654"/>
              <a:gd name="connsiteY10" fmla="*/ 322098 h 6601130"/>
              <a:gd name="connsiteX11" fmla="*/ 11748654 w 11748654"/>
              <a:gd name="connsiteY11" fmla="*/ 1197066 h 6601130"/>
              <a:gd name="connsiteX12" fmla="*/ 11748654 w 11748654"/>
              <a:gd name="connsiteY12" fmla="*/ 5520291 h 6601130"/>
              <a:gd name="connsiteX13" fmla="*/ 10667815 w 11748654"/>
              <a:gd name="connsiteY13" fmla="*/ 6601130 h 6601130"/>
              <a:gd name="connsiteX14" fmla="*/ 1219384 w 11748654"/>
              <a:gd name="connsiteY14" fmla="*/ 6601130 h 6601130"/>
              <a:gd name="connsiteX15" fmla="*/ 138545 w 11748654"/>
              <a:gd name="connsiteY15" fmla="*/ 5520291 h 6601130"/>
              <a:gd name="connsiteX16" fmla="*/ 0 w 11748654"/>
              <a:gd name="connsiteY16" fmla="*/ 2388117 h 6601130"/>
              <a:gd name="connsiteX17" fmla="*/ 138545 w 11748654"/>
              <a:gd name="connsiteY17" fmla="*/ 1197066 h 6601130"/>
              <a:gd name="connsiteX0" fmla="*/ 198421 w 11808530"/>
              <a:gd name="connsiteY0" fmla="*/ 1197066 h 6601130"/>
              <a:gd name="connsiteX1" fmla="*/ 309259 w 11808530"/>
              <a:gd name="connsiteY1" fmla="*/ 252826 h 6601130"/>
              <a:gd name="connsiteX2" fmla="*/ 184568 w 11808530"/>
              <a:gd name="connsiteY2" fmla="*/ 169698 h 6601130"/>
              <a:gd name="connsiteX3" fmla="*/ 1279260 w 11808530"/>
              <a:gd name="connsiteY3" fmla="*/ 116227 h 6601130"/>
              <a:gd name="connsiteX4" fmla="*/ 2387439 w 11808530"/>
              <a:gd name="connsiteY4" fmla="*/ 141989 h 6601130"/>
              <a:gd name="connsiteX5" fmla="*/ 3107876 w 11808530"/>
              <a:gd name="connsiteY5" fmla="*/ 17298 h 6601130"/>
              <a:gd name="connsiteX6" fmla="*/ 5684822 w 11808530"/>
              <a:gd name="connsiteY6" fmla="*/ 45007 h 6601130"/>
              <a:gd name="connsiteX7" fmla="*/ 7915403 w 11808530"/>
              <a:gd name="connsiteY7" fmla="*/ 3444 h 6601130"/>
              <a:gd name="connsiteX8" fmla="*/ 9342421 w 11808530"/>
              <a:gd name="connsiteY8" fmla="*/ 169698 h 6601130"/>
              <a:gd name="connsiteX9" fmla="*/ 10727691 w 11808530"/>
              <a:gd name="connsiteY9" fmla="*/ 116227 h 6601130"/>
              <a:gd name="connsiteX10" fmla="*/ 11642277 w 11808530"/>
              <a:gd name="connsiteY10" fmla="*/ 322098 h 6601130"/>
              <a:gd name="connsiteX11" fmla="*/ 11808530 w 11808530"/>
              <a:gd name="connsiteY11" fmla="*/ 1197066 h 6601130"/>
              <a:gd name="connsiteX12" fmla="*/ 11808530 w 11808530"/>
              <a:gd name="connsiteY12" fmla="*/ 5520291 h 6601130"/>
              <a:gd name="connsiteX13" fmla="*/ 10727691 w 11808530"/>
              <a:gd name="connsiteY13" fmla="*/ 6601130 h 6601130"/>
              <a:gd name="connsiteX14" fmla="*/ 1279260 w 11808530"/>
              <a:gd name="connsiteY14" fmla="*/ 6601130 h 6601130"/>
              <a:gd name="connsiteX15" fmla="*/ 198421 w 11808530"/>
              <a:gd name="connsiteY15" fmla="*/ 5520291 h 6601130"/>
              <a:gd name="connsiteX16" fmla="*/ 4458 w 11808530"/>
              <a:gd name="connsiteY16" fmla="*/ 4480153 h 6601130"/>
              <a:gd name="connsiteX17" fmla="*/ 59876 w 11808530"/>
              <a:gd name="connsiteY17" fmla="*/ 2388117 h 6601130"/>
              <a:gd name="connsiteX18" fmla="*/ 198421 w 11808530"/>
              <a:gd name="connsiteY18" fmla="*/ 1197066 h 6601130"/>
              <a:gd name="connsiteX0" fmla="*/ 198421 w 11808530"/>
              <a:gd name="connsiteY0" fmla="*/ 1197066 h 6601130"/>
              <a:gd name="connsiteX1" fmla="*/ 309259 w 11808530"/>
              <a:gd name="connsiteY1" fmla="*/ 252826 h 6601130"/>
              <a:gd name="connsiteX2" fmla="*/ 184568 w 11808530"/>
              <a:gd name="connsiteY2" fmla="*/ 169698 h 6601130"/>
              <a:gd name="connsiteX3" fmla="*/ 1279260 w 11808530"/>
              <a:gd name="connsiteY3" fmla="*/ 116227 h 6601130"/>
              <a:gd name="connsiteX4" fmla="*/ 2387439 w 11808530"/>
              <a:gd name="connsiteY4" fmla="*/ 141989 h 6601130"/>
              <a:gd name="connsiteX5" fmla="*/ 3107876 w 11808530"/>
              <a:gd name="connsiteY5" fmla="*/ 17298 h 6601130"/>
              <a:gd name="connsiteX6" fmla="*/ 5684822 w 11808530"/>
              <a:gd name="connsiteY6" fmla="*/ 45007 h 6601130"/>
              <a:gd name="connsiteX7" fmla="*/ 7915403 w 11808530"/>
              <a:gd name="connsiteY7" fmla="*/ 3444 h 6601130"/>
              <a:gd name="connsiteX8" fmla="*/ 9342421 w 11808530"/>
              <a:gd name="connsiteY8" fmla="*/ 169698 h 6601130"/>
              <a:gd name="connsiteX9" fmla="*/ 10727691 w 11808530"/>
              <a:gd name="connsiteY9" fmla="*/ 116227 h 6601130"/>
              <a:gd name="connsiteX10" fmla="*/ 11642277 w 11808530"/>
              <a:gd name="connsiteY10" fmla="*/ 322098 h 6601130"/>
              <a:gd name="connsiteX11" fmla="*/ 11808530 w 11808530"/>
              <a:gd name="connsiteY11" fmla="*/ 1197066 h 6601130"/>
              <a:gd name="connsiteX12" fmla="*/ 11808530 w 11808530"/>
              <a:gd name="connsiteY12" fmla="*/ 5520291 h 6601130"/>
              <a:gd name="connsiteX13" fmla="*/ 10727691 w 11808530"/>
              <a:gd name="connsiteY13" fmla="*/ 6601130 h 6601130"/>
              <a:gd name="connsiteX14" fmla="*/ 1279260 w 11808530"/>
              <a:gd name="connsiteY14" fmla="*/ 6601130 h 6601130"/>
              <a:gd name="connsiteX15" fmla="*/ 73730 w 11808530"/>
              <a:gd name="connsiteY15" fmla="*/ 6045717 h 6601130"/>
              <a:gd name="connsiteX16" fmla="*/ 198421 w 11808530"/>
              <a:gd name="connsiteY16" fmla="*/ 5520291 h 6601130"/>
              <a:gd name="connsiteX17" fmla="*/ 4458 w 11808530"/>
              <a:gd name="connsiteY17" fmla="*/ 4480153 h 6601130"/>
              <a:gd name="connsiteX18" fmla="*/ 59876 w 11808530"/>
              <a:gd name="connsiteY18" fmla="*/ 2388117 h 6601130"/>
              <a:gd name="connsiteX19" fmla="*/ 198421 w 11808530"/>
              <a:gd name="connsiteY19" fmla="*/ 1197066 h 6601130"/>
              <a:gd name="connsiteX0" fmla="*/ 198421 w 11808530"/>
              <a:gd name="connsiteY0" fmla="*/ 1197066 h 6601130"/>
              <a:gd name="connsiteX1" fmla="*/ 309259 w 11808530"/>
              <a:gd name="connsiteY1" fmla="*/ 252826 h 6601130"/>
              <a:gd name="connsiteX2" fmla="*/ 184568 w 11808530"/>
              <a:gd name="connsiteY2" fmla="*/ 169698 h 6601130"/>
              <a:gd name="connsiteX3" fmla="*/ 1279260 w 11808530"/>
              <a:gd name="connsiteY3" fmla="*/ 116227 h 6601130"/>
              <a:gd name="connsiteX4" fmla="*/ 2387439 w 11808530"/>
              <a:gd name="connsiteY4" fmla="*/ 141989 h 6601130"/>
              <a:gd name="connsiteX5" fmla="*/ 3107876 w 11808530"/>
              <a:gd name="connsiteY5" fmla="*/ 17298 h 6601130"/>
              <a:gd name="connsiteX6" fmla="*/ 5684822 w 11808530"/>
              <a:gd name="connsiteY6" fmla="*/ 45007 h 6601130"/>
              <a:gd name="connsiteX7" fmla="*/ 7915403 w 11808530"/>
              <a:gd name="connsiteY7" fmla="*/ 3444 h 6601130"/>
              <a:gd name="connsiteX8" fmla="*/ 9342421 w 11808530"/>
              <a:gd name="connsiteY8" fmla="*/ 169698 h 6601130"/>
              <a:gd name="connsiteX9" fmla="*/ 10727691 w 11808530"/>
              <a:gd name="connsiteY9" fmla="*/ 116227 h 6601130"/>
              <a:gd name="connsiteX10" fmla="*/ 11642277 w 11808530"/>
              <a:gd name="connsiteY10" fmla="*/ 322098 h 6601130"/>
              <a:gd name="connsiteX11" fmla="*/ 11808530 w 11808530"/>
              <a:gd name="connsiteY11" fmla="*/ 1197066 h 6601130"/>
              <a:gd name="connsiteX12" fmla="*/ 11808530 w 11808530"/>
              <a:gd name="connsiteY12" fmla="*/ 5520291 h 6601130"/>
              <a:gd name="connsiteX13" fmla="*/ 11656130 w 11808530"/>
              <a:gd name="connsiteY13" fmla="*/ 6308953 h 6601130"/>
              <a:gd name="connsiteX14" fmla="*/ 10727691 w 11808530"/>
              <a:gd name="connsiteY14" fmla="*/ 6601130 h 6601130"/>
              <a:gd name="connsiteX15" fmla="*/ 1279260 w 11808530"/>
              <a:gd name="connsiteY15" fmla="*/ 6601130 h 6601130"/>
              <a:gd name="connsiteX16" fmla="*/ 73730 w 11808530"/>
              <a:gd name="connsiteY16" fmla="*/ 6045717 h 6601130"/>
              <a:gd name="connsiteX17" fmla="*/ 198421 w 11808530"/>
              <a:gd name="connsiteY17" fmla="*/ 5520291 h 6601130"/>
              <a:gd name="connsiteX18" fmla="*/ 4458 w 11808530"/>
              <a:gd name="connsiteY18" fmla="*/ 4480153 h 6601130"/>
              <a:gd name="connsiteX19" fmla="*/ 59876 w 11808530"/>
              <a:gd name="connsiteY19" fmla="*/ 2388117 h 6601130"/>
              <a:gd name="connsiteX20" fmla="*/ 198421 w 11808530"/>
              <a:gd name="connsiteY20" fmla="*/ 1197066 h 6601130"/>
              <a:gd name="connsiteX0" fmla="*/ 198421 w 11864185"/>
              <a:gd name="connsiteY0" fmla="*/ 1197066 h 6601130"/>
              <a:gd name="connsiteX1" fmla="*/ 309259 w 11864185"/>
              <a:gd name="connsiteY1" fmla="*/ 252826 h 6601130"/>
              <a:gd name="connsiteX2" fmla="*/ 184568 w 11864185"/>
              <a:gd name="connsiteY2" fmla="*/ 169698 h 6601130"/>
              <a:gd name="connsiteX3" fmla="*/ 1279260 w 11864185"/>
              <a:gd name="connsiteY3" fmla="*/ 116227 h 6601130"/>
              <a:gd name="connsiteX4" fmla="*/ 2387439 w 11864185"/>
              <a:gd name="connsiteY4" fmla="*/ 141989 h 6601130"/>
              <a:gd name="connsiteX5" fmla="*/ 3107876 w 11864185"/>
              <a:gd name="connsiteY5" fmla="*/ 17298 h 6601130"/>
              <a:gd name="connsiteX6" fmla="*/ 5684822 w 11864185"/>
              <a:gd name="connsiteY6" fmla="*/ 45007 h 6601130"/>
              <a:gd name="connsiteX7" fmla="*/ 7915403 w 11864185"/>
              <a:gd name="connsiteY7" fmla="*/ 3444 h 6601130"/>
              <a:gd name="connsiteX8" fmla="*/ 9342421 w 11864185"/>
              <a:gd name="connsiteY8" fmla="*/ 169698 h 6601130"/>
              <a:gd name="connsiteX9" fmla="*/ 10727691 w 11864185"/>
              <a:gd name="connsiteY9" fmla="*/ 116227 h 6601130"/>
              <a:gd name="connsiteX10" fmla="*/ 11642277 w 11864185"/>
              <a:gd name="connsiteY10" fmla="*/ 322098 h 6601130"/>
              <a:gd name="connsiteX11" fmla="*/ 11808530 w 11864185"/>
              <a:gd name="connsiteY11" fmla="*/ 1197066 h 6601130"/>
              <a:gd name="connsiteX12" fmla="*/ 11863949 w 11864185"/>
              <a:gd name="connsiteY12" fmla="*/ 4812662 h 6601130"/>
              <a:gd name="connsiteX13" fmla="*/ 11808530 w 11864185"/>
              <a:gd name="connsiteY13" fmla="*/ 5520291 h 6601130"/>
              <a:gd name="connsiteX14" fmla="*/ 11656130 w 11864185"/>
              <a:gd name="connsiteY14" fmla="*/ 6308953 h 6601130"/>
              <a:gd name="connsiteX15" fmla="*/ 10727691 w 11864185"/>
              <a:gd name="connsiteY15" fmla="*/ 6601130 h 6601130"/>
              <a:gd name="connsiteX16" fmla="*/ 1279260 w 11864185"/>
              <a:gd name="connsiteY16" fmla="*/ 6601130 h 6601130"/>
              <a:gd name="connsiteX17" fmla="*/ 73730 w 11864185"/>
              <a:gd name="connsiteY17" fmla="*/ 6045717 h 6601130"/>
              <a:gd name="connsiteX18" fmla="*/ 198421 w 11864185"/>
              <a:gd name="connsiteY18" fmla="*/ 5520291 h 6601130"/>
              <a:gd name="connsiteX19" fmla="*/ 4458 w 11864185"/>
              <a:gd name="connsiteY19" fmla="*/ 4480153 h 6601130"/>
              <a:gd name="connsiteX20" fmla="*/ 59876 w 11864185"/>
              <a:gd name="connsiteY20" fmla="*/ 2388117 h 6601130"/>
              <a:gd name="connsiteX21" fmla="*/ 198421 w 11864185"/>
              <a:gd name="connsiteY21" fmla="*/ 1197066 h 6601130"/>
              <a:gd name="connsiteX0" fmla="*/ 198421 w 11893068"/>
              <a:gd name="connsiteY0" fmla="*/ 1197066 h 6601130"/>
              <a:gd name="connsiteX1" fmla="*/ 309259 w 11893068"/>
              <a:gd name="connsiteY1" fmla="*/ 252826 h 6601130"/>
              <a:gd name="connsiteX2" fmla="*/ 184568 w 11893068"/>
              <a:gd name="connsiteY2" fmla="*/ 169698 h 6601130"/>
              <a:gd name="connsiteX3" fmla="*/ 1279260 w 11893068"/>
              <a:gd name="connsiteY3" fmla="*/ 116227 h 6601130"/>
              <a:gd name="connsiteX4" fmla="*/ 2387439 w 11893068"/>
              <a:gd name="connsiteY4" fmla="*/ 141989 h 6601130"/>
              <a:gd name="connsiteX5" fmla="*/ 3107876 w 11893068"/>
              <a:gd name="connsiteY5" fmla="*/ 17298 h 6601130"/>
              <a:gd name="connsiteX6" fmla="*/ 5684822 w 11893068"/>
              <a:gd name="connsiteY6" fmla="*/ 45007 h 6601130"/>
              <a:gd name="connsiteX7" fmla="*/ 7915403 w 11893068"/>
              <a:gd name="connsiteY7" fmla="*/ 3444 h 6601130"/>
              <a:gd name="connsiteX8" fmla="*/ 9342421 w 11893068"/>
              <a:gd name="connsiteY8" fmla="*/ 169698 h 6601130"/>
              <a:gd name="connsiteX9" fmla="*/ 10727691 w 11893068"/>
              <a:gd name="connsiteY9" fmla="*/ 116227 h 6601130"/>
              <a:gd name="connsiteX10" fmla="*/ 11642277 w 11893068"/>
              <a:gd name="connsiteY10" fmla="*/ 322098 h 6601130"/>
              <a:gd name="connsiteX11" fmla="*/ 11808530 w 11893068"/>
              <a:gd name="connsiteY11" fmla="*/ 1197066 h 6601130"/>
              <a:gd name="connsiteX12" fmla="*/ 11891658 w 11893068"/>
              <a:gd name="connsiteY12" fmla="*/ 2221862 h 6601130"/>
              <a:gd name="connsiteX13" fmla="*/ 11863949 w 11893068"/>
              <a:gd name="connsiteY13" fmla="*/ 4812662 h 6601130"/>
              <a:gd name="connsiteX14" fmla="*/ 11808530 w 11893068"/>
              <a:gd name="connsiteY14" fmla="*/ 5520291 h 6601130"/>
              <a:gd name="connsiteX15" fmla="*/ 11656130 w 11893068"/>
              <a:gd name="connsiteY15" fmla="*/ 6308953 h 6601130"/>
              <a:gd name="connsiteX16" fmla="*/ 10727691 w 11893068"/>
              <a:gd name="connsiteY16" fmla="*/ 6601130 h 6601130"/>
              <a:gd name="connsiteX17" fmla="*/ 1279260 w 11893068"/>
              <a:gd name="connsiteY17" fmla="*/ 6601130 h 6601130"/>
              <a:gd name="connsiteX18" fmla="*/ 73730 w 11893068"/>
              <a:gd name="connsiteY18" fmla="*/ 6045717 h 6601130"/>
              <a:gd name="connsiteX19" fmla="*/ 198421 w 11893068"/>
              <a:gd name="connsiteY19" fmla="*/ 5520291 h 6601130"/>
              <a:gd name="connsiteX20" fmla="*/ 4458 w 11893068"/>
              <a:gd name="connsiteY20" fmla="*/ 4480153 h 6601130"/>
              <a:gd name="connsiteX21" fmla="*/ 59876 w 11893068"/>
              <a:gd name="connsiteY21" fmla="*/ 2388117 h 6601130"/>
              <a:gd name="connsiteX22" fmla="*/ 198421 w 11893068"/>
              <a:gd name="connsiteY22" fmla="*/ 1197066 h 6601130"/>
              <a:gd name="connsiteX0" fmla="*/ 198421 w 11893068"/>
              <a:gd name="connsiteY0" fmla="*/ 1197066 h 6601130"/>
              <a:gd name="connsiteX1" fmla="*/ 309259 w 11893068"/>
              <a:gd name="connsiteY1" fmla="*/ 252826 h 6601130"/>
              <a:gd name="connsiteX2" fmla="*/ 184568 w 11893068"/>
              <a:gd name="connsiteY2" fmla="*/ 169698 h 6601130"/>
              <a:gd name="connsiteX3" fmla="*/ 1279260 w 11893068"/>
              <a:gd name="connsiteY3" fmla="*/ 116227 h 6601130"/>
              <a:gd name="connsiteX4" fmla="*/ 2387439 w 11893068"/>
              <a:gd name="connsiteY4" fmla="*/ 141989 h 6601130"/>
              <a:gd name="connsiteX5" fmla="*/ 3107876 w 11893068"/>
              <a:gd name="connsiteY5" fmla="*/ 17298 h 6601130"/>
              <a:gd name="connsiteX6" fmla="*/ 5684822 w 11893068"/>
              <a:gd name="connsiteY6" fmla="*/ 45007 h 6601130"/>
              <a:gd name="connsiteX7" fmla="*/ 7915403 w 11893068"/>
              <a:gd name="connsiteY7" fmla="*/ 3444 h 6601130"/>
              <a:gd name="connsiteX8" fmla="*/ 9342421 w 11893068"/>
              <a:gd name="connsiteY8" fmla="*/ 169698 h 6601130"/>
              <a:gd name="connsiteX9" fmla="*/ 10727691 w 11893068"/>
              <a:gd name="connsiteY9" fmla="*/ 116227 h 6601130"/>
              <a:gd name="connsiteX10" fmla="*/ 11642277 w 11893068"/>
              <a:gd name="connsiteY10" fmla="*/ 322098 h 6601130"/>
              <a:gd name="connsiteX11" fmla="*/ 11808530 w 11893068"/>
              <a:gd name="connsiteY11" fmla="*/ 1197066 h 6601130"/>
              <a:gd name="connsiteX12" fmla="*/ 11891658 w 11893068"/>
              <a:gd name="connsiteY12" fmla="*/ 2221862 h 6601130"/>
              <a:gd name="connsiteX13" fmla="*/ 11863949 w 11893068"/>
              <a:gd name="connsiteY13" fmla="*/ 4812662 h 6601130"/>
              <a:gd name="connsiteX14" fmla="*/ 11808530 w 11893068"/>
              <a:gd name="connsiteY14" fmla="*/ 5520291 h 6601130"/>
              <a:gd name="connsiteX15" fmla="*/ 11656130 w 11893068"/>
              <a:gd name="connsiteY15" fmla="*/ 6308953 h 6601130"/>
              <a:gd name="connsiteX16" fmla="*/ 10727691 w 11893068"/>
              <a:gd name="connsiteY16" fmla="*/ 6601130 h 6601130"/>
              <a:gd name="connsiteX17" fmla="*/ 5961911 w 11893068"/>
              <a:gd name="connsiteY17" fmla="*/ 6516771 h 6601130"/>
              <a:gd name="connsiteX18" fmla="*/ 1279260 w 11893068"/>
              <a:gd name="connsiteY18" fmla="*/ 6601130 h 6601130"/>
              <a:gd name="connsiteX19" fmla="*/ 73730 w 11893068"/>
              <a:gd name="connsiteY19" fmla="*/ 6045717 h 6601130"/>
              <a:gd name="connsiteX20" fmla="*/ 198421 w 11893068"/>
              <a:gd name="connsiteY20" fmla="*/ 5520291 h 6601130"/>
              <a:gd name="connsiteX21" fmla="*/ 4458 w 11893068"/>
              <a:gd name="connsiteY21" fmla="*/ 4480153 h 6601130"/>
              <a:gd name="connsiteX22" fmla="*/ 59876 w 11893068"/>
              <a:gd name="connsiteY22" fmla="*/ 2388117 h 6601130"/>
              <a:gd name="connsiteX23" fmla="*/ 198421 w 11893068"/>
              <a:gd name="connsiteY23" fmla="*/ 1197066 h 6601130"/>
              <a:gd name="connsiteX0" fmla="*/ 198421 w 11893068"/>
              <a:gd name="connsiteY0" fmla="*/ 1197066 h 6646613"/>
              <a:gd name="connsiteX1" fmla="*/ 309259 w 11893068"/>
              <a:gd name="connsiteY1" fmla="*/ 252826 h 6646613"/>
              <a:gd name="connsiteX2" fmla="*/ 184568 w 11893068"/>
              <a:gd name="connsiteY2" fmla="*/ 169698 h 6646613"/>
              <a:gd name="connsiteX3" fmla="*/ 1279260 w 11893068"/>
              <a:gd name="connsiteY3" fmla="*/ 116227 h 6646613"/>
              <a:gd name="connsiteX4" fmla="*/ 2387439 w 11893068"/>
              <a:gd name="connsiteY4" fmla="*/ 141989 h 6646613"/>
              <a:gd name="connsiteX5" fmla="*/ 3107876 w 11893068"/>
              <a:gd name="connsiteY5" fmla="*/ 17298 h 6646613"/>
              <a:gd name="connsiteX6" fmla="*/ 5684822 w 11893068"/>
              <a:gd name="connsiteY6" fmla="*/ 45007 h 6646613"/>
              <a:gd name="connsiteX7" fmla="*/ 7915403 w 11893068"/>
              <a:gd name="connsiteY7" fmla="*/ 3444 h 6646613"/>
              <a:gd name="connsiteX8" fmla="*/ 9342421 w 11893068"/>
              <a:gd name="connsiteY8" fmla="*/ 169698 h 6646613"/>
              <a:gd name="connsiteX9" fmla="*/ 10727691 w 11893068"/>
              <a:gd name="connsiteY9" fmla="*/ 116227 h 6646613"/>
              <a:gd name="connsiteX10" fmla="*/ 11642277 w 11893068"/>
              <a:gd name="connsiteY10" fmla="*/ 322098 h 6646613"/>
              <a:gd name="connsiteX11" fmla="*/ 11808530 w 11893068"/>
              <a:gd name="connsiteY11" fmla="*/ 1197066 h 6646613"/>
              <a:gd name="connsiteX12" fmla="*/ 11891658 w 11893068"/>
              <a:gd name="connsiteY12" fmla="*/ 2221862 h 6646613"/>
              <a:gd name="connsiteX13" fmla="*/ 11863949 w 11893068"/>
              <a:gd name="connsiteY13" fmla="*/ 4812662 h 6646613"/>
              <a:gd name="connsiteX14" fmla="*/ 11808530 w 11893068"/>
              <a:gd name="connsiteY14" fmla="*/ 5520291 h 6646613"/>
              <a:gd name="connsiteX15" fmla="*/ 11656130 w 11893068"/>
              <a:gd name="connsiteY15" fmla="*/ 6308953 h 6646613"/>
              <a:gd name="connsiteX16" fmla="*/ 10727691 w 11893068"/>
              <a:gd name="connsiteY16" fmla="*/ 6601130 h 6646613"/>
              <a:gd name="connsiteX17" fmla="*/ 8441875 w 11893068"/>
              <a:gd name="connsiteY17" fmla="*/ 6641462 h 6646613"/>
              <a:gd name="connsiteX18" fmla="*/ 5961911 w 11893068"/>
              <a:gd name="connsiteY18" fmla="*/ 6516771 h 6646613"/>
              <a:gd name="connsiteX19" fmla="*/ 1279260 w 11893068"/>
              <a:gd name="connsiteY19" fmla="*/ 6601130 h 6646613"/>
              <a:gd name="connsiteX20" fmla="*/ 73730 w 11893068"/>
              <a:gd name="connsiteY20" fmla="*/ 6045717 h 6646613"/>
              <a:gd name="connsiteX21" fmla="*/ 198421 w 11893068"/>
              <a:gd name="connsiteY21" fmla="*/ 5520291 h 6646613"/>
              <a:gd name="connsiteX22" fmla="*/ 4458 w 11893068"/>
              <a:gd name="connsiteY22" fmla="*/ 4480153 h 6646613"/>
              <a:gd name="connsiteX23" fmla="*/ 59876 w 11893068"/>
              <a:gd name="connsiteY23" fmla="*/ 2388117 h 6646613"/>
              <a:gd name="connsiteX24" fmla="*/ 198421 w 11893068"/>
              <a:gd name="connsiteY24" fmla="*/ 1197066 h 6646613"/>
              <a:gd name="connsiteX0" fmla="*/ 198421 w 11893068"/>
              <a:gd name="connsiteY0" fmla="*/ 1197066 h 6655317"/>
              <a:gd name="connsiteX1" fmla="*/ 309259 w 11893068"/>
              <a:gd name="connsiteY1" fmla="*/ 252826 h 6655317"/>
              <a:gd name="connsiteX2" fmla="*/ 184568 w 11893068"/>
              <a:gd name="connsiteY2" fmla="*/ 169698 h 6655317"/>
              <a:gd name="connsiteX3" fmla="*/ 1279260 w 11893068"/>
              <a:gd name="connsiteY3" fmla="*/ 116227 h 6655317"/>
              <a:gd name="connsiteX4" fmla="*/ 2387439 w 11893068"/>
              <a:gd name="connsiteY4" fmla="*/ 141989 h 6655317"/>
              <a:gd name="connsiteX5" fmla="*/ 3107876 w 11893068"/>
              <a:gd name="connsiteY5" fmla="*/ 17298 h 6655317"/>
              <a:gd name="connsiteX6" fmla="*/ 5684822 w 11893068"/>
              <a:gd name="connsiteY6" fmla="*/ 45007 h 6655317"/>
              <a:gd name="connsiteX7" fmla="*/ 7915403 w 11893068"/>
              <a:gd name="connsiteY7" fmla="*/ 3444 h 6655317"/>
              <a:gd name="connsiteX8" fmla="*/ 9342421 w 11893068"/>
              <a:gd name="connsiteY8" fmla="*/ 169698 h 6655317"/>
              <a:gd name="connsiteX9" fmla="*/ 10727691 w 11893068"/>
              <a:gd name="connsiteY9" fmla="*/ 116227 h 6655317"/>
              <a:gd name="connsiteX10" fmla="*/ 11642277 w 11893068"/>
              <a:gd name="connsiteY10" fmla="*/ 322098 h 6655317"/>
              <a:gd name="connsiteX11" fmla="*/ 11808530 w 11893068"/>
              <a:gd name="connsiteY11" fmla="*/ 1197066 h 6655317"/>
              <a:gd name="connsiteX12" fmla="*/ 11891658 w 11893068"/>
              <a:gd name="connsiteY12" fmla="*/ 2221862 h 6655317"/>
              <a:gd name="connsiteX13" fmla="*/ 11863949 w 11893068"/>
              <a:gd name="connsiteY13" fmla="*/ 4812662 h 6655317"/>
              <a:gd name="connsiteX14" fmla="*/ 11808530 w 11893068"/>
              <a:gd name="connsiteY14" fmla="*/ 5520291 h 6655317"/>
              <a:gd name="connsiteX15" fmla="*/ 11656130 w 11893068"/>
              <a:gd name="connsiteY15" fmla="*/ 6308953 h 6655317"/>
              <a:gd name="connsiteX16" fmla="*/ 10727691 w 11893068"/>
              <a:gd name="connsiteY16" fmla="*/ 6601130 h 6655317"/>
              <a:gd name="connsiteX17" fmla="*/ 8441875 w 11893068"/>
              <a:gd name="connsiteY17" fmla="*/ 6641462 h 6655317"/>
              <a:gd name="connsiteX18" fmla="*/ 5961911 w 11893068"/>
              <a:gd name="connsiteY18" fmla="*/ 6516771 h 6655317"/>
              <a:gd name="connsiteX19" fmla="*/ 3592784 w 11893068"/>
              <a:gd name="connsiteY19" fmla="*/ 6655317 h 6655317"/>
              <a:gd name="connsiteX20" fmla="*/ 1279260 w 11893068"/>
              <a:gd name="connsiteY20" fmla="*/ 6601130 h 6655317"/>
              <a:gd name="connsiteX21" fmla="*/ 73730 w 11893068"/>
              <a:gd name="connsiteY21" fmla="*/ 6045717 h 6655317"/>
              <a:gd name="connsiteX22" fmla="*/ 198421 w 11893068"/>
              <a:gd name="connsiteY22" fmla="*/ 5520291 h 6655317"/>
              <a:gd name="connsiteX23" fmla="*/ 4458 w 11893068"/>
              <a:gd name="connsiteY23" fmla="*/ 4480153 h 6655317"/>
              <a:gd name="connsiteX24" fmla="*/ 59876 w 11893068"/>
              <a:gd name="connsiteY24" fmla="*/ 2388117 h 6655317"/>
              <a:gd name="connsiteX25" fmla="*/ 198421 w 11893068"/>
              <a:gd name="connsiteY25" fmla="*/ 1197066 h 6655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1893068" h="6655317">
                <a:moveTo>
                  <a:pt x="198421" y="1197066"/>
                </a:moveTo>
                <a:cubicBezTo>
                  <a:pt x="260767" y="330700"/>
                  <a:pt x="129119" y="432966"/>
                  <a:pt x="309259" y="252826"/>
                </a:cubicBezTo>
                <a:cubicBezTo>
                  <a:pt x="339277" y="74671"/>
                  <a:pt x="45992" y="197083"/>
                  <a:pt x="184568" y="169698"/>
                </a:cubicBezTo>
                <a:cubicBezTo>
                  <a:pt x="323144" y="142313"/>
                  <a:pt x="923660" y="130081"/>
                  <a:pt x="1279260" y="116227"/>
                </a:cubicBezTo>
                <a:cubicBezTo>
                  <a:pt x="1634860" y="102373"/>
                  <a:pt x="2080361" y="144623"/>
                  <a:pt x="2387439" y="141989"/>
                </a:cubicBezTo>
                <a:cubicBezTo>
                  <a:pt x="2694517" y="139355"/>
                  <a:pt x="2558312" y="33462"/>
                  <a:pt x="3107876" y="17298"/>
                </a:cubicBezTo>
                <a:cubicBezTo>
                  <a:pt x="3657440" y="1134"/>
                  <a:pt x="4911277" y="26534"/>
                  <a:pt x="5684822" y="45007"/>
                </a:cubicBezTo>
                <a:cubicBezTo>
                  <a:pt x="6458367" y="63480"/>
                  <a:pt x="7305803" y="-17338"/>
                  <a:pt x="7915403" y="3444"/>
                </a:cubicBezTo>
                <a:cubicBezTo>
                  <a:pt x="8525003" y="24226"/>
                  <a:pt x="8845997" y="171683"/>
                  <a:pt x="9342421" y="169698"/>
                </a:cubicBezTo>
                <a:lnTo>
                  <a:pt x="10727691" y="116227"/>
                </a:lnTo>
                <a:cubicBezTo>
                  <a:pt x="12406369" y="150539"/>
                  <a:pt x="11462137" y="141958"/>
                  <a:pt x="11642277" y="322098"/>
                </a:cubicBezTo>
                <a:cubicBezTo>
                  <a:pt x="11822417" y="502238"/>
                  <a:pt x="11783130" y="878130"/>
                  <a:pt x="11808530" y="1197066"/>
                </a:cubicBezTo>
                <a:cubicBezTo>
                  <a:pt x="11833930" y="1516003"/>
                  <a:pt x="11882422" y="1619263"/>
                  <a:pt x="11891658" y="2221862"/>
                </a:cubicBezTo>
                <a:cubicBezTo>
                  <a:pt x="11900895" y="2824461"/>
                  <a:pt x="11861640" y="4265233"/>
                  <a:pt x="11863949" y="4812662"/>
                </a:cubicBezTo>
                <a:lnTo>
                  <a:pt x="11808530" y="5520291"/>
                </a:lnTo>
                <a:cubicBezTo>
                  <a:pt x="11757730" y="6363036"/>
                  <a:pt x="11836270" y="6128813"/>
                  <a:pt x="11656130" y="6308953"/>
                </a:cubicBezTo>
                <a:cubicBezTo>
                  <a:pt x="11475990" y="6489093"/>
                  <a:pt x="11265709" y="6561876"/>
                  <a:pt x="10727691" y="6601130"/>
                </a:cubicBezTo>
                <a:cubicBezTo>
                  <a:pt x="10189673" y="6640384"/>
                  <a:pt x="9236172" y="6655522"/>
                  <a:pt x="8441875" y="6641462"/>
                </a:cubicBezTo>
                <a:cubicBezTo>
                  <a:pt x="7647578" y="6627402"/>
                  <a:pt x="6777020" y="6535244"/>
                  <a:pt x="5961911" y="6516771"/>
                </a:cubicBezTo>
                <a:cubicBezTo>
                  <a:pt x="5158347" y="6521389"/>
                  <a:pt x="4396348" y="6650699"/>
                  <a:pt x="3592784" y="6655317"/>
                </a:cubicBezTo>
                <a:lnTo>
                  <a:pt x="1279260" y="6601130"/>
                </a:lnTo>
                <a:cubicBezTo>
                  <a:pt x="-461764" y="6494707"/>
                  <a:pt x="253870" y="6225857"/>
                  <a:pt x="73730" y="6045717"/>
                </a:cubicBezTo>
                <a:cubicBezTo>
                  <a:pt x="-106410" y="5865577"/>
                  <a:pt x="244603" y="5767364"/>
                  <a:pt x="198421" y="5520291"/>
                </a:cubicBezTo>
                <a:cubicBezTo>
                  <a:pt x="13663" y="5162177"/>
                  <a:pt x="27549" y="5002182"/>
                  <a:pt x="4458" y="4480153"/>
                </a:cubicBezTo>
                <a:cubicBezTo>
                  <a:pt x="-18633" y="3958124"/>
                  <a:pt x="55258" y="2930680"/>
                  <a:pt x="59876" y="2388117"/>
                </a:cubicBezTo>
                <a:lnTo>
                  <a:pt x="198421" y="1197066"/>
                </a:lnTo>
                <a:close/>
              </a:path>
            </a:pathLst>
          </a:cu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78DACB82-43BC-45B0-AFA4-6E0D3CCE8CA6}"/>
              </a:ext>
            </a:extLst>
          </p:cNvPr>
          <p:cNvSpPr/>
          <p:nvPr/>
        </p:nvSpPr>
        <p:spPr>
          <a:xfrm>
            <a:off x="1052132" y="3943350"/>
            <a:ext cx="10087736" cy="2552700"/>
          </a:xfrm>
          <a:prstGeom prst="roundRect">
            <a:avLst/>
          </a:prstGeom>
          <a:solidFill>
            <a:srgbClr val="FDEBC4"/>
          </a:solidFill>
          <a:ln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just">
              <a:spcAft>
                <a:spcPts val="800"/>
              </a:spcAft>
            </a:pPr>
            <a:r>
              <a:rPr lang="vi-VN" sz="2800" b="1" dirty="0">
                <a:solidFill>
                  <a:srgbClr val="00206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Con người sử dụng thực vật và động vật để:</a:t>
            </a:r>
          </a:p>
          <a:p>
            <a:pPr marL="457200" lvl="0" indent="-45720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vi-VN" sz="2800" b="1" dirty="0">
                <a:solidFill>
                  <a:srgbClr val="00206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Làm lương thực, thực phẩm.</a:t>
            </a:r>
          </a:p>
          <a:p>
            <a:pPr marL="457200" lvl="0" indent="-45720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vi-VN" sz="2800" b="1" dirty="0">
                <a:solidFill>
                  <a:srgbClr val="00206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Làm các đồ dùng, nội thất trong gia đình.</a:t>
            </a:r>
          </a:p>
          <a:p>
            <a:pPr marL="457200" lvl="0" indent="-45720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vi-VN" sz="2800" b="1" dirty="0">
                <a:solidFill>
                  <a:srgbClr val="00206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Làm đồ uống.</a:t>
            </a:r>
          </a:p>
          <a:p>
            <a:pPr marL="457200" lvl="0" indent="-45720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vi-VN" sz="2800" b="1" dirty="0">
                <a:solidFill>
                  <a:srgbClr val="00206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Làm thực phẩm dinh dưỡng, thực phẩm chức năng, thuốc.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CB1DCD1-20CE-43FD-9412-CE2C08373D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4300" y="140469"/>
            <a:ext cx="4295775" cy="3665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932652"/>
      </p:ext>
    </p:extLst>
  </p:cSld>
  <p:clrMapOvr>
    <a:masterClrMapping/>
  </p:clrMapOvr>
  <p:transition spd="slow"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19">
            <a:extLst>
              <a:ext uri="{FF2B5EF4-FFF2-40B4-BE49-F238E27FC236}">
                <a16:creationId xmlns:a16="http://schemas.microsoft.com/office/drawing/2014/main" id="{E4CA4537-4A08-436C-8D23-0BA58AEE410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25" t="9355" r="3020" b="4895"/>
          <a:stretch/>
        </p:blipFill>
        <p:spPr>
          <a:xfrm>
            <a:off x="742950" y="82047"/>
            <a:ext cx="9318301" cy="5753709"/>
          </a:xfrm>
          <a:prstGeom prst="rect">
            <a:avLst/>
          </a:prstGeom>
        </p:spPr>
      </p:pic>
      <p:pic>
        <p:nvPicPr>
          <p:cNvPr id="10" name="图片 33">
            <a:extLst>
              <a:ext uri="{FF2B5EF4-FFF2-40B4-BE49-F238E27FC236}">
                <a16:creationId xmlns:a16="http://schemas.microsoft.com/office/drawing/2014/main" id="{42A7FA1D-E836-4F92-876D-B59FDAAA247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967" t="14882" r="11490" b="60222"/>
          <a:stretch/>
        </p:blipFill>
        <p:spPr>
          <a:xfrm>
            <a:off x="-256661" y="-65115"/>
            <a:ext cx="2592108" cy="238274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62573A3-DE2E-4C6F-8F5D-BDDE5505317E}"/>
              </a:ext>
            </a:extLst>
          </p:cNvPr>
          <p:cNvSpPr txBox="1"/>
          <p:nvPr/>
        </p:nvSpPr>
        <p:spPr>
          <a:xfrm>
            <a:off x="1323567" y="1351061"/>
            <a:ext cx="796013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4400" b="1" dirty="0">
                <a:solidFill>
                  <a:srgbClr val="00B0F0"/>
                </a:solidFill>
                <a:ea typeface="Cambria" panose="02040503050406030204" pitchFamily="18" charset="0"/>
              </a:rPr>
              <a:t> 2. </a:t>
            </a:r>
            <a:r>
              <a:rPr lang="en-US" sz="4400" b="1" dirty="0" err="1">
                <a:solidFill>
                  <a:srgbClr val="00B0F0"/>
                </a:solidFill>
                <a:ea typeface="Cambria" panose="02040503050406030204" pitchFamily="18" charset="0"/>
              </a:rPr>
              <a:t>Kể</a:t>
            </a:r>
            <a:r>
              <a:rPr lang="en-US" sz="4400" b="1" dirty="0">
                <a:solidFill>
                  <a:srgbClr val="00B0F0"/>
                </a:solidFill>
                <a:ea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srgbClr val="00B0F0"/>
                </a:solidFill>
                <a:ea typeface="Cambria" panose="02040503050406030204" pitchFamily="18" charset="0"/>
              </a:rPr>
              <a:t>thêm</a:t>
            </a:r>
            <a:r>
              <a:rPr lang="en-US" sz="4400" b="1" dirty="0">
                <a:solidFill>
                  <a:srgbClr val="00B0F0"/>
                </a:solidFill>
                <a:ea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srgbClr val="00B0F0"/>
                </a:solidFill>
                <a:ea typeface="Cambria" panose="02040503050406030204" pitchFamily="18" charset="0"/>
              </a:rPr>
              <a:t>một</a:t>
            </a:r>
            <a:r>
              <a:rPr lang="en-US" sz="4400" b="1" dirty="0">
                <a:solidFill>
                  <a:srgbClr val="00B0F0"/>
                </a:solidFill>
                <a:ea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srgbClr val="00B0F0"/>
                </a:solidFill>
                <a:ea typeface="Cambria" panose="02040503050406030204" pitchFamily="18" charset="0"/>
              </a:rPr>
              <a:t>số</a:t>
            </a:r>
            <a:r>
              <a:rPr lang="en-US" sz="4400" b="1" dirty="0">
                <a:solidFill>
                  <a:srgbClr val="00B0F0"/>
                </a:solidFill>
                <a:ea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srgbClr val="00B0F0"/>
                </a:solidFill>
                <a:ea typeface="Cambria" panose="02040503050406030204" pitchFamily="18" charset="0"/>
              </a:rPr>
              <a:t>việc</a:t>
            </a:r>
            <a:r>
              <a:rPr lang="en-US" sz="4400" b="1" dirty="0">
                <a:solidFill>
                  <a:srgbClr val="00B0F0"/>
                </a:solidFill>
                <a:ea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srgbClr val="00B0F0"/>
                </a:solidFill>
                <a:ea typeface="Cambria" panose="02040503050406030204" pitchFamily="18" charset="0"/>
              </a:rPr>
              <a:t>sử</a:t>
            </a:r>
            <a:r>
              <a:rPr lang="en-US" sz="4400" b="1" dirty="0">
                <a:solidFill>
                  <a:srgbClr val="00B0F0"/>
                </a:solidFill>
                <a:ea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srgbClr val="00B0F0"/>
                </a:solidFill>
                <a:ea typeface="Cambria" panose="02040503050406030204" pitchFamily="18" charset="0"/>
              </a:rPr>
              <a:t>dụng</a:t>
            </a:r>
            <a:r>
              <a:rPr lang="en-US" sz="4400" b="1" dirty="0">
                <a:solidFill>
                  <a:srgbClr val="00B0F0"/>
                </a:solidFill>
                <a:ea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srgbClr val="00B0F0"/>
                </a:solidFill>
                <a:ea typeface="Cambria" panose="02040503050406030204" pitchFamily="18" charset="0"/>
              </a:rPr>
              <a:t>thực</a:t>
            </a:r>
            <a:r>
              <a:rPr lang="en-US" sz="4400" b="1" dirty="0">
                <a:solidFill>
                  <a:srgbClr val="00B0F0"/>
                </a:solidFill>
                <a:ea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srgbClr val="00B0F0"/>
                </a:solidFill>
                <a:ea typeface="Cambria" panose="02040503050406030204" pitchFamily="18" charset="0"/>
              </a:rPr>
              <a:t>vật</a:t>
            </a:r>
            <a:r>
              <a:rPr lang="en-US" sz="4400" b="1" dirty="0">
                <a:solidFill>
                  <a:srgbClr val="00B0F0"/>
                </a:solidFill>
                <a:ea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srgbClr val="00B0F0"/>
                </a:solidFill>
                <a:ea typeface="Cambria" panose="02040503050406030204" pitchFamily="18" charset="0"/>
              </a:rPr>
              <a:t>và</a:t>
            </a:r>
            <a:r>
              <a:rPr lang="en-US" sz="4400" b="1" dirty="0">
                <a:solidFill>
                  <a:srgbClr val="00B0F0"/>
                </a:solidFill>
                <a:ea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srgbClr val="00B0F0"/>
                </a:solidFill>
                <a:ea typeface="Cambria" panose="02040503050406030204" pitchFamily="18" charset="0"/>
              </a:rPr>
              <a:t>động</a:t>
            </a:r>
            <a:r>
              <a:rPr lang="en-US" sz="4400" b="1" dirty="0">
                <a:solidFill>
                  <a:srgbClr val="00B0F0"/>
                </a:solidFill>
                <a:ea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srgbClr val="00B0F0"/>
                </a:solidFill>
                <a:ea typeface="Cambria" panose="02040503050406030204" pitchFamily="18" charset="0"/>
              </a:rPr>
              <a:t>vật</a:t>
            </a:r>
            <a:r>
              <a:rPr lang="en-US" sz="4400" b="1" dirty="0">
                <a:solidFill>
                  <a:srgbClr val="00B0F0"/>
                </a:solidFill>
                <a:ea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srgbClr val="00B0F0"/>
                </a:solidFill>
                <a:ea typeface="Cambria" panose="02040503050406030204" pitchFamily="18" charset="0"/>
              </a:rPr>
              <a:t>trong</a:t>
            </a:r>
            <a:r>
              <a:rPr lang="en-US" sz="4400" b="1" dirty="0">
                <a:solidFill>
                  <a:srgbClr val="00B0F0"/>
                </a:solidFill>
                <a:ea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srgbClr val="00B0F0"/>
                </a:solidFill>
                <a:ea typeface="Cambria" panose="02040503050406030204" pitchFamily="18" charset="0"/>
              </a:rPr>
              <a:t>đời</a:t>
            </a:r>
            <a:r>
              <a:rPr lang="en-US" sz="4400" b="1" dirty="0">
                <a:solidFill>
                  <a:srgbClr val="00B0F0"/>
                </a:solidFill>
                <a:ea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srgbClr val="00B0F0"/>
                </a:solidFill>
                <a:ea typeface="Cambria" panose="02040503050406030204" pitchFamily="18" charset="0"/>
              </a:rPr>
              <a:t>sống</a:t>
            </a:r>
            <a:r>
              <a:rPr lang="en-US" sz="4400" b="1" dirty="0">
                <a:solidFill>
                  <a:srgbClr val="00B0F0"/>
                </a:solidFill>
                <a:ea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srgbClr val="00B0F0"/>
                </a:solidFill>
                <a:ea typeface="Cambria" panose="02040503050406030204" pitchFamily="18" charset="0"/>
              </a:rPr>
              <a:t>mà</a:t>
            </a:r>
            <a:r>
              <a:rPr lang="en-US" sz="4400" b="1" dirty="0">
                <a:solidFill>
                  <a:srgbClr val="00B0F0"/>
                </a:solidFill>
                <a:ea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srgbClr val="00B0F0"/>
                </a:solidFill>
                <a:ea typeface="Cambria" panose="02040503050406030204" pitchFamily="18" charset="0"/>
              </a:rPr>
              <a:t>em</a:t>
            </a:r>
            <a:r>
              <a:rPr lang="en-US" sz="4400" b="1" dirty="0">
                <a:solidFill>
                  <a:srgbClr val="00B0F0"/>
                </a:solidFill>
                <a:ea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srgbClr val="00B0F0"/>
                </a:solidFill>
                <a:ea typeface="Cambria" panose="02040503050406030204" pitchFamily="18" charset="0"/>
              </a:rPr>
              <a:t>biết</a:t>
            </a:r>
            <a:r>
              <a:rPr lang="en-US" sz="4400" b="1" dirty="0">
                <a:solidFill>
                  <a:srgbClr val="00B0F0"/>
                </a:solidFill>
                <a:ea typeface="Cambria" panose="02040503050406030204" pitchFamily="18" charset="0"/>
              </a:rPr>
              <a:t>.</a:t>
            </a:r>
            <a:endParaRPr kumimoji="0" lang="vi-VN" sz="3200" b="1" i="0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ea typeface="Cambria" panose="02040503050406030204" pitchFamily="18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C95A295-AF60-4508-B067-1030EEFA25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20100" y="3030494"/>
            <a:ext cx="3371850" cy="3827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316257"/>
      </p:ext>
    </p:extLst>
  </p:cSld>
  <p:clrMapOvr>
    <a:masterClrMapping/>
  </p:clrMapOvr>
  <p:transition spd="slow"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theme/theme1.xml><?xml version="1.0" encoding="utf-8"?>
<a:theme xmlns:a="http://schemas.openxmlformats.org/drawingml/2006/main" name="1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8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​​">
  <a:themeElements>
    <a:clrScheme name="自定义 2">
      <a:dk1>
        <a:srgbClr val="000000"/>
      </a:dk1>
      <a:lt1>
        <a:srgbClr val="FFFFFF"/>
      </a:lt1>
      <a:dk2>
        <a:srgbClr val="FFFFFF"/>
      </a:dk2>
      <a:lt2>
        <a:srgbClr val="ECECEC"/>
      </a:lt2>
      <a:accent1>
        <a:srgbClr val="7B4126"/>
      </a:accent1>
      <a:accent2>
        <a:srgbClr val="59A332"/>
      </a:accent2>
      <a:accent3>
        <a:srgbClr val="9FCA45"/>
      </a:accent3>
      <a:accent4>
        <a:srgbClr val="84C6D0"/>
      </a:accent4>
      <a:accent5>
        <a:srgbClr val="E5C989"/>
      </a:accent5>
      <a:accent6>
        <a:srgbClr val="FFFFFF"/>
      </a:accent6>
      <a:hlink>
        <a:srgbClr val="7030A0"/>
      </a:hlink>
      <a:folHlink>
        <a:srgbClr val="AFB2B4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424</Words>
  <Application>Microsoft Office PowerPoint</Application>
  <PresentationFormat>Widescreen</PresentationFormat>
  <Paragraphs>49</Paragraphs>
  <Slides>26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26</vt:i4>
      </vt:variant>
    </vt:vector>
  </HeadingPairs>
  <TitlesOfParts>
    <vt:vector size="40" baseType="lpstr">
      <vt:lpstr>Arial</vt:lpstr>
      <vt:lpstr>Calibri</vt:lpstr>
      <vt:lpstr>Calibri Light</vt:lpstr>
      <vt:lpstr>Cambria</vt:lpstr>
      <vt:lpstr>等线</vt:lpstr>
      <vt:lpstr>等线 Light</vt:lpstr>
      <vt:lpstr>Times New Roman</vt:lpstr>
      <vt:lpstr>UTM Avo</vt:lpstr>
      <vt:lpstr>思源黑体 CN</vt:lpstr>
      <vt:lpstr>1_Office Theme</vt:lpstr>
      <vt:lpstr>Custom Design</vt:lpstr>
      <vt:lpstr>3_Office Theme</vt:lpstr>
      <vt:lpstr>8_Office Theme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Administrator</cp:lastModifiedBy>
  <cp:revision>29</cp:revision>
  <dcterms:created xsi:type="dcterms:W3CDTF">2022-10-25T10:02:19Z</dcterms:created>
  <dcterms:modified xsi:type="dcterms:W3CDTF">2024-06-20T00:12:16Z</dcterms:modified>
</cp:coreProperties>
</file>