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7" r:id="rId2"/>
    <p:sldMasterId id="2147483689" r:id="rId3"/>
    <p:sldMasterId id="2147483701" r:id="rId4"/>
    <p:sldMasterId id="2147483703" r:id="rId5"/>
    <p:sldMasterId id="2147483716" r:id="rId6"/>
  </p:sldMasterIdLst>
  <p:notesMasterIdLst>
    <p:notesMasterId r:id="rId36"/>
  </p:notesMasterIdLst>
  <p:sldIdLst>
    <p:sldId id="257" r:id="rId7"/>
    <p:sldId id="327" r:id="rId8"/>
    <p:sldId id="443" r:id="rId9"/>
    <p:sldId id="444" r:id="rId10"/>
    <p:sldId id="256" r:id="rId11"/>
    <p:sldId id="284" r:id="rId12"/>
    <p:sldId id="437" r:id="rId13"/>
    <p:sldId id="315" r:id="rId14"/>
    <p:sldId id="371" r:id="rId15"/>
    <p:sldId id="445" r:id="rId16"/>
    <p:sldId id="264" r:id="rId17"/>
    <p:sldId id="304" r:id="rId18"/>
    <p:sldId id="446" r:id="rId19"/>
    <p:sldId id="288" r:id="rId20"/>
    <p:sldId id="456" r:id="rId21"/>
    <p:sldId id="457" r:id="rId22"/>
    <p:sldId id="458" r:id="rId23"/>
    <p:sldId id="317" r:id="rId24"/>
    <p:sldId id="260" r:id="rId25"/>
    <p:sldId id="459" r:id="rId26"/>
    <p:sldId id="306" r:id="rId27"/>
    <p:sldId id="533" r:id="rId28"/>
    <p:sldId id="532" r:id="rId29"/>
    <p:sldId id="530" r:id="rId30"/>
    <p:sldId id="531" r:id="rId31"/>
    <p:sldId id="442" r:id="rId32"/>
    <p:sldId id="299" r:id="rId33"/>
    <p:sldId id="323" r:id="rId34"/>
    <p:sldId id="324" r:id="rId35"/>
  </p:sldIdLst>
  <p:sldSz cx="11430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60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hánh Nguyễn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08" y="84"/>
      </p:cViewPr>
      <p:guideLst>
        <p:guide orient="horz" pos="2160"/>
        <p:guide pos="360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AAEC37-0712-4C68-8DD5-7552A7C46520}" type="datetimeFigureOut">
              <a:rPr lang="en-SG" smtClean="0"/>
              <a:t>14/11/2023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1143000"/>
            <a:ext cx="5143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38D79-61E2-4A6A-81DE-91AD6330803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40226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38D79-61E2-4A6A-81DE-91AD63308038}" type="slidenum">
              <a:rPr lang="en-SG" smtClean="0"/>
              <a:t>5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111516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685800"/>
            <a:ext cx="5715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9F448D-067C-4AA7-8944-0B61205DCB44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8914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9F448D-067C-4AA7-8944-0B61205DCB44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541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9F448D-067C-4AA7-8944-0B61205DCB44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89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ỗ dành sẵn cho Ghi chú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Số Trang chiế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35E2820-AFE1-45FA-949E-17BDB534E1D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27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2130426"/>
            <a:ext cx="97155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3886200"/>
            <a:ext cx="8001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86750" y="274639"/>
            <a:ext cx="25717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274639"/>
            <a:ext cx="75247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solidFill>
          <a:schemeClr val="lt2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/>
          <p:nvPr/>
        </p:nvSpPr>
        <p:spPr>
          <a:xfrm rot="2523318">
            <a:off x="273368" y="-614320"/>
            <a:ext cx="6659243" cy="727204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53" name="Google Shape;53;p3"/>
          <p:cNvSpPr txBox="1">
            <a:spLocks noGrp="1"/>
          </p:cNvSpPr>
          <p:nvPr>
            <p:ph type="ctrTitle"/>
          </p:nvPr>
        </p:nvSpPr>
        <p:spPr>
          <a:xfrm>
            <a:off x="857250" y="2111133"/>
            <a:ext cx="55470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55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9pPr>
          </a:lstStyle>
          <a:p>
            <a:endParaRPr/>
          </a:p>
        </p:txBody>
      </p:sp>
      <p:sp>
        <p:nvSpPr>
          <p:cNvPr id="54" name="Google Shape;54;p3"/>
          <p:cNvSpPr txBox="1">
            <a:spLocks noGrp="1"/>
          </p:cNvSpPr>
          <p:nvPr>
            <p:ph type="subTitle" idx="1"/>
          </p:nvPr>
        </p:nvSpPr>
        <p:spPr>
          <a:xfrm>
            <a:off x="857250" y="3786735"/>
            <a:ext cx="55470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25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225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225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25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25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25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25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25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22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3"/>
          <p:cNvSpPr/>
          <p:nvPr/>
        </p:nvSpPr>
        <p:spPr>
          <a:xfrm rot="6668499">
            <a:off x="6579211" y="5055866"/>
            <a:ext cx="1189645" cy="828494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56" name="Google Shape;56;p3"/>
          <p:cNvSpPr/>
          <p:nvPr/>
        </p:nvSpPr>
        <p:spPr>
          <a:xfrm rot="-3835491">
            <a:off x="6525515" y="5286073"/>
            <a:ext cx="622720" cy="529105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57" name="Google Shape;57;p3"/>
          <p:cNvSpPr/>
          <p:nvPr/>
        </p:nvSpPr>
        <p:spPr>
          <a:xfrm rot="-6648350">
            <a:off x="10526109" y="871191"/>
            <a:ext cx="1230440" cy="947165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58" name="Google Shape;58;p3"/>
          <p:cNvSpPr/>
          <p:nvPr/>
        </p:nvSpPr>
        <p:spPr>
          <a:xfrm rot="-2488733">
            <a:off x="10311318" y="5106890"/>
            <a:ext cx="1242240" cy="98421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59" name="Google Shape;59;p3"/>
          <p:cNvSpPr/>
          <p:nvPr/>
        </p:nvSpPr>
        <p:spPr>
          <a:xfrm rot="-10736906">
            <a:off x="10511984" y="3167616"/>
            <a:ext cx="1031534" cy="997051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60" name="Google Shape;60;p3"/>
          <p:cNvSpPr/>
          <p:nvPr/>
        </p:nvSpPr>
        <p:spPr>
          <a:xfrm rot="-9528265">
            <a:off x="10593024" y="3644047"/>
            <a:ext cx="524617" cy="566721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61" name="Google Shape;61;p3"/>
          <p:cNvSpPr/>
          <p:nvPr/>
        </p:nvSpPr>
        <p:spPr>
          <a:xfrm rot="10491037">
            <a:off x="7988772" y="3162088"/>
            <a:ext cx="1214041" cy="1349283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62" name="Google Shape;62;p3"/>
          <p:cNvSpPr/>
          <p:nvPr/>
        </p:nvSpPr>
        <p:spPr>
          <a:xfrm rot="-7367623">
            <a:off x="8541345" y="4095858"/>
            <a:ext cx="729807" cy="700458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63" name="Google Shape;63;p3"/>
          <p:cNvSpPr/>
          <p:nvPr/>
        </p:nvSpPr>
        <p:spPr>
          <a:xfrm rot="-10076712">
            <a:off x="10345022" y="3267535"/>
            <a:ext cx="1162913" cy="928907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64" name="Google Shape;64;p3"/>
          <p:cNvSpPr/>
          <p:nvPr/>
        </p:nvSpPr>
        <p:spPr>
          <a:xfrm rot="1200934">
            <a:off x="8252242" y="2995678"/>
            <a:ext cx="1179959" cy="1384019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65" name="Google Shape;65;p3"/>
          <p:cNvSpPr/>
          <p:nvPr/>
        </p:nvSpPr>
        <p:spPr>
          <a:xfrm rot="-2801891">
            <a:off x="10406538" y="572931"/>
            <a:ext cx="990460" cy="1457686"/>
          </a:xfrm>
          <a:custGeom>
            <a:avLst/>
            <a:gdLst/>
            <a:ahLst/>
            <a:cxnLst/>
            <a:rect l="l" t="t" r="r" b="b"/>
            <a:pathLst>
              <a:path w="27369" h="42965" extrusionOk="0">
                <a:moveTo>
                  <a:pt x="7709" y="23066"/>
                </a:moveTo>
                <a:lnTo>
                  <a:pt x="7530" y="23125"/>
                </a:lnTo>
                <a:lnTo>
                  <a:pt x="7350" y="23185"/>
                </a:lnTo>
                <a:lnTo>
                  <a:pt x="7291" y="23305"/>
                </a:lnTo>
                <a:lnTo>
                  <a:pt x="7231" y="23424"/>
                </a:lnTo>
                <a:lnTo>
                  <a:pt x="7231" y="23544"/>
                </a:lnTo>
                <a:lnTo>
                  <a:pt x="7231" y="23723"/>
                </a:lnTo>
                <a:lnTo>
                  <a:pt x="7350" y="24022"/>
                </a:lnTo>
                <a:lnTo>
                  <a:pt x="7589" y="24201"/>
                </a:lnTo>
                <a:lnTo>
                  <a:pt x="7709" y="24320"/>
                </a:lnTo>
                <a:lnTo>
                  <a:pt x="7948" y="24320"/>
                </a:lnTo>
                <a:lnTo>
                  <a:pt x="8067" y="24261"/>
                </a:lnTo>
                <a:lnTo>
                  <a:pt x="8187" y="24141"/>
                </a:lnTo>
                <a:lnTo>
                  <a:pt x="8306" y="23962"/>
                </a:lnTo>
                <a:lnTo>
                  <a:pt x="8366" y="23783"/>
                </a:lnTo>
                <a:lnTo>
                  <a:pt x="8366" y="23603"/>
                </a:lnTo>
                <a:lnTo>
                  <a:pt x="8306" y="23484"/>
                </a:lnTo>
                <a:lnTo>
                  <a:pt x="8247" y="23305"/>
                </a:lnTo>
                <a:lnTo>
                  <a:pt x="8187" y="23185"/>
                </a:lnTo>
                <a:lnTo>
                  <a:pt x="8067" y="23125"/>
                </a:lnTo>
                <a:lnTo>
                  <a:pt x="7888" y="23066"/>
                </a:lnTo>
                <a:close/>
                <a:moveTo>
                  <a:pt x="6633" y="25934"/>
                </a:moveTo>
                <a:lnTo>
                  <a:pt x="6514" y="25994"/>
                </a:lnTo>
                <a:lnTo>
                  <a:pt x="6335" y="26053"/>
                </a:lnTo>
                <a:lnTo>
                  <a:pt x="6215" y="26173"/>
                </a:lnTo>
                <a:lnTo>
                  <a:pt x="5976" y="26531"/>
                </a:lnTo>
                <a:lnTo>
                  <a:pt x="5856" y="26830"/>
                </a:lnTo>
                <a:lnTo>
                  <a:pt x="5856" y="27009"/>
                </a:lnTo>
                <a:lnTo>
                  <a:pt x="5916" y="27129"/>
                </a:lnTo>
                <a:lnTo>
                  <a:pt x="5976" y="27248"/>
                </a:lnTo>
                <a:lnTo>
                  <a:pt x="6096" y="27308"/>
                </a:lnTo>
                <a:lnTo>
                  <a:pt x="6215" y="27308"/>
                </a:lnTo>
                <a:lnTo>
                  <a:pt x="6454" y="27248"/>
                </a:lnTo>
                <a:lnTo>
                  <a:pt x="6813" y="27129"/>
                </a:lnTo>
                <a:lnTo>
                  <a:pt x="6932" y="27069"/>
                </a:lnTo>
                <a:lnTo>
                  <a:pt x="7052" y="26950"/>
                </a:lnTo>
                <a:lnTo>
                  <a:pt x="7111" y="26830"/>
                </a:lnTo>
                <a:lnTo>
                  <a:pt x="7171" y="26651"/>
                </a:lnTo>
                <a:lnTo>
                  <a:pt x="7171" y="26531"/>
                </a:lnTo>
                <a:lnTo>
                  <a:pt x="7111" y="26352"/>
                </a:lnTo>
                <a:lnTo>
                  <a:pt x="6932" y="26113"/>
                </a:lnTo>
                <a:lnTo>
                  <a:pt x="6813" y="25994"/>
                </a:lnTo>
                <a:lnTo>
                  <a:pt x="6633" y="25934"/>
                </a:lnTo>
                <a:close/>
                <a:moveTo>
                  <a:pt x="8545" y="28981"/>
                </a:moveTo>
                <a:lnTo>
                  <a:pt x="8366" y="29041"/>
                </a:lnTo>
                <a:lnTo>
                  <a:pt x="8247" y="29161"/>
                </a:lnTo>
                <a:lnTo>
                  <a:pt x="8127" y="29340"/>
                </a:lnTo>
                <a:lnTo>
                  <a:pt x="8127" y="29459"/>
                </a:lnTo>
                <a:lnTo>
                  <a:pt x="8127" y="29639"/>
                </a:lnTo>
                <a:lnTo>
                  <a:pt x="8306" y="29818"/>
                </a:lnTo>
                <a:lnTo>
                  <a:pt x="8486" y="29937"/>
                </a:lnTo>
                <a:lnTo>
                  <a:pt x="8665" y="29937"/>
                </a:lnTo>
                <a:lnTo>
                  <a:pt x="8844" y="29878"/>
                </a:lnTo>
                <a:lnTo>
                  <a:pt x="8964" y="29818"/>
                </a:lnTo>
                <a:lnTo>
                  <a:pt x="9083" y="29639"/>
                </a:lnTo>
                <a:lnTo>
                  <a:pt x="9083" y="29459"/>
                </a:lnTo>
                <a:lnTo>
                  <a:pt x="9024" y="29220"/>
                </a:lnTo>
                <a:lnTo>
                  <a:pt x="8844" y="29041"/>
                </a:lnTo>
                <a:lnTo>
                  <a:pt x="8725" y="28981"/>
                </a:lnTo>
                <a:close/>
                <a:moveTo>
                  <a:pt x="5976" y="29280"/>
                </a:moveTo>
                <a:lnTo>
                  <a:pt x="5797" y="29400"/>
                </a:lnTo>
                <a:lnTo>
                  <a:pt x="5617" y="29579"/>
                </a:lnTo>
                <a:lnTo>
                  <a:pt x="5558" y="29758"/>
                </a:lnTo>
                <a:lnTo>
                  <a:pt x="5558" y="29997"/>
                </a:lnTo>
                <a:lnTo>
                  <a:pt x="5617" y="30117"/>
                </a:lnTo>
                <a:lnTo>
                  <a:pt x="5677" y="30176"/>
                </a:lnTo>
                <a:lnTo>
                  <a:pt x="5797" y="30236"/>
                </a:lnTo>
                <a:lnTo>
                  <a:pt x="6096" y="30236"/>
                </a:lnTo>
                <a:lnTo>
                  <a:pt x="6215" y="30176"/>
                </a:lnTo>
                <a:lnTo>
                  <a:pt x="6394" y="29997"/>
                </a:lnTo>
                <a:lnTo>
                  <a:pt x="6394" y="29818"/>
                </a:lnTo>
                <a:lnTo>
                  <a:pt x="6335" y="29519"/>
                </a:lnTo>
                <a:lnTo>
                  <a:pt x="6275" y="29400"/>
                </a:lnTo>
                <a:lnTo>
                  <a:pt x="6155" y="29340"/>
                </a:lnTo>
                <a:lnTo>
                  <a:pt x="6096" y="29280"/>
                </a:lnTo>
                <a:close/>
                <a:moveTo>
                  <a:pt x="2869" y="29818"/>
                </a:moveTo>
                <a:lnTo>
                  <a:pt x="2749" y="29878"/>
                </a:lnTo>
                <a:lnTo>
                  <a:pt x="2570" y="30057"/>
                </a:lnTo>
                <a:lnTo>
                  <a:pt x="2510" y="30296"/>
                </a:lnTo>
                <a:lnTo>
                  <a:pt x="2510" y="30595"/>
                </a:lnTo>
                <a:lnTo>
                  <a:pt x="2570" y="30834"/>
                </a:lnTo>
                <a:lnTo>
                  <a:pt x="2630" y="30893"/>
                </a:lnTo>
                <a:lnTo>
                  <a:pt x="2749" y="30953"/>
                </a:lnTo>
                <a:lnTo>
                  <a:pt x="2869" y="31013"/>
                </a:lnTo>
                <a:lnTo>
                  <a:pt x="2988" y="31013"/>
                </a:lnTo>
                <a:lnTo>
                  <a:pt x="3227" y="30953"/>
                </a:lnTo>
                <a:lnTo>
                  <a:pt x="3407" y="30834"/>
                </a:lnTo>
                <a:lnTo>
                  <a:pt x="3526" y="30714"/>
                </a:lnTo>
                <a:lnTo>
                  <a:pt x="3646" y="30535"/>
                </a:lnTo>
                <a:lnTo>
                  <a:pt x="3705" y="30356"/>
                </a:lnTo>
                <a:lnTo>
                  <a:pt x="3646" y="30176"/>
                </a:lnTo>
                <a:lnTo>
                  <a:pt x="3526" y="30057"/>
                </a:lnTo>
                <a:lnTo>
                  <a:pt x="3347" y="29878"/>
                </a:lnTo>
                <a:lnTo>
                  <a:pt x="3167" y="29818"/>
                </a:lnTo>
                <a:close/>
                <a:moveTo>
                  <a:pt x="3227" y="32806"/>
                </a:moveTo>
                <a:lnTo>
                  <a:pt x="3048" y="32925"/>
                </a:lnTo>
                <a:lnTo>
                  <a:pt x="2928" y="33104"/>
                </a:lnTo>
                <a:lnTo>
                  <a:pt x="2869" y="33284"/>
                </a:lnTo>
                <a:lnTo>
                  <a:pt x="2809" y="33523"/>
                </a:lnTo>
                <a:lnTo>
                  <a:pt x="2869" y="33702"/>
                </a:lnTo>
                <a:lnTo>
                  <a:pt x="2988" y="33821"/>
                </a:lnTo>
                <a:lnTo>
                  <a:pt x="3227" y="33881"/>
                </a:lnTo>
                <a:lnTo>
                  <a:pt x="3466" y="33881"/>
                </a:lnTo>
                <a:lnTo>
                  <a:pt x="3646" y="33762"/>
                </a:lnTo>
                <a:lnTo>
                  <a:pt x="3765" y="33582"/>
                </a:lnTo>
                <a:lnTo>
                  <a:pt x="3825" y="33403"/>
                </a:lnTo>
                <a:lnTo>
                  <a:pt x="3885" y="33164"/>
                </a:lnTo>
                <a:lnTo>
                  <a:pt x="3825" y="32985"/>
                </a:lnTo>
                <a:lnTo>
                  <a:pt x="3646" y="32865"/>
                </a:lnTo>
                <a:lnTo>
                  <a:pt x="3466" y="32806"/>
                </a:lnTo>
                <a:close/>
                <a:moveTo>
                  <a:pt x="6932" y="32746"/>
                </a:moveTo>
                <a:lnTo>
                  <a:pt x="6633" y="32865"/>
                </a:lnTo>
                <a:lnTo>
                  <a:pt x="6454" y="33045"/>
                </a:lnTo>
                <a:lnTo>
                  <a:pt x="6335" y="33224"/>
                </a:lnTo>
                <a:lnTo>
                  <a:pt x="6335" y="33463"/>
                </a:lnTo>
                <a:lnTo>
                  <a:pt x="6335" y="33642"/>
                </a:lnTo>
                <a:lnTo>
                  <a:pt x="6454" y="33821"/>
                </a:lnTo>
                <a:lnTo>
                  <a:pt x="6633" y="33941"/>
                </a:lnTo>
                <a:lnTo>
                  <a:pt x="6872" y="33941"/>
                </a:lnTo>
                <a:lnTo>
                  <a:pt x="7111" y="33881"/>
                </a:lnTo>
                <a:lnTo>
                  <a:pt x="7350" y="33702"/>
                </a:lnTo>
                <a:lnTo>
                  <a:pt x="7470" y="33463"/>
                </a:lnTo>
                <a:lnTo>
                  <a:pt x="7470" y="33284"/>
                </a:lnTo>
                <a:lnTo>
                  <a:pt x="7410" y="33045"/>
                </a:lnTo>
                <a:lnTo>
                  <a:pt x="7291" y="32865"/>
                </a:lnTo>
                <a:lnTo>
                  <a:pt x="7171" y="32806"/>
                </a:lnTo>
                <a:lnTo>
                  <a:pt x="6932" y="32746"/>
                </a:lnTo>
                <a:close/>
                <a:moveTo>
                  <a:pt x="9263" y="34658"/>
                </a:moveTo>
                <a:lnTo>
                  <a:pt x="9024" y="34778"/>
                </a:lnTo>
                <a:lnTo>
                  <a:pt x="8904" y="34957"/>
                </a:lnTo>
                <a:lnTo>
                  <a:pt x="8844" y="35076"/>
                </a:lnTo>
                <a:lnTo>
                  <a:pt x="8844" y="35196"/>
                </a:lnTo>
                <a:lnTo>
                  <a:pt x="8904" y="35315"/>
                </a:lnTo>
                <a:lnTo>
                  <a:pt x="9024" y="35435"/>
                </a:lnTo>
                <a:lnTo>
                  <a:pt x="9203" y="35674"/>
                </a:lnTo>
                <a:lnTo>
                  <a:pt x="9382" y="35734"/>
                </a:lnTo>
                <a:lnTo>
                  <a:pt x="9442" y="35734"/>
                </a:lnTo>
                <a:lnTo>
                  <a:pt x="9502" y="35674"/>
                </a:lnTo>
                <a:lnTo>
                  <a:pt x="9681" y="35315"/>
                </a:lnTo>
                <a:lnTo>
                  <a:pt x="9741" y="35136"/>
                </a:lnTo>
                <a:lnTo>
                  <a:pt x="9741" y="34957"/>
                </a:lnTo>
                <a:lnTo>
                  <a:pt x="9741" y="34837"/>
                </a:lnTo>
                <a:lnTo>
                  <a:pt x="9681" y="34718"/>
                </a:lnTo>
                <a:lnTo>
                  <a:pt x="9561" y="34658"/>
                </a:lnTo>
                <a:close/>
                <a:moveTo>
                  <a:pt x="5558" y="35196"/>
                </a:moveTo>
                <a:lnTo>
                  <a:pt x="5199" y="35315"/>
                </a:lnTo>
                <a:lnTo>
                  <a:pt x="5020" y="35495"/>
                </a:lnTo>
                <a:lnTo>
                  <a:pt x="4841" y="35793"/>
                </a:lnTo>
                <a:lnTo>
                  <a:pt x="4781" y="36092"/>
                </a:lnTo>
                <a:lnTo>
                  <a:pt x="4781" y="36331"/>
                </a:lnTo>
                <a:lnTo>
                  <a:pt x="4841" y="36570"/>
                </a:lnTo>
                <a:lnTo>
                  <a:pt x="4960" y="36690"/>
                </a:lnTo>
                <a:lnTo>
                  <a:pt x="5020" y="36750"/>
                </a:lnTo>
                <a:lnTo>
                  <a:pt x="5139" y="36690"/>
                </a:lnTo>
                <a:lnTo>
                  <a:pt x="5378" y="36510"/>
                </a:lnTo>
                <a:lnTo>
                  <a:pt x="5617" y="36451"/>
                </a:lnTo>
                <a:lnTo>
                  <a:pt x="5916" y="36271"/>
                </a:lnTo>
                <a:lnTo>
                  <a:pt x="6155" y="36092"/>
                </a:lnTo>
                <a:lnTo>
                  <a:pt x="6275" y="35853"/>
                </a:lnTo>
                <a:lnTo>
                  <a:pt x="6275" y="35674"/>
                </a:lnTo>
                <a:lnTo>
                  <a:pt x="6215" y="35435"/>
                </a:lnTo>
                <a:lnTo>
                  <a:pt x="6036" y="35315"/>
                </a:lnTo>
                <a:lnTo>
                  <a:pt x="5797" y="35196"/>
                </a:lnTo>
                <a:close/>
                <a:moveTo>
                  <a:pt x="6574" y="38004"/>
                </a:moveTo>
                <a:lnTo>
                  <a:pt x="6155" y="38064"/>
                </a:lnTo>
                <a:lnTo>
                  <a:pt x="5916" y="38124"/>
                </a:lnTo>
                <a:lnTo>
                  <a:pt x="5737" y="38243"/>
                </a:lnTo>
                <a:lnTo>
                  <a:pt x="5617" y="38363"/>
                </a:lnTo>
                <a:lnTo>
                  <a:pt x="5498" y="38542"/>
                </a:lnTo>
                <a:lnTo>
                  <a:pt x="5378" y="38901"/>
                </a:lnTo>
                <a:lnTo>
                  <a:pt x="5378" y="39199"/>
                </a:lnTo>
                <a:lnTo>
                  <a:pt x="5378" y="39319"/>
                </a:lnTo>
                <a:lnTo>
                  <a:pt x="5498" y="39438"/>
                </a:lnTo>
                <a:lnTo>
                  <a:pt x="5558" y="39558"/>
                </a:lnTo>
                <a:lnTo>
                  <a:pt x="5737" y="39618"/>
                </a:lnTo>
                <a:lnTo>
                  <a:pt x="5856" y="39618"/>
                </a:lnTo>
                <a:lnTo>
                  <a:pt x="6036" y="39558"/>
                </a:lnTo>
                <a:lnTo>
                  <a:pt x="6275" y="39438"/>
                </a:lnTo>
                <a:lnTo>
                  <a:pt x="6514" y="39319"/>
                </a:lnTo>
                <a:lnTo>
                  <a:pt x="6753" y="39080"/>
                </a:lnTo>
                <a:lnTo>
                  <a:pt x="6872" y="38841"/>
                </a:lnTo>
                <a:lnTo>
                  <a:pt x="6992" y="38602"/>
                </a:lnTo>
                <a:lnTo>
                  <a:pt x="6992" y="38363"/>
                </a:lnTo>
                <a:lnTo>
                  <a:pt x="6992" y="38184"/>
                </a:lnTo>
                <a:lnTo>
                  <a:pt x="6813" y="38004"/>
                </a:lnTo>
                <a:close/>
                <a:moveTo>
                  <a:pt x="12370" y="38243"/>
                </a:moveTo>
                <a:lnTo>
                  <a:pt x="12250" y="38303"/>
                </a:lnTo>
                <a:lnTo>
                  <a:pt x="12131" y="38363"/>
                </a:lnTo>
                <a:lnTo>
                  <a:pt x="11892" y="38662"/>
                </a:lnTo>
                <a:lnTo>
                  <a:pt x="11772" y="39020"/>
                </a:lnTo>
                <a:lnTo>
                  <a:pt x="11713" y="39379"/>
                </a:lnTo>
                <a:lnTo>
                  <a:pt x="11772" y="39678"/>
                </a:lnTo>
                <a:lnTo>
                  <a:pt x="11832" y="39797"/>
                </a:lnTo>
                <a:lnTo>
                  <a:pt x="11952" y="39857"/>
                </a:lnTo>
                <a:lnTo>
                  <a:pt x="12191" y="39857"/>
                </a:lnTo>
                <a:lnTo>
                  <a:pt x="12370" y="39737"/>
                </a:lnTo>
                <a:lnTo>
                  <a:pt x="12549" y="39498"/>
                </a:lnTo>
                <a:lnTo>
                  <a:pt x="12788" y="39140"/>
                </a:lnTo>
                <a:lnTo>
                  <a:pt x="12848" y="38901"/>
                </a:lnTo>
                <a:lnTo>
                  <a:pt x="12908" y="38662"/>
                </a:lnTo>
                <a:lnTo>
                  <a:pt x="12908" y="38482"/>
                </a:lnTo>
                <a:lnTo>
                  <a:pt x="12848" y="38303"/>
                </a:lnTo>
                <a:lnTo>
                  <a:pt x="12669" y="38243"/>
                </a:lnTo>
                <a:close/>
                <a:moveTo>
                  <a:pt x="9442" y="38721"/>
                </a:moveTo>
                <a:lnTo>
                  <a:pt x="9203" y="38781"/>
                </a:lnTo>
                <a:lnTo>
                  <a:pt x="9024" y="38901"/>
                </a:lnTo>
                <a:lnTo>
                  <a:pt x="8844" y="39080"/>
                </a:lnTo>
                <a:lnTo>
                  <a:pt x="8784" y="39259"/>
                </a:lnTo>
                <a:lnTo>
                  <a:pt x="8784" y="39498"/>
                </a:lnTo>
                <a:lnTo>
                  <a:pt x="8844" y="39678"/>
                </a:lnTo>
                <a:lnTo>
                  <a:pt x="8964" y="39857"/>
                </a:lnTo>
                <a:lnTo>
                  <a:pt x="9203" y="39917"/>
                </a:lnTo>
                <a:lnTo>
                  <a:pt x="9442" y="39917"/>
                </a:lnTo>
                <a:lnTo>
                  <a:pt x="9621" y="39797"/>
                </a:lnTo>
                <a:lnTo>
                  <a:pt x="9800" y="39558"/>
                </a:lnTo>
                <a:lnTo>
                  <a:pt x="9860" y="39379"/>
                </a:lnTo>
                <a:lnTo>
                  <a:pt x="9860" y="39140"/>
                </a:lnTo>
                <a:lnTo>
                  <a:pt x="9800" y="38901"/>
                </a:lnTo>
                <a:lnTo>
                  <a:pt x="9681" y="38781"/>
                </a:lnTo>
                <a:lnTo>
                  <a:pt x="9442" y="38721"/>
                </a:lnTo>
                <a:close/>
                <a:moveTo>
                  <a:pt x="18465" y="5259"/>
                </a:moveTo>
                <a:lnTo>
                  <a:pt x="18764" y="5318"/>
                </a:lnTo>
                <a:lnTo>
                  <a:pt x="19062" y="5498"/>
                </a:lnTo>
                <a:lnTo>
                  <a:pt x="19421" y="5737"/>
                </a:lnTo>
                <a:lnTo>
                  <a:pt x="19660" y="5976"/>
                </a:lnTo>
                <a:lnTo>
                  <a:pt x="19899" y="6334"/>
                </a:lnTo>
                <a:lnTo>
                  <a:pt x="20078" y="6693"/>
                </a:lnTo>
                <a:lnTo>
                  <a:pt x="20198" y="7171"/>
                </a:lnTo>
                <a:lnTo>
                  <a:pt x="20317" y="7649"/>
                </a:lnTo>
                <a:lnTo>
                  <a:pt x="20437" y="8127"/>
                </a:lnTo>
                <a:lnTo>
                  <a:pt x="20437" y="8605"/>
                </a:lnTo>
                <a:lnTo>
                  <a:pt x="20497" y="9621"/>
                </a:lnTo>
                <a:lnTo>
                  <a:pt x="20437" y="10636"/>
                </a:lnTo>
                <a:lnTo>
                  <a:pt x="20258" y="13086"/>
                </a:lnTo>
                <a:lnTo>
                  <a:pt x="20138" y="14341"/>
                </a:lnTo>
                <a:lnTo>
                  <a:pt x="20138" y="15536"/>
                </a:lnTo>
                <a:lnTo>
                  <a:pt x="20138" y="16791"/>
                </a:lnTo>
                <a:lnTo>
                  <a:pt x="20258" y="17986"/>
                </a:lnTo>
                <a:lnTo>
                  <a:pt x="20377" y="18584"/>
                </a:lnTo>
                <a:lnTo>
                  <a:pt x="20497" y="19181"/>
                </a:lnTo>
                <a:lnTo>
                  <a:pt x="20676" y="19779"/>
                </a:lnTo>
                <a:lnTo>
                  <a:pt x="20915" y="20377"/>
                </a:lnTo>
                <a:lnTo>
                  <a:pt x="21273" y="21094"/>
                </a:lnTo>
                <a:lnTo>
                  <a:pt x="21632" y="21691"/>
                </a:lnTo>
                <a:lnTo>
                  <a:pt x="22110" y="22229"/>
                </a:lnTo>
                <a:lnTo>
                  <a:pt x="22588" y="22707"/>
                </a:lnTo>
                <a:lnTo>
                  <a:pt x="23604" y="23723"/>
                </a:lnTo>
                <a:lnTo>
                  <a:pt x="24142" y="24201"/>
                </a:lnTo>
                <a:lnTo>
                  <a:pt x="24679" y="24739"/>
                </a:lnTo>
                <a:lnTo>
                  <a:pt x="25157" y="25336"/>
                </a:lnTo>
                <a:lnTo>
                  <a:pt x="25516" y="25934"/>
                </a:lnTo>
                <a:lnTo>
                  <a:pt x="25875" y="26591"/>
                </a:lnTo>
                <a:lnTo>
                  <a:pt x="26114" y="27308"/>
                </a:lnTo>
                <a:lnTo>
                  <a:pt x="26293" y="27965"/>
                </a:lnTo>
                <a:lnTo>
                  <a:pt x="26412" y="28683"/>
                </a:lnTo>
                <a:lnTo>
                  <a:pt x="26472" y="29459"/>
                </a:lnTo>
                <a:lnTo>
                  <a:pt x="26412" y="30176"/>
                </a:lnTo>
                <a:lnTo>
                  <a:pt x="26353" y="30953"/>
                </a:lnTo>
                <a:lnTo>
                  <a:pt x="26173" y="31670"/>
                </a:lnTo>
                <a:lnTo>
                  <a:pt x="25934" y="32447"/>
                </a:lnTo>
                <a:lnTo>
                  <a:pt x="25695" y="33224"/>
                </a:lnTo>
                <a:lnTo>
                  <a:pt x="25337" y="34001"/>
                </a:lnTo>
                <a:lnTo>
                  <a:pt x="24978" y="34778"/>
                </a:lnTo>
                <a:lnTo>
                  <a:pt x="24560" y="35495"/>
                </a:lnTo>
                <a:lnTo>
                  <a:pt x="24142" y="36212"/>
                </a:lnTo>
                <a:lnTo>
                  <a:pt x="23604" y="36929"/>
                </a:lnTo>
                <a:lnTo>
                  <a:pt x="23126" y="37586"/>
                </a:lnTo>
                <a:lnTo>
                  <a:pt x="22528" y="38243"/>
                </a:lnTo>
                <a:lnTo>
                  <a:pt x="21931" y="38841"/>
                </a:lnTo>
                <a:lnTo>
                  <a:pt x="21333" y="39379"/>
                </a:lnTo>
                <a:lnTo>
                  <a:pt x="20736" y="39857"/>
                </a:lnTo>
                <a:lnTo>
                  <a:pt x="20078" y="40335"/>
                </a:lnTo>
                <a:lnTo>
                  <a:pt x="19421" y="40693"/>
                </a:lnTo>
                <a:lnTo>
                  <a:pt x="18943" y="40932"/>
                </a:lnTo>
                <a:lnTo>
                  <a:pt x="18405" y="41171"/>
                </a:lnTo>
                <a:lnTo>
                  <a:pt x="17867" y="41351"/>
                </a:lnTo>
                <a:lnTo>
                  <a:pt x="17270" y="41470"/>
                </a:lnTo>
                <a:lnTo>
                  <a:pt x="16075" y="41649"/>
                </a:lnTo>
                <a:lnTo>
                  <a:pt x="14880" y="41709"/>
                </a:lnTo>
                <a:lnTo>
                  <a:pt x="13684" y="41709"/>
                </a:lnTo>
                <a:lnTo>
                  <a:pt x="12489" y="41590"/>
                </a:lnTo>
                <a:lnTo>
                  <a:pt x="11354" y="41470"/>
                </a:lnTo>
                <a:lnTo>
                  <a:pt x="10219" y="41291"/>
                </a:lnTo>
                <a:lnTo>
                  <a:pt x="9024" y="40992"/>
                </a:lnTo>
                <a:lnTo>
                  <a:pt x="7888" y="40634"/>
                </a:lnTo>
                <a:lnTo>
                  <a:pt x="6753" y="40215"/>
                </a:lnTo>
                <a:lnTo>
                  <a:pt x="5737" y="39678"/>
                </a:lnTo>
                <a:lnTo>
                  <a:pt x="4721" y="39080"/>
                </a:lnTo>
                <a:lnTo>
                  <a:pt x="4243" y="38721"/>
                </a:lnTo>
                <a:lnTo>
                  <a:pt x="3765" y="38303"/>
                </a:lnTo>
                <a:lnTo>
                  <a:pt x="3347" y="37885"/>
                </a:lnTo>
                <a:lnTo>
                  <a:pt x="2988" y="37467"/>
                </a:lnTo>
                <a:lnTo>
                  <a:pt x="2570" y="36989"/>
                </a:lnTo>
                <a:lnTo>
                  <a:pt x="2271" y="36451"/>
                </a:lnTo>
                <a:lnTo>
                  <a:pt x="2510" y="36451"/>
                </a:lnTo>
                <a:lnTo>
                  <a:pt x="2689" y="36331"/>
                </a:lnTo>
                <a:lnTo>
                  <a:pt x="2809" y="36271"/>
                </a:lnTo>
                <a:lnTo>
                  <a:pt x="2869" y="36092"/>
                </a:lnTo>
                <a:lnTo>
                  <a:pt x="2928" y="35973"/>
                </a:lnTo>
                <a:lnTo>
                  <a:pt x="2928" y="35793"/>
                </a:lnTo>
                <a:lnTo>
                  <a:pt x="2809" y="35495"/>
                </a:lnTo>
                <a:lnTo>
                  <a:pt x="2570" y="35256"/>
                </a:lnTo>
                <a:lnTo>
                  <a:pt x="2450" y="35196"/>
                </a:lnTo>
                <a:lnTo>
                  <a:pt x="2331" y="35136"/>
                </a:lnTo>
                <a:lnTo>
                  <a:pt x="2152" y="35136"/>
                </a:lnTo>
                <a:lnTo>
                  <a:pt x="2032" y="35256"/>
                </a:lnTo>
                <a:lnTo>
                  <a:pt x="1913" y="35375"/>
                </a:lnTo>
                <a:lnTo>
                  <a:pt x="1793" y="35554"/>
                </a:lnTo>
                <a:lnTo>
                  <a:pt x="1494" y="34897"/>
                </a:lnTo>
                <a:lnTo>
                  <a:pt x="1255" y="34240"/>
                </a:lnTo>
                <a:lnTo>
                  <a:pt x="1136" y="33582"/>
                </a:lnTo>
                <a:lnTo>
                  <a:pt x="1076" y="32925"/>
                </a:lnTo>
                <a:lnTo>
                  <a:pt x="1076" y="32268"/>
                </a:lnTo>
                <a:lnTo>
                  <a:pt x="1136" y="31670"/>
                </a:lnTo>
                <a:lnTo>
                  <a:pt x="1255" y="31013"/>
                </a:lnTo>
                <a:lnTo>
                  <a:pt x="1375" y="30415"/>
                </a:lnTo>
                <a:lnTo>
                  <a:pt x="1614" y="29818"/>
                </a:lnTo>
                <a:lnTo>
                  <a:pt x="1853" y="29220"/>
                </a:lnTo>
                <a:lnTo>
                  <a:pt x="2450" y="28025"/>
                </a:lnTo>
                <a:lnTo>
                  <a:pt x="3227" y="26890"/>
                </a:lnTo>
                <a:lnTo>
                  <a:pt x="4064" y="25755"/>
                </a:lnTo>
                <a:lnTo>
                  <a:pt x="4960" y="24619"/>
                </a:lnTo>
                <a:lnTo>
                  <a:pt x="5916" y="23484"/>
                </a:lnTo>
                <a:lnTo>
                  <a:pt x="7769" y="21273"/>
                </a:lnTo>
                <a:lnTo>
                  <a:pt x="8605" y="20197"/>
                </a:lnTo>
                <a:lnTo>
                  <a:pt x="9382" y="19062"/>
                </a:lnTo>
                <a:lnTo>
                  <a:pt x="10039" y="17927"/>
                </a:lnTo>
                <a:lnTo>
                  <a:pt x="10278" y="17389"/>
                </a:lnTo>
                <a:lnTo>
                  <a:pt x="10517" y="16791"/>
                </a:lnTo>
                <a:lnTo>
                  <a:pt x="11115" y="14819"/>
                </a:lnTo>
                <a:lnTo>
                  <a:pt x="11772" y="12788"/>
                </a:lnTo>
                <a:lnTo>
                  <a:pt x="12131" y="11772"/>
                </a:lnTo>
                <a:lnTo>
                  <a:pt x="12549" y="10816"/>
                </a:lnTo>
                <a:lnTo>
                  <a:pt x="13087" y="9919"/>
                </a:lnTo>
                <a:lnTo>
                  <a:pt x="13684" y="9083"/>
                </a:lnTo>
                <a:lnTo>
                  <a:pt x="14342" y="8366"/>
                </a:lnTo>
                <a:lnTo>
                  <a:pt x="14700" y="8067"/>
                </a:lnTo>
                <a:lnTo>
                  <a:pt x="15059" y="7828"/>
                </a:lnTo>
                <a:lnTo>
                  <a:pt x="15477" y="7589"/>
                </a:lnTo>
                <a:lnTo>
                  <a:pt x="15895" y="7350"/>
                </a:lnTo>
                <a:lnTo>
                  <a:pt x="16373" y="7230"/>
                </a:lnTo>
                <a:lnTo>
                  <a:pt x="16851" y="7171"/>
                </a:lnTo>
                <a:lnTo>
                  <a:pt x="17270" y="7171"/>
                </a:lnTo>
                <a:lnTo>
                  <a:pt x="17808" y="7230"/>
                </a:lnTo>
                <a:lnTo>
                  <a:pt x="18345" y="7290"/>
                </a:lnTo>
                <a:lnTo>
                  <a:pt x="18525" y="7290"/>
                </a:lnTo>
                <a:lnTo>
                  <a:pt x="18644" y="7230"/>
                </a:lnTo>
                <a:lnTo>
                  <a:pt x="18823" y="7051"/>
                </a:lnTo>
                <a:lnTo>
                  <a:pt x="18823" y="6932"/>
                </a:lnTo>
                <a:lnTo>
                  <a:pt x="18764" y="6812"/>
                </a:lnTo>
                <a:lnTo>
                  <a:pt x="18584" y="6693"/>
                </a:lnTo>
                <a:lnTo>
                  <a:pt x="18166" y="6513"/>
                </a:lnTo>
                <a:lnTo>
                  <a:pt x="17808" y="6454"/>
                </a:lnTo>
                <a:lnTo>
                  <a:pt x="17927" y="5856"/>
                </a:lnTo>
                <a:lnTo>
                  <a:pt x="18047" y="5617"/>
                </a:lnTo>
                <a:lnTo>
                  <a:pt x="18166" y="5378"/>
                </a:lnTo>
                <a:lnTo>
                  <a:pt x="18286" y="5259"/>
                </a:lnTo>
                <a:close/>
                <a:moveTo>
                  <a:pt x="19899" y="0"/>
                </a:moveTo>
                <a:lnTo>
                  <a:pt x="19720" y="120"/>
                </a:lnTo>
                <a:lnTo>
                  <a:pt x="19540" y="299"/>
                </a:lnTo>
                <a:lnTo>
                  <a:pt x="19122" y="777"/>
                </a:lnTo>
                <a:lnTo>
                  <a:pt x="18704" y="1315"/>
                </a:lnTo>
                <a:lnTo>
                  <a:pt x="18345" y="1912"/>
                </a:lnTo>
                <a:lnTo>
                  <a:pt x="17927" y="2689"/>
                </a:lnTo>
                <a:lnTo>
                  <a:pt x="17449" y="3585"/>
                </a:lnTo>
                <a:lnTo>
                  <a:pt x="17210" y="4004"/>
                </a:lnTo>
                <a:lnTo>
                  <a:pt x="17031" y="4422"/>
                </a:lnTo>
                <a:lnTo>
                  <a:pt x="16911" y="4661"/>
                </a:lnTo>
                <a:lnTo>
                  <a:pt x="16732" y="4960"/>
                </a:lnTo>
                <a:lnTo>
                  <a:pt x="16134" y="5796"/>
                </a:lnTo>
                <a:lnTo>
                  <a:pt x="15477" y="6513"/>
                </a:lnTo>
                <a:lnTo>
                  <a:pt x="15238" y="6752"/>
                </a:lnTo>
                <a:lnTo>
                  <a:pt x="15059" y="6932"/>
                </a:lnTo>
                <a:lnTo>
                  <a:pt x="14521" y="7171"/>
                </a:lnTo>
                <a:lnTo>
                  <a:pt x="14043" y="7529"/>
                </a:lnTo>
                <a:lnTo>
                  <a:pt x="13625" y="7888"/>
                </a:lnTo>
                <a:lnTo>
                  <a:pt x="13206" y="8306"/>
                </a:lnTo>
                <a:lnTo>
                  <a:pt x="12728" y="8784"/>
                </a:lnTo>
                <a:lnTo>
                  <a:pt x="12370" y="9262"/>
                </a:lnTo>
                <a:lnTo>
                  <a:pt x="12011" y="9800"/>
                </a:lnTo>
                <a:lnTo>
                  <a:pt x="11713" y="10397"/>
                </a:lnTo>
                <a:lnTo>
                  <a:pt x="11175" y="11533"/>
                </a:lnTo>
                <a:lnTo>
                  <a:pt x="10756" y="12788"/>
                </a:lnTo>
                <a:lnTo>
                  <a:pt x="9980" y="15238"/>
                </a:lnTo>
                <a:lnTo>
                  <a:pt x="9621" y="16492"/>
                </a:lnTo>
                <a:lnTo>
                  <a:pt x="9143" y="17628"/>
                </a:lnTo>
                <a:lnTo>
                  <a:pt x="8545" y="18703"/>
                </a:lnTo>
                <a:lnTo>
                  <a:pt x="7948" y="19719"/>
                </a:lnTo>
                <a:lnTo>
                  <a:pt x="7231" y="20675"/>
                </a:lnTo>
                <a:lnTo>
                  <a:pt x="6454" y="21631"/>
                </a:lnTo>
                <a:lnTo>
                  <a:pt x="4900" y="23424"/>
                </a:lnTo>
                <a:lnTo>
                  <a:pt x="3287" y="25217"/>
                </a:lnTo>
                <a:lnTo>
                  <a:pt x="2510" y="26173"/>
                </a:lnTo>
                <a:lnTo>
                  <a:pt x="1853" y="27189"/>
                </a:lnTo>
                <a:lnTo>
                  <a:pt x="1196" y="28205"/>
                </a:lnTo>
                <a:lnTo>
                  <a:pt x="718" y="29280"/>
                </a:lnTo>
                <a:lnTo>
                  <a:pt x="299" y="30415"/>
                </a:lnTo>
                <a:lnTo>
                  <a:pt x="180" y="31013"/>
                </a:lnTo>
                <a:lnTo>
                  <a:pt x="60" y="31611"/>
                </a:lnTo>
                <a:lnTo>
                  <a:pt x="0" y="32208"/>
                </a:lnTo>
                <a:lnTo>
                  <a:pt x="0" y="32806"/>
                </a:lnTo>
                <a:lnTo>
                  <a:pt x="60" y="33403"/>
                </a:lnTo>
                <a:lnTo>
                  <a:pt x="120" y="34061"/>
                </a:lnTo>
                <a:lnTo>
                  <a:pt x="239" y="34658"/>
                </a:lnTo>
                <a:lnTo>
                  <a:pt x="419" y="35256"/>
                </a:lnTo>
                <a:lnTo>
                  <a:pt x="598" y="35793"/>
                </a:lnTo>
                <a:lnTo>
                  <a:pt x="837" y="36331"/>
                </a:lnTo>
                <a:lnTo>
                  <a:pt x="1136" y="36869"/>
                </a:lnTo>
                <a:lnTo>
                  <a:pt x="1435" y="37407"/>
                </a:lnTo>
                <a:lnTo>
                  <a:pt x="1793" y="37885"/>
                </a:lnTo>
                <a:lnTo>
                  <a:pt x="2152" y="38363"/>
                </a:lnTo>
                <a:lnTo>
                  <a:pt x="2988" y="39199"/>
                </a:lnTo>
                <a:lnTo>
                  <a:pt x="3944" y="39976"/>
                </a:lnTo>
                <a:lnTo>
                  <a:pt x="4960" y="40634"/>
                </a:lnTo>
                <a:lnTo>
                  <a:pt x="6036" y="41231"/>
                </a:lnTo>
                <a:lnTo>
                  <a:pt x="7052" y="41649"/>
                </a:lnTo>
                <a:lnTo>
                  <a:pt x="8127" y="42008"/>
                </a:lnTo>
                <a:lnTo>
                  <a:pt x="9203" y="42366"/>
                </a:lnTo>
                <a:lnTo>
                  <a:pt x="10338" y="42606"/>
                </a:lnTo>
                <a:lnTo>
                  <a:pt x="11473" y="42785"/>
                </a:lnTo>
                <a:lnTo>
                  <a:pt x="12609" y="42904"/>
                </a:lnTo>
                <a:lnTo>
                  <a:pt x="13744" y="42964"/>
                </a:lnTo>
                <a:lnTo>
                  <a:pt x="14880" y="42904"/>
                </a:lnTo>
                <a:lnTo>
                  <a:pt x="16015" y="42785"/>
                </a:lnTo>
                <a:lnTo>
                  <a:pt x="17090" y="42546"/>
                </a:lnTo>
                <a:lnTo>
                  <a:pt x="18166" y="42247"/>
                </a:lnTo>
                <a:lnTo>
                  <a:pt x="19242" y="41888"/>
                </a:lnTo>
                <a:lnTo>
                  <a:pt x="20258" y="41351"/>
                </a:lnTo>
                <a:lnTo>
                  <a:pt x="21214" y="40813"/>
                </a:lnTo>
                <a:lnTo>
                  <a:pt x="22110" y="40096"/>
                </a:lnTo>
                <a:lnTo>
                  <a:pt x="22887" y="39319"/>
                </a:lnTo>
                <a:lnTo>
                  <a:pt x="23664" y="38482"/>
                </a:lnTo>
                <a:lnTo>
                  <a:pt x="24321" y="37586"/>
                </a:lnTo>
                <a:lnTo>
                  <a:pt x="24978" y="36630"/>
                </a:lnTo>
                <a:lnTo>
                  <a:pt x="25576" y="35674"/>
                </a:lnTo>
                <a:lnTo>
                  <a:pt x="26114" y="34598"/>
                </a:lnTo>
                <a:lnTo>
                  <a:pt x="26532" y="33582"/>
                </a:lnTo>
                <a:lnTo>
                  <a:pt x="26890" y="32447"/>
                </a:lnTo>
                <a:lnTo>
                  <a:pt x="27189" y="31372"/>
                </a:lnTo>
                <a:lnTo>
                  <a:pt x="27309" y="30236"/>
                </a:lnTo>
                <a:lnTo>
                  <a:pt x="27368" y="29161"/>
                </a:lnTo>
                <a:lnTo>
                  <a:pt x="27309" y="28085"/>
                </a:lnTo>
                <a:lnTo>
                  <a:pt x="27189" y="27547"/>
                </a:lnTo>
                <a:lnTo>
                  <a:pt x="27070" y="27009"/>
                </a:lnTo>
                <a:lnTo>
                  <a:pt x="26890" y="26531"/>
                </a:lnTo>
                <a:lnTo>
                  <a:pt x="26711" y="25994"/>
                </a:lnTo>
                <a:lnTo>
                  <a:pt x="26472" y="25516"/>
                </a:lnTo>
                <a:lnTo>
                  <a:pt x="26173" y="25037"/>
                </a:lnTo>
                <a:lnTo>
                  <a:pt x="25875" y="24559"/>
                </a:lnTo>
                <a:lnTo>
                  <a:pt x="25516" y="24081"/>
                </a:lnTo>
                <a:lnTo>
                  <a:pt x="25098" y="23663"/>
                </a:lnTo>
                <a:lnTo>
                  <a:pt x="24620" y="23185"/>
                </a:lnTo>
                <a:lnTo>
                  <a:pt x="24082" y="22707"/>
                </a:lnTo>
                <a:lnTo>
                  <a:pt x="23604" y="22229"/>
                </a:lnTo>
                <a:lnTo>
                  <a:pt x="23186" y="21691"/>
                </a:lnTo>
                <a:lnTo>
                  <a:pt x="22827" y="21213"/>
                </a:lnTo>
                <a:lnTo>
                  <a:pt x="22468" y="20675"/>
                </a:lnTo>
                <a:lnTo>
                  <a:pt x="22170" y="20138"/>
                </a:lnTo>
                <a:lnTo>
                  <a:pt x="21931" y="19540"/>
                </a:lnTo>
                <a:lnTo>
                  <a:pt x="21692" y="19002"/>
                </a:lnTo>
                <a:lnTo>
                  <a:pt x="21512" y="18405"/>
                </a:lnTo>
                <a:lnTo>
                  <a:pt x="21393" y="17807"/>
                </a:lnTo>
                <a:lnTo>
                  <a:pt x="21214" y="16552"/>
                </a:lnTo>
                <a:lnTo>
                  <a:pt x="21154" y="15238"/>
                </a:lnTo>
                <a:lnTo>
                  <a:pt x="21154" y="13804"/>
                </a:lnTo>
                <a:lnTo>
                  <a:pt x="21273" y="12608"/>
                </a:lnTo>
                <a:lnTo>
                  <a:pt x="21393" y="11174"/>
                </a:lnTo>
                <a:lnTo>
                  <a:pt x="21512" y="9680"/>
                </a:lnTo>
                <a:lnTo>
                  <a:pt x="21512" y="8963"/>
                </a:lnTo>
                <a:lnTo>
                  <a:pt x="21453" y="8187"/>
                </a:lnTo>
                <a:lnTo>
                  <a:pt x="21393" y="7469"/>
                </a:lnTo>
                <a:lnTo>
                  <a:pt x="21214" y="6812"/>
                </a:lnTo>
                <a:lnTo>
                  <a:pt x="21034" y="6155"/>
                </a:lnTo>
                <a:lnTo>
                  <a:pt x="20736" y="5617"/>
                </a:lnTo>
                <a:lnTo>
                  <a:pt x="20317" y="5079"/>
                </a:lnTo>
                <a:lnTo>
                  <a:pt x="19839" y="4661"/>
                </a:lnTo>
                <a:lnTo>
                  <a:pt x="19540" y="4482"/>
                </a:lnTo>
                <a:lnTo>
                  <a:pt x="19242" y="4362"/>
                </a:lnTo>
                <a:lnTo>
                  <a:pt x="18883" y="4243"/>
                </a:lnTo>
                <a:lnTo>
                  <a:pt x="18465" y="4123"/>
                </a:lnTo>
                <a:lnTo>
                  <a:pt x="18644" y="3765"/>
                </a:lnTo>
                <a:lnTo>
                  <a:pt x="18943" y="3287"/>
                </a:lnTo>
                <a:lnTo>
                  <a:pt x="19660" y="2211"/>
                </a:lnTo>
                <a:lnTo>
                  <a:pt x="19959" y="1673"/>
                </a:lnTo>
                <a:lnTo>
                  <a:pt x="20258" y="1135"/>
                </a:lnTo>
                <a:lnTo>
                  <a:pt x="20437" y="717"/>
                </a:lnTo>
                <a:lnTo>
                  <a:pt x="20437" y="478"/>
                </a:lnTo>
                <a:lnTo>
                  <a:pt x="20437" y="359"/>
                </a:lnTo>
                <a:lnTo>
                  <a:pt x="20377" y="120"/>
                </a:lnTo>
                <a:lnTo>
                  <a:pt x="20258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>
              <a:solidFill>
                <a:srgbClr val="7A7D99"/>
              </a:solidFill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0355614" y="4766678"/>
            <a:ext cx="1090755" cy="1269436"/>
          </a:xfrm>
          <a:custGeom>
            <a:avLst/>
            <a:gdLst/>
            <a:ahLst/>
            <a:cxnLst/>
            <a:rect l="l" t="t" r="r" b="b"/>
            <a:pathLst>
              <a:path w="32149" h="35077" extrusionOk="0">
                <a:moveTo>
                  <a:pt x="15656" y="13266"/>
                </a:moveTo>
                <a:lnTo>
                  <a:pt x="16791" y="13385"/>
                </a:lnTo>
                <a:lnTo>
                  <a:pt x="17688" y="13565"/>
                </a:lnTo>
                <a:lnTo>
                  <a:pt x="18524" y="13864"/>
                </a:lnTo>
                <a:lnTo>
                  <a:pt x="19301" y="14282"/>
                </a:lnTo>
                <a:lnTo>
                  <a:pt x="19660" y="14521"/>
                </a:lnTo>
                <a:lnTo>
                  <a:pt x="19958" y="14760"/>
                </a:lnTo>
                <a:lnTo>
                  <a:pt x="20257" y="15059"/>
                </a:lnTo>
                <a:lnTo>
                  <a:pt x="20496" y="15417"/>
                </a:lnTo>
                <a:lnTo>
                  <a:pt x="20675" y="15776"/>
                </a:lnTo>
                <a:lnTo>
                  <a:pt x="20795" y="16134"/>
                </a:lnTo>
                <a:lnTo>
                  <a:pt x="20914" y="16553"/>
                </a:lnTo>
                <a:lnTo>
                  <a:pt x="20914" y="16971"/>
                </a:lnTo>
                <a:lnTo>
                  <a:pt x="20855" y="17449"/>
                </a:lnTo>
                <a:lnTo>
                  <a:pt x="20735" y="17927"/>
                </a:lnTo>
                <a:lnTo>
                  <a:pt x="20496" y="18524"/>
                </a:lnTo>
                <a:lnTo>
                  <a:pt x="20197" y="19002"/>
                </a:lnTo>
                <a:lnTo>
                  <a:pt x="19899" y="19481"/>
                </a:lnTo>
                <a:lnTo>
                  <a:pt x="19540" y="19899"/>
                </a:lnTo>
                <a:lnTo>
                  <a:pt x="19122" y="20317"/>
                </a:lnTo>
                <a:lnTo>
                  <a:pt x="18644" y="20676"/>
                </a:lnTo>
                <a:lnTo>
                  <a:pt x="18166" y="20974"/>
                </a:lnTo>
                <a:lnTo>
                  <a:pt x="17688" y="21213"/>
                </a:lnTo>
                <a:lnTo>
                  <a:pt x="17150" y="21452"/>
                </a:lnTo>
                <a:lnTo>
                  <a:pt x="16612" y="21691"/>
                </a:lnTo>
                <a:lnTo>
                  <a:pt x="16015" y="21811"/>
                </a:lnTo>
                <a:lnTo>
                  <a:pt x="15477" y="21930"/>
                </a:lnTo>
                <a:lnTo>
                  <a:pt x="14879" y="21990"/>
                </a:lnTo>
                <a:lnTo>
                  <a:pt x="14341" y="22050"/>
                </a:lnTo>
                <a:lnTo>
                  <a:pt x="13206" y="22050"/>
                </a:lnTo>
                <a:lnTo>
                  <a:pt x="12608" y="21930"/>
                </a:lnTo>
                <a:lnTo>
                  <a:pt x="12071" y="21811"/>
                </a:lnTo>
                <a:lnTo>
                  <a:pt x="11533" y="21691"/>
                </a:lnTo>
                <a:lnTo>
                  <a:pt x="10995" y="21452"/>
                </a:lnTo>
                <a:lnTo>
                  <a:pt x="10517" y="21213"/>
                </a:lnTo>
                <a:lnTo>
                  <a:pt x="10039" y="20915"/>
                </a:lnTo>
                <a:lnTo>
                  <a:pt x="9621" y="20616"/>
                </a:lnTo>
                <a:lnTo>
                  <a:pt x="9202" y="20257"/>
                </a:lnTo>
                <a:lnTo>
                  <a:pt x="8904" y="19839"/>
                </a:lnTo>
                <a:lnTo>
                  <a:pt x="8665" y="19421"/>
                </a:lnTo>
                <a:lnTo>
                  <a:pt x="8485" y="19002"/>
                </a:lnTo>
                <a:lnTo>
                  <a:pt x="8426" y="18524"/>
                </a:lnTo>
                <a:lnTo>
                  <a:pt x="8426" y="18046"/>
                </a:lnTo>
                <a:lnTo>
                  <a:pt x="8545" y="17509"/>
                </a:lnTo>
                <a:lnTo>
                  <a:pt x="8784" y="16971"/>
                </a:lnTo>
                <a:lnTo>
                  <a:pt x="9143" y="16373"/>
                </a:lnTo>
                <a:lnTo>
                  <a:pt x="9501" y="15955"/>
                </a:lnTo>
                <a:lnTo>
                  <a:pt x="9860" y="15537"/>
                </a:lnTo>
                <a:lnTo>
                  <a:pt x="10278" y="15118"/>
                </a:lnTo>
                <a:lnTo>
                  <a:pt x="10696" y="14820"/>
                </a:lnTo>
                <a:lnTo>
                  <a:pt x="11115" y="14461"/>
                </a:lnTo>
                <a:lnTo>
                  <a:pt x="11593" y="14222"/>
                </a:lnTo>
                <a:lnTo>
                  <a:pt x="12071" y="13983"/>
                </a:lnTo>
                <a:lnTo>
                  <a:pt x="12549" y="13744"/>
                </a:lnTo>
                <a:lnTo>
                  <a:pt x="13027" y="13565"/>
                </a:lnTo>
                <a:lnTo>
                  <a:pt x="13565" y="13445"/>
                </a:lnTo>
                <a:lnTo>
                  <a:pt x="14043" y="13326"/>
                </a:lnTo>
                <a:lnTo>
                  <a:pt x="14580" y="13266"/>
                </a:lnTo>
                <a:close/>
                <a:moveTo>
                  <a:pt x="15716" y="12190"/>
                </a:moveTo>
                <a:lnTo>
                  <a:pt x="14640" y="12310"/>
                </a:lnTo>
                <a:lnTo>
                  <a:pt x="13565" y="12549"/>
                </a:lnTo>
                <a:lnTo>
                  <a:pt x="12489" y="12907"/>
                </a:lnTo>
                <a:lnTo>
                  <a:pt x="11473" y="13326"/>
                </a:lnTo>
                <a:lnTo>
                  <a:pt x="10935" y="13625"/>
                </a:lnTo>
                <a:lnTo>
                  <a:pt x="10398" y="13983"/>
                </a:lnTo>
                <a:lnTo>
                  <a:pt x="9860" y="14401"/>
                </a:lnTo>
                <a:lnTo>
                  <a:pt x="9382" y="14879"/>
                </a:lnTo>
                <a:lnTo>
                  <a:pt x="8904" y="15357"/>
                </a:lnTo>
                <a:lnTo>
                  <a:pt x="8485" y="15895"/>
                </a:lnTo>
                <a:lnTo>
                  <a:pt x="8127" y="16433"/>
                </a:lnTo>
                <a:lnTo>
                  <a:pt x="7828" y="17031"/>
                </a:lnTo>
                <a:lnTo>
                  <a:pt x="7649" y="17628"/>
                </a:lnTo>
                <a:lnTo>
                  <a:pt x="7470" y="18226"/>
                </a:lnTo>
                <a:lnTo>
                  <a:pt x="7470" y="18823"/>
                </a:lnTo>
                <a:lnTo>
                  <a:pt x="7529" y="19421"/>
                </a:lnTo>
                <a:lnTo>
                  <a:pt x="7649" y="19959"/>
                </a:lnTo>
                <a:lnTo>
                  <a:pt x="7948" y="20556"/>
                </a:lnTo>
                <a:lnTo>
                  <a:pt x="8366" y="21094"/>
                </a:lnTo>
                <a:lnTo>
                  <a:pt x="8963" y="21572"/>
                </a:lnTo>
                <a:lnTo>
                  <a:pt x="9501" y="21990"/>
                </a:lnTo>
                <a:lnTo>
                  <a:pt x="10099" y="22289"/>
                </a:lnTo>
                <a:lnTo>
                  <a:pt x="10696" y="22588"/>
                </a:lnTo>
                <a:lnTo>
                  <a:pt x="11354" y="22827"/>
                </a:lnTo>
                <a:lnTo>
                  <a:pt x="12011" y="22946"/>
                </a:lnTo>
                <a:lnTo>
                  <a:pt x="12668" y="23066"/>
                </a:lnTo>
                <a:lnTo>
                  <a:pt x="13385" y="23126"/>
                </a:lnTo>
                <a:lnTo>
                  <a:pt x="14102" y="23185"/>
                </a:lnTo>
                <a:lnTo>
                  <a:pt x="14760" y="23126"/>
                </a:lnTo>
                <a:lnTo>
                  <a:pt x="15477" y="23006"/>
                </a:lnTo>
                <a:lnTo>
                  <a:pt x="16134" y="22887"/>
                </a:lnTo>
                <a:lnTo>
                  <a:pt x="16791" y="22707"/>
                </a:lnTo>
                <a:lnTo>
                  <a:pt x="17449" y="22468"/>
                </a:lnTo>
                <a:lnTo>
                  <a:pt x="18046" y="22169"/>
                </a:lnTo>
                <a:lnTo>
                  <a:pt x="18644" y="21871"/>
                </a:lnTo>
                <a:lnTo>
                  <a:pt x="19182" y="21512"/>
                </a:lnTo>
                <a:lnTo>
                  <a:pt x="19660" y="21094"/>
                </a:lnTo>
                <a:lnTo>
                  <a:pt x="20138" y="20676"/>
                </a:lnTo>
                <a:lnTo>
                  <a:pt x="20556" y="20198"/>
                </a:lnTo>
                <a:lnTo>
                  <a:pt x="20914" y="19660"/>
                </a:lnTo>
                <a:lnTo>
                  <a:pt x="21213" y="19122"/>
                </a:lnTo>
                <a:lnTo>
                  <a:pt x="21452" y="18584"/>
                </a:lnTo>
                <a:lnTo>
                  <a:pt x="21691" y="18046"/>
                </a:lnTo>
                <a:lnTo>
                  <a:pt x="21811" y="17449"/>
                </a:lnTo>
                <a:lnTo>
                  <a:pt x="21871" y="16851"/>
                </a:lnTo>
                <a:lnTo>
                  <a:pt x="21871" y="16313"/>
                </a:lnTo>
                <a:lnTo>
                  <a:pt x="21811" y="15776"/>
                </a:lnTo>
                <a:lnTo>
                  <a:pt x="21632" y="15238"/>
                </a:lnTo>
                <a:lnTo>
                  <a:pt x="21333" y="14700"/>
                </a:lnTo>
                <a:lnTo>
                  <a:pt x="20974" y="14222"/>
                </a:lnTo>
                <a:lnTo>
                  <a:pt x="20556" y="13744"/>
                </a:lnTo>
                <a:lnTo>
                  <a:pt x="19958" y="13326"/>
                </a:lnTo>
                <a:lnTo>
                  <a:pt x="19480" y="13027"/>
                </a:lnTo>
                <a:lnTo>
                  <a:pt x="18943" y="12788"/>
                </a:lnTo>
                <a:lnTo>
                  <a:pt x="18405" y="12549"/>
                </a:lnTo>
                <a:lnTo>
                  <a:pt x="17867" y="12429"/>
                </a:lnTo>
                <a:lnTo>
                  <a:pt x="17329" y="12310"/>
                </a:lnTo>
                <a:lnTo>
                  <a:pt x="16791" y="12190"/>
                </a:lnTo>
                <a:close/>
                <a:moveTo>
                  <a:pt x="26651" y="897"/>
                </a:moveTo>
                <a:lnTo>
                  <a:pt x="26950" y="956"/>
                </a:lnTo>
                <a:lnTo>
                  <a:pt x="27249" y="1076"/>
                </a:lnTo>
                <a:lnTo>
                  <a:pt x="27547" y="1195"/>
                </a:lnTo>
                <a:lnTo>
                  <a:pt x="27786" y="1375"/>
                </a:lnTo>
                <a:lnTo>
                  <a:pt x="28264" y="1853"/>
                </a:lnTo>
                <a:lnTo>
                  <a:pt x="28683" y="2391"/>
                </a:lnTo>
                <a:lnTo>
                  <a:pt x="28981" y="2988"/>
                </a:lnTo>
                <a:lnTo>
                  <a:pt x="29161" y="3586"/>
                </a:lnTo>
                <a:lnTo>
                  <a:pt x="29220" y="4123"/>
                </a:lnTo>
                <a:lnTo>
                  <a:pt x="29220" y="4601"/>
                </a:lnTo>
                <a:lnTo>
                  <a:pt x="29161" y="5139"/>
                </a:lnTo>
                <a:lnTo>
                  <a:pt x="29101" y="5617"/>
                </a:lnTo>
                <a:lnTo>
                  <a:pt x="28862" y="6693"/>
                </a:lnTo>
                <a:lnTo>
                  <a:pt x="28503" y="7709"/>
                </a:lnTo>
                <a:lnTo>
                  <a:pt x="27727" y="9740"/>
                </a:lnTo>
                <a:lnTo>
                  <a:pt x="27308" y="10696"/>
                </a:lnTo>
                <a:lnTo>
                  <a:pt x="27010" y="11653"/>
                </a:lnTo>
                <a:lnTo>
                  <a:pt x="26472" y="13505"/>
                </a:lnTo>
                <a:lnTo>
                  <a:pt x="25994" y="15477"/>
                </a:lnTo>
                <a:lnTo>
                  <a:pt x="25575" y="17389"/>
                </a:lnTo>
                <a:lnTo>
                  <a:pt x="25038" y="19361"/>
                </a:lnTo>
                <a:lnTo>
                  <a:pt x="24679" y="20257"/>
                </a:lnTo>
                <a:lnTo>
                  <a:pt x="24380" y="21213"/>
                </a:lnTo>
                <a:lnTo>
                  <a:pt x="23962" y="22110"/>
                </a:lnTo>
                <a:lnTo>
                  <a:pt x="23544" y="23006"/>
                </a:lnTo>
                <a:lnTo>
                  <a:pt x="23006" y="23843"/>
                </a:lnTo>
                <a:lnTo>
                  <a:pt x="22468" y="24619"/>
                </a:lnTo>
                <a:lnTo>
                  <a:pt x="21811" y="25337"/>
                </a:lnTo>
                <a:lnTo>
                  <a:pt x="21094" y="26054"/>
                </a:lnTo>
                <a:lnTo>
                  <a:pt x="20377" y="26591"/>
                </a:lnTo>
                <a:lnTo>
                  <a:pt x="19719" y="27069"/>
                </a:lnTo>
                <a:lnTo>
                  <a:pt x="18943" y="27488"/>
                </a:lnTo>
                <a:lnTo>
                  <a:pt x="18166" y="27846"/>
                </a:lnTo>
                <a:lnTo>
                  <a:pt x="17389" y="28205"/>
                </a:lnTo>
                <a:lnTo>
                  <a:pt x="16612" y="28444"/>
                </a:lnTo>
                <a:lnTo>
                  <a:pt x="15776" y="28623"/>
                </a:lnTo>
                <a:lnTo>
                  <a:pt x="14939" y="28802"/>
                </a:lnTo>
                <a:lnTo>
                  <a:pt x="14102" y="28862"/>
                </a:lnTo>
                <a:lnTo>
                  <a:pt x="13206" y="28922"/>
                </a:lnTo>
                <a:lnTo>
                  <a:pt x="12369" y="28922"/>
                </a:lnTo>
                <a:lnTo>
                  <a:pt x="11533" y="28862"/>
                </a:lnTo>
                <a:lnTo>
                  <a:pt x="10637" y="28743"/>
                </a:lnTo>
                <a:lnTo>
                  <a:pt x="9800" y="28563"/>
                </a:lnTo>
                <a:lnTo>
                  <a:pt x="9023" y="28384"/>
                </a:lnTo>
                <a:lnTo>
                  <a:pt x="8187" y="28085"/>
                </a:lnTo>
                <a:lnTo>
                  <a:pt x="7350" y="27786"/>
                </a:lnTo>
                <a:lnTo>
                  <a:pt x="6513" y="27428"/>
                </a:lnTo>
                <a:lnTo>
                  <a:pt x="5737" y="26950"/>
                </a:lnTo>
                <a:lnTo>
                  <a:pt x="4960" y="26472"/>
                </a:lnTo>
                <a:lnTo>
                  <a:pt x="4243" y="25934"/>
                </a:lnTo>
                <a:lnTo>
                  <a:pt x="3585" y="25337"/>
                </a:lnTo>
                <a:lnTo>
                  <a:pt x="2988" y="24679"/>
                </a:lnTo>
                <a:lnTo>
                  <a:pt x="2450" y="24022"/>
                </a:lnTo>
                <a:lnTo>
                  <a:pt x="2032" y="23245"/>
                </a:lnTo>
                <a:lnTo>
                  <a:pt x="1673" y="22528"/>
                </a:lnTo>
                <a:lnTo>
                  <a:pt x="1374" y="21691"/>
                </a:lnTo>
                <a:lnTo>
                  <a:pt x="1255" y="20855"/>
                </a:lnTo>
                <a:lnTo>
                  <a:pt x="1195" y="20018"/>
                </a:lnTo>
                <a:lnTo>
                  <a:pt x="1315" y="19122"/>
                </a:lnTo>
                <a:lnTo>
                  <a:pt x="1494" y="18226"/>
                </a:lnTo>
                <a:lnTo>
                  <a:pt x="1853" y="17270"/>
                </a:lnTo>
                <a:lnTo>
                  <a:pt x="2331" y="16433"/>
                </a:lnTo>
                <a:lnTo>
                  <a:pt x="2868" y="15596"/>
                </a:lnTo>
                <a:lnTo>
                  <a:pt x="3406" y="14879"/>
                </a:lnTo>
                <a:lnTo>
                  <a:pt x="4063" y="14222"/>
                </a:lnTo>
                <a:lnTo>
                  <a:pt x="4781" y="13565"/>
                </a:lnTo>
                <a:lnTo>
                  <a:pt x="5498" y="13027"/>
                </a:lnTo>
                <a:lnTo>
                  <a:pt x="6334" y="12489"/>
                </a:lnTo>
                <a:lnTo>
                  <a:pt x="7111" y="11951"/>
                </a:lnTo>
                <a:lnTo>
                  <a:pt x="8844" y="11055"/>
                </a:lnTo>
                <a:lnTo>
                  <a:pt x="10577" y="10218"/>
                </a:lnTo>
                <a:lnTo>
                  <a:pt x="12310" y="9382"/>
                </a:lnTo>
                <a:lnTo>
                  <a:pt x="13983" y="8605"/>
                </a:lnTo>
                <a:lnTo>
                  <a:pt x="14879" y="8127"/>
                </a:lnTo>
                <a:lnTo>
                  <a:pt x="15716" y="7649"/>
                </a:lnTo>
                <a:lnTo>
                  <a:pt x="16552" y="7171"/>
                </a:lnTo>
                <a:lnTo>
                  <a:pt x="17329" y="6573"/>
                </a:lnTo>
                <a:lnTo>
                  <a:pt x="18106" y="6036"/>
                </a:lnTo>
                <a:lnTo>
                  <a:pt x="18883" y="5378"/>
                </a:lnTo>
                <a:lnTo>
                  <a:pt x="19600" y="4721"/>
                </a:lnTo>
                <a:lnTo>
                  <a:pt x="20257" y="4004"/>
                </a:lnTo>
                <a:lnTo>
                  <a:pt x="21273" y="2869"/>
                </a:lnTo>
                <a:lnTo>
                  <a:pt x="21811" y="2331"/>
                </a:lnTo>
                <a:lnTo>
                  <a:pt x="22408" y="1912"/>
                </a:lnTo>
                <a:lnTo>
                  <a:pt x="22767" y="1673"/>
                </a:lnTo>
                <a:lnTo>
                  <a:pt x="23066" y="1554"/>
                </a:lnTo>
                <a:lnTo>
                  <a:pt x="23484" y="1434"/>
                </a:lnTo>
                <a:lnTo>
                  <a:pt x="23842" y="1375"/>
                </a:lnTo>
                <a:lnTo>
                  <a:pt x="24201" y="1375"/>
                </a:lnTo>
                <a:lnTo>
                  <a:pt x="24739" y="1494"/>
                </a:lnTo>
                <a:lnTo>
                  <a:pt x="25157" y="1554"/>
                </a:lnTo>
                <a:lnTo>
                  <a:pt x="25336" y="1554"/>
                </a:lnTo>
                <a:lnTo>
                  <a:pt x="25456" y="1494"/>
                </a:lnTo>
                <a:lnTo>
                  <a:pt x="25456" y="1315"/>
                </a:lnTo>
                <a:lnTo>
                  <a:pt x="25336" y="1195"/>
                </a:lnTo>
                <a:lnTo>
                  <a:pt x="25635" y="1016"/>
                </a:lnTo>
                <a:lnTo>
                  <a:pt x="25994" y="897"/>
                </a:lnTo>
                <a:close/>
                <a:moveTo>
                  <a:pt x="29878" y="3287"/>
                </a:moveTo>
                <a:lnTo>
                  <a:pt x="30356" y="3705"/>
                </a:lnTo>
                <a:lnTo>
                  <a:pt x="30655" y="4243"/>
                </a:lnTo>
                <a:lnTo>
                  <a:pt x="30953" y="4781"/>
                </a:lnTo>
                <a:lnTo>
                  <a:pt x="31133" y="5319"/>
                </a:lnTo>
                <a:lnTo>
                  <a:pt x="31252" y="5916"/>
                </a:lnTo>
                <a:lnTo>
                  <a:pt x="31252" y="6514"/>
                </a:lnTo>
                <a:lnTo>
                  <a:pt x="31252" y="7171"/>
                </a:lnTo>
                <a:lnTo>
                  <a:pt x="31192" y="7828"/>
                </a:lnTo>
                <a:lnTo>
                  <a:pt x="31133" y="8426"/>
                </a:lnTo>
                <a:lnTo>
                  <a:pt x="30953" y="9083"/>
                </a:lnTo>
                <a:lnTo>
                  <a:pt x="30595" y="10338"/>
                </a:lnTo>
                <a:lnTo>
                  <a:pt x="30177" y="11533"/>
                </a:lnTo>
                <a:lnTo>
                  <a:pt x="29758" y="12609"/>
                </a:lnTo>
                <a:lnTo>
                  <a:pt x="29220" y="14103"/>
                </a:lnTo>
                <a:lnTo>
                  <a:pt x="28802" y="15596"/>
                </a:lnTo>
                <a:lnTo>
                  <a:pt x="28444" y="17090"/>
                </a:lnTo>
                <a:lnTo>
                  <a:pt x="28085" y="18644"/>
                </a:lnTo>
                <a:lnTo>
                  <a:pt x="27786" y="20138"/>
                </a:lnTo>
                <a:lnTo>
                  <a:pt x="27368" y="21691"/>
                </a:lnTo>
                <a:lnTo>
                  <a:pt x="26950" y="23185"/>
                </a:lnTo>
                <a:lnTo>
                  <a:pt x="26412" y="24619"/>
                </a:lnTo>
                <a:lnTo>
                  <a:pt x="25814" y="25815"/>
                </a:lnTo>
                <a:lnTo>
                  <a:pt x="25217" y="27010"/>
                </a:lnTo>
                <a:lnTo>
                  <a:pt x="24500" y="28085"/>
                </a:lnTo>
                <a:lnTo>
                  <a:pt x="23723" y="29161"/>
                </a:lnTo>
                <a:lnTo>
                  <a:pt x="22827" y="30117"/>
                </a:lnTo>
                <a:lnTo>
                  <a:pt x="21871" y="31013"/>
                </a:lnTo>
                <a:lnTo>
                  <a:pt x="20855" y="31850"/>
                </a:lnTo>
                <a:lnTo>
                  <a:pt x="19779" y="32567"/>
                </a:lnTo>
                <a:lnTo>
                  <a:pt x="19062" y="32925"/>
                </a:lnTo>
                <a:lnTo>
                  <a:pt x="18345" y="33224"/>
                </a:lnTo>
                <a:lnTo>
                  <a:pt x="17628" y="33523"/>
                </a:lnTo>
                <a:lnTo>
                  <a:pt x="16971" y="33702"/>
                </a:lnTo>
                <a:lnTo>
                  <a:pt x="16254" y="33882"/>
                </a:lnTo>
                <a:lnTo>
                  <a:pt x="15537" y="34001"/>
                </a:lnTo>
                <a:lnTo>
                  <a:pt x="14879" y="34061"/>
                </a:lnTo>
                <a:lnTo>
                  <a:pt x="14222" y="34121"/>
                </a:lnTo>
                <a:lnTo>
                  <a:pt x="13565" y="34061"/>
                </a:lnTo>
                <a:lnTo>
                  <a:pt x="12848" y="34001"/>
                </a:lnTo>
                <a:lnTo>
                  <a:pt x="12190" y="33941"/>
                </a:lnTo>
                <a:lnTo>
                  <a:pt x="11593" y="33762"/>
                </a:lnTo>
                <a:lnTo>
                  <a:pt x="10935" y="33642"/>
                </a:lnTo>
                <a:lnTo>
                  <a:pt x="10338" y="33403"/>
                </a:lnTo>
                <a:lnTo>
                  <a:pt x="9680" y="33164"/>
                </a:lnTo>
                <a:lnTo>
                  <a:pt x="9083" y="32866"/>
                </a:lnTo>
                <a:lnTo>
                  <a:pt x="7948" y="32208"/>
                </a:lnTo>
                <a:lnTo>
                  <a:pt x="6812" y="31432"/>
                </a:lnTo>
                <a:lnTo>
                  <a:pt x="5737" y="30535"/>
                </a:lnTo>
                <a:lnTo>
                  <a:pt x="4781" y="29519"/>
                </a:lnTo>
                <a:lnTo>
                  <a:pt x="3824" y="28444"/>
                </a:lnTo>
                <a:lnTo>
                  <a:pt x="2988" y="27249"/>
                </a:lnTo>
                <a:lnTo>
                  <a:pt x="2211" y="26054"/>
                </a:lnTo>
                <a:lnTo>
                  <a:pt x="1554" y="24739"/>
                </a:lnTo>
                <a:lnTo>
                  <a:pt x="1972" y="25277"/>
                </a:lnTo>
                <a:lnTo>
                  <a:pt x="2390" y="25815"/>
                </a:lnTo>
                <a:lnTo>
                  <a:pt x="2868" y="26293"/>
                </a:lnTo>
                <a:lnTo>
                  <a:pt x="3346" y="26711"/>
                </a:lnTo>
                <a:lnTo>
                  <a:pt x="3884" y="27189"/>
                </a:lnTo>
                <a:lnTo>
                  <a:pt x="4422" y="27547"/>
                </a:lnTo>
                <a:lnTo>
                  <a:pt x="5617" y="28265"/>
                </a:lnTo>
                <a:lnTo>
                  <a:pt x="6812" y="28862"/>
                </a:lnTo>
                <a:lnTo>
                  <a:pt x="8127" y="29340"/>
                </a:lnTo>
                <a:lnTo>
                  <a:pt x="9441" y="29699"/>
                </a:lnTo>
                <a:lnTo>
                  <a:pt x="10816" y="29938"/>
                </a:lnTo>
                <a:lnTo>
                  <a:pt x="12190" y="29997"/>
                </a:lnTo>
                <a:lnTo>
                  <a:pt x="13624" y="29997"/>
                </a:lnTo>
                <a:lnTo>
                  <a:pt x="14939" y="29878"/>
                </a:lnTo>
                <a:lnTo>
                  <a:pt x="16313" y="29579"/>
                </a:lnTo>
                <a:lnTo>
                  <a:pt x="17628" y="29221"/>
                </a:lnTo>
                <a:lnTo>
                  <a:pt x="18225" y="28982"/>
                </a:lnTo>
                <a:lnTo>
                  <a:pt x="18883" y="28683"/>
                </a:lnTo>
                <a:lnTo>
                  <a:pt x="19480" y="28384"/>
                </a:lnTo>
                <a:lnTo>
                  <a:pt x="20018" y="28026"/>
                </a:lnTo>
                <a:lnTo>
                  <a:pt x="20616" y="27667"/>
                </a:lnTo>
                <a:lnTo>
                  <a:pt x="21094" y="27249"/>
                </a:lnTo>
                <a:lnTo>
                  <a:pt x="21691" y="26771"/>
                </a:lnTo>
                <a:lnTo>
                  <a:pt x="22229" y="26173"/>
                </a:lnTo>
                <a:lnTo>
                  <a:pt x="22767" y="25635"/>
                </a:lnTo>
                <a:lnTo>
                  <a:pt x="23185" y="24978"/>
                </a:lnTo>
                <a:lnTo>
                  <a:pt x="23603" y="24380"/>
                </a:lnTo>
                <a:lnTo>
                  <a:pt x="24022" y="23723"/>
                </a:lnTo>
                <a:lnTo>
                  <a:pt x="24380" y="23066"/>
                </a:lnTo>
                <a:lnTo>
                  <a:pt x="24679" y="22349"/>
                </a:lnTo>
                <a:lnTo>
                  <a:pt x="25217" y="20915"/>
                </a:lnTo>
                <a:lnTo>
                  <a:pt x="25695" y="19481"/>
                </a:lnTo>
                <a:lnTo>
                  <a:pt x="26113" y="17987"/>
                </a:lnTo>
                <a:lnTo>
                  <a:pt x="26472" y="16493"/>
                </a:lnTo>
                <a:lnTo>
                  <a:pt x="27308" y="13027"/>
                </a:lnTo>
                <a:lnTo>
                  <a:pt x="27846" y="11354"/>
                </a:lnTo>
                <a:lnTo>
                  <a:pt x="28444" y="9681"/>
                </a:lnTo>
                <a:lnTo>
                  <a:pt x="29041" y="8127"/>
                </a:lnTo>
                <a:lnTo>
                  <a:pt x="29340" y="7350"/>
                </a:lnTo>
                <a:lnTo>
                  <a:pt x="29639" y="6514"/>
                </a:lnTo>
                <a:lnTo>
                  <a:pt x="29818" y="5737"/>
                </a:lnTo>
                <a:lnTo>
                  <a:pt x="29938" y="4960"/>
                </a:lnTo>
                <a:lnTo>
                  <a:pt x="29997" y="4123"/>
                </a:lnTo>
                <a:lnTo>
                  <a:pt x="29878" y="3287"/>
                </a:lnTo>
                <a:close/>
                <a:moveTo>
                  <a:pt x="26292" y="0"/>
                </a:moveTo>
                <a:lnTo>
                  <a:pt x="25994" y="60"/>
                </a:lnTo>
                <a:lnTo>
                  <a:pt x="25755" y="120"/>
                </a:lnTo>
                <a:lnTo>
                  <a:pt x="25336" y="359"/>
                </a:lnTo>
                <a:lnTo>
                  <a:pt x="24918" y="598"/>
                </a:lnTo>
                <a:lnTo>
                  <a:pt x="24500" y="777"/>
                </a:lnTo>
                <a:lnTo>
                  <a:pt x="24082" y="837"/>
                </a:lnTo>
                <a:lnTo>
                  <a:pt x="23245" y="837"/>
                </a:lnTo>
                <a:lnTo>
                  <a:pt x="23006" y="897"/>
                </a:lnTo>
                <a:lnTo>
                  <a:pt x="22767" y="956"/>
                </a:lnTo>
                <a:lnTo>
                  <a:pt x="22289" y="1195"/>
                </a:lnTo>
                <a:lnTo>
                  <a:pt x="21811" y="1434"/>
                </a:lnTo>
                <a:lnTo>
                  <a:pt x="21393" y="1793"/>
                </a:lnTo>
                <a:lnTo>
                  <a:pt x="20974" y="2151"/>
                </a:lnTo>
                <a:lnTo>
                  <a:pt x="20257" y="2928"/>
                </a:lnTo>
                <a:lnTo>
                  <a:pt x="19480" y="3705"/>
                </a:lnTo>
                <a:lnTo>
                  <a:pt x="18584" y="4601"/>
                </a:lnTo>
                <a:lnTo>
                  <a:pt x="17568" y="5378"/>
                </a:lnTo>
                <a:lnTo>
                  <a:pt x="16552" y="6095"/>
                </a:lnTo>
                <a:lnTo>
                  <a:pt x="15417" y="6753"/>
                </a:lnTo>
                <a:lnTo>
                  <a:pt x="14341" y="7350"/>
                </a:lnTo>
                <a:lnTo>
                  <a:pt x="13146" y="7948"/>
                </a:lnTo>
                <a:lnTo>
                  <a:pt x="10816" y="8964"/>
                </a:lnTo>
                <a:lnTo>
                  <a:pt x="8485" y="10099"/>
                </a:lnTo>
                <a:lnTo>
                  <a:pt x="7410" y="10637"/>
                </a:lnTo>
                <a:lnTo>
                  <a:pt x="6274" y="11294"/>
                </a:lnTo>
                <a:lnTo>
                  <a:pt x="5259" y="12011"/>
                </a:lnTo>
                <a:lnTo>
                  <a:pt x="4243" y="12788"/>
                </a:lnTo>
                <a:lnTo>
                  <a:pt x="3287" y="13625"/>
                </a:lnTo>
                <a:lnTo>
                  <a:pt x="2450" y="14581"/>
                </a:lnTo>
                <a:lnTo>
                  <a:pt x="2032" y="15059"/>
                </a:lnTo>
                <a:lnTo>
                  <a:pt x="1733" y="15596"/>
                </a:lnTo>
                <a:lnTo>
                  <a:pt x="1374" y="16134"/>
                </a:lnTo>
                <a:lnTo>
                  <a:pt x="1076" y="16732"/>
                </a:lnTo>
                <a:lnTo>
                  <a:pt x="837" y="17329"/>
                </a:lnTo>
                <a:lnTo>
                  <a:pt x="598" y="17927"/>
                </a:lnTo>
                <a:lnTo>
                  <a:pt x="418" y="18524"/>
                </a:lnTo>
                <a:lnTo>
                  <a:pt x="239" y="19182"/>
                </a:lnTo>
                <a:lnTo>
                  <a:pt x="120" y="19839"/>
                </a:lnTo>
                <a:lnTo>
                  <a:pt x="60" y="20496"/>
                </a:lnTo>
                <a:lnTo>
                  <a:pt x="0" y="21154"/>
                </a:lnTo>
                <a:lnTo>
                  <a:pt x="0" y="21751"/>
                </a:lnTo>
                <a:lnTo>
                  <a:pt x="0" y="22409"/>
                </a:lnTo>
                <a:lnTo>
                  <a:pt x="120" y="23006"/>
                </a:lnTo>
                <a:lnTo>
                  <a:pt x="239" y="23663"/>
                </a:lnTo>
                <a:lnTo>
                  <a:pt x="418" y="24261"/>
                </a:lnTo>
                <a:lnTo>
                  <a:pt x="956" y="25456"/>
                </a:lnTo>
                <a:lnTo>
                  <a:pt x="1554" y="26651"/>
                </a:lnTo>
                <a:lnTo>
                  <a:pt x="2331" y="27846"/>
                </a:lnTo>
                <a:lnTo>
                  <a:pt x="3167" y="29041"/>
                </a:lnTo>
                <a:lnTo>
                  <a:pt x="4063" y="30177"/>
                </a:lnTo>
                <a:lnTo>
                  <a:pt x="5020" y="31193"/>
                </a:lnTo>
                <a:lnTo>
                  <a:pt x="6035" y="32089"/>
                </a:lnTo>
                <a:lnTo>
                  <a:pt x="7051" y="32925"/>
                </a:lnTo>
                <a:lnTo>
                  <a:pt x="7589" y="33284"/>
                </a:lnTo>
                <a:lnTo>
                  <a:pt x="8187" y="33642"/>
                </a:lnTo>
                <a:lnTo>
                  <a:pt x="8784" y="33941"/>
                </a:lnTo>
                <a:lnTo>
                  <a:pt x="9322" y="34180"/>
                </a:lnTo>
                <a:lnTo>
                  <a:pt x="10517" y="34599"/>
                </a:lnTo>
                <a:lnTo>
                  <a:pt x="11712" y="34897"/>
                </a:lnTo>
                <a:lnTo>
                  <a:pt x="12907" y="35017"/>
                </a:lnTo>
                <a:lnTo>
                  <a:pt x="14162" y="35077"/>
                </a:lnTo>
                <a:lnTo>
                  <a:pt x="15357" y="34957"/>
                </a:lnTo>
                <a:lnTo>
                  <a:pt x="16552" y="34718"/>
                </a:lnTo>
                <a:lnTo>
                  <a:pt x="17688" y="34419"/>
                </a:lnTo>
                <a:lnTo>
                  <a:pt x="18823" y="33941"/>
                </a:lnTo>
                <a:lnTo>
                  <a:pt x="19958" y="33403"/>
                </a:lnTo>
                <a:lnTo>
                  <a:pt x="21034" y="32746"/>
                </a:lnTo>
                <a:lnTo>
                  <a:pt x="22050" y="32029"/>
                </a:lnTo>
                <a:lnTo>
                  <a:pt x="23006" y="31193"/>
                </a:lnTo>
                <a:lnTo>
                  <a:pt x="23902" y="30296"/>
                </a:lnTo>
                <a:lnTo>
                  <a:pt x="24679" y="29280"/>
                </a:lnTo>
                <a:lnTo>
                  <a:pt x="25575" y="28085"/>
                </a:lnTo>
                <a:lnTo>
                  <a:pt x="26292" y="26830"/>
                </a:lnTo>
                <a:lnTo>
                  <a:pt x="26890" y="25516"/>
                </a:lnTo>
                <a:lnTo>
                  <a:pt x="27428" y="24141"/>
                </a:lnTo>
                <a:lnTo>
                  <a:pt x="27846" y="22767"/>
                </a:lnTo>
                <a:lnTo>
                  <a:pt x="28264" y="21393"/>
                </a:lnTo>
                <a:lnTo>
                  <a:pt x="28922" y="18524"/>
                </a:lnTo>
                <a:lnTo>
                  <a:pt x="29280" y="17031"/>
                </a:lnTo>
                <a:lnTo>
                  <a:pt x="29699" y="15537"/>
                </a:lnTo>
                <a:lnTo>
                  <a:pt x="30117" y="14043"/>
                </a:lnTo>
                <a:lnTo>
                  <a:pt x="30655" y="12609"/>
                </a:lnTo>
                <a:lnTo>
                  <a:pt x="31252" y="11055"/>
                </a:lnTo>
                <a:lnTo>
                  <a:pt x="31551" y="10218"/>
                </a:lnTo>
                <a:lnTo>
                  <a:pt x="31790" y="9442"/>
                </a:lnTo>
                <a:lnTo>
                  <a:pt x="31969" y="8605"/>
                </a:lnTo>
                <a:lnTo>
                  <a:pt x="32089" y="7768"/>
                </a:lnTo>
                <a:lnTo>
                  <a:pt x="32148" y="6932"/>
                </a:lnTo>
                <a:lnTo>
                  <a:pt x="32089" y="6036"/>
                </a:lnTo>
                <a:lnTo>
                  <a:pt x="31969" y="5438"/>
                </a:lnTo>
                <a:lnTo>
                  <a:pt x="31790" y="4900"/>
                </a:lnTo>
                <a:lnTo>
                  <a:pt x="31611" y="4362"/>
                </a:lnTo>
                <a:lnTo>
                  <a:pt x="31372" y="3884"/>
                </a:lnTo>
                <a:lnTo>
                  <a:pt x="31073" y="3406"/>
                </a:lnTo>
                <a:lnTo>
                  <a:pt x="30714" y="2928"/>
                </a:lnTo>
                <a:lnTo>
                  <a:pt x="30296" y="2510"/>
                </a:lnTo>
                <a:lnTo>
                  <a:pt x="29878" y="2092"/>
                </a:lnTo>
                <a:lnTo>
                  <a:pt x="29101" y="1315"/>
                </a:lnTo>
                <a:lnTo>
                  <a:pt x="28742" y="956"/>
                </a:lnTo>
                <a:lnTo>
                  <a:pt x="28324" y="658"/>
                </a:lnTo>
                <a:lnTo>
                  <a:pt x="27846" y="359"/>
                </a:lnTo>
                <a:lnTo>
                  <a:pt x="27368" y="180"/>
                </a:lnTo>
                <a:lnTo>
                  <a:pt x="26830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>
              <a:solidFill>
                <a:srgbClr val="7A7D99"/>
              </a:solidFill>
            </a:endParaRPr>
          </a:p>
        </p:txBody>
      </p:sp>
      <p:sp>
        <p:nvSpPr>
          <p:cNvPr id="67" name="Google Shape;67;p3"/>
          <p:cNvSpPr/>
          <p:nvPr/>
        </p:nvSpPr>
        <p:spPr>
          <a:xfrm rot="-3835551">
            <a:off x="6336670" y="5209440"/>
            <a:ext cx="1381909" cy="754219"/>
          </a:xfrm>
          <a:custGeom>
            <a:avLst/>
            <a:gdLst/>
            <a:ahLst/>
            <a:cxnLst/>
            <a:rect l="l" t="t" r="r" b="b"/>
            <a:pathLst>
              <a:path w="38185" h="22230" extrusionOk="0">
                <a:moveTo>
                  <a:pt x="19481" y="6633"/>
                </a:moveTo>
                <a:lnTo>
                  <a:pt x="19003" y="6693"/>
                </a:lnTo>
                <a:lnTo>
                  <a:pt x="18465" y="6813"/>
                </a:lnTo>
                <a:lnTo>
                  <a:pt x="17808" y="7052"/>
                </a:lnTo>
                <a:lnTo>
                  <a:pt x="17509" y="7231"/>
                </a:lnTo>
                <a:lnTo>
                  <a:pt x="17270" y="7410"/>
                </a:lnTo>
                <a:lnTo>
                  <a:pt x="17151" y="7649"/>
                </a:lnTo>
                <a:lnTo>
                  <a:pt x="17151" y="7709"/>
                </a:lnTo>
                <a:lnTo>
                  <a:pt x="17151" y="7829"/>
                </a:lnTo>
                <a:lnTo>
                  <a:pt x="17330" y="8187"/>
                </a:lnTo>
                <a:lnTo>
                  <a:pt x="17569" y="8486"/>
                </a:lnTo>
                <a:lnTo>
                  <a:pt x="17868" y="8665"/>
                </a:lnTo>
                <a:lnTo>
                  <a:pt x="18226" y="8844"/>
                </a:lnTo>
                <a:lnTo>
                  <a:pt x="18645" y="8904"/>
                </a:lnTo>
                <a:lnTo>
                  <a:pt x="19123" y="8964"/>
                </a:lnTo>
                <a:lnTo>
                  <a:pt x="19601" y="8964"/>
                </a:lnTo>
                <a:lnTo>
                  <a:pt x="20079" y="8904"/>
                </a:lnTo>
                <a:lnTo>
                  <a:pt x="20975" y="8785"/>
                </a:lnTo>
                <a:lnTo>
                  <a:pt x="21752" y="8546"/>
                </a:lnTo>
                <a:lnTo>
                  <a:pt x="22051" y="8366"/>
                </a:lnTo>
                <a:lnTo>
                  <a:pt x="22230" y="8247"/>
                </a:lnTo>
                <a:lnTo>
                  <a:pt x="22349" y="8127"/>
                </a:lnTo>
                <a:lnTo>
                  <a:pt x="22290" y="7948"/>
                </a:lnTo>
                <a:lnTo>
                  <a:pt x="22409" y="8008"/>
                </a:lnTo>
                <a:lnTo>
                  <a:pt x="22529" y="7948"/>
                </a:lnTo>
                <a:lnTo>
                  <a:pt x="22708" y="7888"/>
                </a:lnTo>
                <a:lnTo>
                  <a:pt x="22768" y="7769"/>
                </a:lnTo>
                <a:lnTo>
                  <a:pt x="22768" y="7709"/>
                </a:lnTo>
                <a:lnTo>
                  <a:pt x="22768" y="7590"/>
                </a:lnTo>
                <a:lnTo>
                  <a:pt x="22708" y="7470"/>
                </a:lnTo>
                <a:lnTo>
                  <a:pt x="22290" y="7231"/>
                </a:lnTo>
                <a:lnTo>
                  <a:pt x="21871" y="6992"/>
                </a:lnTo>
                <a:lnTo>
                  <a:pt x="21393" y="6813"/>
                </a:lnTo>
                <a:lnTo>
                  <a:pt x="20915" y="6693"/>
                </a:lnTo>
                <a:lnTo>
                  <a:pt x="20437" y="6633"/>
                </a:lnTo>
                <a:close/>
                <a:moveTo>
                  <a:pt x="36452" y="1136"/>
                </a:moveTo>
                <a:lnTo>
                  <a:pt x="36033" y="1255"/>
                </a:lnTo>
                <a:lnTo>
                  <a:pt x="35555" y="1375"/>
                </a:lnTo>
                <a:lnTo>
                  <a:pt x="31253" y="2331"/>
                </a:lnTo>
                <a:lnTo>
                  <a:pt x="26951" y="3287"/>
                </a:lnTo>
                <a:lnTo>
                  <a:pt x="22648" y="4124"/>
                </a:lnTo>
                <a:lnTo>
                  <a:pt x="20437" y="4482"/>
                </a:lnTo>
                <a:lnTo>
                  <a:pt x="18286" y="4781"/>
                </a:lnTo>
                <a:lnTo>
                  <a:pt x="13804" y="5319"/>
                </a:lnTo>
                <a:lnTo>
                  <a:pt x="11593" y="5498"/>
                </a:lnTo>
                <a:lnTo>
                  <a:pt x="9323" y="5677"/>
                </a:lnTo>
                <a:lnTo>
                  <a:pt x="6873" y="5797"/>
                </a:lnTo>
                <a:lnTo>
                  <a:pt x="4363" y="5916"/>
                </a:lnTo>
                <a:lnTo>
                  <a:pt x="2092" y="6096"/>
                </a:lnTo>
                <a:lnTo>
                  <a:pt x="1256" y="6275"/>
                </a:lnTo>
                <a:lnTo>
                  <a:pt x="897" y="6394"/>
                </a:lnTo>
                <a:lnTo>
                  <a:pt x="838" y="6454"/>
                </a:lnTo>
                <a:lnTo>
                  <a:pt x="957" y="6514"/>
                </a:lnTo>
                <a:lnTo>
                  <a:pt x="2033" y="6633"/>
                </a:lnTo>
                <a:lnTo>
                  <a:pt x="1853" y="6872"/>
                </a:lnTo>
                <a:lnTo>
                  <a:pt x="1794" y="7171"/>
                </a:lnTo>
                <a:lnTo>
                  <a:pt x="1794" y="7530"/>
                </a:lnTo>
                <a:lnTo>
                  <a:pt x="1794" y="7948"/>
                </a:lnTo>
                <a:lnTo>
                  <a:pt x="1913" y="8366"/>
                </a:lnTo>
                <a:lnTo>
                  <a:pt x="2033" y="8844"/>
                </a:lnTo>
                <a:lnTo>
                  <a:pt x="2391" y="9741"/>
                </a:lnTo>
                <a:lnTo>
                  <a:pt x="2869" y="10697"/>
                </a:lnTo>
                <a:lnTo>
                  <a:pt x="3288" y="11533"/>
                </a:lnTo>
                <a:lnTo>
                  <a:pt x="4064" y="12728"/>
                </a:lnTo>
                <a:lnTo>
                  <a:pt x="4602" y="13386"/>
                </a:lnTo>
                <a:lnTo>
                  <a:pt x="5140" y="14043"/>
                </a:lnTo>
                <a:lnTo>
                  <a:pt x="5737" y="14700"/>
                </a:lnTo>
                <a:lnTo>
                  <a:pt x="6395" y="15298"/>
                </a:lnTo>
                <a:lnTo>
                  <a:pt x="7112" y="15836"/>
                </a:lnTo>
                <a:lnTo>
                  <a:pt x="7769" y="16374"/>
                </a:lnTo>
                <a:lnTo>
                  <a:pt x="8546" y="16852"/>
                </a:lnTo>
                <a:lnTo>
                  <a:pt x="9323" y="17270"/>
                </a:lnTo>
                <a:lnTo>
                  <a:pt x="10996" y="18106"/>
                </a:lnTo>
                <a:lnTo>
                  <a:pt x="12729" y="18823"/>
                </a:lnTo>
                <a:lnTo>
                  <a:pt x="14581" y="19421"/>
                </a:lnTo>
                <a:lnTo>
                  <a:pt x="16374" y="19899"/>
                </a:lnTo>
                <a:lnTo>
                  <a:pt x="17390" y="20078"/>
                </a:lnTo>
                <a:lnTo>
                  <a:pt x="18406" y="20138"/>
                </a:lnTo>
                <a:lnTo>
                  <a:pt x="19421" y="20198"/>
                </a:lnTo>
                <a:lnTo>
                  <a:pt x="20437" y="20258"/>
                </a:lnTo>
                <a:lnTo>
                  <a:pt x="21035" y="20138"/>
                </a:lnTo>
                <a:lnTo>
                  <a:pt x="21931" y="20019"/>
                </a:lnTo>
                <a:lnTo>
                  <a:pt x="23186" y="19780"/>
                </a:lnTo>
                <a:lnTo>
                  <a:pt x="22827" y="19600"/>
                </a:lnTo>
                <a:lnTo>
                  <a:pt x="22469" y="19541"/>
                </a:lnTo>
                <a:lnTo>
                  <a:pt x="22051" y="19481"/>
                </a:lnTo>
                <a:lnTo>
                  <a:pt x="21632" y="19481"/>
                </a:lnTo>
                <a:lnTo>
                  <a:pt x="20856" y="19600"/>
                </a:lnTo>
                <a:lnTo>
                  <a:pt x="20079" y="19660"/>
                </a:lnTo>
                <a:lnTo>
                  <a:pt x="19123" y="19600"/>
                </a:lnTo>
                <a:lnTo>
                  <a:pt x="18226" y="19541"/>
                </a:lnTo>
                <a:lnTo>
                  <a:pt x="17330" y="19421"/>
                </a:lnTo>
                <a:lnTo>
                  <a:pt x="16434" y="19242"/>
                </a:lnTo>
                <a:lnTo>
                  <a:pt x="14522" y="18764"/>
                </a:lnTo>
                <a:lnTo>
                  <a:pt x="13565" y="18465"/>
                </a:lnTo>
                <a:lnTo>
                  <a:pt x="12669" y="18166"/>
                </a:lnTo>
                <a:lnTo>
                  <a:pt x="11713" y="17748"/>
                </a:lnTo>
                <a:lnTo>
                  <a:pt x="10817" y="17389"/>
                </a:lnTo>
                <a:lnTo>
                  <a:pt x="9920" y="16911"/>
                </a:lnTo>
                <a:lnTo>
                  <a:pt x="9084" y="16493"/>
                </a:lnTo>
                <a:lnTo>
                  <a:pt x="8426" y="16075"/>
                </a:lnTo>
                <a:lnTo>
                  <a:pt x="7769" y="15597"/>
                </a:lnTo>
                <a:lnTo>
                  <a:pt x="7112" y="15119"/>
                </a:lnTo>
                <a:lnTo>
                  <a:pt x="6574" y="14581"/>
                </a:lnTo>
                <a:lnTo>
                  <a:pt x="5976" y="13983"/>
                </a:lnTo>
                <a:lnTo>
                  <a:pt x="5498" y="13446"/>
                </a:lnTo>
                <a:lnTo>
                  <a:pt x="4961" y="12788"/>
                </a:lnTo>
                <a:lnTo>
                  <a:pt x="4542" y="12131"/>
                </a:lnTo>
                <a:lnTo>
                  <a:pt x="4184" y="11533"/>
                </a:lnTo>
                <a:lnTo>
                  <a:pt x="3825" y="10876"/>
                </a:lnTo>
                <a:lnTo>
                  <a:pt x="3527" y="10278"/>
                </a:lnTo>
                <a:lnTo>
                  <a:pt x="3288" y="9621"/>
                </a:lnTo>
                <a:lnTo>
                  <a:pt x="3048" y="8844"/>
                </a:lnTo>
                <a:lnTo>
                  <a:pt x="2929" y="8068"/>
                </a:lnTo>
                <a:lnTo>
                  <a:pt x="2750" y="7350"/>
                </a:lnTo>
                <a:lnTo>
                  <a:pt x="2630" y="6992"/>
                </a:lnTo>
                <a:lnTo>
                  <a:pt x="2511" y="6633"/>
                </a:lnTo>
                <a:lnTo>
                  <a:pt x="4483" y="6633"/>
                </a:lnTo>
                <a:lnTo>
                  <a:pt x="6514" y="6454"/>
                </a:lnTo>
                <a:lnTo>
                  <a:pt x="7530" y="6335"/>
                </a:lnTo>
                <a:lnTo>
                  <a:pt x="8546" y="6275"/>
                </a:lnTo>
                <a:lnTo>
                  <a:pt x="9502" y="6275"/>
                </a:lnTo>
                <a:lnTo>
                  <a:pt x="10458" y="6394"/>
                </a:lnTo>
                <a:lnTo>
                  <a:pt x="10996" y="6454"/>
                </a:lnTo>
                <a:lnTo>
                  <a:pt x="11115" y="6454"/>
                </a:lnTo>
                <a:lnTo>
                  <a:pt x="11235" y="6514"/>
                </a:lnTo>
                <a:lnTo>
                  <a:pt x="11354" y="6753"/>
                </a:lnTo>
                <a:lnTo>
                  <a:pt x="11593" y="7291"/>
                </a:lnTo>
                <a:lnTo>
                  <a:pt x="11773" y="7530"/>
                </a:lnTo>
                <a:lnTo>
                  <a:pt x="12012" y="7769"/>
                </a:lnTo>
                <a:lnTo>
                  <a:pt x="12490" y="8187"/>
                </a:lnTo>
                <a:lnTo>
                  <a:pt x="13147" y="8665"/>
                </a:lnTo>
                <a:lnTo>
                  <a:pt x="13864" y="9024"/>
                </a:lnTo>
                <a:lnTo>
                  <a:pt x="15358" y="9681"/>
                </a:lnTo>
                <a:lnTo>
                  <a:pt x="16135" y="9980"/>
                </a:lnTo>
                <a:lnTo>
                  <a:pt x="16912" y="10278"/>
                </a:lnTo>
                <a:lnTo>
                  <a:pt x="17689" y="10518"/>
                </a:lnTo>
                <a:lnTo>
                  <a:pt x="18465" y="10697"/>
                </a:lnTo>
                <a:lnTo>
                  <a:pt x="19302" y="10876"/>
                </a:lnTo>
                <a:lnTo>
                  <a:pt x="20079" y="10936"/>
                </a:lnTo>
                <a:lnTo>
                  <a:pt x="20856" y="10996"/>
                </a:lnTo>
                <a:lnTo>
                  <a:pt x="21632" y="10936"/>
                </a:lnTo>
                <a:lnTo>
                  <a:pt x="22409" y="10816"/>
                </a:lnTo>
                <a:lnTo>
                  <a:pt x="23126" y="10637"/>
                </a:lnTo>
                <a:lnTo>
                  <a:pt x="23843" y="10398"/>
                </a:lnTo>
                <a:lnTo>
                  <a:pt x="24501" y="10039"/>
                </a:lnTo>
                <a:lnTo>
                  <a:pt x="25158" y="9621"/>
                </a:lnTo>
                <a:lnTo>
                  <a:pt x="25815" y="9083"/>
                </a:lnTo>
                <a:lnTo>
                  <a:pt x="26413" y="8486"/>
                </a:lnTo>
                <a:lnTo>
                  <a:pt x="26951" y="7769"/>
                </a:lnTo>
                <a:lnTo>
                  <a:pt x="27309" y="7171"/>
                </a:lnTo>
                <a:lnTo>
                  <a:pt x="27727" y="6454"/>
                </a:lnTo>
                <a:lnTo>
                  <a:pt x="28026" y="5737"/>
                </a:lnTo>
                <a:lnTo>
                  <a:pt x="28146" y="5379"/>
                </a:lnTo>
                <a:lnTo>
                  <a:pt x="28205" y="5080"/>
                </a:lnTo>
                <a:lnTo>
                  <a:pt x="28205" y="4482"/>
                </a:lnTo>
                <a:lnTo>
                  <a:pt x="28205" y="4363"/>
                </a:lnTo>
                <a:lnTo>
                  <a:pt x="28146" y="4303"/>
                </a:lnTo>
                <a:lnTo>
                  <a:pt x="28086" y="4363"/>
                </a:lnTo>
                <a:lnTo>
                  <a:pt x="27966" y="4482"/>
                </a:lnTo>
                <a:lnTo>
                  <a:pt x="27668" y="4960"/>
                </a:lnTo>
                <a:lnTo>
                  <a:pt x="26831" y="6514"/>
                </a:lnTo>
                <a:lnTo>
                  <a:pt x="26413" y="7231"/>
                </a:lnTo>
                <a:lnTo>
                  <a:pt x="25995" y="7888"/>
                </a:lnTo>
                <a:lnTo>
                  <a:pt x="25516" y="8546"/>
                </a:lnTo>
                <a:lnTo>
                  <a:pt x="24919" y="9143"/>
                </a:lnTo>
                <a:lnTo>
                  <a:pt x="24620" y="9382"/>
                </a:lnTo>
                <a:lnTo>
                  <a:pt x="24262" y="9621"/>
                </a:lnTo>
                <a:lnTo>
                  <a:pt x="23843" y="9800"/>
                </a:lnTo>
                <a:lnTo>
                  <a:pt x="23425" y="10039"/>
                </a:lnTo>
                <a:lnTo>
                  <a:pt x="22588" y="10278"/>
                </a:lnTo>
                <a:lnTo>
                  <a:pt x="21692" y="10398"/>
                </a:lnTo>
                <a:lnTo>
                  <a:pt x="20856" y="10458"/>
                </a:lnTo>
                <a:lnTo>
                  <a:pt x="19959" y="10398"/>
                </a:lnTo>
                <a:lnTo>
                  <a:pt x="19123" y="10278"/>
                </a:lnTo>
                <a:lnTo>
                  <a:pt x="18226" y="10099"/>
                </a:lnTo>
                <a:lnTo>
                  <a:pt x="17390" y="9800"/>
                </a:lnTo>
                <a:lnTo>
                  <a:pt x="16553" y="9561"/>
                </a:lnTo>
                <a:lnTo>
                  <a:pt x="15179" y="9024"/>
                </a:lnTo>
                <a:lnTo>
                  <a:pt x="14402" y="8725"/>
                </a:lnTo>
                <a:lnTo>
                  <a:pt x="13685" y="8366"/>
                </a:lnTo>
                <a:lnTo>
                  <a:pt x="12968" y="8008"/>
                </a:lnTo>
                <a:lnTo>
                  <a:pt x="12370" y="7530"/>
                </a:lnTo>
                <a:lnTo>
                  <a:pt x="12131" y="7231"/>
                </a:lnTo>
                <a:lnTo>
                  <a:pt x="11892" y="6932"/>
                </a:lnTo>
                <a:lnTo>
                  <a:pt x="11713" y="6633"/>
                </a:lnTo>
                <a:lnTo>
                  <a:pt x="11534" y="6275"/>
                </a:lnTo>
                <a:lnTo>
                  <a:pt x="14641" y="6036"/>
                </a:lnTo>
                <a:lnTo>
                  <a:pt x="17748" y="5737"/>
                </a:lnTo>
                <a:lnTo>
                  <a:pt x="20856" y="5379"/>
                </a:lnTo>
                <a:lnTo>
                  <a:pt x="24023" y="4901"/>
                </a:lnTo>
                <a:lnTo>
                  <a:pt x="27130" y="4363"/>
                </a:lnTo>
                <a:lnTo>
                  <a:pt x="30237" y="3705"/>
                </a:lnTo>
                <a:lnTo>
                  <a:pt x="31791" y="3347"/>
                </a:lnTo>
                <a:lnTo>
                  <a:pt x="33285" y="2929"/>
                </a:lnTo>
                <a:lnTo>
                  <a:pt x="34779" y="2510"/>
                </a:lnTo>
                <a:lnTo>
                  <a:pt x="36213" y="2032"/>
                </a:lnTo>
                <a:lnTo>
                  <a:pt x="36213" y="3526"/>
                </a:lnTo>
                <a:lnTo>
                  <a:pt x="36153" y="5140"/>
                </a:lnTo>
                <a:lnTo>
                  <a:pt x="36033" y="6693"/>
                </a:lnTo>
                <a:lnTo>
                  <a:pt x="35794" y="8187"/>
                </a:lnTo>
                <a:lnTo>
                  <a:pt x="35615" y="8964"/>
                </a:lnTo>
                <a:lnTo>
                  <a:pt x="35436" y="9741"/>
                </a:lnTo>
                <a:lnTo>
                  <a:pt x="35197" y="10458"/>
                </a:lnTo>
                <a:lnTo>
                  <a:pt x="34898" y="11175"/>
                </a:lnTo>
                <a:lnTo>
                  <a:pt x="34540" y="11832"/>
                </a:lnTo>
                <a:lnTo>
                  <a:pt x="34181" y="12549"/>
                </a:lnTo>
                <a:lnTo>
                  <a:pt x="33703" y="13147"/>
                </a:lnTo>
                <a:lnTo>
                  <a:pt x="33225" y="13804"/>
                </a:lnTo>
                <a:lnTo>
                  <a:pt x="32747" y="14342"/>
                </a:lnTo>
                <a:lnTo>
                  <a:pt x="32209" y="14880"/>
                </a:lnTo>
                <a:lnTo>
                  <a:pt x="31014" y="15836"/>
                </a:lnTo>
                <a:lnTo>
                  <a:pt x="29819" y="16732"/>
                </a:lnTo>
                <a:lnTo>
                  <a:pt x="28564" y="17569"/>
                </a:lnTo>
                <a:lnTo>
                  <a:pt x="27249" y="18405"/>
                </a:lnTo>
                <a:lnTo>
                  <a:pt x="26532" y="18764"/>
                </a:lnTo>
                <a:lnTo>
                  <a:pt x="25815" y="19063"/>
                </a:lnTo>
                <a:lnTo>
                  <a:pt x="24501" y="19720"/>
                </a:lnTo>
                <a:lnTo>
                  <a:pt x="23664" y="20019"/>
                </a:lnTo>
                <a:lnTo>
                  <a:pt x="23365" y="20138"/>
                </a:lnTo>
                <a:lnTo>
                  <a:pt x="23186" y="20138"/>
                </a:lnTo>
                <a:lnTo>
                  <a:pt x="23664" y="20198"/>
                </a:lnTo>
                <a:lnTo>
                  <a:pt x="24142" y="20198"/>
                </a:lnTo>
                <a:lnTo>
                  <a:pt x="24560" y="20138"/>
                </a:lnTo>
                <a:lnTo>
                  <a:pt x="25038" y="20019"/>
                </a:lnTo>
                <a:lnTo>
                  <a:pt x="25935" y="19720"/>
                </a:lnTo>
                <a:lnTo>
                  <a:pt x="26831" y="19302"/>
                </a:lnTo>
                <a:lnTo>
                  <a:pt x="27727" y="18823"/>
                </a:lnTo>
                <a:lnTo>
                  <a:pt x="28504" y="18226"/>
                </a:lnTo>
                <a:lnTo>
                  <a:pt x="30058" y="17150"/>
                </a:lnTo>
                <a:lnTo>
                  <a:pt x="31552" y="16015"/>
                </a:lnTo>
                <a:lnTo>
                  <a:pt x="32269" y="15417"/>
                </a:lnTo>
                <a:lnTo>
                  <a:pt x="32926" y="14820"/>
                </a:lnTo>
                <a:lnTo>
                  <a:pt x="33583" y="14103"/>
                </a:lnTo>
                <a:lnTo>
                  <a:pt x="34181" y="13386"/>
                </a:lnTo>
                <a:lnTo>
                  <a:pt x="34659" y="12609"/>
                </a:lnTo>
                <a:lnTo>
                  <a:pt x="35137" y="11772"/>
                </a:lnTo>
                <a:lnTo>
                  <a:pt x="35496" y="10936"/>
                </a:lnTo>
                <a:lnTo>
                  <a:pt x="35854" y="9980"/>
                </a:lnTo>
                <a:lnTo>
                  <a:pt x="36093" y="9083"/>
                </a:lnTo>
                <a:lnTo>
                  <a:pt x="36272" y="8127"/>
                </a:lnTo>
                <a:lnTo>
                  <a:pt x="36452" y="7171"/>
                </a:lnTo>
                <a:lnTo>
                  <a:pt x="36571" y="6215"/>
                </a:lnTo>
                <a:lnTo>
                  <a:pt x="36691" y="4303"/>
                </a:lnTo>
                <a:lnTo>
                  <a:pt x="36631" y="3347"/>
                </a:lnTo>
                <a:lnTo>
                  <a:pt x="36631" y="2929"/>
                </a:lnTo>
                <a:lnTo>
                  <a:pt x="36691" y="2451"/>
                </a:lnTo>
                <a:lnTo>
                  <a:pt x="36870" y="1913"/>
                </a:lnTo>
                <a:lnTo>
                  <a:pt x="36990" y="1614"/>
                </a:lnTo>
                <a:lnTo>
                  <a:pt x="37049" y="1554"/>
                </a:lnTo>
                <a:lnTo>
                  <a:pt x="36990" y="1315"/>
                </a:lnTo>
                <a:lnTo>
                  <a:pt x="36810" y="1196"/>
                </a:lnTo>
                <a:lnTo>
                  <a:pt x="36631" y="1136"/>
                </a:lnTo>
                <a:close/>
                <a:moveTo>
                  <a:pt x="37587" y="1"/>
                </a:moveTo>
                <a:lnTo>
                  <a:pt x="37408" y="60"/>
                </a:lnTo>
                <a:lnTo>
                  <a:pt x="37288" y="120"/>
                </a:lnTo>
                <a:lnTo>
                  <a:pt x="37169" y="240"/>
                </a:lnTo>
                <a:lnTo>
                  <a:pt x="37109" y="359"/>
                </a:lnTo>
                <a:lnTo>
                  <a:pt x="37109" y="718"/>
                </a:lnTo>
                <a:lnTo>
                  <a:pt x="37229" y="1255"/>
                </a:lnTo>
                <a:lnTo>
                  <a:pt x="37348" y="2690"/>
                </a:lnTo>
                <a:lnTo>
                  <a:pt x="37408" y="3347"/>
                </a:lnTo>
                <a:lnTo>
                  <a:pt x="37468" y="4064"/>
                </a:lnTo>
                <a:lnTo>
                  <a:pt x="37408" y="4960"/>
                </a:lnTo>
                <a:lnTo>
                  <a:pt x="37408" y="5797"/>
                </a:lnTo>
                <a:lnTo>
                  <a:pt x="37288" y="6693"/>
                </a:lnTo>
                <a:lnTo>
                  <a:pt x="37169" y="7530"/>
                </a:lnTo>
                <a:lnTo>
                  <a:pt x="36990" y="8426"/>
                </a:lnTo>
                <a:lnTo>
                  <a:pt x="36810" y="9263"/>
                </a:lnTo>
                <a:lnTo>
                  <a:pt x="36571" y="10099"/>
                </a:lnTo>
                <a:lnTo>
                  <a:pt x="36272" y="10936"/>
                </a:lnTo>
                <a:lnTo>
                  <a:pt x="35675" y="12250"/>
                </a:lnTo>
                <a:lnTo>
                  <a:pt x="34958" y="13505"/>
                </a:lnTo>
                <a:lnTo>
                  <a:pt x="34121" y="14760"/>
                </a:lnTo>
                <a:lnTo>
                  <a:pt x="33165" y="15836"/>
                </a:lnTo>
                <a:lnTo>
                  <a:pt x="32149" y="16911"/>
                </a:lnTo>
                <a:lnTo>
                  <a:pt x="31014" y="17867"/>
                </a:lnTo>
                <a:lnTo>
                  <a:pt x="29819" y="18704"/>
                </a:lnTo>
                <a:lnTo>
                  <a:pt x="28564" y="19421"/>
                </a:lnTo>
                <a:lnTo>
                  <a:pt x="27309" y="19959"/>
                </a:lnTo>
                <a:lnTo>
                  <a:pt x="25995" y="20437"/>
                </a:lnTo>
                <a:lnTo>
                  <a:pt x="24680" y="20795"/>
                </a:lnTo>
                <a:lnTo>
                  <a:pt x="23365" y="21034"/>
                </a:lnTo>
                <a:lnTo>
                  <a:pt x="21991" y="21214"/>
                </a:lnTo>
                <a:lnTo>
                  <a:pt x="20617" y="21273"/>
                </a:lnTo>
                <a:lnTo>
                  <a:pt x="19242" y="21273"/>
                </a:lnTo>
                <a:lnTo>
                  <a:pt x="17808" y="21154"/>
                </a:lnTo>
                <a:lnTo>
                  <a:pt x="16434" y="20975"/>
                </a:lnTo>
                <a:lnTo>
                  <a:pt x="15119" y="20676"/>
                </a:lnTo>
                <a:lnTo>
                  <a:pt x="13745" y="20317"/>
                </a:lnTo>
                <a:lnTo>
                  <a:pt x="12430" y="19839"/>
                </a:lnTo>
                <a:lnTo>
                  <a:pt x="11175" y="19361"/>
                </a:lnTo>
                <a:lnTo>
                  <a:pt x="9920" y="18764"/>
                </a:lnTo>
                <a:lnTo>
                  <a:pt x="8785" y="18047"/>
                </a:lnTo>
                <a:lnTo>
                  <a:pt x="7650" y="17330"/>
                </a:lnTo>
                <a:lnTo>
                  <a:pt x="6514" y="16433"/>
                </a:lnTo>
                <a:lnTo>
                  <a:pt x="5439" y="15477"/>
                </a:lnTo>
                <a:lnTo>
                  <a:pt x="4483" y="14402"/>
                </a:lnTo>
                <a:lnTo>
                  <a:pt x="3646" y="13266"/>
                </a:lnTo>
                <a:lnTo>
                  <a:pt x="2869" y="12071"/>
                </a:lnTo>
                <a:lnTo>
                  <a:pt x="2212" y="10816"/>
                </a:lnTo>
                <a:lnTo>
                  <a:pt x="1674" y="9502"/>
                </a:lnTo>
                <a:lnTo>
                  <a:pt x="1136" y="8187"/>
                </a:lnTo>
                <a:lnTo>
                  <a:pt x="838" y="6813"/>
                </a:lnTo>
                <a:lnTo>
                  <a:pt x="599" y="5976"/>
                </a:lnTo>
                <a:lnTo>
                  <a:pt x="479" y="5737"/>
                </a:lnTo>
                <a:lnTo>
                  <a:pt x="359" y="5618"/>
                </a:lnTo>
                <a:lnTo>
                  <a:pt x="180" y="5677"/>
                </a:lnTo>
                <a:lnTo>
                  <a:pt x="120" y="5797"/>
                </a:lnTo>
                <a:lnTo>
                  <a:pt x="61" y="6036"/>
                </a:lnTo>
                <a:lnTo>
                  <a:pt x="1" y="6275"/>
                </a:lnTo>
                <a:lnTo>
                  <a:pt x="61" y="6813"/>
                </a:lnTo>
                <a:lnTo>
                  <a:pt x="120" y="7231"/>
                </a:lnTo>
                <a:lnTo>
                  <a:pt x="240" y="8068"/>
                </a:lnTo>
                <a:lnTo>
                  <a:pt x="419" y="8844"/>
                </a:lnTo>
                <a:lnTo>
                  <a:pt x="658" y="9681"/>
                </a:lnTo>
                <a:lnTo>
                  <a:pt x="957" y="10458"/>
                </a:lnTo>
                <a:lnTo>
                  <a:pt x="1316" y="11175"/>
                </a:lnTo>
                <a:lnTo>
                  <a:pt x="1674" y="11952"/>
                </a:lnTo>
                <a:lnTo>
                  <a:pt x="2092" y="12669"/>
                </a:lnTo>
                <a:lnTo>
                  <a:pt x="2570" y="13386"/>
                </a:lnTo>
                <a:lnTo>
                  <a:pt x="3467" y="14581"/>
                </a:lnTo>
                <a:lnTo>
                  <a:pt x="4483" y="15776"/>
                </a:lnTo>
                <a:lnTo>
                  <a:pt x="5618" y="16852"/>
                </a:lnTo>
                <a:lnTo>
                  <a:pt x="6813" y="17808"/>
                </a:lnTo>
                <a:lnTo>
                  <a:pt x="8068" y="18704"/>
                </a:lnTo>
                <a:lnTo>
                  <a:pt x="9442" y="19481"/>
                </a:lnTo>
                <a:lnTo>
                  <a:pt x="10817" y="20198"/>
                </a:lnTo>
                <a:lnTo>
                  <a:pt x="12311" y="20795"/>
                </a:lnTo>
                <a:lnTo>
                  <a:pt x="13804" y="21273"/>
                </a:lnTo>
                <a:lnTo>
                  <a:pt x="15298" y="21692"/>
                </a:lnTo>
                <a:lnTo>
                  <a:pt x="16852" y="21991"/>
                </a:lnTo>
                <a:lnTo>
                  <a:pt x="18406" y="22170"/>
                </a:lnTo>
                <a:lnTo>
                  <a:pt x="19959" y="22230"/>
                </a:lnTo>
                <a:lnTo>
                  <a:pt x="21513" y="22170"/>
                </a:lnTo>
                <a:lnTo>
                  <a:pt x="23067" y="22050"/>
                </a:lnTo>
                <a:lnTo>
                  <a:pt x="24560" y="21751"/>
                </a:lnTo>
                <a:lnTo>
                  <a:pt x="25457" y="21572"/>
                </a:lnTo>
                <a:lnTo>
                  <a:pt x="26293" y="21333"/>
                </a:lnTo>
                <a:lnTo>
                  <a:pt x="27130" y="20975"/>
                </a:lnTo>
                <a:lnTo>
                  <a:pt x="27966" y="20676"/>
                </a:lnTo>
                <a:lnTo>
                  <a:pt x="28743" y="20258"/>
                </a:lnTo>
                <a:lnTo>
                  <a:pt x="29460" y="19839"/>
                </a:lnTo>
                <a:lnTo>
                  <a:pt x="30237" y="19361"/>
                </a:lnTo>
                <a:lnTo>
                  <a:pt x="30894" y="18823"/>
                </a:lnTo>
                <a:lnTo>
                  <a:pt x="31612" y="18286"/>
                </a:lnTo>
                <a:lnTo>
                  <a:pt x="32209" y="17748"/>
                </a:lnTo>
                <a:lnTo>
                  <a:pt x="32866" y="17150"/>
                </a:lnTo>
                <a:lnTo>
                  <a:pt x="33404" y="16493"/>
                </a:lnTo>
                <a:lnTo>
                  <a:pt x="34002" y="15836"/>
                </a:lnTo>
                <a:lnTo>
                  <a:pt x="34480" y="15178"/>
                </a:lnTo>
                <a:lnTo>
                  <a:pt x="35018" y="14461"/>
                </a:lnTo>
                <a:lnTo>
                  <a:pt x="35436" y="13744"/>
                </a:lnTo>
                <a:lnTo>
                  <a:pt x="35914" y="12967"/>
                </a:lnTo>
                <a:lnTo>
                  <a:pt x="36272" y="12191"/>
                </a:lnTo>
                <a:lnTo>
                  <a:pt x="36631" y="11414"/>
                </a:lnTo>
                <a:lnTo>
                  <a:pt x="36930" y="10577"/>
                </a:lnTo>
                <a:lnTo>
                  <a:pt x="37229" y="9741"/>
                </a:lnTo>
                <a:lnTo>
                  <a:pt x="37468" y="8904"/>
                </a:lnTo>
                <a:lnTo>
                  <a:pt x="37707" y="8068"/>
                </a:lnTo>
                <a:lnTo>
                  <a:pt x="37886" y="7231"/>
                </a:lnTo>
                <a:lnTo>
                  <a:pt x="38005" y="6394"/>
                </a:lnTo>
                <a:lnTo>
                  <a:pt x="38125" y="5498"/>
                </a:lnTo>
                <a:lnTo>
                  <a:pt x="38185" y="4602"/>
                </a:lnTo>
                <a:lnTo>
                  <a:pt x="38185" y="3765"/>
                </a:lnTo>
                <a:lnTo>
                  <a:pt x="38125" y="2869"/>
                </a:lnTo>
                <a:lnTo>
                  <a:pt x="38065" y="1973"/>
                </a:lnTo>
                <a:lnTo>
                  <a:pt x="37946" y="1136"/>
                </a:lnTo>
                <a:lnTo>
                  <a:pt x="37826" y="240"/>
                </a:lnTo>
                <a:lnTo>
                  <a:pt x="37707" y="60"/>
                </a:lnTo>
                <a:lnTo>
                  <a:pt x="37587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>
              <a:solidFill>
                <a:srgbClr val="7A7D99"/>
              </a:solidFill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8228305" y="5615026"/>
            <a:ext cx="1214062" cy="1311500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69" name="Google Shape;69;p3"/>
          <p:cNvSpPr/>
          <p:nvPr/>
        </p:nvSpPr>
        <p:spPr>
          <a:xfrm>
            <a:off x="8391414" y="5987446"/>
            <a:ext cx="524590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70" name="Google Shape;70;p3"/>
          <p:cNvSpPr/>
          <p:nvPr/>
        </p:nvSpPr>
        <p:spPr>
          <a:xfrm>
            <a:off x="8018108" y="5577669"/>
            <a:ext cx="1271185" cy="1386221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71" name="Google Shape;71;p3"/>
          <p:cNvSpPr/>
          <p:nvPr/>
        </p:nvSpPr>
        <p:spPr>
          <a:xfrm>
            <a:off x="9221373" y="1562035"/>
            <a:ext cx="583834" cy="63756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72" name="Google Shape;72;p3"/>
          <p:cNvSpPr/>
          <p:nvPr/>
        </p:nvSpPr>
        <p:spPr>
          <a:xfrm>
            <a:off x="9047392" y="1632990"/>
            <a:ext cx="695425" cy="566627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73" name="Google Shape;73;p3"/>
          <p:cNvSpPr/>
          <p:nvPr/>
        </p:nvSpPr>
        <p:spPr>
          <a:xfrm rot="-7924870">
            <a:off x="8936483" y="-162989"/>
            <a:ext cx="1121632" cy="781122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74" name="Google Shape;74;p3"/>
          <p:cNvSpPr/>
          <p:nvPr/>
        </p:nvSpPr>
        <p:spPr>
          <a:xfrm rot="-1232320">
            <a:off x="9681701" y="-349957"/>
            <a:ext cx="426708" cy="4659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75" name="Google Shape;75;p3"/>
          <p:cNvSpPr/>
          <p:nvPr/>
        </p:nvSpPr>
        <p:spPr>
          <a:xfrm rot="-1232584">
            <a:off x="9741820" y="-129512"/>
            <a:ext cx="334545" cy="385005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76" name="Google Shape;76;p3"/>
          <p:cNvSpPr/>
          <p:nvPr/>
        </p:nvSpPr>
        <p:spPr>
          <a:xfrm rot="-2062504">
            <a:off x="9170812" y="-456001"/>
            <a:ext cx="435912" cy="1191639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77" name="Google Shape;77;p3"/>
          <p:cNvSpPr/>
          <p:nvPr/>
        </p:nvSpPr>
        <p:spPr>
          <a:xfrm>
            <a:off x="7085137" y="527117"/>
            <a:ext cx="1414578" cy="136728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78" name="Google Shape;78;p3"/>
          <p:cNvSpPr/>
          <p:nvPr/>
        </p:nvSpPr>
        <p:spPr>
          <a:xfrm>
            <a:off x="7833993" y="1441362"/>
            <a:ext cx="524590" cy="566692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79" name="Google Shape;79;p3"/>
          <p:cNvSpPr/>
          <p:nvPr/>
        </p:nvSpPr>
        <p:spPr>
          <a:xfrm rot="1319022">
            <a:off x="7275994" y="564145"/>
            <a:ext cx="934598" cy="1561289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5"/>
          <p:cNvSpPr txBox="1">
            <a:spLocks noGrp="1"/>
          </p:cNvSpPr>
          <p:nvPr>
            <p:ph type="sldNum" idx="12"/>
          </p:nvPr>
        </p:nvSpPr>
        <p:spPr>
          <a:xfrm>
            <a:off x="10695980" y="6333135"/>
            <a:ext cx="685875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t>‹#›</a:t>
            </a:fld>
            <a:endParaRPr lang="en-GB"/>
          </a:p>
        </p:txBody>
      </p:sp>
      <p:sp>
        <p:nvSpPr>
          <p:cNvPr id="126" name="Google Shape;126;p5"/>
          <p:cNvSpPr/>
          <p:nvPr/>
        </p:nvSpPr>
        <p:spPr>
          <a:xfrm rot="-1209093">
            <a:off x="10586365" y="5438996"/>
            <a:ext cx="849049" cy="820667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27" name="Google Shape;127;p5"/>
          <p:cNvSpPr/>
          <p:nvPr/>
        </p:nvSpPr>
        <p:spPr>
          <a:xfrm>
            <a:off x="10854392" y="5360897"/>
            <a:ext cx="431812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28" name="Google Shape;128;p5"/>
          <p:cNvSpPr/>
          <p:nvPr/>
        </p:nvSpPr>
        <p:spPr>
          <a:xfrm>
            <a:off x="8828105" y="-146300"/>
            <a:ext cx="480578" cy="524803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96B5F5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29" name="Google Shape;129;p5"/>
          <p:cNvSpPr/>
          <p:nvPr/>
        </p:nvSpPr>
        <p:spPr>
          <a:xfrm>
            <a:off x="10643000" y="2180868"/>
            <a:ext cx="999385" cy="1110715"/>
          </a:xfrm>
          <a:custGeom>
            <a:avLst/>
            <a:gdLst/>
            <a:ahLst/>
            <a:cxnLst/>
            <a:rect l="l" t="t" r="r" b="b"/>
            <a:pathLst>
              <a:path w="19959" h="20796" extrusionOk="0">
                <a:moveTo>
                  <a:pt x="9801" y="1"/>
                </a:moveTo>
                <a:lnTo>
                  <a:pt x="8785" y="60"/>
                </a:lnTo>
                <a:lnTo>
                  <a:pt x="7769" y="240"/>
                </a:lnTo>
                <a:lnTo>
                  <a:pt x="6753" y="538"/>
                </a:lnTo>
                <a:lnTo>
                  <a:pt x="5797" y="957"/>
                </a:lnTo>
                <a:lnTo>
                  <a:pt x="4901" y="1495"/>
                </a:lnTo>
                <a:lnTo>
                  <a:pt x="4004" y="2152"/>
                </a:lnTo>
                <a:lnTo>
                  <a:pt x="3347" y="2809"/>
                </a:lnTo>
                <a:lnTo>
                  <a:pt x="2630" y="3586"/>
                </a:lnTo>
                <a:lnTo>
                  <a:pt x="2032" y="4482"/>
                </a:lnTo>
                <a:lnTo>
                  <a:pt x="1435" y="5379"/>
                </a:lnTo>
                <a:lnTo>
                  <a:pt x="957" y="6335"/>
                </a:lnTo>
                <a:lnTo>
                  <a:pt x="538" y="7351"/>
                </a:lnTo>
                <a:lnTo>
                  <a:pt x="240" y="8307"/>
                </a:lnTo>
                <a:lnTo>
                  <a:pt x="60" y="9263"/>
                </a:lnTo>
                <a:lnTo>
                  <a:pt x="1" y="9860"/>
                </a:lnTo>
                <a:lnTo>
                  <a:pt x="60" y="10458"/>
                </a:lnTo>
                <a:lnTo>
                  <a:pt x="120" y="10936"/>
                </a:lnTo>
                <a:lnTo>
                  <a:pt x="240" y="11474"/>
                </a:lnTo>
                <a:lnTo>
                  <a:pt x="598" y="12489"/>
                </a:lnTo>
                <a:lnTo>
                  <a:pt x="957" y="13565"/>
                </a:lnTo>
                <a:lnTo>
                  <a:pt x="1076" y="13924"/>
                </a:lnTo>
                <a:lnTo>
                  <a:pt x="1136" y="14342"/>
                </a:lnTo>
                <a:lnTo>
                  <a:pt x="1136" y="15059"/>
                </a:lnTo>
                <a:lnTo>
                  <a:pt x="1136" y="15836"/>
                </a:lnTo>
                <a:lnTo>
                  <a:pt x="1196" y="16613"/>
                </a:lnTo>
                <a:lnTo>
                  <a:pt x="1375" y="17270"/>
                </a:lnTo>
                <a:lnTo>
                  <a:pt x="1554" y="17808"/>
                </a:lnTo>
                <a:lnTo>
                  <a:pt x="1734" y="18286"/>
                </a:lnTo>
                <a:lnTo>
                  <a:pt x="2032" y="18764"/>
                </a:lnTo>
                <a:lnTo>
                  <a:pt x="2331" y="19122"/>
                </a:lnTo>
                <a:lnTo>
                  <a:pt x="2690" y="19481"/>
                </a:lnTo>
                <a:lnTo>
                  <a:pt x="3048" y="19780"/>
                </a:lnTo>
                <a:lnTo>
                  <a:pt x="3466" y="20019"/>
                </a:lnTo>
                <a:lnTo>
                  <a:pt x="3885" y="20258"/>
                </a:lnTo>
                <a:lnTo>
                  <a:pt x="4363" y="20437"/>
                </a:lnTo>
                <a:lnTo>
                  <a:pt x="4841" y="20556"/>
                </a:lnTo>
                <a:lnTo>
                  <a:pt x="5319" y="20676"/>
                </a:lnTo>
                <a:lnTo>
                  <a:pt x="6335" y="20795"/>
                </a:lnTo>
                <a:lnTo>
                  <a:pt x="7410" y="20736"/>
                </a:lnTo>
                <a:lnTo>
                  <a:pt x="8546" y="20616"/>
                </a:lnTo>
                <a:lnTo>
                  <a:pt x="9681" y="20317"/>
                </a:lnTo>
                <a:lnTo>
                  <a:pt x="10757" y="20019"/>
                </a:lnTo>
                <a:lnTo>
                  <a:pt x="11832" y="19600"/>
                </a:lnTo>
                <a:lnTo>
                  <a:pt x="12848" y="19122"/>
                </a:lnTo>
                <a:lnTo>
                  <a:pt x="13744" y="18585"/>
                </a:lnTo>
                <a:lnTo>
                  <a:pt x="14521" y="17987"/>
                </a:lnTo>
                <a:lnTo>
                  <a:pt x="15238" y="17389"/>
                </a:lnTo>
                <a:lnTo>
                  <a:pt x="15896" y="16792"/>
                </a:lnTo>
                <a:lnTo>
                  <a:pt x="16613" y="16194"/>
                </a:lnTo>
                <a:lnTo>
                  <a:pt x="17270" y="15597"/>
                </a:lnTo>
                <a:lnTo>
                  <a:pt x="17867" y="14999"/>
                </a:lnTo>
                <a:lnTo>
                  <a:pt x="18465" y="14402"/>
                </a:lnTo>
                <a:lnTo>
                  <a:pt x="18943" y="13685"/>
                </a:lnTo>
                <a:lnTo>
                  <a:pt x="19361" y="12908"/>
                </a:lnTo>
                <a:lnTo>
                  <a:pt x="19541" y="12430"/>
                </a:lnTo>
                <a:lnTo>
                  <a:pt x="19660" y="11952"/>
                </a:lnTo>
                <a:lnTo>
                  <a:pt x="19839" y="11055"/>
                </a:lnTo>
                <a:lnTo>
                  <a:pt x="19959" y="10099"/>
                </a:lnTo>
                <a:lnTo>
                  <a:pt x="19899" y="9203"/>
                </a:lnTo>
                <a:lnTo>
                  <a:pt x="19780" y="8247"/>
                </a:lnTo>
                <a:lnTo>
                  <a:pt x="19600" y="7351"/>
                </a:lnTo>
                <a:lnTo>
                  <a:pt x="19302" y="6454"/>
                </a:lnTo>
                <a:lnTo>
                  <a:pt x="18943" y="5618"/>
                </a:lnTo>
                <a:lnTo>
                  <a:pt x="18465" y="4781"/>
                </a:lnTo>
                <a:lnTo>
                  <a:pt x="17867" y="3945"/>
                </a:lnTo>
                <a:lnTo>
                  <a:pt x="17150" y="3108"/>
                </a:lnTo>
                <a:lnTo>
                  <a:pt x="16374" y="2391"/>
                </a:lnTo>
                <a:lnTo>
                  <a:pt x="15537" y="1793"/>
                </a:lnTo>
                <a:lnTo>
                  <a:pt x="14700" y="1256"/>
                </a:lnTo>
                <a:lnTo>
                  <a:pt x="13744" y="777"/>
                </a:lnTo>
                <a:lnTo>
                  <a:pt x="12788" y="419"/>
                </a:lnTo>
                <a:lnTo>
                  <a:pt x="11772" y="180"/>
                </a:lnTo>
                <a:lnTo>
                  <a:pt x="10816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30" name="Google Shape;130;p5"/>
          <p:cNvSpPr/>
          <p:nvPr/>
        </p:nvSpPr>
        <p:spPr>
          <a:xfrm rot="3741344">
            <a:off x="10629975" y="1923870"/>
            <a:ext cx="600748" cy="576590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31" name="Google Shape;131;p5"/>
          <p:cNvSpPr/>
          <p:nvPr/>
        </p:nvSpPr>
        <p:spPr>
          <a:xfrm>
            <a:off x="8805892" y="1080004"/>
            <a:ext cx="1164425" cy="112549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FD4E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32" name="Google Shape;132;p5"/>
          <p:cNvSpPr/>
          <p:nvPr/>
        </p:nvSpPr>
        <p:spPr>
          <a:xfrm>
            <a:off x="9422312" y="1832567"/>
            <a:ext cx="431812" cy="466468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33" name="Google Shape;133;p5"/>
          <p:cNvSpPr/>
          <p:nvPr/>
        </p:nvSpPr>
        <p:spPr>
          <a:xfrm rot="-6335216">
            <a:off x="8544883" y="6097994"/>
            <a:ext cx="1196772" cy="833363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FFD03C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34" name="Google Shape;134;p5"/>
          <p:cNvSpPr/>
          <p:nvPr/>
        </p:nvSpPr>
        <p:spPr>
          <a:xfrm>
            <a:off x="9889844" y="-173966"/>
            <a:ext cx="999368" cy="1079577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A105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35" name="Google Shape;135;p5"/>
          <p:cNvSpPr/>
          <p:nvPr/>
        </p:nvSpPr>
        <p:spPr>
          <a:xfrm rot="-6692267">
            <a:off x="8461008" y="3208585"/>
            <a:ext cx="923320" cy="642949"/>
          </a:xfrm>
          <a:custGeom>
            <a:avLst/>
            <a:gdLst/>
            <a:ahLst/>
            <a:cxnLst/>
            <a:rect l="l" t="t" r="r" b="b"/>
            <a:pathLst>
              <a:path w="35017" h="31731" extrusionOk="0">
                <a:moveTo>
                  <a:pt x="16911" y="1"/>
                </a:moveTo>
                <a:lnTo>
                  <a:pt x="15596" y="61"/>
                </a:lnTo>
                <a:lnTo>
                  <a:pt x="14282" y="240"/>
                </a:lnTo>
                <a:lnTo>
                  <a:pt x="13027" y="479"/>
                </a:lnTo>
                <a:lnTo>
                  <a:pt x="11772" y="837"/>
                </a:lnTo>
                <a:lnTo>
                  <a:pt x="10517" y="1256"/>
                </a:lnTo>
                <a:lnTo>
                  <a:pt x="9442" y="1734"/>
                </a:lnTo>
                <a:lnTo>
                  <a:pt x="8366" y="2331"/>
                </a:lnTo>
                <a:lnTo>
                  <a:pt x="7350" y="2989"/>
                </a:lnTo>
                <a:lnTo>
                  <a:pt x="6454" y="3706"/>
                </a:lnTo>
                <a:lnTo>
                  <a:pt x="5558" y="4542"/>
                </a:lnTo>
                <a:lnTo>
                  <a:pt x="4721" y="5379"/>
                </a:lnTo>
                <a:lnTo>
                  <a:pt x="3944" y="6275"/>
                </a:lnTo>
                <a:lnTo>
                  <a:pt x="3227" y="7231"/>
                </a:lnTo>
                <a:lnTo>
                  <a:pt x="2570" y="8247"/>
                </a:lnTo>
                <a:lnTo>
                  <a:pt x="2032" y="9323"/>
                </a:lnTo>
                <a:lnTo>
                  <a:pt x="1494" y="10398"/>
                </a:lnTo>
                <a:lnTo>
                  <a:pt x="1076" y="11534"/>
                </a:lnTo>
                <a:lnTo>
                  <a:pt x="717" y="12669"/>
                </a:lnTo>
                <a:lnTo>
                  <a:pt x="419" y="13804"/>
                </a:lnTo>
                <a:lnTo>
                  <a:pt x="180" y="14999"/>
                </a:lnTo>
                <a:lnTo>
                  <a:pt x="60" y="16194"/>
                </a:lnTo>
                <a:lnTo>
                  <a:pt x="0" y="17569"/>
                </a:lnTo>
                <a:lnTo>
                  <a:pt x="60" y="18824"/>
                </a:lnTo>
                <a:lnTo>
                  <a:pt x="180" y="20079"/>
                </a:lnTo>
                <a:lnTo>
                  <a:pt x="478" y="21274"/>
                </a:lnTo>
                <a:lnTo>
                  <a:pt x="837" y="22349"/>
                </a:lnTo>
                <a:lnTo>
                  <a:pt x="1315" y="23425"/>
                </a:lnTo>
                <a:lnTo>
                  <a:pt x="1853" y="24441"/>
                </a:lnTo>
                <a:lnTo>
                  <a:pt x="2510" y="25457"/>
                </a:lnTo>
                <a:lnTo>
                  <a:pt x="3287" y="26353"/>
                </a:lnTo>
                <a:lnTo>
                  <a:pt x="4064" y="27189"/>
                </a:lnTo>
                <a:lnTo>
                  <a:pt x="4960" y="27966"/>
                </a:lnTo>
                <a:lnTo>
                  <a:pt x="5976" y="28683"/>
                </a:lnTo>
                <a:lnTo>
                  <a:pt x="6992" y="29281"/>
                </a:lnTo>
                <a:lnTo>
                  <a:pt x="8127" y="29878"/>
                </a:lnTo>
                <a:lnTo>
                  <a:pt x="9322" y="30356"/>
                </a:lnTo>
                <a:lnTo>
                  <a:pt x="10517" y="30834"/>
                </a:lnTo>
                <a:lnTo>
                  <a:pt x="11892" y="31193"/>
                </a:lnTo>
                <a:lnTo>
                  <a:pt x="13206" y="31492"/>
                </a:lnTo>
                <a:lnTo>
                  <a:pt x="14581" y="31671"/>
                </a:lnTo>
                <a:lnTo>
                  <a:pt x="16015" y="31731"/>
                </a:lnTo>
                <a:lnTo>
                  <a:pt x="17389" y="31671"/>
                </a:lnTo>
                <a:lnTo>
                  <a:pt x="18763" y="31552"/>
                </a:lnTo>
                <a:lnTo>
                  <a:pt x="20138" y="31313"/>
                </a:lnTo>
                <a:lnTo>
                  <a:pt x="21452" y="30954"/>
                </a:lnTo>
                <a:lnTo>
                  <a:pt x="22110" y="30715"/>
                </a:lnTo>
                <a:lnTo>
                  <a:pt x="22767" y="30476"/>
                </a:lnTo>
                <a:lnTo>
                  <a:pt x="24022" y="29878"/>
                </a:lnTo>
                <a:lnTo>
                  <a:pt x="25217" y="29161"/>
                </a:lnTo>
                <a:lnTo>
                  <a:pt x="26293" y="28385"/>
                </a:lnTo>
                <a:lnTo>
                  <a:pt x="27428" y="27548"/>
                </a:lnTo>
                <a:lnTo>
                  <a:pt x="28444" y="26652"/>
                </a:lnTo>
                <a:lnTo>
                  <a:pt x="30476" y="24739"/>
                </a:lnTo>
                <a:lnTo>
                  <a:pt x="31013" y="24261"/>
                </a:lnTo>
                <a:lnTo>
                  <a:pt x="31551" y="23664"/>
                </a:lnTo>
                <a:lnTo>
                  <a:pt x="32029" y="23126"/>
                </a:lnTo>
                <a:lnTo>
                  <a:pt x="32447" y="22529"/>
                </a:lnTo>
                <a:lnTo>
                  <a:pt x="32866" y="21931"/>
                </a:lnTo>
                <a:lnTo>
                  <a:pt x="33224" y="21333"/>
                </a:lnTo>
                <a:lnTo>
                  <a:pt x="33523" y="20676"/>
                </a:lnTo>
                <a:lnTo>
                  <a:pt x="33822" y="20019"/>
                </a:lnTo>
                <a:lnTo>
                  <a:pt x="34360" y="18704"/>
                </a:lnTo>
                <a:lnTo>
                  <a:pt x="34718" y="17390"/>
                </a:lnTo>
                <a:lnTo>
                  <a:pt x="34957" y="16015"/>
                </a:lnTo>
                <a:lnTo>
                  <a:pt x="35017" y="14641"/>
                </a:lnTo>
                <a:lnTo>
                  <a:pt x="35017" y="13924"/>
                </a:lnTo>
                <a:lnTo>
                  <a:pt x="34957" y="13266"/>
                </a:lnTo>
                <a:lnTo>
                  <a:pt x="34838" y="12549"/>
                </a:lnTo>
                <a:lnTo>
                  <a:pt x="34718" y="11892"/>
                </a:lnTo>
                <a:lnTo>
                  <a:pt x="34599" y="11235"/>
                </a:lnTo>
                <a:lnTo>
                  <a:pt x="34360" y="10577"/>
                </a:lnTo>
                <a:lnTo>
                  <a:pt x="34121" y="9920"/>
                </a:lnTo>
                <a:lnTo>
                  <a:pt x="33882" y="9263"/>
                </a:lnTo>
                <a:lnTo>
                  <a:pt x="33583" y="8606"/>
                </a:lnTo>
                <a:lnTo>
                  <a:pt x="33224" y="8008"/>
                </a:lnTo>
                <a:lnTo>
                  <a:pt x="32806" y="7410"/>
                </a:lnTo>
                <a:lnTo>
                  <a:pt x="32388" y="6813"/>
                </a:lnTo>
                <a:lnTo>
                  <a:pt x="31910" y="6275"/>
                </a:lnTo>
                <a:lnTo>
                  <a:pt x="31432" y="5737"/>
                </a:lnTo>
                <a:lnTo>
                  <a:pt x="30894" y="5200"/>
                </a:lnTo>
                <a:lnTo>
                  <a:pt x="30296" y="4721"/>
                </a:lnTo>
                <a:lnTo>
                  <a:pt x="29280" y="3945"/>
                </a:lnTo>
                <a:lnTo>
                  <a:pt x="28205" y="3228"/>
                </a:lnTo>
                <a:lnTo>
                  <a:pt x="27069" y="2570"/>
                </a:lnTo>
                <a:lnTo>
                  <a:pt x="25874" y="1973"/>
                </a:lnTo>
                <a:lnTo>
                  <a:pt x="24679" y="1435"/>
                </a:lnTo>
                <a:lnTo>
                  <a:pt x="23424" y="1017"/>
                </a:lnTo>
                <a:lnTo>
                  <a:pt x="22170" y="658"/>
                </a:lnTo>
                <a:lnTo>
                  <a:pt x="20855" y="359"/>
                </a:lnTo>
                <a:lnTo>
                  <a:pt x="19540" y="180"/>
                </a:lnTo>
                <a:lnTo>
                  <a:pt x="18226" y="61"/>
                </a:lnTo>
                <a:lnTo>
                  <a:pt x="16911" y="1"/>
                </a:lnTo>
                <a:close/>
              </a:path>
            </a:pathLst>
          </a:custGeom>
          <a:solidFill>
            <a:srgbClr val="AAED97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36" name="Google Shape;136;p5"/>
          <p:cNvSpPr/>
          <p:nvPr/>
        </p:nvSpPr>
        <p:spPr>
          <a:xfrm>
            <a:off x="9146941" y="3195234"/>
            <a:ext cx="351251" cy="383575"/>
          </a:xfrm>
          <a:custGeom>
            <a:avLst/>
            <a:gdLst/>
            <a:ahLst/>
            <a:cxnLst/>
            <a:rect l="l" t="t" r="r" b="b"/>
            <a:pathLst>
              <a:path w="7530" h="7709" extrusionOk="0">
                <a:moveTo>
                  <a:pt x="4064" y="0"/>
                </a:moveTo>
                <a:lnTo>
                  <a:pt x="3586" y="60"/>
                </a:lnTo>
                <a:lnTo>
                  <a:pt x="3168" y="180"/>
                </a:lnTo>
                <a:lnTo>
                  <a:pt x="2809" y="419"/>
                </a:lnTo>
                <a:lnTo>
                  <a:pt x="2211" y="897"/>
                </a:lnTo>
                <a:lnTo>
                  <a:pt x="1674" y="1315"/>
                </a:lnTo>
                <a:lnTo>
                  <a:pt x="1196" y="1674"/>
                </a:lnTo>
                <a:lnTo>
                  <a:pt x="718" y="2092"/>
                </a:lnTo>
                <a:lnTo>
                  <a:pt x="359" y="2570"/>
                </a:lnTo>
                <a:lnTo>
                  <a:pt x="240" y="2809"/>
                </a:lnTo>
                <a:lnTo>
                  <a:pt x="120" y="3108"/>
                </a:lnTo>
                <a:lnTo>
                  <a:pt x="60" y="3407"/>
                </a:lnTo>
                <a:lnTo>
                  <a:pt x="0" y="3765"/>
                </a:lnTo>
                <a:lnTo>
                  <a:pt x="0" y="4183"/>
                </a:lnTo>
                <a:lnTo>
                  <a:pt x="60" y="4661"/>
                </a:lnTo>
                <a:lnTo>
                  <a:pt x="180" y="5199"/>
                </a:lnTo>
                <a:lnTo>
                  <a:pt x="359" y="5737"/>
                </a:lnTo>
                <a:lnTo>
                  <a:pt x="538" y="6155"/>
                </a:lnTo>
                <a:lnTo>
                  <a:pt x="777" y="6574"/>
                </a:lnTo>
                <a:lnTo>
                  <a:pt x="1076" y="6872"/>
                </a:lnTo>
                <a:lnTo>
                  <a:pt x="1375" y="7171"/>
                </a:lnTo>
                <a:lnTo>
                  <a:pt x="1674" y="7350"/>
                </a:lnTo>
                <a:lnTo>
                  <a:pt x="2032" y="7530"/>
                </a:lnTo>
                <a:lnTo>
                  <a:pt x="2391" y="7649"/>
                </a:lnTo>
                <a:lnTo>
                  <a:pt x="2809" y="7709"/>
                </a:lnTo>
                <a:lnTo>
                  <a:pt x="3168" y="7709"/>
                </a:lnTo>
                <a:lnTo>
                  <a:pt x="3586" y="7649"/>
                </a:lnTo>
                <a:lnTo>
                  <a:pt x="4004" y="7589"/>
                </a:lnTo>
                <a:lnTo>
                  <a:pt x="4363" y="7470"/>
                </a:lnTo>
                <a:lnTo>
                  <a:pt x="5139" y="7111"/>
                </a:lnTo>
                <a:lnTo>
                  <a:pt x="5857" y="6693"/>
                </a:lnTo>
                <a:lnTo>
                  <a:pt x="6215" y="6394"/>
                </a:lnTo>
                <a:lnTo>
                  <a:pt x="6514" y="6096"/>
                </a:lnTo>
                <a:lnTo>
                  <a:pt x="6753" y="5797"/>
                </a:lnTo>
                <a:lnTo>
                  <a:pt x="6992" y="5438"/>
                </a:lnTo>
                <a:lnTo>
                  <a:pt x="7231" y="5080"/>
                </a:lnTo>
                <a:lnTo>
                  <a:pt x="7350" y="4721"/>
                </a:lnTo>
                <a:lnTo>
                  <a:pt x="7470" y="4363"/>
                </a:lnTo>
                <a:lnTo>
                  <a:pt x="7530" y="3944"/>
                </a:lnTo>
                <a:lnTo>
                  <a:pt x="7530" y="3586"/>
                </a:lnTo>
                <a:lnTo>
                  <a:pt x="7470" y="3167"/>
                </a:lnTo>
                <a:lnTo>
                  <a:pt x="7350" y="2749"/>
                </a:lnTo>
                <a:lnTo>
                  <a:pt x="7111" y="2331"/>
                </a:lnTo>
                <a:lnTo>
                  <a:pt x="6872" y="1913"/>
                </a:lnTo>
                <a:lnTo>
                  <a:pt x="6574" y="1494"/>
                </a:lnTo>
                <a:lnTo>
                  <a:pt x="6096" y="1016"/>
                </a:lnTo>
                <a:lnTo>
                  <a:pt x="5617" y="598"/>
                </a:lnTo>
                <a:lnTo>
                  <a:pt x="5080" y="299"/>
                </a:lnTo>
                <a:lnTo>
                  <a:pt x="4602" y="120"/>
                </a:lnTo>
                <a:lnTo>
                  <a:pt x="4064" y="0"/>
                </a:lnTo>
                <a:close/>
              </a:path>
            </a:pathLst>
          </a:custGeom>
          <a:solidFill>
            <a:srgbClr val="C2ED2D">
              <a:alpha val="73850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37" name="Google Shape;137;p5"/>
          <p:cNvSpPr/>
          <p:nvPr/>
        </p:nvSpPr>
        <p:spPr>
          <a:xfrm>
            <a:off x="9579548" y="4196535"/>
            <a:ext cx="849055" cy="917199"/>
          </a:xfrm>
          <a:custGeom>
            <a:avLst/>
            <a:gdLst/>
            <a:ahLst/>
            <a:cxnLst/>
            <a:rect l="l" t="t" r="r" b="b"/>
            <a:pathLst>
              <a:path w="23544" h="23844" extrusionOk="0">
                <a:moveTo>
                  <a:pt x="12429" y="1"/>
                </a:moveTo>
                <a:lnTo>
                  <a:pt x="11234" y="120"/>
                </a:lnTo>
                <a:lnTo>
                  <a:pt x="10099" y="359"/>
                </a:lnTo>
                <a:lnTo>
                  <a:pt x="9023" y="718"/>
                </a:lnTo>
                <a:lnTo>
                  <a:pt x="7948" y="1136"/>
                </a:lnTo>
                <a:lnTo>
                  <a:pt x="6872" y="1614"/>
                </a:lnTo>
                <a:lnTo>
                  <a:pt x="5856" y="2212"/>
                </a:lnTo>
                <a:lnTo>
                  <a:pt x="4960" y="2869"/>
                </a:lnTo>
                <a:lnTo>
                  <a:pt x="4064" y="3586"/>
                </a:lnTo>
                <a:lnTo>
                  <a:pt x="3227" y="4363"/>
                </a:lnTo>
                <a:lnTo>
                  <a:pt x="2510" y="5259"/>
                </a:lnTo>
                <a:lnTo>
                  <a:pt x="1853" y="6156"/>
                </a:lnTo>
                <a:lnTo>
                  <a:pt x="1255" y="7112"/>
                </a:lnTo>
                <a:lnTo>
                  <a:pt x="777" y="8128"/>
                </a:lnTo>
                <a:lnTo>
                  <a:pt x="418" y="9203"/>
                </a:lnTo>
                <a:lnTo>
                  <a:pt x="179" y="10279"/>
                </a:lnTo>
                <a:lnTo>
                  <a:pt x="0" y="11414"/>
                </a:lnTo>
                <a:lnTo>
                  <a:pt x="0" y="12609"/>
                </a:lnTo>
                <a:lnTo>
                  <a:pt x="179" y="13804"/>
                </a:lnTo>
                <a:lnTo>
                  <a:pt x="418" y="14999"/>
                </a:lnTo>
                <a:lnTo>
                  <a:pt x="777" y="16075"/>
                </a:lnTo>
                <a:lnTo>
                  <a:pt x="1315" y="17151"/>
                </a:lnTo>
                <a:lnTo>
                  <a:pt x="1912" y="18166"/>
                </a:lnTo>
                <a:lnTo>
                  <a:pt x="2570" y="19063"/>
                </a:lnTo>
                <a:lnTo>
                  <a:pt x="3346" y="19959"/>
                </a:lnTo>
                <a:lnTo>
                  <a:pt x="4243" y="20736"/>
                </a:lnTo>
                <a:lnTo>
                  <a:pt x="5139" y="21453"/>
                </a:lnTo>
                <a:lnTo>
                  <a:pt x="6155" y="22110"/>
                </a:lnTo>
                <a:lnTo>
                  <a:pt x="7171" y="22648"/>
                </a:lnTo>
                <a:lnTo>
                  <a:pt x="8306" y="23066"/>
                </a:lnTo>
                <a:lnTo>
                  <a:pt x="9382" y="23425"/>
                </a:lnTo>
                <a:lnTo>
                  <a:pt x="10517" y="23664"/>
                </a:lnTo>
                <a:lnTo>
                  <a:pt x="11712" y="23783"/>
                </a:lnTo>
                <a:lnTo>
                  <a:pt x="12848" y="23843"/>
                </a:lnTo>
                <a:lnTo>
                  <a:pt x="14043" y="23724"/>
                </a:lnTo>
                <a:lnTo>
                  <a:pt x="15238" y="23485"/>
                </a:lnTo>
                <a:lnTo>
                  <a:pt x="16373" y="23066"/>
                </a:lnTo>
                <a:lnTo>
                  <a:pt x="17449" y="22588"/>
                </a:lnTo>
                <a:lnTo>
                  <a:pt x="18465" y="21991"/>
                </a:lnTo>
                <a:lnTo>
                  <a:pt x="19421" y="21274"/>
                </a:lnTo>
                <a:lnTo>
                  <a:pt x="20317" y="20497"/>
                </a:lnTo>
                <a:lnTo>
                  <a:pt x="21094" y="19660"/>
                </a:lnTo>
                <a:lnTo>
                  <a:pt x="21751" y="18704"/>
                </a:lnTo>
                <a:lnTo>
                  <a:pt x="22349" y="17688"/>
                </a:lnTo>
                <a:lnTo>
                  <a:pt x="22827" y="16673"/>
                </a:lnTo>
                <a:lnTo>
                  <a:pt x="23185" y="15537"/>
                </a:lnTo>
                <a:lnTo>
                  <a:pt x="23424" y="14402"/>
                </a:lnTo>
                <a:lnTo>
                  <a:pt x="23544" y="13207"/>
                </a:lnTo>
                <a:lnTo>
                  <a:pt x="23544" y="12071"/>
                </a:lnTo>
                <a:lnTo>
                  <a:pt x="23484" y="11474"/>
                </a:lnTo>
                <a:lnTo>
                  <a:pt x="23364" y="10876"/>
                </a:lnTo>
                <a:lnTo>
                  <a:pt x="23185" y="10279"/>
                </a:lnTo>
                <a:lnTo>
                  <a:pt x="23006" y="9681"/>
                </a:lnTo>
                <a:lnTo>
                  <a:pt x="23006" y="9024"/>
                </a:lnTo>
                <a:lnTo>
                  <a:pt x="22946" y="8426"/>
                </a:lnTo>
                <a:lnTo>
                  <a:pt x="22827" y="7889"/>
                </a:lnTo>
                <a:lnTo>
                  <a:pt x="22707" y="7291"/>
                </a:lnTo>
                <a:lnTo>
                  <a:pt x="22528" y="6753"/>
                </a:lnTo>
                <a:lnTo>
                  <a:pt x="22349" y="6215"/>
                </a:lnTo>
                <a:lnTo>
                  <a:pt x="21811" y="5200"/>
                </a:lnTo>
                <a:lnTo>
                  <a:pt x="21213" y="4243"/>
                </a:lnTo>
                <a:lnTo>
                  <a:pt x="20496" y="3407"/>
                </a:lnTo>
                <a:lnTo>
                  <a:pt x="19719" y="2630"/>
                </a:lnTo>
                <a:lnTo>
                  <a:pt x="18823" y="1973"/>
                </a:lnTo>
                <a:lnTo>
                  <a:pt x="17867" y="1375"/>
                </a:lnTo>
                <a:lnTo>
                  <a:pt x="16851" y="837"/>
                </a:lnTo>
                <a:lnTo>
                  <a:pt x="15776" y="479"/>
                </a:lnTo>
                <a:lnTo>
                  <a:pt x="14700" y="180"/>
                </a:lnTo>
                <a:lnTo>
                  <a:pt x="13565" y="61"/>
                </a:lnTo>
                <a:lnTo>
                  <a:pt x="12429" y="1"/>
                </a:lnTo>
                <a:close/>
              </a:path>
            </a:pathLst>
          </a:custGeom>
          <a:solidFill>
            <a:srgbClr val="FF7B59"/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38" name="Google Shape;138;p5"/>
          <p:cNvSpPr/>
          <p:nvPr/>
        </p:nvSpPr>
        <p:spPr>
          <a:xfrm rot="1318871">
            <a:off x="8963020" y="1110482"/>
            <a:ext cx="769332" cy="1285207"/>
          </a:xfrm>
          <a:custGeom>
            <a:avLst/>
            <a:gdLst/>
            <a:ahLst/>
            <a:cxnLst/>
            <a:rect l="l" t="t" r="r" b="b"/>
            <a:pathLst>
              <a:path w="27548" h="43144" extrusionOk="0">
                <a:moveTo>
                  <a:pt x="16075" y="657"/>
                </a:moveTo>
                <a:lnTo>
                  <a:pt x="16135" y="896"/>
                </a:lnTo>
                <a:lnTo>
                  <a:pt x="15477" y="777"/>
                </a:lnTo>
                <a:lnTo>
                  <a:pt x="16075" y="657"/>
                </a:lnTo>
                <a:close/>
                <a:moveTo>
                  <a:pt x="8068" y="9322"/>
                </a:moveTo>
                <a:lnTo>
                  <a:pt x="7829" y="9382"/>
                </a:lnTo>
                <a:lnTo>
                  <a:pt x="7649" y="9441"/>
                </a:lnTo>
                <a:lnTo>
                  <a:pt x="7590" y="9621"/>
                </a:lnTo>
                <a:lnTo>
                  <a:pt x="7590" y="9740"/>
                </a:lnTo>
                <a:lnTo>
                  <a:pt x="7590" y="9919"/>
                </a:lnTo>
                <a:lnTo>
                  <a:pt x="7709" y="10039"/>
                </a:lnTo>
                <a:lnTo>
                  <a:pt x="7829" y="10099"/>
                </a:lnTo>
                <a:lnTo>
                  <a:pt x="8008" y="10039"/>
                </a:lnTo>
                <a:lnTo>
                  <a:pt x="8127" y="9979"/>
                </a:lnTo>
                <a:lnTo>
                  <a:pt x="8247" y="9860"/>
                </a:lnTo>
                <a:lnTo>
                  <a:pt x="8366" y="9621"/>
                </a:lnTo>
                <a:lnTo>
                  <a:pt x="8366" y="9501"/>
                </a:lnTo>
                <a:lnTo>
                  <a:pt x="8366" y="9382"/>
                </a:lnTo>
                <a:lnTo>
                  <a:pt x="8247" y="9322"/>
                </a:lnTo>
                <a:close/>
                <a:moveTo>
                  <a:pt x="6992" y="12369"/>
                </a:moveTo>
                <a:lnTo>
                  <a:pt x="6872" y="12429"/>
                </a:lnTo>
                <a:lnTo>
                  <a:pt x="6693" y="12489"/>
                </a:lnTo>
                <a:lnTo>
                  <a:pt x="6633" y="12608"/>
                </a:lnTo>
                <a:lnTo>
                  <a:pt x="6574" y="12788"/>
                </a:lnTo>
                <a:lnTo>
                  <a:pt x="6574" y="12967"/>
                </a:lnTo>
                <a:lnTo>
                  <a:pt x="6574" y="13086"/>
                </a:lnTo>
                <a:lnTo>
                  <a:pt x="6693" y="13146"/>
                </a:lnTo>
                <a:lnTo>
                  <a:pt x="6872" y="13206"/>
                </a:lnTo>
                <a:lnTo>
                  <a:pt x="6992" y="13146"/>
                </a:lnTo>
                <a:lnTo>
                  <a:pt x="7171" y="13086"/>
                </a:lnTo>
                <a:lnTo>
                  <a:pt x="7231" y="12967"/>
                </a:lnTo>
                <a:lnTo>
                  <a:pt x="7291" y="12788"/>
                </a:lnTo>
                <a:lnTo>
                  <a:pt x="7291" y="12608"/>
                </a:lnTo>
                <a:lnTo>
                  <a:pt x="7291" y="12489"/>
                </a:lnTo>
                <a:lnTo>
                  <a:pt x="7171" y="12429"/>
                </a:lnTo>
                <a:lnTo>
                  <a:pt x="6992" y="12369"/>
                </a:lnTo>
                <a:close/>
                <a:moveTo>
                  <a:pt x="4124" y="12847"/>
                </a:moveTo>
                <a:lnTo>
                  <a:pt x="3944" y="12967"/>
                </a:lnTo>
                <a:lnTo>
                  <a:pt x="3885" y="13086"/>
                </a:lnTo>
                <a:lnTo>
                  <a:pt x="3765" y="13266"/>
                </a:lnTo>
                <a:lnTo>
                  <a:pt x="3705" y="13445"/>
                </a:lnTo>
                <a:lnTo>
                  <a:pt x="3705" y="13624"/>
                </a:lnTo>
                <a:lnTo>
                  <a:pt x="3765" y="13744"/>
                </a:lnTo>
                <a:lnTo>
                  <a:pt x="3885" y="13863"/>
                </a:lnTo>
                <a:lnTo>
                  <a:pt x="4303" y="13863"/>
                </a:lnTo>
                <a:lnTo>
                  <a:pt x="4482" y="13744"/>
                </a:lnTo>
                <a:lnTo>
                  <a:pt x="4602" y="13564"/>
                </a:lnTo>
                <a:lnTo>
                  <a:pt x="4662" y="13385"/>
                </a:lnTo>
                <a:lnTo>
                  <a:pt x="4662" y="13146"/>
                </a:lnTo>
                <a:lnTo>
                  <a:pt x="4542" y="12967"/>
                </a:lnTo>
                <a:lnTo>
                  <a:pt x="4363" y="12847"/>
                </a:lnTo>
                <a:close/>
                <a:moveTo>
                  <a:pt x="8127" y="14819"/>
                </a:moveTo>
                <a:lnTo>
                  <a:pt x="7948" y="14999"/>
                </a:lnTo>
                <a:lnTo>
                  <a:pt x="7948" y="15178"/>
                </a:lnTo>
                <a:lnTo>
                  <a:pt x="7948" y="15596"/>
                </a:lnTo>
                <a:lnTo>
                  <a:pt x="7948" y="15835"/>
                </a:lnTo>
                <a:lnTo>
                  <a:pt x="8008" y="15955"/>
                </a:lnTo>
                <a:lnTo>
                  <a:pt x="8068" y="16074"/>
                </a:lnTo>
                <a:lnTo>
                  <a:pt x="8187" y="16014"/>
                </a:lnTo>
                <a:lnTo>
                  <a:pt x="8366" y="15835"/>
                </a:lnTo>
                <a:lnTo>
                  <a:pt x="8486" y="15596"/>
                </a:lnTo>
                <a:lnTo>
                  <a:pt x="8546" y="15357"/>
                </a:lnTo>
                <a:lnTo>
                  <a:pt x="8486" y="15118"/>
                </a:lnTo>
                <a:lnTo>
                  <a:pt x="8426" y="14939"/>
                </a:lnTo>
                <a:lnTo>
                  <a:pt x="8307" y="14819"/>
                </a:lnTo>
                <a:close/>
                <a:moveTo>
                  <a:pt x="5259" y="15417"/>
                </a:moveTo>
                <a:lnTo>
                  <a:pt x="5020" y="15477"/>
                </a:lnTo>
                <a:lnTo>
                  <a:pt x="4841" y="15656"/>
                </a:lnTo>
                <a:lnTo>
                  <a:pt x="4662" y="15895"/>
                </a:lnTo>
                <a:lnTo>
                  <a:pt x="4602" y="16194"/>
                </a:lnTo>
                <a:lnTo>
                  <a:pt x="4542" y="16433"/>
                </a:lnTo>
                <a:lnTo>
                  <a:pt x="4662" y="16672"/>
                </a:lnTo>
                <a:lnTo>
                  <a:pt x="4841" y="16791"/>
                </a:lnTo>
                <a:lnTo>
                  <a:pt x="4901" y="16851"/>
                </a:lnTo>
                <a:lnTo>
                  <a:pt x="5020" y="16851"/>
                </a:lnTo>
                <a:lnTo>
                  <a:pt x="5259" y="16731"/>
                </a:lnTo>
                <a:lnTo>
                  <a:pt x="5438" y="16552"/>
                </a:lnTo>
                <a:lnTo>
                  <a:pt x="5618" y="16313"/>
                </a:lnTo>
                <a:lnTo>
                  <a:pt x="5737" y="16074"/>
                </a:lnTo>
                <a:lnTo>
                  <a:pt x="5737" y="15775"/>
                </a:lnTo>
                <a:lnTo>
                  <a:pt x="5677" y="15596"/>
                </a:lnTo>
                <a:lnTo>
                  <a:pt x="5558" y="15477"/>
                </a:lnTo>
                <a:lnTo>
                  <a:pt x="5498" y="15417"/>
                </a:lnTo>
                <a:close/>
                <a:moveTo>
                  <a:pt x="7171" y="18166"/>
                </a:moveTo>
                <a:lnTo>
                  <a:pt x="6992" y="18225"/>
                </a:lnTo>
                <a:lnTo>
                  <a:pt x="6872" y="18345"/>
                </a:lnTo>
                <a:lnTo>
                  <a:pt x="6813" y="18524"/>
                </a:lnTo>
                <a:lnTo>
                  <a:pt x="6813" y="18703"/>
                </a:lnTo>
                <a:lnTo>
                  <a:pt x="6813" y="18883"/>
                </a:lnTo>
                <a:lnTo>
                  <a:pt x="6872" y="19002"/>
                </a:lnTo>
                <a:lnTo>
                  <a:pt x="6992" y="19122"/>
                </a:lnTo>
                <a:lnTo>
                  <a:pt x="7171" y="19122"/>
                </a:lnTo>
                <a:lnTo>
                  <a:pt x="7351" y="19062"/>
                </a:lnTo>
                <a:lnTo>
                  <a:pt x="7470" y="18942"/>
                </a:lnTo>
                <a:lnTo>
                  <a:pt x="7530" y="18763"/>
                </a:lnTo>
                <a:lnTo>
                  <a:pt x="7530" y="18584"/>
                </a:lnTo>
                <a:lnTo>
                  <a:pt x="7530" y="18405"/>
                </a:lnTo>
                <a:lnTo>
                  <a:pt x="7470" y="18285"/>
                </a:lnTo>
                <a:lnTo>
                  <a:pt x="7351" y="18166"/>
                </a:lnTo>
                <a:close/>
                <a:moveTo>
                  <a:pt x="4064" y="18763"/>
                </a:moveTo>
                <a:lnTo>
                  <a:pt x="3885" y="18883"/>
                </a:lnTo>
                <a:lnTo>
                  <a:pt x="3705" y="19002"/>
                </a:lnTo>
                <a:lnTo>
                  <a:pt x="3586" y="19181"/>
                </a:lnTo>
                <a:lnTo>
                  <a:pt x="3586" y="19420"/>
                </a:lnTo>
                <a:lnTo>
                  <a:pt x="3705" y="19659"/>
                </a:lnTo>
                <a:lnTo>
                  <a:pt x="3825" y="19779"/>
                </a:lnTo>
                <a:lnTo>
                  <a:pt x="4004" y="19839"/>
                </a:lnTo>
                <a:lnTo>
                  <a:pt x="4183" y="19839"/>
                </a:lnTo>
                <a:lnTo>
                  <a:pt x="4303" y="19719"/>
                </a:lnTo>
                <a:lnTo>
                  <a:pt x="4423" y="19600"/>
                </a:lnTo>
                <a:lnTo>
                  <a:pt x="4542" y="19420"/>
                </a:lnTo>
                <a:lnTo>
                  <a:pt x="4542" y="19241"/>
                </a:lnTo>
                <a:lnTo>
                  <a:pt x="4542" y="19062"/>
                </a:lnTo>
                <a:lnTo>
                  <a:pt x="4423" y="18823"/>
                </a:lnTo>
                <a:lnTo>
                  <a:pt x="4243" y="18763"/>
                </a:lnTo>
                <a:close/>
                <a:moveTo>
                  <a:pt x="7590" y="20855"/>
                </a:moveTo>
                <a:lnTo>
                  <a:pt x="7351" y="20914"/>
                </a:lnTo>
                <a:lnTo>
                  <a:pt x="7052" y="21094"/>
                </a:lnTo>
                <a:lnTo>
                  <a:pt x="6813" y="21333"/>
                </a:lnTo>
                <a:lnTo>
                  <a:pt x="6693" y="21572"/>
                </a:lnTo>
                <a:lnTo>
                  <a:pt x="6693" y="21751"/>
                </a:lnTo>
                <a:lnTo>
                  <a:pt x="6753" y="21930"/>
                </a:lnTo>
                <a:lnTo>
                  <a:pt x="6932" y="22050"/>
                </a:lnTo>
                <a:lnTo>
                  <a:pt x="7171" y="22109"/>
                </a:lnTo>
                <a:lnTo>
                  <a:pt x="7410" y="22050"/>
                </a:lnTo>
                <a:lnTo>
                  <a:pt x="7649" y="21930"/>
                </a:lnTo>
                <a:lnTo>
                  <a:pt x="7888" y="21691"/>
                </a:lnTo>
                <a:lnTo>
                  <a:pt x="8068" y="21333"/>
                </a:lnTo>
                <a:lnTo>
                  <a:pt x="8068" y="21094"/>
                </a:lnTo>
                <a:lnTo>
                  <a:pt x="8008" y="20914"/>
                </a:lnTo>
                <a:lnTo>
                  <a:pt x="7829" y="20855"/>
                </a:lnTo>
                <a:close/>
                <a:moveTo>
                  <a:pt x="3466" y="22169"/>
                </a:moveTo>
                <a:lnTo>
                  <a:pt x="3347" y="22229"/>
                </a:lnTo>
                <a:lnTo>
                  <a:pt x="3287" y="22348"/>
                </a:lnTo>
                <a:lnTo>
                  <a:pt x="3227" y="22528"/>
                </a:lnTo>
                <a:lnTo>
                  <a:pt x="3227" y="22707"/>
                </a:lnTo>
                <a:lnTo>
                  <a:pt x="3287" y="22826"/>
                </a:lnTo>
                <a:lnTo>
                  <a:pt x="3407" y="22946"/>
                </a:lnTo>
                <a:lnTo>
                  <a:pt x="3586" y="23006"/>
                </a:lnTo>
                <a:lnTo>
                  <a:pt x="3825" y="23006"/>
                </a:lnTo>
                <a:lnTo>
                  <a:pt x="3944" y="22886"/>
                </a:lnTo>
                <a:lnTo>
                  <a:pt x="4064" y="22767"/>
                </a:lnTo>
                <a:lnTo>
                  <a:pt x="4064" y="22647"/>
                </a:lnTo>
                <a:lnTo>
                  <a:pt x="4064" y="22528"/>
                </a:lnTo>
                <a:lnTo>
                  <a:pt x="4004" y="22348"/>
                </a:lnTo>
                <a:lnTo>
                  <a:pt x="3825" y="22229"/>
                </a:lnTo>
                <a:lnTo>
                  <a:pt x="3646" y="22169"/>
                </a:lnTo>
                <a:close/>
                <a:moveTo>
                  <a:pt x="5080" y="23424"/>
                </a:moveTo>
                <a:lnTo>
                  <a:pt x="4960" y="23484"/>
                </a:lnTo>
                <a:lnTo>
                  <a:pt x="4721" y="23723"/>
                </a:lnTo>
                <a:lnTo>
                  <a:pt x="4662" y="23902"/>
                </a:lnTo>
                <a:lnTo>
                  <a:pt x="4602" y="24022"/>
                </a:lnTo>
                <a:lnTo>
                  <a:pt x="4721" y="24141"/>
                </a:lnTo>
                <a:lnTo>
                  <a:pt x="5199" y="24141"/>
                </a:lnTo>
                <a:lnTo>
                  <a:pt x="5319" y="24081"/>
                </a:lnTo>
                <a:lnTo>
                  <a:pt x="5379" y="23962"/>
                </a:lnTo>
                <a:lnTo>
                  <a:pt x="5319" y="23842"/>
                </a:lnTo>
                <a:lnTo>
                  <a:pt x="5199" y="23544"/>
                </a:lnTo>
                <a:lnTo>
                  <a:pt x="5080" y="23424"/>
                </a:lnTo>
                <a:close/>
                <a:moveTo>
                  <a:pt x="9800" y="23424"/>
                </a:moveTo>
                <a:lnTo>
                  <a:pt x="9621" y="23484"/>
                </a:lnTo>
                <a:lnTo>
                  <a:pt x="9561" y="23544"/>
                </a:lnTo>
                <a:lnTo>
                  <a:pt x="9502" y="23723"/>
                </a:lnTo>
                <a:lnTo>
                  <a:pt x="9502" y="23902"/>
                </a:lnTo>
                <a:lnTo>
                  <a:pt x="9561" y="24081"/>
                </a:lnTo>
                <a:lnTo>
                  <a:pt x="9621" y="24201"/>
                </a:lnTo>
                <a:lnTo>
                  <a:pt x="9741" y="24261"/>
                </a:lnTo>
                <a:lnTo>
                  <a:pt x="10099" y="24261"/>
                </a:lnTo>
                <a:lnTo>
                  <a:pt x="10219" y="24201"/>
                </a:lnTo>
                <a:lnTo>
                  <a:pt x="10279" y="24022"/>
                </a:lnTo>
                <a:lnTo>
                  <a:pt x="10279" y="23842"/>
                </a:lnTo>
                <a:lnTo>
                  <a:pt x="10219" y="23723"/>
                </a:lnTo>
                <a:lnTo>
                  <a:pt x="10099" y="23544"/>
                </a:lnTo>
                <a:lnTo>
                  <a:pt x="9980" y="23424"/>
                </a:lnTo>
                <a:close/>
                <a:moveTo>
                  <a:pt x="3227" y="24978"/>
                </a:moveTo>
                <a:lnTo>
                  <a:pt x="3108" y="25097"/>
                </a:lnTo>
                <a:lnTo>
                  <a:pt x="2988" y="25276"/>
                </a:lnTo>
                <a:lnTo>
                  <a:pt x="2929" y="25456"/>
                </a:lnTo>
                <a:lnTo>
                  <a:pt x="2869" y="25635"/>
                </a:lnTo>
                <a:lnTo>
                  <a:pt x="2929" y="25814"/>
                </a:lnTo>
                <a:lnTo>
                  <a:pt x="3048" y="25934"/>
                </a:lnTo>
                <a:lnTo>
                  <a:pt x="3466" y="25934"/>
                </a:lnTo>
                <a:lnTo>
                  <a:pt x="3586" y="25814"/>
                </a:lnTo>
                <a:lnTo>
                  <a:pt x="3705" y="25635"/>
                </a:lnTo>
                <a:lnTo>
                  <a:pt x="3765" y="25456"/>
                </a:lnTo>
                <a:lnTo>
                  <a:pt x="3825" y="25276"/>
                </a:lnTo>
                <a:lnTo>
                  <a:pt x="3765" y="25097"/>
                </a:lnTo>
                <a:lnTo>
                  <a:pt x="3646" y="24978"/>
                </a:lnTo>
                <a:close/>
                <a:moveTo>
                  <a:pt x="6932" y="24858"/>
                </a:moveTo>
                <a:lnTo>
                  <a:pt x="6813" y="24918"/>
                </a:lnTo>
                <a:lnTo>
                  <a:pt x="6753" y="24978"/>
                </a:lnTo>
                <a:lnTo>
                  <a:pt x="6574" y="25276"/>
                </a:lnTo>
                <a:lnTo>
                  <a:pt x="6574" y="25456"/>
                </a:lnTo>
                <a:lnTo>
                  <a:pt x="6633" y="25635"/>
                </a:lnTo>
                <a:lnTo>
                  <a:pt x="6753" y="25874"/>
                </a:lnTo>
                <a:lnTo>
                  <a:pt x="6872" y="26053"/>
                </a:lnTo>
                <a:lnTo>
                  <a:pt x="6992" y="26173"/>
                </a:lnTo>
                <a:lnTo>
                  <a:pt x="7171" y="26233"/>
                </a:lnTo>
                <a:lnTo>
                  <a:pt x="7291" y="26233"/>
                </a:lnTo>
                <a:lnTo>
                  <a:pt x="7410" y="26053"/>
                </a:lnTo>
                <a:lnTo>
                  <a:pt x="7530" y="25814"/>
                </a:lnTo>
                <a:lnTo>
                  <a:pt x="7530" y="25515"/>
                </a:lnTo>
                <a:lnTo>
                  <a:pt x="7410" y="25276"/>
                </a:lnTo>
                <a:lnTo>
                  <a:pt x="7291" y="25037"/>
                </a:lnTo>
                <a:lnTo>
                  <a:pt x="7111" y="24918"/>
                </a:lnTo>
                <a:lnTo>
                  <a:pt x="6932" y="24858"/>
                </a:lnTo>
                <a:close/>
                <a:moveTo>
                  <a:pt x="10099" y="27368"/>
                </a:moveTo>
                <a:lnTo>
                  <a:pt x="9980" y="27428"/>
                </a:lnTo>
                <a:lnTo>
                  <a:pt x="9800" y="27667"/>
                </a:lnTo>
                <a:lnTo>
                  <a:pt x="9681" y="27906"/>
                </a:lnTo>
                <a:lnTo>
                  <a:pt x="9681" y="28145"/>
                </a:lnTo>
                <a:lnTo>
                  <a:pt x="9741" y="28204"/>
                </a:lnTo>
                <a:lnTo>
                  <a:pt x="9800" y="28264"/>
                </a:lnTo>
                <a:lnTo>
                  <a:pt x="9920" y="28324"/>
                </a:lnTo>
                <a:lnTo>
                  <a:pt x="10040" y="28264"/>
                </a:lnTo>
                <a:lnTo>
                  <a:pt x="10398" y="28204"/>
                </a:lnTo>
                <a:lnTo>
                  <a:pt x="10458" y="28145"/>
                </a:lnTo>
                <a:lnTo>
                  <a:pt x="10458" y="27906"/>
                </a:lnTo>
                <a:lnTo>
                  <a:pt x="10398" y="27667"/>
                </a:lnTo>
                <a:lnTo>
                  <a:pt x="10338" y="27487"/>
                </a:lnTo>
                <a:lnTo>
                  <a:pt x="10279" y="27368"/>
                </a:lnTo>
                <a:close/>
                <a:moveTo>
                  <a:pt x="7769" y="28563"/>
                </a:moveTo>
                <a:lnTo>
                  <a:pt x="7530" y="28623"/>
                </a:lnTo>
                <a:lnTo>
                  <a:pt x="7410" y="28683"/>
                </a:lnTo>
                <a:lnTo>
                  <a:pt x="7291" y="28862"/>
                </a:lnTo>
                <a:lnTo>
                  <a:pt x="7231" y="29041"/>
                </a:lnTo>
                <a:lnTo>
                  <a:pt x="7231" y="29220"/>
                </a:lnTo>
                <a:lnTo>
                  <a:pt x="7231" y="29400"/>
                </a:lnTo>
                <a:lnTo>
                  <a:pt x="7351" y="29459"/>
                </a:lnTo>
                <a:lnTo>
                  <a:pt x="7530" y="29519"/>
                </a:lnTo>
                <a:lnTo>
                  <a:pt x="7769" y="29459"/>
                </a:lnTo>
                <a:lnTo>
                  <a:pt x="7888" y="29400"/>
                </a:lnTo>
                <a:lnTo>
                  <a:pt x="8008" y="29220"/>
                </a:lnTo>
                <a:lnTo>
                  <a:pt x="8068" y="29041"/>
                </a:lnTo>
                <a:lnTo>
                  <a:pt x="8068" y="28862"/>
                </a:lnTo>
                <a:lnTo>
                  <a:pt x="8068" y="28683"/>
                </a:lnTo>
                <a:lnTo>
                  <a:pt x="7948" y="28623"/>
                </a:lnTo>
                <a:lnTo>
                  <a:pt x="7769" y="28563"/>
                </a:lnTo>
                <a:close/>
                <a:moveTo>
                  <a:pt x="4901" y="28563"/>
                </a:moveTo>
                <a:lnTo>
                  <a:pt x="4781" y="28683"/>
                </a:lnTo>
                <a:lnTo>
                  <a:pt x="4602" y="28802"/>
                </a:lnTo>
                <a:lnTo>
                  <a:pt x="4542" y="29041"/>
                </a:lnTo>
                <a:lnTo>
                  <a:pt x="4542" y="29280"/>
                </a:lnTo>
                <a:lnTo>
                  <a:pt x="4602" y="29519"/>
                </a:lnTo>
                <a:lnTo>
                  <a:pt x="4781" y="29639"/>
                </a:lnTo>
                <a:lnTo>
                  <a:pt x="4960" y="29698"/>
                </a:lnTo>
                <a:lnTo>
                  <a:pt x="5199" y="29698"/>
                </a:lnTo>
                <a:lnTo>
                  <a:pt x="5379" y="29579"/>
                </a:lnTo>
                <a:lnTo>
                  <a:pt x="5498" y="29400"/>
                </a:lnTo>
                <a:lnTo>
                  <a:pt x="5558" y="29161"/>
                </a:lnTo>
                <a:lnTo>
                  <a:pt x="5498" y="28922"/>
                </a:lnTo>
                <a:lnTo>
                  <a:pt x="5379" y="28802"/>
                </a:lnTo>
                <a:lnTo>
                  <a:pt x="5259" y="28683"/>
                </a:lnTo>
                <a:lnTo>
                  <a:pt x="5080" y="28623"/>
                </a:lnTo>
                <a:lnTo>
                  <a:pt x="4901" y="28563"/>
                </a:lnTo>
                <a:close/>
                <a:moveTo>
                  <a:pt x="2271" y="28742"/>
                </a:moveTo>
                <a:lnTo>
                  <a:pt x="2152" y="28802"/>
                </a:lnTo>
                <a:lnTo>
                  <a:pt x="1973" y="28981"/>
                </a:lnTo>
                <a:lnTo>
                  <a:pt x="1853" y="29161"/>
                </a:lnTo>
                <a:lnTo>
                  <a:pt x="1734" y="29340"/>
                </a:lnTo>
                <a:lnTo>
                  <a:pt x="1734" y="29519"/>
                </a:lnTo>
                <a:lnTo>
                  <a:pt x="1793" y="29698"/>
                </a:lnTo>
                <a:lnTo>
                  <a:pt x="1973" y="29758"/>
                </a:lnTo>
                <a:lnTo>
                  <a:pt x="2212" y="29758"/>
                </a:lnTo>
                <a:lnTo>
                  <a:pt x="2391" y="29698"/>
                </a:lnTo>
                <a:lnTo>
                  <a:pt x="2510" y="29579"/>
                </a:lnTo>
                <a:lnTo>
                  <a:pt x="2630" y="29340"/>
                </a:lnTo>
                <a:lnTo>
                  <a:pt x="2630" y="29161"/>
                </a:lnTo>
                <a:lnTo>
                  <a:pt x="2630" y="28981"/>
                </a:lnTo>
                <a:lnTo>
                  <a:pt x="2570" y="28802"/>
                </a:lnTo>
                <a:lnTo>
                  <a:pt x="2510" y="28742"/>
                </a:lnTo>
                <a:close/>
                <a:moveTo>
                  <a:pt x="10338" y="29459"/>
                </a:moveTo>
                <a:lnTo>
                  <a:pt x="10099" y="29519"/>
                </a:lnTo>
                <a:lnTo>
                  <a:pt x="9980" y="29698"/>
                </a:lnTo>
                <a:lnTo>
                  <a:pt x="9860" y="29937"/>
                </a:lnTo>
                <a:lnTo>
                  <a:pt x="9920" y="30117"/>
                </a:lnTo>
                <a:lnTo>
                  <a:pt x="9980" y="30236"/>
                </a:lnTo>
                <a:lnTo>
                  <a:pt x="10099" y="30356"/>
                </a:lnTo>
                <a:lnTo>
                  <a:pt x="10159" y="30535"/>
                </a:lnTo>
                <a:lnTo>
                  <a:pt x="10219" y="30595"/>
                </a:lnTo>
                <a:lnTo>
                  <a:pt x="10338" y="30535"/>
                </a:lnTo>
                <a:lnTo>
                  <a:pt x="10458" y="30475"/>
                </a:lnTo>
                <a:lnTo>
                  <a:pt x="10577" y="30236"/>
                </a:lnTo>
                <a:lnTo>
                  <a:pt x="10697" y="29997"/>
                </a:lnTo>
                <a:lnTo>
                  <a:pt x="10637" y="29639"/>
                </a:lnTo>
                <a:lnTo>
                  <a:pt x="10577" y="29519"/>
                </a:lnTo>
                <a:lnTo>
                  <a:pt x="10518" y="29459"/>
                </a:lnTo>
                <a:close/>
                <a:moveTo>
                  <a:pt x="5080" y="32268"/>
                </a:moveTo>
                <a:lnTo>
                  <a:pt x="5020" y="32387"/>
                </a:lnTo>
                <a:lnTo>
                  <a:pt x="4960" y="32567"/>
                </a:lnTo>
                <a:lnTo>
                  <a:pt x="5020" y="32925"/>
                </a:lnTo>
                <a:lnTo>
                  <a:pt x="5080" y="33045"/>
                </a:lnTo>
                <a:lnTo>
                  <a:pt x="5140" y="33104"/>
                </a:lnTo>
                <a:lnTo>
                  <a:pt x="5259" y="33045"/>
                </a:lnTo>
                <a:lnTo>
                  <a:pt x="5498" y="32865"/>
                </a:lnTo>
                <a:lnTo>
                  <a:pt x="5618" y="32746"/>
                </a:lnTo>
                <a:lnTo>
                  <a:pt x="5677" y="32626"/>
                </a:lnTo>
                <a:lnTo>
                  <a:pt x="5618" y="32507"/>
                </a:lnTo>
                <a:lnTo>
                  <a:pt x="5498" y="32387"/>
                </a:lnTo>
                <a:lnTo>
                  <a:pt x="5259" y="32268"/>
                </a:lnTo>
                <a:close/>
                <a:moveTo>
                  <a:pt x="7888" y="32447"/>
                </a:moveTo>
                <a:lnTo>
                  <a:pt x="7709" y="32507"/>
                </a:lnTo>
                <a:lnTo>
                  <a:pt x="7590" y="32567"/>
                </a:lnTo>
                <a:lnTo>
                  <a:pt x="7530" y="32686"/>
                </a:lnTo>
                <a:lnTo>
                  <a:pt x="7530" y="32865"/>
                </a:lnTo>
                <a:lnTo>
                  <a:pt x="7530" y="32985"/>
                </a:lnTo>
                <a:lnTo>
                  <a:pt x="7649" y="33164"/>
                </a:lnTo>
                <a:lnTo>
                  <a:pt x="7829" y="33224"/>
                </a:lnTo>
                <a:lnTo>
                  <a:pt x="8008" y="33284"/>
                </a:lnTo>
                <a:lnTo>
                  <a:pt x="8187" y="33284"/>
                </a:lnTo>
                <a:lnTo>
                  <a:pt x="8366" y="33164"/>
                </a:lnTo>
                <a:lnTo>
                  <a:pt x="8426" y="33045"/>
                </a:lnTo>
                <a:lnTo>
                  <a:pt x="8426" y="32865"/>
                </a:lnTo>
                <a:lnTo>
                  <a:pt x="8426" y="32746"/>
                </a:lnTo>
                <a:lnTo>
                  <a:pt x="8307" y="32567"/>
                </a:lnTo>
                <a:lnTo>
                  <a:pt x="8127" y="32447"/>
                </a:lnTo>
                <a:close/>
                <a:moveTo>
                  <a:pt x="11235" y="32686"/>
                </a:moveTo>
                <a:lnTo>
                  <a:pt x="11055" y="32746"/>
                </a:lnTo>
                <a:lnTo>
                  <a:pt x="10936" y="32925"/>
                </a:lnTo>
                <a:lnTo>
                  <a:pt x="10816" y="33104"/>
                </a:lnTo>
                <a:lnTo>
                  <a:pt x="10816" y="33343"/>
                </a:lnTo>
                <a:lnTo>
                  <a:pt x="10816" y="33523"/>
                </a:lnTo>
                <a:lnTo>
                  <a:pt x="10876" y="33762"/>
                </a:lnTo>
                <a:lnTo>
                  <a:pt x="10996" y="33881"/>
                </a:lnTo>
                <a:lnTo>
                  <a:pt x="11115" y="33941"/>
                </a:lnTo>
                <a:lnTo>
                  <a:pt x="11354" y="33941"/>
                </a:lnTo>
                <a:lnTo>
                  <a:pt x="11533" y="33821"/>
                </a:lnTo>
                <a:lnTo>
                  <a:pt x="11593" y="33582"/>
                </a:lnTo>
                <a:lnTo>
                  <a:pt x="11653" y="33343"/>
                </a:lnTo>
                <a:lnTo>
                  <a:pt x="11653" y="33104"/>
                </a:lnTo>
                <a:lnTo>
                  <a:pt x="11593" y="32925"/>
                </a:lnTo>
                <a:lnTo>
                  <a:pt x="11474" y="32746"/>
                </a:lnTo>
                <a:lnTo>
                  <a:pt x="11235" y="32686"/>
                </a:lnTo>
                <a:close/>
                <a:moveTo>
                  <a:pt x="8008" y="35076"/>
                </a:moveTo>
                <a:lnTo>
                  <a:pt x="7888" y="35196"/>
                </a:lnTo>
                <a:lnTo>
                  <a:pt x="7769" y="35315"/>
                </a:lnTo>
                <a:lnTo>
                  <a:pt x="7709" y="35495"/>
                </a:lnTo>
                <a:lnTo>
                  <a:pt x="7709" y="35674"/>
                </a:lnTo>
                <a:lnTo>
                  <a:pt x="7769" y="35793"/>
                </a:lnTo>
                <a:lnTo>
                  <a:pt x="7888" y="35913"/>
                </a:lnTo>
                <a:lnTo>
                  <a:pt x="8247" y="35913"/>
                </a:lnTo>
                <a:lnTo>
                  <a:pt x="8366" y="35793"/>
                </a:lnTo>
                <a:lnTo>
                  <a:pt x="8486" y="35674"/>
                </a:lnTo>
                <a:lnTo>
                  <a:pt x="8546" y="35495"/>
                </a:lnTo>
                <a:lnTo>
                  <a:pt x="8546" y="35315"/>
                </a:lnTo>
                <a:lnTo>
                  <a:pt x="8486" y="35196"/>
                </a:lnTo>
                <a:lnTo>
                  <a:pt x="8366" y="35076"/>
                </a:lnTo>
                <a:close/>
                <a:moveTo>
                  <a:pt x="14163" y="36152"/>
                </a:moveTo>
                <a:lnTo>
                  <a:pt x="13924" y="36271"/>
                </a:lnTo>
                <a:lnTo>
                  <a:pt x="13685" y="36391"/>
                </a:lnTo>
                <a:lnTo>
                  <a:pt x="13505" y="36570"/>
                </a:lnTo>
                <a:lnTo>
                  <a:pt x="13147" y="37048"/>
                </a:lnTo>
                <a:lnTo>
                  <a:pt x="12788" y="37646"/>
                </a:lnTo>
                <a:lnTo>
                  <a:pt x="12549" y="38184"/>
                </a:lnTo>
                <a:lnTo>
                  <a:pt x="12430" y="38721"/>
                </a:lnTo>
                <a:lnTo>
                  <a:pt x="12310" y="39080"/>
                </a:lnTo>
                <a:lnTo>
                  <a:pt x="12310" y="39199"/>
                </a:lnTo>
                <a:lnTo>
                  <a:pt x="12370" y="39199"/>
                </a:lnTo>
                <a:lnTo>
                  <a:pt x="12549" y="39080"/>
                </a:lnTo>
                <a:lnTo>
                  <a:pt x="12848" y="38721"/>
                </a:lnTo>
                <a:lnTo>
                  <a:pt x="13565" y="37706"/>
                </a:lnTo>
                <a:lnTo>
                  <a:pt x="14163" y="36630"/>
                </a:lnTo>
                <a:lnTo>
                  <a:pt x="14342" y="36331"/>
                </a:lnTo>
                <a:lnTo>
                  <a:pt x="14402" y="36212"/>
                </a:lnTo>
                <a:lnTo>
                  <a:pt x="14342" y="36152"/>
                </a:lnTo>
                <a:close/>
                <a:moveTo>
                  <a:pt x="10159" y="37168"/>
                </a:moveTo>
                <a:lnTo>
                  <a:pt x="10040" y="37227"/>
                </a:lnTo>
                <a:lnTo>
                  <a:pt x="9980" y="37347"/>
                </a:lnTo>
                <a:lnTo>
                  <a:pt x="9920" y="37765"/>
                </a:lnTo>
                <a:lnTo>
                  <a:pt x="9980" y="38184"/>
                </a:lnTo>
                <a:lnTo>
                  <a:pt x="10040" y="38482"/>
                </a:lnTo>
                <a:lnTo>
                  <a:pt x="10159" y="38841"/>
                </a:lnTo>
                <a:lnTo>
                  <a:pt x="10338" y="39259"/>
                </a:lnTo>
                <a:lnTo>
                  <a:pt x="10458" y="39498"/>
                </a:lnTo>
                <a:lnTo>
                  <a:pt x="10577" y="39677"/>
                </a:lnTo>
                <a:lnTo>
                  <a:pt x="10697" y="39797"/>
                </a:lnTo>
                <a:lnTo>
                  <a:pt x="10876" y="39797"/>
                </a:lnTo>
                <a:lnTo>
                  <a:pt x="11115" y="39737"/>
                </a:lnTo>
                <a:lnTo>
                  <a:pt x="11235" y="39618"/>
                </a:lnTo>
                <a:lnTo>
                  <a:pt x="11235" y="39438"/>
                </a:lnTo>
                <a:lnTo>
                  <a:pt x="11175" y="39259"/>
                </a:lnTo>
                <a:lnTo>
                  <a:pt x="10936" y="38841"/>
                </a:lnTo>
                <a:lnTo>
                  <a:pt x="10757" y="38482"/>
                </a:lnTo>
                <a:lnTo>
                  <a:pt x="10697" y="38124"/>
                </a:lnTo>
                <a:lnTo>
                  <a:pt x="10637" y="37646"/>
                </a:lnTo>
                <a:lnTo>
                  <a:pt x="10577" y="37407"/>
                </a:lnTo>
                <a:lnTo>
                  <a:pt x="10458" y="37227"/>
                </a:lnTo>
                <a:lnTo>
                  <a:pt x="10338" y="37168"/>
                </a:lnTo>
                <a:close/>
                <a:moveTo>
                  <a:pt x="15178" y="1434"/>
                </a:moveTo>
                <a:lnTo>
                  <a:pt x="15477" y="1494"/>
                </a:lnTo>
                <a:lnTo>
                  <a:pt x="15836" y="1613"/>
                </a:lnTo>
                <a:lnTo>
                  <a:pt x="16194" y="1793"/>
                </a:lnTo>
                <a:lnTo>
                  <a:pt x="16433" y="1972"/>
                </a:lnTo>
                <a:lnTo>
                  <a:pt x="16732" y="2151"/>
                </a:lnTo>
                <a:lnTo>
                  <a:pt x="17210" y="2689"/>
                </a:lnTo>
                <a:lnTo>
                  <a:pt x="17628" y="3287"/>
                </a:lnTo>
                <a:lnTo>
                  <a:pt x="18047" y="3944"/>
                </a:lnTo>
                <a:lnTo>
                  <a:pt x="18883" y="5378"/>
                </a:lnTo>
                <a:lnTo>
                  <a:pt x="19242" y="6035"/>
                </a:lnTo>
                <a:lnTo>
                  <a:pt x="19600" y="6633"/>
                </a:lnTo>
                <a:lnTo>
                  <a:pt x="20676" y="8007"/>
                </a:lnTo>
                <a:lnTo>
                  <a:pt x="21811" y="9382"/>
                </a:lnTo>
                <a:lnTo>
                  <a:pt x="22887" y="10696"/>
                </a:lnTo>
                <a:lnTo>
                  <a:pt x="23962" y="12071"/>
                </a:lnTo>
                <a:lnTo>
                  <a:pt x="24441" y="12788"/>
                </a:lnTo>
                <a:lnTo>
                  <a:pt x="24799" y="13445"/>
                </a:lnTo>
                <a:lnTo>
                  <a:pt x="25217" y="14162"/>
                </a:lnTo>
                <a:lnTo>
                  <a:pt x="25516" y="14879"/>
                </a:lnTo>
                <a:lnTo>
                  <a:pt x="25815" y="15596"/>
                </a:lnTo>
                <a:lnTo>
                  <a:pt x="26054" y="16373"/>
                </a:lnTo>
                <a:lnTo>
                  <a:pt x="26233" y="17090"/>
                </a:lnTo>
                <a:lnTo>
                  <a:pt x="26412" y="17867"/>
                </a:lnTo>
                <a:lnTo>
                  <a:pt x="26532" y="18644"/>
                </a:lnTo>
                <a:lnTo>
                  <a:pt x="26592" y="19420"/>
                </a:lnTo>
                <a:lnTo>
                  <a:pt x="26651" y="20197"/>
                </a:lnTo>
                <a:lnTo>
                  <a:pt x="26651" y="20974"/>
                </a:lnTo>
                <a:lnTo>
                  <a:pt x="26592" y="21751"/>
                </a:lnTo>
                <a:lnTo>
                  <a:pt x="26532" y="22587"/>
                </a:lnTo>
                <a:lnTo>
                  <a:pt x="26412" y="23364"/>
                </a:lnTo>
                <a:lnTo>
                  <a:pt x="26233" y="24141"/>
                </a:lnTo>
                <a:lnTo>
                  <a:pt x="25815" y="25695"/>
                </a:lnTo>
                <a:lnTo>
                  <a:pt x="25337" y="27189"/>
                </a:lnTo>
                <a:lnTo>
                  <a:pt x="24799" y="28683"/>
                </a:lnTo>
                <a:lnTo>
                  <a:pt x="24082" y="30117"/>
                </a:lnTo>
                <a:lnTo>
                  <a:pt x="23305" y="31491"/>
                </a:lnTo>
                <a:lnTo>
                  <a:pt x="22469" y="32806"/>
                </a:lnTo>
                <a:lnTo>
                  <a:pt x="21991" y="33463"/>
                </a:lnTo>
                <a:lnTo>
                  <a:pt x="21453" y="34060"/>
                </a:lnTo>
                <a:lnTo>
                  <a:pt x="20915" y="34658"/>
                </a:lnTo>
                <a:lnTo>
                  <a:pt x="20377" y="35196"/>
                </a:lnTo>
                <a:lnTo>
                  <a:pt x="19839" y="35614"/>
                </a:lnTo>
                <a:lnTo>
                  <a:pt x="19302" y="36032"/>
                </a:lnTo>
                <a:lnTo>
                  <a:pt x="18166" y="36809"/>
                </a:lnTo>
                <a:lnTo>
                  <a:pt x="15896" y="38243"/>
                </a:lnTo>
                <a:lnTo>
                  <a:pt x="14700" y="39080"/>
                </a:lnTo>
                <a:lnTo>
                  <a:pt x="14103" y="39558"/>
                </a:lnTo>
                <a:lnTo>
                  <a:pt x="13625" y="40036"/>
                </a:lnTo>
                <a:lnTo>
                  <a:pt x="13326" y="40514"/>
                </a:lnTo>
                <a:lnTo>
                  <a:pt x="13027" y="41052"/>
                </a:lnTo>
                <a:lnTo>
                  <a:pt x="12728" y="41590"/>
                </a:lnTo>
                <a:lnTo>
                  <a:pt x="12549" y="41769"/>
                </a:lnTo>
                <a:lnTo>
                  <a:pt x="12430" y="41948"/>
                </a:lnTo>
                <a:lnTo>
                  <a:pt x="12131" y="42068"/>
                </a:lnTo>
                <a:lnTo>
                  <a:pt x="11832" y="42187"/>
                </a:lnTo>
                <a:lnTo>
                  <a:pt x="11294" y="42187"/>
                </a:lnTo>
                <a:lnTo>
                  <a:pt x="11055" y="42068"/>
                </a:lnTo>
                <a:lnTo>
                  <a:pt x="10816" y="41948"/>
                </a:lnTo>
                <a:lnTo>
                  <a:pt x="10338" y="41590"/>
                </a:lnTo>
                <a:lnTo>
                  <a:pt x="9920" y="41112"/>
                </a:lnTo>
                <a:lnTo>
                  <a:pt x="9561" y="40634"/>
                </a:lnTo>
                <a:lnTo>
                  <a:pt x="9024" y="39677"/>
                </a:lnTo>
                <a:lnTo>
                  <a:pt x="8605" y="39020"/>
                </a:lnTo>
                <a:lnTo>
                  <a:pt x="8127" y="38423"/>
                </a:lnTo>
                <a:lnTo>
                  <a:pt x="7649" y="37945"/>
                </a:lnTo>
                <a:lnTo>
                  <a:pt x="7171" y="37407"/>
                </a:lnTo>
                <a:lnTo>
                  <a:pt x="6036" y="36451"/>
                </a:lnTo>
                <a:lnTo>
                  <a:pt x="4901" y="35495"/>
                </a:lnTo>
                <a:lnTo>
                  <a:pt x="4423" y="35017"/>
                </a:lnTo>
                <a:lnTo>
                  <a:pt x="3885" y="34419"/>
                </a:lnTo>
                <a:lnTo>
                  <a:pt x="3407" y="33821"/>
                </a:lnTo>
                <a:lnTo>
                  <a:pt x="3227" y="33523"/>
                </a:lnTo>
                <a:lnTo>
                  <a:pt x="3108" y="33224"/>
                </a:lnTo>
                <a:lnTo>
                  <a:pt x="2988" y="32806"/>
                </a:lnTo>
                <a:lnTo>
                  <a:pt x="2929" y="32447"/>
                </a:lnTo>
                <a:lnTo>
                  <a:pt x="2929" y="32148"/>
                </a:lnTo>
                <a:lnTo>
                  <a:pt x="2809" y="31790"/>
                </a:lnTo>
                <a:lnTo>
                  <a:pt x="2749" y="31670"/>
                </a:lnTo>
                <a:lnTo>
                  <a:pt x="2690" y="31670"/>
                </a:lnTo>
                <a:lnTo>
                  <a:pt x="2570" y="31730"/>
                </a:lnTo>
                <a:lnTo>
                  <a:pt x="2451" y="31790"/>
                </a:lnTo>
                <a:lnTo>
                  <a:pt x="2391" y="31790"/>
                </a:lnTo>
                <a:lnTo>
                  <a:pt x="2331" y="31730"/>
                </a:lnTo>
                <a:lnTo>
                  <a:pt x="2092" y="31371"/>
                </a:lnTo>
                <a:lnTo>
                  <a:pt x="1973" y="30893"/>
                </a:lnTo>
                <a:lnTo>
                  <a:pt x="1734" y="30057"/>
                </a:lnTo>
                <a:lnTo>
                  <a:pt x="1494" y="29220"/>
                </a:lnTo>
                <a:lnTo>
                  <a:pt x="1255" y="28324"/>
                </a:lnTo>
                <a:lnTo>
                  <a:pt x="1136" y="27487"/>
                </a:lnTo>
                <a:lnTo>
                  <a:pt x="1016" y="26591"/>
                </a:lnTo>
                <a:lnTo>
                  <a:pt x="1255" y="26770"/>
                </a:lnTo>
                <a:lnTo>
                  <a:pt x="1375" y="26890"/>
                </a:lnTo>
                <a:lnTo>
                  <a:pt x="1494" y="26890"/>
                </a:lnTo>
                <a:lnTo>
                  <a:pt x="1614" y="26770"/>
                </a:lnTo>
                <a:lnTo>
                  <a:pt x="1674" y="26651"/>
                </a:lnTo>
                <a:lnTo>
                  <a:pt x="1734" y="26472"/>
                </a:lnTo>
                <a:lnTo>
                  <a:pt x="1734" y="26053"/>
                </a:lnTo>
                <a:lnTo>
                  <a:pt x="1614" y="25695"/>
                </a:lnTo>
                <a:lnTo>
                  <a:pt x="1554" y="25515"/>
                </a:lnTo>
                <a:lnTo>
                  <a:pt x="1494" y="25456"/>
                </a:lnTo>
                <a:lnTo>
                  <a:pt x="1375" y="25456"/>
                </a:lnTo>
                <a:lnTo>
                  <a:pt x="1255" y="25575"/>
                </a:lnTo>
                <a:lnTo>
                  <a:pt x="1136" y="25754"/>
                </a:lnTo>
                <a:lnTo>
                  <a:pt x="957" y="26053"/>
                </a:lnTo>
                <a:lnTo>
                  <a:pt x="897" y="24440"/>
                </a:lnTo>
                <a:lnTo>
                  <a:pt x="957" y="22826"/>
                </a:lnTo>
                <a:lnTo>
                  <a:pt x="1136" y="21273"/>
                </a:lnTo>
                <a:lnTo>
                  <a:pt x="1435" y="19659"/>
                </a:lnTo>
                <a:lnTo>
                  <a:pt x="1435" y="19839"/>
                </a:lnTo>
                <a:lnTo>
                  <a:pt x="1554" y="19958"/>
                </a:lnTo>
                <a:lnTo>
                  <a:pt x="1734" y="20018"/>
                </a:lnTo>
                <a:lnTo>
                  <a:pt x="1913" y="19958"/>
                </a:lnTo>
                <a:lnTo>
                  <a:pt x="2032" y="19898"/>
                </a:lnTo>
                <a:lnTo>
                  <a:pt x="2212" y="19779"/>
                </a:lnTo>
                <a:lnTo>
                  <a:pt x="2331" y="19659"/>
                </a:lnTo>
                <a:lnTo>
                  <a:pt x="2391" y="19480"/>
                </a:lnTo>
                <a:lnTo>
                  <a:pt x="2391" y="19301"/>
                </a:lnTo>
                <a:lnTo>
                  <a:pt x="2331" y="19122"/>
                </a:lnTo>
                <a:lnTo>
                  <a:pt x="2212" y="19002"/>
                </a:lnTo>
                <a:lnTo>
                  <a:pt x="2092" y="18942"/>
                </a:lnTo>
                <a:lnTo>
                  <a:pt x="1913" y="18942"/>
                </a:lnTo>
                <a:lnTo>
                  <a:pt x="1734" y="19002"/>
                </a:lnTo>
                <a:lnTo>
                  <a:pt x="1614" y="19122"/>
                </a:lnTo>
                <a:lnTo>
                  <a:pt x="1494" y="19301"/>
                </a:lnTo>
                <a:lnTo>
                  <a:pt x="1853" y="17747"/>
                </a:lnTo>
                <a:lnTo>
                  <a:pt x="2391" y="16253"/>
                </a:lnTo>
                <a:lnTo>
                  <a:pt x="2929" y="14760"/>
                </a:lnTo>
                <a:lnTo>
                  <a:pt x="3646" y="13325"/>
                </a:lnTo>
                <a:lnTo>
                  <a:pt x="4423" y="11951"/>
                </a:lnTo>
                <a:lnTo>
                  <a:pt x="5259" y="10577"/>
                </a:lnTo>
                <a:lnTo>
                  <a:pt x="6215" y="9322"/>
                </a:lnTo>
                <a:lnTo>
                  <a:pt x="7291" y="8127"/>
                </a:lnTo>
                <a:lnTo>
                  <a:pt x="7829" y="7529"/>
                </a:lnTo>
                <a:lnTo>
                  <a:pt x="8486" y="6932"/>
                </a:lnTo>
                <a:lnTo>
                  <a:pt x="9741" y="5856"/>
                </a:lnTo>
                <a:lnTo>
                  <a:pt x="10996" y="4780"/>
                </a:lnTo>
                <a:lnTo>
                  <a:pt x="11593" y="4183"/>
                </a:lnTo>
                <a:lnTo>
                  <a:pt x="12191" y="3645"/>
                </a:lnTo>
                <a:lnTo>
                  <a:pt x="13087" y="2629"/>
                </a:lnTo>
                <a:lnTo>
                  <a:pt x="13505" y="2151"/>
                </a:lnTo>
                <a:lnTo>
                  <a:pt x="13924" y="1793"/>
                </a:lnTo>
                <a:lnTo>
                  <a:pt x="14402" y="1554"/>
                </a:lnTo>
                <a:lnTo>
                  <a:pt x="14641" y="1434"/>
                </a:lnTo>
                <a:close/>
                <a:moveTo>
                  <a:pt x="15597" y="0"/>
                </a:moveTo>
                <a:lnTo>
                  <a:pt x="15059" y="120"/>
                </a:lnTo>
                <a:lnTo>
                  <a:pt x="14641" y="239"/>
                </a:lnTo>
                <a:lnTo>
                  <a:pt x="14222" y="478"/>
                </a:lnTo>
                <a:lnTo>
                  <a:pt x="13864" y="777"/>
                </a:lnTo>
                <a:lnTo>
                  <a:pt x="13147" y="1554"/>
                </a:lnTo>
                <a:lnTo>
                  <a:pt x="11952" y="2689"/>
                </a:lnTo>
                <a:lnTo>
                  <a:pt x="10697" y="3824"/>
                </a:lnTo>
                <a:lnTo>
                  <a:pt x="8247" y="6095"/>
                </a:lnTo>
                <a:lnTo>
                  <a:pt x="7231" y="7051"/>
                </a:lnTo>
                <a:lnTo>
                  <a:pt x="6335" y="8007"/>
                </a:lnTo>
                <a:lnTo>
                  <a:pt x="5438" y="9083"/>
                </a:lnTo>
                <a:lnTo>
                  <a:pt x="4662" y="10158"/>
                </a:lnTo>
                <a:lnTo>
                  <a:pt x="3885" y="11294"/>
                </a:lnTo>
                <a:lnTo>
                  <a:pt x="3227" y="12489"/>
                </a:lnTo>
                <a:lnTo>
                  <a:pt x="2570" y="13684"/>
                </a:lnTo>
                <a:lnTo>
                  <a:pt x="2032" y="14939"/>
                </a:lnTo>
                <a:lnTo>
                  <a:pt x="1614" y="16014"/>
                </a:lnTo>
                <a:lnTo>
                  <a:pt x="1255" y="17090"/>
                </a:lnTo>
                <a:lnTo>
                  <a:pt x="897" y="18225"/>
                </a:lnTo>
                <a:lnTo>
                  <a:pt x="598" y="19361"/>
                </a:lnTo>
                <a:lnTo>
                  <a:pt x="359" y="20556"/>
                </a:lnTo>
                <a:lnTo>
                  <a:pt x="180" y="21751"/>
                </a:lnTo>
                <a:lnTo>
                  <a:pt x="60" y="22946"/>
                </a:lnTo>
                <a:lnTo>
                  <a:pt x="1" y="24141"/>
                </a:lnTo>
                <a:lnTo>
                  <a:pt x="1" y="25336"/>
                </a:lnTo>
                <a:lnTo>
                  <a:pt x="60" y="26531"/>
                </a:lnTo>
                <a:lnTo>
                  <a:pt x="180" y="27726"/>
                </a:lnTo>
                <a:lnTo>
                  <a:pt x="359" y="28862"/>
                </a:lnTo>
                <a:lnTo>
                  <a:pt x="658" y="29997"/>
                </a:lnTo>
                <a:lnTo>
                  <a:pt x="1016" y="31132"/>
                </a:lnTo>
                <a:lnTo>
                  <a:pt x="1435" y="32208"/>
                </a:lnTo>
                <a:lnTo>
                  <a:pt x="1973" y="33224"/>
                </a:lnTo>
                <a:lnTo>
                  <a:pt x="2630" y="34299"/>
                </a:lnTo>
                <a:lnTo>
                  <a:pt x="3347" y="35256"/>
                </a:lnTo>
                <a:lnTo>
                  <a:pt x="4183" y="36092"/>
                </a:lnTo>
                <a:lnTo>
                  <a:pt x="5140" y="36869"/>
                </a:lnTo>
                <a:lnTo>
                  <a:pt x="6155" y="37646"/>
                </a:lnTo>
                <a:lnTo>
                  <a:pt x="6633" y="38004"/>
                </a:lnTo>
                <a:lnTo>
                  <a:pt x="7111" y="38482"/>
                </a:lnTo>
                <a:lnTo>
                  <a:pt x="7351" y="38781"/>
                </a:lnTo>
                <a:lnTo>
                  <a:pt x="7590" y="39140"/>
                </a:lnTo>
                <a:lnTo>
                  <a:pt x="8008" y="39797"/>
                </a:lnTo>
                <a:lnTo>
                  <a:pt x="8366" y="40574"/>
                </a:lnTo>
                <a:lnTo>
                  <a:pt x="8785" y="41291"/>
                </a:lnTo>
                <a:lnTo>
                  <a:pt x="9024" y="41649"/>
                </a:lnTo>
                <a:lnTo>
                  <a:pt x="9382" y="42068"/>
                </a:lnTo>
                <a:lnTo>
                  <a:pt x="9741" y="42426"/>
                </a:lnTo>
                <a:lnTo>
                  <a:pt x="10159" y="42725"/>
                </a:lnTo>
                <a:lnTo>
                  <a:pt x="10577" y="42904"/>
                </a:lnTo>
                <a:lnTo>
                  <a:pt x="11055" y="43084"/>
                </a:lnTo>
                <a:lnTo>
                  <a:pt x="11533" y="43143"/>
                </a:lnTo>
                <a:lnTo>
                  <a:pt x="12071" y="43024"/>
                </a:lnTo>
                <a:lnTo>
                  <a:pt x="12310" y="42904"/>
                </a:lnTo>
                <a:lnTo>
                  <a:pt x="12549" y="42785"/>
                </a:lnTo>
                <a:lnTo>
                  <a:pt x="12968" y="42486"/>
                </a:lnTo>
                <a:lnTo>
                  <a:pt x="13326" y="42068"/>
                </a:lnTo>
                <a:lnTo>
                  <a:pt x="13685" y="41590"/>
                </a:lnTo>
                <a:lnTo>
                  <a:pt x="14402" y="40634"/>
                </a:lnTo>
                <a:lnTo>
                  <a:pt x="14760" y="40156"/>
                </a:lnTo>
                <a:lnTo>
                  <a:pt x="15178" y="39797"/>
                </a:lnTo>
                <a:lnTo>
                  <a:pt x="15716" y="39379"/>
                </a:lnTo>
                <a:lnTo>
                  <a:pt x="16254" y="39020"/>
                </a:lnTo>
                <a:lnTo>
                  <a:pt x="17389" y="38363"/>
                </a:lnTo>
                <a:lnTo>
                  <a:pt x="18525" y="37706"/>
                </a:lnTo>
                <a:lnTo>
                  <a:pt x="19660" y="36988"/>
                </a:lnTo>
                <a:lnTo>
                  <a:pt x="20258" y="36510"/>
                </a:lnTo>
                <a:lnTo>
                  <a:pt x="20855" y="35973"/>
                </a:lnTo>
                <a:lnTo>
                  <a:pt x="21393" y="35435"/>
                </a:lnTo>
                <a:lnTo>
                  <a:pt x="21931" y="34897"/>
                </a:lnTo>
                <a:lnTo>
                  <a:pt x="22409" y="34240"/>
                </a:lnTo>
                <a:lnTo>
                  <a:pt x="22887" y="33642"/>
                </a:lnTo>
                <a:lnTo>
                  <a:pt x="23783" y="32328"/>
                </a:lnTo>
                <a:lnTo>
                  <a:pt x="24620" y="30893"/>
                </a:lnTo>
                <a:lnTo>
                  <a:pt x="25397" y="29340"/>
                </a:lnTo>
                <a:lnTo>
                  <a:pt x="26054" y="27786"/>
                </a:lnTo>
                <a:lnTo>
                  <a:pt x="26592" y="26173"/>
                </a:lnTo>
                <a:lnTo>
                  <a:pt x="27070" y="24500"/>
                </a:lnTo>
                <a:lnTo>
                  <a:pt x="27369" y="22826"/>
                </a:lnTo>
                <a:lnTo>
                  <a:pt x="27488" y="21990"/>
                </a:lnTo>
                <a:lnTo>
                  <a:pt x="27548" y="21153"/>
                </a:lnTo>
                <a:lnTo>
                  <a:pt x="27548" y="20317"/>
                </a:lnTo>
                <a:lnTo>
                  <a:pt x="27548" y="19480"/>
                </a:lnTo>
                <a:lnTo>
                  <a:pt x="27488" y="18703"/>
                </a:lnTo>
                <a:lnTo>
                  <a:pt x="27428" y="17986"/>
                </a:lnTo>
                <a:lnTo>
                  <a:pt x="27249" y="17329"/>
                </a:lnTo>
                <a:lnTo>
                  <a:pt x="27130" y="16612"/>
                </a:lnTo>
                <a:lnTo>
                  <a:pt x="26891" y="15955"/>
                </a:lnTo>
                <a:lnTo>
                  <a:pt x="26651" y="15297"/>
                </a:lnTo>
                <a:lnTo>
                  <a:pt x="26054" y="14042"/>
                </a:lnTo>
                <a:lnTo>
                  <a:pt x="25397" y="12847"/>
                </a:lnTo>
                <a:lnTo>
                  <a:pt x="24620" y="11712"/>
                </a:lnTo>
                <a:lnTo>
                  <a:pt x="23843" y="10517"/>
                </a:lnTo>
                <a:lnTo>
                  <a:pt x="22947" y="9382"/>
                </a:lnTo>
                <a:lnTo>
                  <a:pt x="21274" y="7230"/>
                </a:lnTo>
                <a:lnTo>
                  <a:pt x="19660" y="5019"/>
                </a:lnTo>
                <a:lnTo>
                  <a:pt x="18883" y="3824"/>
                </a:lnTo>
                <a:lnTo>
                  <a:pt x="18166" y="2689"/>
                </a:lnTo>
                <a:lnTo>
                  <a:pt x="17867" y="2032"/>
                </a:lnTo>
                <a:lnTo>
                  <a:pt x="17449" y="1255"/>
                </a:lnTo>
                <a:lnTo>
                  <a:pt x="17031" y="538"/>
                </a:lnTo>
                <a:lnTo>
                  <a:pt x="16792" y="299"/>
                </a:lnTo>
                <a:lnTo>
                  <a:pt x="16553" y="60"/>
                </a:lnTo>
                <a:lnTo>
                  <a:pt x="16374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39" name="Google Shape;139;p5"/>
          <p:cNvSpPr/>
          <p:nvPr/>
        </p:nvSpPr>
        <p:spPr>
          <a:xfrm>
            <a:off x="9716820" y="-204717"/>
            <a:ext cx="1046382" cy="1141076"/>
          </a:xfrm>
          <a:custGeom>
            <a:avLst/>
            <a:gdLst/>
            <a:ahLst/>
            <a:cxnLst/>
            <a:rect l="l" t="t" r="r" b="b"/>
            <a:pathLst>
              <a:path w="37467" h="38304" extrusionOk="0">
                <a:moveTo>
                  <a:pt x="20676" y="6753"/>
                </a:moveTo>
                <a:lnTo>
                  <a:pt x="21333" y="6812"/>
                </a:lnTo>
                <a:lnTo>
                  <a:pt x="21990" y="6872"/>
                </a:lnTo>
                <a:lnTo>
                  <a:pt x="22528" y="6992"/>
                </a:lnTo>
                <a:lnTo>
                  <a:pt x="23126" y="7171"/>
                </a:lnTo>
                <a:lnTo>
                  <a:pt x="23544" y="7470"/>
                </a:lnTo>
                <a:lnTo>
                  <a:pt x="23903" y="7768"/>
                </a:lnTo>
                <a:lnTo>
                  <a:pt x="24082" y="8187"/>
                </a:lnTo>
                <a:lnTo>
                  <a:pt x="24142" y="8605"/>
                </a:lnTo>
                <a:lnTo>
                  <a:pt x="24142" y="9083"/>
                </a:lnTo>
                <a:lnTo>
                  <a:pt x="24022" y="9621"/>
                </a:lnTo>
                <a:lnTo>
                  <a:pt x="23843" y="10159"/>
                </a:lnTo>
                <a:lnTo>
                  <a:pt x="23425" y="11115"/>
                </a:lnTo>
                <a:lnTo>
                  <a:pt x="22887" y="12011"/>
                </a:lnTo>
                <a:lnTo>
                  <a:pt x="22349" y="12907"/>
                </a:lnTo>
                <a:lnTo>
                  <a:pt x="21751" y="13744"/>
                </a:lnTo>
                <a:lnTo>
                  <a:pt x="20496" y="15477"/>
                </a:lnTo>
                <a:lnTo>
                  <a:pt x="19301" y="17090"/>
                </a:lnTo>
                <a:lnTo>
                  <a:pt x="19062" y="16493"/>
                </a:lnTo>
                <a:lnTo>
                  <a:pt x="18823" y="15895"/>
                </a:lnTo>
                <a:lnTo>
                  <a:pt x="18345" y="14581"/>
                </a:lnTo>
                <a:lnTo>
                  <a:pt x="17927" y="13505"/>
                </a:lnTo>
                <a:lnTo>
                  <a:pt x="17688" y="12609"/>
                </a:lnTo>
                <a:lnTo>
                  <a:pt x="17150" y="9800"/>
                </a:lnTo>
                <a:lnTo>
                  <a:pt x="16911" y="8366"/>
                </a:lnTo>
                <a:lnTo>
                  <a:pt x="16792" y="7828"/>
                </a:lnTo>
                <a:lnTo>
                  <a:pt x="16792" y="7649"/>
                </a:lnTo>
                <a:lnTo>
                  <a:pt x="16792" y="7529"/>
                </a:lnTo>
                <a:lnTo>
                  <a:pt x="16851" y="7470"/>
                </a:lnTo>
                <a:lnTo>
                  <a:pt x="16971" y="7350"/>
                </a:lnTo>
                <a:lnTo>
                  <a:pt x="17449" y="7171"/>
                </a:lnTo>
                <a:lnTo>
                  <a:pt x="17987" y="6992"/>
                </a:lnTo>
                <a:lnTo>
                  <a:pt x="18584" y="6872"/>
                </a:lnTo>
                <a:lnTo>
                  <a:pt x="19242" y="6753"/>
                </a:lnTo>
                <a:close/>
                <a:moveTo>
                  <a:pt x="19660" y="6215"/>
                </a:moveTo>
                <a:lnTo>
                  <a:pt x="18345" y="6334"/>
                </a:lnTo>
                <a:lnTo>
                  <a:pt x="17688" y="6454"/>
                </a:lnTo>
                <a:lnTo>
                  <a:pt x="17090" y="6573"/>
                </a:lnTo>
                <a:lnTo>
                  <a:pt x="16851" y="6693"/>
                </a:lnTo>
                <a:lnTo>
                  <a:pt x="16612" y="6812"/>
                </a:lnTo>
                <a:lnTo>
                  <a:pt x="16433" y="6932"/>
                </a:lnTo>
                <a:lnTo>
                  <a:pt x="16314" y="7111"/>
                </a:lnTo>
                <a:lnTo>
                  <a:pt x="16194" y="7231"/>
                </a:lnTo>
                <a:lnTo>
                  <a:pt x="16134" y="7410"/>
                </a:lnTo>
                <a:lnTo>
                  <a:pt x="16134" y="7828"/>
                </a:lnTo>
                <a:lnTo>
                  <a:pt x="16194" y="8247"/>
                </a:lnTo>
                <a:lnTo>
                  <a:pt x="16314" y="8725"/>
                </a:lnTo>
                <a:lnTo>
                  <a:pt x="16493" y="9262"/>
                </a:lnTo>
                <a:lnTo>
                  <a:pt x="16612" y="9800"/>
                </a:lnTo>
                <a:lnTo>
                  <a:pt x="16971" y="11772"/>
                </a:lnTo>
                <a:lnTo>
                  <a:pt x="17150" y="12728"/>
                </a:lnTo>
                <a:lnTo>
                  <a:pt x="17449" y="13744"/>
                </a:lnTo>
                <a:lnTo>
                  <a:pt x="17808" y="14999"/>
                </a:lnTo>
                <a:lnTo>
                  <a:pt x="18286" y="16254"/>
                </a:lnTo>
                <a:lnTo>
                  <a:pt x="18584" y="17090"/>
                </a:lnTo>
                <a:lnTo>
                  <a:pt x="18764" y="17628"/>
                </a:lnTo>
                <a:lnTo>
                  <a:pt x="18823" y="17748"/>
                </a:lnTo>
                <a:lnTo>
                  <a:pt x="18883" y="17867"/>
                </a:lnTo>
                <a:lnTo>
                  <a:pt x="19062" y="17927"/>
                </a:lnTo>
                <a:lnTo>
                  <a:pt x="19242" y="17927"/>
                </a:lnTo>
                <a:lnTo>
                  <a:pt x="19421" y="17867"/>
                </a:lnTo>
                <a:lnTo>
                  <a:pt x="19540" y="17748"/>
                </a:lnTo>
                <a:lnTo>
                  <a:pt x="19959" y="17389"/>
                </a:lnTo>
                <a:lnTo>
                  <a:pt x="20317" y="16911"/>
                </a:lnTo>
                <a:lnTo>
                  <a:pt x="20975" y="15835"/>
                </a:lnTo>
                <a:lnTo>
                  <a:pt x="21453" y="15059"/>
                </a:lnTo>
                <a:lnTo>
                  <a:pt x="22767" y="13206"/>
                </a:lnTo>
                <a:lnTo>
                  <a:pt x="23425" y="12310"/>
                </a:lnTo>
                <a:lnTo>
                  <a:pt x="24022" y="11294"/>
                </a:lnTo>
                <a:lnTo>
                  <a:pt x="24440" y="10457"/>
                </a:lnTo>
                <a:lnTo>
                  <a:pt x="24620" y="10039"/>
                </a:lnTo>
                <a:lnTo>
                  <a:pt x="24739" y="9621"/>
                </a:lnTo>
                <a:lnTo>
                  <a:pt x="24799" y="9203"/>
                </a:lnTo>
                <a:lnTo>
                  <a:pt x="24799" y="8784"/>
                </a:lnTo>
                <a:lnTo>
                  <a:pt x="24799" y="8426"/>
                </a:lnTo>
                <a:lnTo>
                  <a:pt x="24739" y="8067"/>
                </a:lnTo>
                <a:lnTo>
                  <a:pt x="24620" y="7709"/>
                </a:lnTo>
                <a:lnTo>
                  <a:pt x="24440" y="7410"/>
                </a:lnTo>
                <a:lnTo>
                  <a:pt x="24201" y="7171"/>
                </a:lnTo>
                <a:lnTo>
                  <a:pt x="23962" y="6932"/>
                </a:lnTo>
                <a:lnTo>
                  <a:pt x="23604" y="6693"/>
                </a:lnTo>
                <a:lnTo>
                  <a:pt x="23185" y="6514"/>
                </a:lnTo>
                <a:lnTo>
                  <a:pt x="22767" y="6394"/>
                </a:lnTo>
                <a:lnTo>
                  <a:pt x="22229" y="6334"/>
                </a:lnTo>
                <a:lnTo>
                  <a:pt x="20975" y="6215"/>
                </a:lnTo>
                <a:close/>
                <a:moveTo>
                  <a:pt x="11414" y="9023"/>
                </a:moveTo>
                <a:lnTo>
                  <a:pt x="11055" y="9083"/>
                </a:lnTo>
                <a:lnTo>
                  <a:pt x="10637" y="9143"/>
                </a:lnTo>
                <a:lnTo>
                  <a:pt x="10278" y="9262"/>
                </a:lnTo>
                <a:lnTo>
                  <a:pt x="9920" y="9442"/>
                </a:lnTo>
                <a:lnTo>
                  <a:pt x="9561" y="9681"/>
                </a:lnTo>
                <a:lnTo>
                  <a:pt x="8844" y="10218"/>
                </a:lnTo>
                <a:lnTo>
                  <a:pt x="8247" y="10876"/>
                </a:lnTo>
                <a:lnTo>
                  <a:pt x="7709" y="11533"/>
                </a:lnTo>
                <a:lnTo>
                  <a:pt x="7410" y="12071"/>
                </a:lnTo>
                <a:lnTo>
                  <a:pt x="7111" y="12728"/>
                </a:lnTo>
                <a:lnTo>
                  <a:pt x="6872" y="13385"/>
                </a:lnTo>
                <a:lnTo>
                  <a:pt x="6633" y="14162"/>
                </a:lnTo>
                <a:lnTo>
                  <a:pt x="6514" y="14879"/>
                </a:lnTo>
                <a:lnTo>
                  <a:pt x="6394" y="15596"/>
                </a:lnTo>
                <a:lnTo>
                  <a:pt x="6454" y="16313"/>
                </a:lnTo>
                <a:lnTo>
                  <a:pt x="6573" y="16911"/>
                </a:lnTo>
                <a:lnTo>
                  <a:pt x="6693" y="17210"/>
                </a:lnTo>
                <a:lnTo>
                  <a:pt x="6872" y="17509"/>
                </a:lnTo>
                <a:lnTo>
                  <a:pt x="7052" y="17688"/>
                </a:lnTo>
                <a:lnTo>
                  <a:pt x="7350" y="17867"/>
                </a:lnTo>
                <a:lnTo>
                  <a:pt x="7589" y="17987"/>
                </a:lnTo>
                <a:lnTo>
                  <a:pt x="7948" y="18106"/>
                </a:lnTo>
                <a:lnTo>
                  <a:pt x="8605" y="18285"/>
                </a:lnTo>
                <a:lnTo>
                  <a:pt x="9322" y="18405"/>
                </a:lnTo>
                <a:lnTo>
                  <a:pt x="10099" y="18465"/>
                </a:lnTo>
                <a:lnTo>
                  <a:pt x="11354" y="18524"/>
                </a:lnTo>
                <a:lnTo>
                  <a:pt x="12669" y="18704"/>
                </a:lnTo>
                <a:lnTo>
                  <a:pt x="14640" y="18883"/>
                </a:lnTo>
                <a:lnTo>
                  <a:pt x="15656" y="18943"/>
                </a:lnTo>
                <a:lnTo>
                  <a:pt x="16553" y="18943"/>
                </a:lnTo>
                <a:lnTo>
                  <a:pt x="16911" y="18883"/>
                </a:lnTo>
                <a:lnTo>
                  <a:pt x="17210" y="18823"/>
                </a:lnTo>
                <a:lnTo>
                  <a:pt x="17509" y="18704"/>
                </a:lnTo>
                <a:lnTo>
                  <a:pt x="17628" y="18584"/>
                </a:lnTo>
                <a:lnTo>
                  <a:pt x="17688" y="18465"/>
                </a:lnTo>
                <a:lnTo>
                  <a:pt x="17688" y="18405"/>
                </a:lnTo>
                <a:lnTo>
                  <a:pt x="17628" y="18345"/>
                </a:lnTo>
                <a:lnTo>
                  <a:pt x="17509" y="18285"/>
                </a:lnTo>
                <a:lnTo>
                  <a:pt x="17150" y="18166"/>
                </a:lnTo>
                <a:lnTo>
                  <a:pt x="16672" y="18106"/>
                </a:lnTo>
                <a:lnTo>
                  <a:pt x="15178" y="18106"/>
                </a:lnTo>
                <a:lnTo>
                  <a:pt x="13326" y="17987"/>
                </a:lnTo>
                <a:lnTo>
                  <a:pt x="11414" y="17807"/>
                </a:lnTo>
                <a:lnTo>
                  <a:pt x="10039" y="17688"/>
                </a:lnTo>
                <a:lnTo>
                  <a:pt x="9382" y="17628"/>
                </a:lnTo>
                <a:lnTo>
                  <a:pt x="8725" y="17449"/>
                </a:lnTo>
                <a:lnTo>
                  <a:pt x="8426" y="17389"/>
                </a:lnTo>
                <a:lnTo>
                  <a:pt x="8127" y="17270"/>
                </a:lnTo>
                <a:lnTo>
                  <a:pt x="7948" y="17090"/>
                </a:lnTo>
                <a:lnTo>
                  <a:pt x="7709" y="16911"/>
                </a:lnTo>
                <a:lnTo>
                  <a:pt x="7530" y="16672"/>
                </a:lnTo>
                <a:lnTo>
                  <a:pt x="7410" y="16373"/>
                </a:lnTo>
                <a:lnTo>
                  <a:pt x="7350" y="16015"/>
                </a:lnTo>
                <a:lnTo>
                  <a:pt x="7350" y="15656"/>
                </a:lnTo>
                <a:lnTo>
                  <a:pt x="7410" y="14939"/>
                </a:lnTo>
                <a:lnTo>
                  <a:pt x="7530" y="14222"/>
                </a:lnTo>
                <a:lnTo>
                  <a:pt x="7709" y="13505"/>
                </a:lnTo>
                <a:lnTo>
                  <a:pt x="8008" y="12848"/>
                </a:lnTo>
                <a:lnTo>
                  <a:pt x="8306" y="12190"/>
                </a:lnTo>
                <a:lnTo>
                  <a:pt x="8725" y="11593"/>
                </a:lnTo>
                <a:lnTo>
                  <a:pt x="9203" y="11055"/>
                </a:lnTo>
                <a:lnTo>
                  <a:pt x="9741" y="10577"/>
                </a:lnTo>
                <a:lnTo>
                  <a:pt x="10159" y="10338"/>
                </a:lnTo>
                <a:lnTo>
                  <a:pt x="10517" y="10159"/>
                </a:lnTo>
                <a:lnTo>
                  <a:pt x="10816" y="10039"/>
                </a:lnTo>
                <a:lnTo>
                  <a:pt x="11175" y="9979"/>
                </a:lnTo>
                <a:lnTo>
                  <a:pt x="11473" y="9979"/>
                </a:lnTo>
                <a:lnTo>
                  <a:pt x="11772" y="10039"/>
                </a:lnTo>
                <a:lnTo>
                  <a:pt x="12011" y="10099"/>
                </a:lnTo>
                <a:lnTo>
                  <a:pt x="12250" y="10278"/>
                </a:lnTo>
                <a:lnTo>
                  <a:pt x="12788" y="10637"/>
                </a:lnTo>
                <a:lnTo>
                  <a:pt x="13206" y="11115"/>
                </a:lnTo>
                <a:lnTo>
                  <a:pt x="13625" y="11712"/>
                </a:lnTo>
                <a:lnTo>
                  <a:pt x="14043" y="12370"/>
                </a:lnTo>
                <a:lnTo>
                  <a:pt x="15656" y="15298"/>
                </a:lnTo>
                <a:lnTo>
                  <a:pt x="17090" y="17867"/>
                </a:lnTo>
                <a:lnTo>
                  <a:pt x="17150" y="17748"/>
                </a:lnTo>
                <a:lnTo>
                  <a:pt x="17210" y="17628"/>
                </a:lnTo>
                <a:lnTo>
                  <a:pt x="17150" y="17150"/>
                </a:lnTo>
                <a:lnTo>
                  <a:pt x="17031" y="16612"/>
                </a:lnTo>
                <a:lnTo>
                  <a:pt x="16792" y="15955"/>
                </a:lnTo>
                <a:lnTo>
                  <a:pt x="16314" y="14760"/>
                </a:lnTo>
                <a:lnTo>
                  <a:pt x="15955" y="13983"/>
                </a:lnTo>
                <a:lnTo>
                  <a:pt x="15417" y="12848"/>
                </a:lnTo>
                <a:lnTo>
                  <a:pt x="14820" y="11772"/>
                </a:lnTo>
                <a:lnTo>
                  <a:pt x="14103" y="10756"/>
                </a:lnTo>
                <a:lnTo>
                  <a:pt x="13744" y="10278"/>
                </a:lnTo>
                <a:lnTo>
                  <a:pt x="13326" y="9800"/>
                </a:lnTo>
                <a:lnTo>
                  <a:pt x="12967" y="9501"/>
                </a:lnTo>
                <a:lnTo>
                  <a:pt x="12609" y="9262"/>
                </a:lnTo>
                <a:lnTo>
                  <a:pt x="12191" y="9143"/>
                </a:lnTo>
                <a:lnTo>
                  <a:pt x="11832" y="9023"/>
                </a:lnTo>
                <a:close/>
                <a:moveTo>
                  <a:pt x="27906" y="12370"/>
                </a:moveTo>
                <a:lnTo>
                  <a:pt x="28205" y="12429"/>
                </a:lnTo>
                <a:lnTo>
                  <a:pt x="28444" y="12609"/>
                </a:lnTo>
                <a:lnTo>
                  <a:pt x="28743" y="12788"/>
                </a:lnTo>
                <a:lnTo>
                  <a:pt x="29042" y="13087"/>
                </a:lnTo>
                <a:lnTo>
                  <a:pt x="29340" y="13445"/>
                </a:lnTo>
                <a:lnTo>
                  <a:pt x="29699" y="13864"/>
                </a:lnTo>
                <a:lnTo>
                  <a:pt x="30296" y="14820"/>
                </a:lnTo>
                <a:lnTo>
                  <a:pt x="30655" y="15417"/>
                </a:lnTo>
                <a:lnTo>
                  <a:pt x="30954" y="16015"/>
                </a:lnTo>
                <a:lnTo>
                  <a:pt x="31252" y="16672"/>
                </a:lnTo>
                <a:lnTo>
                  <a:pt x="31491" y="17270"/>
                </a:lnTo>
                <a:lnTo>
                  <a:pt x="31551" y="17867"/>
                </a:lnTo>
                <a:lnTo>
                  <a:pt x="31611" y="18166"/>
                </a:lnTo>
                <a:lnTo>
                  <a:pt x="31551" y="18465"/>
                </a:lnTo>
                <a:lnTo>
                  <a:pt x="31491" y="18704"/>
                </a:lnTo>
                <a:lnTo>
                  <a:pt x="31372" y="18943"/>
                </a:lnTo>
                <a:lnTo>
                  <a:pt x="31193" y="19122"/>
                </a:lnTo>
                <a:lnTo>
                  <a:pt x="31013" y="19301"/>
                </a:lnTo>
                <a:lnTo>
                  <a:pt x="30774" y="19421"/>
                </a:lnTo>
                <a:lnTo>
                  <a:pt x="30535" y="19540"/>
                </a:lnTo>
                <a:lnTo>
                  <a:pt x="29998" y="19660"/>
                </a:lnTo>
                <a:lnTo>
                  <a:pt x="29400" y="19720"/>
                </a:lnTo>
                <a:lnTo>
                  <a:pt x="28743" y="19779"/>
                </a:lnTo>
                <a:lnTo>
                  <a:pt x="27667" y="19779"/>
                </a:lnTo>
                <a:lnTo>
                  <a:pt x="26771" y="19839"/>
                </a:lnTo>
                <a:lnTo>
                  <a:pt x="25815" y="19779"/>
                </a:lnTo>
                <a:lnTo>
                  <a:pt x="24918" y="19779"/>
                </a:lnTo>
                <a:lnTo>
                  <a:pt x="23962" y="19660"/>
                </a:lnTo>
                <a:lnTo>
                  <a:pt x="22170" y="19421"/>
                </a:lnTo>
                <a:lnTo>
                  <a:pt x="20317" y="19002"/>
                </a:lnTo>
                <a:lnTo>
                  <a:pt x="20975" y="18584"/>
                </a:lnTo>
                <a:lnTo>
                  <a:pt x="21632" y="18106"/>
                </a:lnTo>
                <a:lnTo>
                  <a:pt x="22229" y="17509"/>
                </a:lnTo>
                <a:lnTo>
                  <a:pt x="22827" y="16851"/>
                </a:lnTo>
                <a:lnTo>
                  <a:pt x="23962" y="15477"/>
                </a:lnTo>
                <a:lnTo>
                  <a:pt x="25038" y="14282"/>
                </a:lnTo>
                <a:lnTo>
                  <a:pt x="25635" y="13625"/>
                </a:lnTo>
                <a:lnTo>
                  <a:pt x="26233" y="13087"/>
                </a:lnTo>
                <a:lnTo>
                  <a:pt x="26831" y="12668"/>
                </a:lnTo>
                <a:lnTo>
                  <a:pt x="27070" y="12549"/>
                </a:lnTo>
                <a:lnTo>
                  <a:pt x="27368" y="12429"/>
                </a:lnTo>
                <a:lnTo>
                  <a:pt x="27607" y="12370"/>
                </a:lnTo>
                <a:close/>
                <a:moveTo>
                  <a:pt x="27428" y="11533"/>
                </a:moveTo>
                <a:lnTo>
                  <a:pt x="26950" y="11653"/>
                </a:lnTo>
                <a:lnTo>
                  <a:pt x="26412" y="11951"/>
                </a:lnTo>
                <a:lnTo>
                  <a:pt x="25994" y="12250"/>
                </a:lnTo>
                <a:lnTo>
                  <a:pt x="25635" y="12549"/>
                </a:lnTo>
                <a:lnTo>
                  <a:pt x="24918" y="13326"/>
                </a:lnTo>
                <a:lnTo>
                  <a:pt x="23544" y="14879"/>
                </a:lnTo>
                <a:lnTo>
                  <a:pt x="22648" y="15776"/>
                </a:lnTo>
                <a:lnTo>
                  <a:pt x="21632" y="16732"/>
                </a:lnTo>
                <a:lnTo>
                  <a:pt x="21154" y="17210"/>
                </a:lnTo>
                <a:lnTo>
                  <a:pt x="20676" y="17748"/>
                </a:lnTo>
                <a:lnTo>
                  <a:pt x="20317" y="18285"/>
                </a:lnTo>
                <a:lnTo>
                  <a:pt x="20018" y="18823"/>
                </a:lnTo>
                <a:lnTo>
                  <a:pt x="19959" y="18883"/>
                </a:lnTo>
                <a:lnTo>
                  <a:pt x="19481" y="18883"/>
                </a:lnTo>
                <a:lnTo>
                  <a:pt x="19361" y="18943"/>
                </a:lnTo>
                <a:lnTo>
                  <a:pt x="19301" y="19062"/>
                </a:lnTo>
                <a:lnTo>
                  <a:pt x="19361" y="19241"/>
                </a:lnTo>
                <a:lnTo>
                  <a:pt x="19361" y="19361"/>
                </a:lnTo>
                <a:lnTo>
                  <a:pt x="19421" y="19481"/>
                </a:lnTo>
                <a:lnTo>
                  <a:pt x="19720" y="19600"/>
                </a:lnTo>
                <a:lnTo>
                  <a:pt x="20018" y="19720"/>
                </a:lnTo>
                <a:lnTo>
                  <a:pt x="20437" y="19839"/>
                </a:lnTo>
                <a:lnTo>
                  <a:pt x="21214" y="19959"/>
                </a:lnTo>
                <a:lnTo>
                  <a:pt x="21751" y="20078"/>
                </a:lnTo>
                <a:lnTo>
                  <a:pt x="23066" y="20317"/>
                </a:lnTo>
                <a:lnTo>
                  <a:pt x="24381" y="20437"/>
                </a:lnTo>
                <a:lnTo>
                  <a:pt x="25695" y="20556"/>
                </a:lnTo>
                <a:lnTo>
                  <a:pt x="27070" y="20556"/>
                </a:lnTo>
                <a:lnTo>
                  <a:pt x="28026" y="20496"/>
                </a:lnTo>
                <a:lnTo>
                  <a:pt x="29101" y="20496"/>
                </a:lnTo>
                <a:lnTo>
                  <a:pt x="30237" y="20377"/>
                </a:lnTo>
                <a:lnTo>
                  <a:pt x="30715" y="20257"/>
                </a:lnTo>
                <a:lnTo>
                  <a:pt x="31193" y="20078"/>
                </a:lnTo>
                <a:lnTo>
                  <a:pt x="31611" y="19839"/>
                </a:lnTo>
                <a:lnTo>
                  <a:pt x="31910" y="19481"/>
                </a:lnTo>
                <a:lnTo>
                  <a:pt x="32149" y="19122"/>
                </a:lnTo>
                <a:lnTo>
                  <a:pt x="32209" y="18763"/>
                </a:lnTo>
                <a:lnTo>
                  <a:pt x="32268" y="18345"/>
                </a:lnTo>
                <a:lnTo>
                  <a:pt x="32209" y="17867"/>
                </a:lnTo>
                <a:lnTo>
                  <a:pt x="32089" y="17389"/>
                </a:lnTo>
                <a:lnTo>
                  <a:pt x="31970" y="16971"/>
                </a:lnTo>
                <a:lnTo>
                  <a:pt x="31671" y="16015"/>
                </a:lnTo>
                <a:lnTo>
                  <a:pt x="31193" y="14999"/>
                </a:lnTo>
                <a:lnTo>
                  <a:pt x="30655" y="13923"/>
                </a:lnTo>
                <a:lnTo>
                  <a:pt x="30296" y="13445"/>
                </a:lnTo>
                <a:lnTo>
                  <a:pt x="29998" y="12967"/>
                </a:lnTo>
                <a:lnTo>
                  <a:pt x="29579" y="12489"/>
                </a:lnTo>
                <a:lnTo>
                  <a:pt x="29221" y="12131"/>
                </a:lnTo>
                <a:lnTo>
                  <a:pt x="28802" y="11832"/>
                </a:lnTo>
                <a:lnTo>
                  <a:pt x="28324" y="11653"/>
                </a:lnTo>
                <a:lnTo>
                  <a:pt x="27906" y="11533"/>
                </a:lnTo>
                <a:close/>
                <a:moveTo>
                  <a:pt x="9920" y="20317"/>
                </a:moveTo>
                <a:lnTo>
                  <a:pt x="10995" y="20377"/>
                </a:lnTo>
                <a:lnTo>
                  <a:pt x="12549" y="20437"/>
                </a:lnTo>
                <a:lnTo>
                  <a:pt x="14043" y="20616"/>
                </a:lnTo>
                <a:lnTo>
                  <a:pt x="15537" y="20855"/>
                </a:lnTo>
                <a:lnTo>
                  <a:pt x="16971" y="21154"/>
                </a:lnTo>
                <a:lnTo>
                  <a:pt x="16433" y="21512"/>
                </a:lnTo>
                <a:lnTo>
                  <a:pt x="15955" y="21871"/>
                </a:lnTo>
                <a:lnTo>
                  <a:pt x="15477" y="22349"/>
                </a:lnTo>
                <a:lnTo>
                  <a:pt x="14999" y="22827"/>
                </a:lnTo>
                <a:lnTo>
                  <a:pt x="14103" y="23902"/>
                </a:lnTo>
                <a:lnTo>
                  <a:pt x="13266" y="24799"/>
                </a:lnTo>
                <a:lnTo>
                  <a:pt x="12489" y="25755"/>
                </a:lnTo>
                <a:lnTo>
                  <a:pt x="12011" y="26352"/>
                </a:lnTo>
                <a:lnTo>
                  <a:pt x="11473" y="26890"/>
                </a:lnTo>
                <a:lnTo>
                  <a:pt x="10936" y="27368"/>
                </a:lnTo>
                <a:lnTo>
                  <a:pt x="10338" y="27727"/>
                </a:lnTo>
                <a:lnTo>
                  <a:pt x="10099" y="27846"/>
                </a:lnTo>
                <a:lnTo>
                  <a:pt x="9800" y="27906"/>
                </a:lnTo>
                <a:lnTo>
                  <a:pt x="9502" y="27966"/>
                </a:lnTo>
                <a:lnTo>
                  <a:pt x="9203" y="27906"/>
                </a:lnTo>
                <a:lnTo>
                  <a:pt x="8964" y="27786"/>
                </a:lnTo>
                <a:lnTo>
                  <a:pt x="8605" y="27547"/>
                </a:lnTo>
                <a:lnTo>
                  <a:pt x="8306" y="27189"/>
                </a:lnTo>
                <a:lnTo>
                  <a:pt x="7948" y="26771"/>
                </a:lnTo>
                <a:lnTo>
                  <a:pt x="7231" y="25755"/>
                </a:lnTo>
                <a:lnTo>
                  <a:pt x="6514" y="24619"/>
                </a:lnTo>
                <a:lnTo>
                  <a:pt x="6275" y="24022"/>
                </a:lnTo>
                <a:lnTo>
                  <a:pt x="6036" y="23424"/>
                </a:lnTo>
                <a:lnTo>
                  <a:pt x="5856" y="22887"/>
                </a:lnTo>
                <a:lnTo>
                  <a:pt x="5737" y="22349"/>
                </a:lnTo>
                <a:lnTo>
                  <a:pt x="5677" y="21871"/>
                </a:lnTo>
                <a:lnTo>
                  <a:pt x="5797" y="21452"/>
                </a:lnTo>
                <a:lnTo>
                  <a:pt x="5976" y="21094"/>
                </a:lnTo>
                <a:lnTo>
                  <a:pt x="6095" y="20915"/>
                </a:lnTo>
                <a:lnTo>
                  <a:pt x="6275" y="20855"/>
                </a:lnTo>
                <a:lnTo>
                  <a:pt x="6753" y="20616"/>
                </a:lnTo>
                <a:lnTo>
                  <a:pt x="7291" y="20496"/>
                </a:lnTo>
                <a:lnTo>
                  <a:pt x="7948" y="20377"/>
                </a:lnTo>
                <a:lnTo>
                  <a:pt x="8605" y="20317"/>
                </a:lnTo>
                <a:close/>
                <a:moveTo>
                  <a:pt x="10039" y="19660"/>
                </a:moveTo>
                <a:lnTo>
                  <a:pt x="8725" y="19720"/>
                </a:lnTo>
                <a:lnTo>
                  <a:pt x="7828" y="19779"/>
                </a:lnTo>
                <a:lnTo>
                  <a:pt x="7291" y="19839"/>
                </a:lnTo>
                <a:lnTo>
                  <a:pt x="6753" y="19899"/>
                </a:lnTo>
                <a:lnTo>
                  <a:pt x="6215" y="20078"/>
                </a:lnTo>
                <a:lnTo>
                  <a:pt x="5737" y="20257"/>
                </a:lnTo>
                <a:lnTo>
                  <a:pt x="5558" y="20377"/>
                </a:lnTo>
                <a:lnTo>
                  <a:pt x="5378" y="20556"/>
                </a:lnTo>
                <a:lnTo>
                  <a:pt x="5259" y="20735"/>
                </a:lnTo>
                <a:lnTo>
                  <a:pt x="5139" y="20974"/>
                </a:lnTo>
                <a:lnTo>
                  <a:pt x="5080" y="21333"/>
                </a:lnTo>
                <a:lnTo>
                  <a:pt x="5020" y="21811"/>
                </a:lnTo>
                <a:lnTo>
                  <a:pt x="5080" y="22349"/>
                </a:lnTo>
                <a:lnTo>
                  <a:pt x="5199" y="22887"/>
                </a:lnTo>
                <a:lnTo>
                  <a:pt x="5319" y="23484"/>
                </a:lnTo>
                <a:lnTo>
                  <a:pt x="5558" y="24082"/>
                </a:lnTo>
                <a:lnTo>
                  <a:pt x="6095" y="25277"/>
                </a:lnTo>
                <a:lnTo>
                  <a:pt x="6753" y="26472"/>
                </a:lnTo>
                <a:lnTo>
                  <a:pt x="7111" y="26950"/>
                </a:lnTo>
                <a:lnTo>
                  <a:pt x="7470" y="27428"/>
                </a:lnTo>
                <a:lnTo>
                  <a:pt x="7828" y="27906"/>
                </a:lnTo>
                <a:lnTo>
                  <a:pt x="8247" y="28205"/>
                </a:lnTo>
                <a:lnTo>
                  <a:pt x="8605" y="28504"/>
                </a:lnTo>
                <a:lnTo>
                  <a:pt x="8964" y="28683"/>
                </a:lnTo>
                <a:lnTo>
                  <a:pt x="9382" y="28802"/>
                </a:lnTo>
                <a:lnTo>
                  <a:pt x="9800" y="28743"/>
                </a:lnTo>
                <a:lnTo>
                  <a:pt x="10278" y="28623"/>
                </a:lnTo>
                <a:lnTo>
                  <a:pt x="10756" y="28444"/>
                </a:lnTo>
                <a:lnTo>
                  <a:pt x="11234" y="28145"/>
                </a:lnTo>
                <a:lnTo>
                  <a:pt x="11653" y="27786"/>
                </a:lnTo>
                <a:lnTo>
                  <a:pt x="12609" y="26890"/>
                </a:lnTo>
                <a:lnTo>
                  <a:pt x="13445" y="25934"/>
                </a:lnTo>
                <a:lnTo>
                  <a:pt x="14222" y="24978"/>
                </a:lnTo>
                <a:lnTo>
                  <a:pt x="14939" y="24141"/>
                </a:lnTo>
                <a:lnTo>
                  <a:pt x="15477" y="23484"/>
                </a:lnTo>
                <a:lnTo>
                  <a:pt x="16612" y="22349"/>
                </a:lnTo>
                <a:lnTo>
                  <a:pt x="17270" y="21691"/>
                </a:lnTo>
                <a:lnTo>
                  <a:pt x="17867" y="21213"/>
                </a:lnTo>
                <a:lnTo>
                  <a:pt x="17748" y="21034"/>
                </a:lnTo>
                <a:lnTo>
                  <a:pt x="17628" y="20795"/>
                </a:lnTo>
                <a:lnTo>
                  <a:pt x="17449" y="20616"/>
                </a:lnTo>
                <a:lnTo>
                  <a:pt x="17210" y="20496"/>
                </a:lnTo>
                <a:lnTo>
                  <a:pt x="16732" y="20257"/>
                </a:lnTo>
                <a:lnTo>
                  <a:pt x="16134" y="20138"/>
                </a:lnTo>
                <a:lnTo>
                  <a:pt x="15537" y="20018"/>
                </a:lnTo>
                <a:lnTo>
                  <a:pt x="14999" y="19959"/>
                </a:lnTo>
                <a:lnTo>
                  <a:pt x="14043" y="19839"/>
                </a:lnTo>
                <a:lnTo>
                  <a:pt x="12728" y="19720"/>
                </a:lnTo>
                <a:lnTo>
                  <a:pt x="11414" y="19660"/>
                </a:lnTo>
                <a:close/>
                <a:moveTo>
                  <a:pt x="20556" y="20855"/>
                </a:moveTo>
                <a:lnTo>
                  <a:pt x="20257" y="20915"/>
                </a:lnTo>
                <a:lnTo>
                  <a:pt x="20078" y="20974"/>
                </a:lnTo>
                <a:lnTo>
                  <a:pt x="20018" y="21094"/>
                </a:lnTo>
                <a:lnTo>
                  <a:pt x="20018" y="21154"/>
                </a:lnTo>
                <a:lnTo>
                  <a:pt x="20078" y="21273"/>
                </a:lnTo>
                <a:lnTo>
                  <a:pt x="20138" y="21333"/>
                </a:lnTo>
                <a:lnTo>
                  <a:pt x="20496" y="21512"/>
                </a:lnTo>
                <a:lnTo>
                  <a:pt x="20915" y="21632"/>
                </a:lnTo>
                <a:lnTo>
                  <a:pt x="21871" y="21871"/>
                </a:lnTo>
                <a:lnTo>
                  <a:pt x="22409" y="21990"/>
                </a:lnTo>
                <a:lnTo>
                  <a:pt x="24201" y="22468"/>
                </a:lnTo>
                <a:lnTo>
                  <a:pt x="26054" y="23006"/>
                </a:lnTo>
                <a:lnTo>
                  <a:pt x="27368" y="23424"/>
                </a:lnTo>
                <a:lnTo>
                  <a:pt x="28026" y="23604"/>
                </a:lnTo>
                <a:lnTo>
                  <a:pt x="28623" y="23843"/>
                </a:lnTo>
                <a:lnTo>
                  <a:pt x="28922" y="24022"/>
                </a:lnTo>
                <a:lnTo>
                  <a:pt x="29101" y="24201"/>
                </a:lnTo>
                <a:lnTo>
                  <a:pt x="29340" y="24380"/>
                </a:lnTo>
                <a:lnTo>
                  <a:pt x="29460" y="24619"/>
                </a:lnTo>
                <a:lnTo>
                  <a:pt x="29579" y="24918"/>
                </a:lnTo>
                <a:lnTo>
                  <a:pt x="29639" y="25217"/>
                </a:lnTo>
                <a:lnTo>
                  <a:pt x="29639" y="25516"/>
                </a:lnTo>
                <a:lnTo>
                  <a:pt x="29579" y="25934"/>
                </a:lnTo>
                <a:lnTo>
                  <a:pt x="29400" y="26591"/>
                </a:lnTo>
                <a:lnTo>
                  <a:pt x="29161" y="27308"/>
                </a:lnTo>
                <a:lnTo>
                  <a:pt x="28802" y="27966"/>
                </a:lnTo>
                <a:lnTo>
                  <a:pt x="28444" y="28563"/>
                </a:lnTo>
                <a:lnTo>
                  <a:pt x="27966" y="29101"/>
                </a:lnTo>
                <a:lnTo>
                  <a:pt x="27428" y="29639"/>
                </a:lnTo>
                <a:lnTo>
                  <a:pt x="26890" y="30057"/>
                </a:lnTo>
                <a:lnTo>
                  <a:pt x="26233" y="30416"/>
                </a:lnTo>
                <a:lnTo>
                  <a:pt x="25516" y="30655"/>
                </a:lnTo>
                <a:lnTo>
                  <a:pt x="25217" y="30714"/>
                </a:lnTo>
                <a:lnTo>
                  <a:pt x="24620" y="30714"/>
                </a:lnTo>
                <a:lnTo>
                  <a:pt x="24381" y="30655"/>
                </a:lnTo>
                <a:lnTo>
                  <a:pt x="24142" y="30595"/>
                </a:lnTo>
                <a:lnTo>
                  <a:pt x="23962" y="30475"/>
                </a:lnTo>
                <a:lnTo>
                  <a:pt x="23544" y="30117"/>
                </a:lnTo>
                <a:lnTo>
                  <a:pt x="23245" y="29639"/>
                </a:lnTo>
                <a:lnTo>
                  <a:pt x="22887" y="29101"/>
                </a:lnTo>
                <a:lnTo>
                  <a:pt x="22648" y="28444"/>
                </a:lnTo>
                <a:lnTo>
                  <a:pt x="21453" y="24918"/>
                </a:lnTo>
                <a:lnTo>
                  <a:pt x="20795" y="22767"/>
                </a:lnTo>
                <a:lnTo>
                  <a:pt x="20496" y="21811"/>
                </a:lnTo>
                <a:lnTo>
                  <a:pt x="20437" y="21930"/>
                </a:lnTo>
                <a:lnTo>
                  <a:pt x="20317" y="22110"/>
                </a:lnTo>
                <a:lnTo>
                  <a:pt x="20317" y="22289"/>
                </a:lnTo>
                <a:lnTo>
                  <a:pt x="20257" y="22588"/>
                </a:lnTo>
                <a:lnTo>
                  <a:pt x="20317" y="23305"/>
                </a:lnTo>
                <a:lnTo>
                  <a:pt x="20437" y="24082"/>
                </a:lnTo>
                <a:lnTo>
                  <a:pt x="20795" y="25576"/>
                </a:lnTo>
                <a:lnTo>
                  <a:pt x="21034" y="26532"/>
                </a:lnTo>
                <a:lnTo>
                  <a:pt x="21333" y="27607"/>
                </a:lnTo>
                <a:lnTo>
                  <a:pt x="21692" y="28683"/>
                </a:lnTo>
                <a:lnTo>
                  <a:pt x="21931" y="29280"/>
                </a:lnTo>
                <a:lnTo>
                  <a:pt x="22170" y="29758"/>
                </a:lnTo>
                <a:lnTo>
                  <a:pt x="22409" y="30296"/>
                </a:lnTo>
                <a:lnTo>
                  <a:pt x="22767" y="30714"/>
                </a:lnTo>
                <a:lnTo>
                  <a:pt x="23066" y="31013"/>
                </a:lnTo>
                <a:lnTo>
                  <a:pt x="23365" y="31312"/>
                </a:lnTo>
                <a:lnTo>
                  <a:pt x="23723" y="31491"/>
                </a:lnTo>
                <a:lnTo>
                  <a:pt x="24082" y="31611"/>
                </a:lnTo>
                <a:lnTo>
                  <a:pt x="24440" y="31671"/>
                </a:lnTo>
                <a:lnTo>
                  <a:pt x="24799" y="31671"/>
                </a:lnTo>
                <a:lnTo>
                  <a:pt x="25217" y="31611"/>
                </a:lnTo>
                <a:lnTo>
                  <a:pt x="25635" y="31551"/>
                </a:lnTo>
                <a:lnTo>
                  <a:pt x="26412" y="31252"/>
                </a:lnTo>
                <a:lnTo>
                  <a:pt x="27129" y="30894"/>
                </a:lnTo>
                <a:lnTo>
                  <a:pt x="27846" y="30416"/>
                </a:lnTo>
                <a:lnTo>
                  <a:pt x="28384" y="29878"/>
                </a:lnTo>
                <a:lnTo>
                  <a:pt x="28802" y="29400"/>
                </a:lnTo>
                <a:lnTo>
                  <a:pt x="29221" y="28862"/>
                </a:lnTo>
                <a:lnTo>
                  <a:pt x="29639" y="28205"/>
                </a:lnTo>
                <a:lnTo>
                  <a:pt x="29998" y="27547"/>
                </a:lnTo>
                <a:lnTo>
                  <a:pt x="30296" y="26830"/>
                </a:lnTo>
                <a:lnTo>
                  <a:pt x="30535" y="26173"/>
                </a:lnTo>
                <a:lnTo>
                  <a:pt x="30655" y="25456"/>
                </a:lnTo>
                <a:lnTo>
                  <a:pt x="30655" y="24799"/>
                </a:lnTo>
                <a:lnTo>
                  <a:pt x="30595" y="24500"/>
                </a:lnTo>
                <a:lnTo>
                  <a:pt x="30476" y="24201"/>
                </a:lnTo>
                <a:lnTo>
                  <a:pt x="30296" y="23962"/>
                </a:lnTo>
                <a:lnTo>
                  <a:pt x="30057" y="23783"/>
                </a:lnTo>
                <a:lnTo>
                  <a:pt x="29818" y="23544"/>
                </a:lnTo>
                <a:lnTo>
                  <a:pt x="29520" y="23365"/>
                </a:lnTo>
                <a:lnTo>
                  <a:pt x="28862" y="23066"/>
                </a:lnTo>
                <a:lnTo>
                  <a:pt x="28205" y="22827"/>
                </a:lnTo>
                <a:lnTo>
                  <a:pt x="27488" y="22648"/>
                </a:lnTo>
                <a:lnTo>
                  <a:pt x="26233" y="22289"/>
                </a:lnTo>
                <a:lnTo>
                  <a:pt x="24978" y="21871"/>
                </a:lnTo>
                <a:lnTo>
                  <a:pt x="23066" y="21273"/>
                </a:lnTo>
                <a:lnTo>
                  <a:pt x="22110" y="21034"/>
                </a:lnTo>
                <a:lnTo>
                  <a:pt x="21273" y="20855"/>
                </a:lnTo>
                <a:close/>
                <a:moveTo>
                  <a:pt x="18047" y="22409"/>
                </a:moveTo>
                <a:lnTo>
                  <a:pt x="18823" y="24440"/>
                </a:lnTo>
                <a:lnTo>
                  <a:pt x="19301" y="25874"/>
                </a:lnTo>
                <a:lnTo>
                  <a:pt x="19600" y="26950"/>
                </a:lnTo>
                <a:lnTo>
                  <a:pt x="20138" y="29758"/>
                </a:lnTo>
                <a:lnTo>
                  <a:pt x="20377" y="31193"/>
                </a:lnTo>
                <a:lnTo>
                  <a:pt x="20496" y="31730"/>
                </a:lnTo>
                <a:lnTo>
                  <a:pt x="20556" y="31850"/>
                </a:lnTo>
                <a:lnTo>
                  <a:pt x="20556" y="32029"/>
                </a:lnTo>
                <a:lnTo>
                  <a:pt x="20496" y="32089"/>
                </a:lnTo>
                <a:lnTo>
                  <a:pt x="20377" y="32208"/>
                </a:lnTo>
                <a:lnTo>
                  <a:pt x="19899" y="32388"/>
                </a:lnTo>
                <a:lnTo>
                  <a:pt x="19361" y="32567"/>
                </a:lnTo>
                <a:lnTo>
                  <a:pt x="18704" y="32686"/>
                </a:lnTo>
                <a:lnTo>
                  <a:pt x="18047" y="32746"/>
                </a:lnTo>
                <a:lnTo>
                  <a:pt x="17329" y="32806"/>
                </a:lnTo>
                <a:lnTo>
                  <a:pt x="16672" y="32806"/>
                </a:lnTo>
                <a:lnTo>
                  <a:pt x="15955" y="32746"/>
                </a:lnTo>
                <a:lnTo>
                  <a:pt x="15358" y="32627"/>
                </a:lnTo>
                <a:lnTo>
                  <a:pt x="14760" y="32567"/>
                </a:lnTo>
                <a:lnTo>
                  <a:pt x="14222" y="32388"/>
                </a:lnTo>
                <a:lnTo>
                  <a:pt x="13744" y="32089"/>
                </a:lnTo>
                <a:lnTo>
                  <a:pt x="13445" y="31790"/>
                </a:lnTo>
                <a:lnTo>
                  <a:pt x="13206" y="31372"/>
                </a:lnTo>
                <a:lnTo>
                  <a:pt x="13147" y="30954"/>
                </a:lnTo>
                <a:lnTo>
                  <a:pt x="13147" y="30416"/>
                </a:lnTo>
                <a:lnTo>
                  <a:pt x="13266" y="29938"/>
                </a:lnTo>
                <a:lnTo>
                  <a:pt x="13445" y="29340"/>
                </a:lnTo>
                <a:lnTo>
                  <a:pt x="13923" y="28444"/>
                </a:lnTo>
                <a:lnTo>
                  <a:pt x="14401" y="27547"/>
                </a:lnTo>
                <a:lnTo>
                  <a:pt x="14999" y="26651"/>
                </a:lnTo>
                <a:lnTo>
                  <a:pt x="15597" y="25815"/>
                </a:lnTo>
                <a:lnTo>
                  <a:pt x="16851" y="24082"/>
                </a:lnTo>
                <a:lnTo>
                  <a:pt x="18047" y="22409"/>
                </a:lnTo>
                <a:close/>
                <a:moveTo>
                  <a:pt x="18106" y="21632"/>
                </a:moveTo>
                <a:lnTo>
                  <a:pt x="17927" y="21691"/>
                </a:lnTo>
                <a:lnTo>
                  <a:pt x="17748" y="21811"/>
                </a:lnTo>
                <a:lnTo>
                  <a:pt x="17389" y="22170"/>
                </a:lnTo>
                <a:lnTo>
                  <a:pt x="17031" y="22648"/>
                </a:lnTo>
                <a:lnTo>
                  <a:pt x="16314" y="23723"/>
                </a:lnTo>
                <a:lnTo>
                  <a:pt x="15895" y="24500"/>
                </a:lnTo>
                <a:lnTo>
                  <a:pt x="14521" y="26352"/>
                </a:lnTo>
                <a:lnTo>
                  <a:pt x="13923" y="27249"/>
                </a:lnTo>
                <a:lnTo>
                  <a:pt x="13326" y="28205"/>
                </a:lnTo>
                <a:lnTo>
                  <a:pt x="12848" y="29101"/>
                </a:lnTo>
                <a:lnTo>
                  <a:pt x="12728" y="29519"/>
                </a:lnTo>
                <a:lnTo>
                  <a:pt x="12609" y="29938"/>
                </a:lnTo>
                <a:lnTo>
                  <a:pt x="12489" y="30356"/>
                </a:lnTo>
                <a:lnTo>
                  <a:pt x="12489" y="30774"/>
                </a:lnTo>
                <a:lnTo>
                  <a:pt x="12489" y="31133"/>
                </a:lnTo>
                <a:lnTo>
                  <a:pt x="12549" y="31491"/>
                </a:lnTo>
                <a:lnTo>
                  <a:pt x="12669" y="31790"/>
                </a:lnTo>
                <a:lnTo>
                  <a:pt x="12848" y="32089"/>
                </a:lnTo>
                <a:lnTo>
                  <a:pt x="13087" y="32388"/>
                </a:lnTo>
                <a:lnTo>
                  <a:pt x="13386" y="32627"/>
                </a:lnTo>
                <a:lnTo>
                  <a:pt x="13684" y="32866"/>
                </a:lnTo>
                <a:lnTo>
                  <a:pt x="14103" y="33045"/>
                </a:lnTo>
                <a:lnTo>
                  <a:pt x="14581" y="33164"/>
                </a:lnTo>
                <a:lnTo>
                  <a:pt x="15119" y="33224"/>
                </a:lnTo>
                <a:lnTo>
                  <a:pt x="16373" y="33344"/>
                </a:lnTo>
                <a:lnTo>
                  <a:pt x="17688" y="33344"/>
                </a:lnTo>
                <a:lnTo>
                  <a:pt x="18943" y="33224"/>
                </a:lnTo>
                <a:lnTo>
                  <a:pt x="19600" y="33105"/>
                </a:lnTo>
                <a:lnTo>
                  <a:pt x="20198" y="32925"/>
                </a:lnTo>
                <a:lnTo>
                  <a:pt x="20496" y="32866"/>
                </a:lnTo>
                <a:lnTo>
                  <a:pt x="20736" y="32746"/>
                </a:lnTo>
                <a:lnTo>
                  <a:pt x="20915" y="32627"/>
                </a:lnTo>
                <a:lnTo>
                  <a:pt x="21034" y="32447"/>
                </a:lnTo>
                <a:lnTo>
                  <a:pt x="21094" y="32268"/>
                </a:lnTo>
                <a:lnTo>
                  <a:pt x="21154" y="32089"/>
                </a:lnTo>
                <a:lnTo>
                  <a:pt x="21154" y="31730"/>
                </a:lnTo>
                <a:lnTo>
                  <a:pt x="21094" y="31312"/>
                </a:lnTo>
                <a:lnTo>
                  <a:pt x="20975" y="30834"/>
                </a:lnTo>
                <a:lnTo>
                  <a:pt x="20855" y="30296"/>
                </a:lnTo>
                <a:lnTo>
                  <a:pt x="20736" y="29758"/>
                </a:lnTo>
                <a:lnTo>
                  <a:pt x="20377" y="27786"/>
                </a:lnTo>
                <a:lnTo>
                  <a:pt x="20138" y="26771"/>
                </a:lnTo>
                <a:lnTo>
                  <a:pt x="19899" y="25815"/>
                </a:lnTo>
                <a:lnTo>
                  <a:pt x="19481" y="24560"/>
                </a:lnTo>
                <a:lnTo>
                  <a:pt x="19003" y="23305"/>
                </a:lnTo>
                <a:lnTo>
                  <a:pt x="18764" y="22409"/>
                </a:lnTo>
                <a:lnTo>
                  <a:pt x="18584" y="21930"/>
                </a:lnTo>
                <a:lnTo>
                  <a:pt x="18465" y="21751"/>
                </a:lnTo>
                <a:lnTo>
                  <a:pt x="18405" y="21691"/>
                </a:lnTo>
                <a:lnTo>
                  <a:pt x="18226" y="21632"/>
                </a:lnTo>
                <a:close/>
                <a:moveTo>
                  <a:pt x="20138" y="2630"/>
                </a:moveTo>
                <a:lnTo>
                  <a:pt x="18823" y="2749"/>
                </a:lnTo>
                <a:lnTo>
                  <a:pt x="17509" y="2988"/>
                </a:lnTo>
                <a:lnTo>
                  <a:pt x="16254" y="3347"/>
                </a:lnTo>
                <a:lnTo>
                  <a:pt x="14939" y="3765"/>
                </a:lnTo>
                <a:lnTo>
                  <a:pt x="13684" y="4303"/>
                </a:lnTo>
                <a:lnTo>
                  <a:pt x="12430" y="4900"/>
                </a:lnTo>
                <a:lnTo>
                  <a:pt x="11234" y="5617"/>
                </a:lnTo>
                <a:lnTo>
                  <a:pt x="10039" y="6394"/>
                </a:lnTo>
                <a:lnTo>
                  <a:pt x="8904" y="7231"/>
                </a:lnTo>
                <a:lnTo>
                  <a:pt x="7888" y="8127"/>
                </a:lnTo>
                <a:lnTo>
                  <a:pt x="6872" y="9083"/>
                </a:lnTo>
                <a:lnTo>
                  <a:pt x="5976" y="10159"/>
                </a:lnTo>
                <a:lnTo>
                  <a:pt x="5139" y="11175"/>
                </a:lnTo>
                <a:lnTo>
                  <a:pt x="4363" y="12310"/>
                </a:lnTo>
                <a:lnTo>
                  <a:pt x="3705" y="13445"/>
                </a:lnTo>
                <a:lnTo>
                  <a:pt x="3227" y="14640"/>
                </a:lnTo>
                <a:lnTo>
                  <a:pt x="2809" y="15835"/>
                </a:lnTo>
                <a:lnTo>
                  <a:pt x="2510" y="16971"/>
                </a:lnTo>
                <a:lnTo>
                  <a:pt x="2331" y="18226"/>
                </a:lnTo>
                <a:lnTo>
                  <a:pt x="2271" y="19421"/>
                </a:lnTo>
                <a:lnTo>
                  <a:pt x="2331" y="20616"/>
                </a:lnTo>
                <a:lnTo>
                  <a:pt x="2450" y="21871"/>
                </a:lnTo>
                <a:lnTo>
                  <a:pt x="2630" y="23066"/>
                </a:lnTo>
                <a:lnTo>
                  <a:pt x="2988" y="24261"/>
                </a:lnTo>
                <a:lnTo>
                  <a:pt x="3347" y="25396"/>
                </a:lnTo>
                <a:lnTo>
                  <a:pt x="3825" y="26532"/>
                </a:lnTo>
                <a:lnTo>
                  <a:pt x="4363" y="27667"/>
                </a:lnTo>
                <a:lnTo>
                  <a:pt x="5020" y="28683"/>
                </a:lnTo>
                <a:lnTo>
                  <a:pt x="5737" y="29699"/>
                </a:lnTo>
                <a:lnTo>
                  <a:pt x="6454" y="30655"/>
                </a:lnTo>
                <a:lnTo>
                  <a:pt x="7291" y="31551"/>
                </a:lnTo>
                <a:lnTo>
                  <a:pt x="8187" y="32388"/>
                </a:lnTo>
                <a:lnTo>
                  <a:pt x="9262" y="33224"/>
                </a:lnTo>
                <a:lnTo>
                  <a:pt x="10398" y="33941"/>
                </a:lnTo>
                <a:lnTo>
                  <a:pt x="11533" y="34539"/>
                </a:lnTo>
                <a:lnTo>
                  <a:pt x="12728" y="35077"/>
                </a:lnTo>
                <a:lnTo>
                  <a:pt x="13983" y="35495"/>
                </a:lnTo>
                <a:lnTo>
                  <a:pt x="15238" y="35794"/>
                </a:lnTo>
                <a:lnTo>
                  <a:pt x="16493" y="36033"/>
                </a:lnTo>
                <a:lnTo>
                  <a:pt x="17748" y="36152"/>
                </a:lnTo>
                <a:lnTo>
                  <a:pt x="19062" y="36152"/>
                </a:lnTo>
                <a:lnTo>
                  <a:pt x="20377" y="36092"/>
                </a:lnTo>
                <a:lnTo>
                  <a:pt x="21692" y="35913"/>
                </a:lnTo>
                <a:lnTo>
                  <a:pt x="22946" y="35674"/>
                </a:lnTo>
                <a:lnTo>
                  <a:pt x="24261" y="35375"/>
                </a:lnTo>
                <a:lnTo>
                  <a:pt x="25516" y="34957"/>
                </a:lnTo>
                <a:lnTo>
                  <a:pt x="26711" y="34479"/>
                </a:lnTo>
                <a:lnTo>
                  <a:pt x="27966" y="33882"/>
                </a:lnTo>
                <a:lnTo>
                  <a:pt x="28444" y="33583"/>
                </a:lnTo>
                <a:lnTo>
                  <a:pt x="28862" y="33284"/>
                </a:lnTo>
                <a:lnTo>
                  <a:pt x="29221" y="32925"/>
                </a:lnTo>
                <a:lnTo>
                  <a:pt x="29520" y="32567"/>
                </a:lnTo>
                <a:lnTo>
                  <a:pt x="29699" y="32268"/>
                </a:lnTo>
                <a:lnTo>
                  <a:pt x="29818" y="32029"/>
                </a:lnTo>
                <a:lnTo>
                  <a:pt x="29818" y="31969"/>
                </a:lnTo>
                <a:lnTo>
                  <a:pt x="29699" y="31969"/>
                </a:lnTo>
                <a:lnTo>
                  <a:pt x="28444" y="32686"/>
                </a:lnTo>
                <a:lnTo>
                  <a:pt x="27129" y="33344"/>
                </a:lnTo>
                <a:lnTo>
                  <a:pt x="25815" y="33941"/>
                </a:lnTo>
                <a:lnTo>
                  <a:pt x="24500" y="34479"/>
                </a:lnTo>
                <a:lnTo>
                  <a:pt x="23126" y="34897"/>
                </a:lnTo>
                <a:lnTo>
                  <a:pt x="21751" y="35196"/>
                </a:lnTo>
                <a:lnTo>
                  <a:pt x="20317" y="35435"/>
                </a:lnTo>
                <a:lnTo>
                  <a:pt x="19600" y="35495"/>
                </a:lnTo>
                <a:lnTo>
                  <a:pt x="18883" y="35495"/>
                </a:lnTo>
                <a:lnTo>
                  <a:pt x="17688" y="35435"/>
                </a:lnTo>
                <a:lnTo>
                  <a:pt x="16493" y="35316"/>
                </a:lnTo>
                <a:lnTo>
                  <a:pt x="15298" y="35077"/>
                </a:lnTo>
                <a:lnTo>
                  <a:pt x="14103" y="34778"/>
                </a:lnTo>
                <a:lnTo>
                  <a:pt x="13027" y="34360"/>
                </a:lnTo>
                <a:lnTo>
                  <a:pt x="11892" y="33882"/>
                </a:lnTo>
                <a:lnTo>
                  <a:pt x="10876" y="33284"/>
                </a:lnTo>
                <a:lnTo>
                  <a:pt x="9860" y="32627"/>
                </a:lnTo>
                <a:lnTo>
                  <a:pt x="8904" y="31969"/>
                </a:lnTo>
                <a:lnTo>
                  <a:pt x="8008" y="31133"/>
                </a:lnTo>
                <a:lnTo>
                  <a:pt x="7171" y="30296"/>
                </a:lnTo>
                <a:lnTo>
                  <a:pt x="6394" y="29400"/>
                </a:lnTo>
                <a:lnTo>
                  <a:pt x="5677" y="28444"/>
                </a:lnTo>
                <a:lnTo>
                  <a:pt x="5080" y="27428"/>
                </a:lnTo>
                <a:lnTo>
                  <a:pt x="4542" y="26352"/>
                </a:lnTo>
                <a:lnTo>
                  <a:pt x="4064" y="25217"/>
                </a:lnTo>
                <a:lnTo>
                  <a:pt x="3645" y="23843"/>
                </a:lnTo>
                <a:lnTo>
                  <a:pt x="3347" y="22528"/>
                </a:lnTo>
                <a:lnTo>
                  <a:pt x="3167" y="21154"/>
                </a:lnTo>
                <a:lnTo>
                  <a:pt x="3108" y="19839"/>
                </a:lnTo>
                <a:lnTo>
                  <a:pt x="3167" y="18584"/>
                </a:lnTo>
                <a:lnTo>
                  <a:pt x="3287" y="17270"/>
                </a:lnTo>
                <a:lnTo>
                  <a:pt x="3586" y="16074"/>
                </a:lnTo>
                <a:lnTo>
                  <a:pt x="4004" y="14820"/>
                </a:lnTo>
                <a:lnTo>
                  <a:pt x="4482" y="13684"/>
                </a:lnTo>
                <a:lnTo>
                  <a:pt x="5080" y="12549"/>
                </a:lnTo>
                <a:lnTo>
                  <a:pt x="5737" y="11473"/>
                </a:lnTo>
                <a:lnTo>
                  <a:pt x="6573" y="10398"/>
                </a:lnTo>
                <a:lnTo>
                  <a:pt x="7410" y="9442"/>
                </a:lnTo>
                <a:lnTo>
                  <a:pt x="8366" y="8486"/>
                </a:lnTo>
                <a:lnTo>
                  <a:pt x="9382" y="7649"/>
                </a:lnTo>
                <a:lnTo>
                  <a:pt x="10517" y="6812"/>
                </a:lnTo>
                <a:lnTo>
                  <a:pt x="11892" y="5976"/>
                </a:lnTo>
                <a:lnTo>
                  <a:pt x="13386" y="5199"/>
                </a:lnTo>
                <a:lnTo>
                  <a:pt x="14162" y="4840"/>
                </a:lnTo>
                <a:lnTo>
                  <a:pt x="14999" y="4542"/>
                </a:lnTo>
                <a:lnTo>
                  <a:pt x="15836" y="4303"/>
                </a:lnTo>
                <a:lnTo>
                  <a:pt x="16672" y="4064"/>
                </a:lnTo>
                <a:lnTo>
                  <a:pt x="17509" y="3884"/>
                </a:lnTo>
                <a:lnTo>
                  <a:pt x="18345" y="3705"/>
                </a:lnTo>
                <a:lnTo>
                  <a:pt x="19242" y="3586"/>
                </a:lnTo>
                <a:lnTo>
                  <a:pt x="20078" y="3526"/>
                </a:lnTo>
                <a:lnTo>
                  <a:pt x="20915" y="3526"/>
                </a:lnTo>
                <a:lnTo>
                  <a:pt x="21751" y="3586"/>
                </a:lnTo>
                <a:lnTo>
                  <a:pt x="22588" y="3705"/>
                </a:lnTo>
                <a:lnTo>
                  <a:pt x="23365" y="3884"/>
                </a:lnTo>
                <a:lnTo>
                  <a:pt x="24082" y="4064"/>
                </a:lnTo>
                <a:lnTo>
                  <a:pt x="24739" y="4303"/>
                </a:lnTo>
                <a:lnTo>
                  <a:pt x="25396" y="4601"/>
                </a:lnTo>
                <a:lnTo>
                  <a:pt x="26054" y="4900"/>
                </a:lnTo>
                <a:lnTo>
                  <a:pt x="26651" y="5259"/>
                </a:lnTo>
                <a:lnTo>
                  <a:pt x="27249" y="5677"/>
                </a:lnTo>
                <a:lnTo>
                  <a:pt x="27846" y="6095"/>
                </a:lnTo>
                <a:lnTo>
                  <a:pt x="28384" y="6514"/>
                </a:lnTo>
                <a:lnTo>
                  <a:pt x="29460" y="7529"/>
                </a:lnTo>
                <a:lnTo>
                  <a:pt x="30416" y="8605"/>
                </a:lnTo>
                <a:lnTo>
                  <a:pt x="31252" y="9740"/>
                </a:lnTo>
                <a:lnTo>
                  <a:pt x="32029" y="10936"/>
                </a:lnTo>
                <a:lnTo>
                  <a:pt x="32806" y="12370"/>
                </a:lnTo>
                <a:lnTo>
                  <a:pt x="33463" y="13804"/>
                </a:lnTo>
                <a:lnTo>
                  <a:pt x="34001" y="15357"/>
                </a:lnTo>
                <a:lnTo>
                  <a:pt x="34240" y="16134"/>
                </a:lnTo>
                <a:lnTo>
                  <a:pt x="34419" y="16911"/>
                </a:lnTo>
                <a:lnTo>
                  <a:pt x="34599" y="17688"/>
                </a:lnTo>
                <a:lnTo>
                  <a:pt x="34659" y="18465"/>
                </a:lnTo>
                <a:lnTo>
                  <a:pt x="34778" y="19241"/>
                </a:lnTo>
                <a:lnTo>
                  <a:pt x="34778" y="20078"/>
                </a:lnTo>
                <a:lnTo>
                  <a:pt x="34718" y="20855"/>
                </a:lnTo>
                <a:lnTo>
                  <a:pt x="34659" y="21691"/>
                </a:lnTo>
                <a:lnTo>
                  <a:pt x="34539" y="22468"/>
                </a:lnTo>
                <a:lnTo>
                  <a:pt x="34419" y="23245"/>
                </a:lnTo>
                <a:lnTo>
                  <a:pt x="34180" y="23962"/>
                </a:lnTo>
                <a:lnTo>
                  <a:pt x="33941" y="24619"/>
                </a:lnTo>
                <a:lnTo>
                  <a:pt x="33702" y="25277"/>
                </a:lnTo>
                <a:lnTo>
                  <a:pt x="33404" y="25934"/>
                </a:lnTo>
                <a:lnTo>
                  <a:pt x="33045" y="26532"/>
                </a:lnTo>
                <a:lnTo>
                  <a:pt x="32687" y="27189"/>
                </a:lnTo>
                <a:lnTo>
                  <a:pt x="31850" y="28324"/>
                </a:lnTo>
                <a:lnTo>
                  <a:pt x="30894" y="29519"/>
                </a:lnTo>
                <a:lnTo>
                  <a:pt x="29878" y="30595"/>
                </a:lnTo>
                <a:lnTo>
                  <a:pt x="29400" y="31013"/>
                </a:lnTo>
                <a:lnTo>
                  <a:pt x="29161" y="31252"/>
                </a:lnTo>
                <a:lnTo>
                  <a:pt x="28982" y="31491"/>
                </a:lnTo>
                <a:lnTo>
                  <a:pt x="28683" y="31910"/>
                </a:lnTo>
                <a:lnTo>
                  <a:pt x="28563" y="32149"/>
                </a:lnTo>
                <a:lnTo>
                  <a:pt x="28623" y="32208"/>
                </a:lnTo>
                <a:lnTo>
                  <a:pt x="28683" y="32149"/>
                </a:lnTo>
                <a:lnTo>
                  <a:pt x="29639" y="31312"/>
                </a:lnTo>
                <a:lnTo>
                  <a:pt x="30535" y="30416"/>
                </a:lnTo>
                <a:lnTo>
                  <a:pt x="31372" y="29519"/>
                </a:lnTo>
                <a:lnTo>
                  <a:pt x="32149" y="28623"/>
                </a:lnTo>
                <a:lnTo>
                  <a:pt x="32806" y="27607"/>
                </a:lnTo>
                <a:lnTo>
                  <a:pt x="33404" y="26651"/>
                </a:lnTo>
                <a:lnTo>
                  <a:pt x="33941" y="25576"/>
                </a:lnTo>
                <a:lnTo>
                  <a:pt x="34360" y="24560"/>
                </a:lnTo>
                <a:lnTo>
                  <a:pt x="34718" y="23424"/>
                </a:lnTo>
                <a:lnTo>
                  <a:pt x="35017" y="22349"/>
                </a:lnTo>
                <a:lnTo>
                  <a:pt x="35196" y="21213"/>
                </a:lnTo>
                <a:lnTo>
                  <a:pt x="35256" y="20018"/>
                </a:lnTo>
                <a:lnTo>
                  <a:pt x="35256" y="18823"/>
                </a:lnTo>
                <a:lnTo>
                  <a:pt x="35137" y="17628"/>
                </a:lnTo>
                <a:lnTo>
                  <a:pt x="34957" y="16433"/>
                </a:lnTo>
                <a:lnTo>
                  <a:pt x="34599" y="15178"/>
                </a:lnTo>
                <a:lnTo>
                  <a:pt x="34240" y="13983"/>
                </a:lnTo>
                <a:lnTo>
                  <a:pt x="33762" y="12788"/>
                </a:lnTo>
                <a:lnTo>
                  <a:pt x="33224" y="11593"/>
                </a:lnTo>
                <a:lnTo>
                  <a:pt x="32567" y="10457"/>
                </a:lnTo>
                <a:lnTo>
                  <a:pt x="31850" y="9322"/>
                </a:lnTo>
                <a:lnTo>
                  <a:pt x="31133" y="8306"/>
                </a:lnTo>
                <a:lnTo>
                  <a:pt x="30296" y="7290"/>
                </a:lnTo>
                <a:lnTo>
                  <a:pt x="29400" y="6334"/>
                </a:lnTo>
                <a:lnTo>
                  <a:pt x="28444" y="5498"/>
                </a:lnTo>
                <a:lnTo>
                  <a:pt x="27368" y="4781"/>
                </a:lnTo>
                <a:lnTo>
                  <a:pt x="26293" y="4123"/>
                </a:lnTo>
                <a:lnTo>
                  <a:pt x="25157" y="3526"/>
                </a:lnTo>
                <a:lnTo>
                  <a:pt x="23962" y="3108"/>
                </a:lnTo>
                <a:lnTo>
                  <a:pt x="23365" y="2928"/>
                </a:lnTo>
                <a:lnTo>
                  <a:pt x="22767" y="2809"/>
                </a:lnTo>
                <a:lnTo>
                  <a:pt x="22110" y="2749"/>
                </a:lnTo>
                <a:lnTo>
                  <a:pt x="21453" y="2689"/>
                </a:lnTo>
                <a:lnTo>
                  <a:pt x="20795" y="2630"/>
                </a:lnTo>
                <a:close/>
                <a:moveTo>
                  <a:pt x="21094" y="0"/>
                </a:moveTo>
                <a:lnTo>
                  <a:pt x="20915" y="60"/>
                </a:lnTo>
                <a:lnTo>
                  <a:pt x="20855" y="239"/>
                </a:lnTo>
                <a:lnTo>
                  <a:pt x="20855" y="419"/>
                </a:lnTo>
                <a:lnTo>
                  <a:pt x="20915" y="598"/>
                </a:lnTo>
                <a:lnTo>
                  <a:pt x="21034" y="777"/>
                </a:lnTo>
                <a:lnTo>
                  <a:pt x="21273" y="897"/>
                </a:lnTo>
                <a:lnTo>
                  <a:pt x="21453" y="1016"/>
                </a:lnTo>
                <a:lnTo>
                  <a:pt x="22349" y="1255"/>
                </a:lnTo>
                <a:lnTo>
                  <a:pt x="23185" y="1494"/>
                </a:lnTo>
                <a:lnTo>
                  <a:pt x="24022" y="1853"/>
                </a:lnTo>
                <a:lnTo>
                  <a:pt x="24859" y="2152"/>
                </a:lnTo>
                <a:lnTo>
                  <a:pt x="25635" y="2570"/>
                </a:lnTo>
                <a:lnTo>
                  <a:pt x="26412" y="2988"/>
                </a:lnTo>
                <a:lnTo>
                  <a:pt x="27189" y="3406"/>
                </a:lnTo>
                <a:lnTo>
                  <a:pt x="27966" y="3884"/>
                </a:lnTo>
                <a:lnTo>
                  <a:pt x="28683" y="4422"/>
                </a:lnTo>
                <a:lnTo>
                  <a:pt x="29340" y="4900"/>
                </a:lnTo>
                <a:lnTo>
                  <a:pt x="29998" y="5498"/>
                </a:lnTo>
                <a:lnTo>
                  <a:pt x="30655" y="6036"/>
                </a:lnTo>
                <a:lnTo>
                  <a:pt x="31252" y="6633"/>
                </a:lnTo>
                <a:lnTo>
                  <a:pt x="31790" y="7290"/>
                </a:lnTo>
                <a:lnTo>
                  <a:pt x="32328" y="7948"/>
                </a:lnTo>
                <a:lnTo>
                  <a:pt x="32866" y="8605"/>
                </a:lnTo>
                <a:lnTo>
                  <a:pt x="33344" y="9322"/>
                </a:lnTo>
                <a:lnTo>
                  <a:pt x="33822" y="10039"/>
                </a:lnTo>
                <a:lnTo>
                  <a:pt x="34240" y="10756"/>
                </a:lnTo>
                <a:lnTo>
                  <a:pt x="34599" y="11533"/>
                </a:lnTo>
                <a:lnTo>
                  <a:pt x="34957" y="12310"/>
                </a:lnTo>
                <a:lnTo>
                  <a:pt x="35316" y="13087"/>
                </a:lnTo>
                <a:lnTo>
                  <a:pt x="35555" y="13923"/>
                </a:lnTo>
                <a:lnTo>
                  <a:pt x="35794" y="14760"/>
                </a:lnTo>
                <a:lnTo>
                  <a:pt x="35973" y="15596"/>
                </a:lnTo>
                <a:lnTo>
                  <a:pt x="36152" y="16373"/>
                </a:lnTo>
                <a:lnTo>
                  <a:pt x="36272" y="17210"/>
                </a:lnTo>
                <a:lnTo>
                  <a:pt x="36332" y="18106"/>
                </a:lnTo>
                <a:lnTo>
                  <a:pt x="36391" y="18943"/>
                </a:lnTo>
                <a:lnTo>
                  <a:pt x="36391" y="19779"/>
                </a:lnTo>
                <a:lnTo>
                  <a:pt x="36332" y="20676"/>
                </a:lnTo>
                <a:lnTo>
                  <a:pt x="36272" y="21512"/>
                </a:lnTo>
                <a:lnTo>
                  <a:pt x="36152" y="22349"/>
                </a:lnTo>
                <a:lnTo>
                  <a:pt x="36033" y="23185"/>
                </a:lnTo>
                <a:lnTo>
                  <a:pt x="35854" y="24022"/>
                </a:lnTo>
                <a:lnTo>
                  <a:pt x="35615" y="24858"/>
                </a:lnTo>
                <a:lnTo>
                  <a:pt x="35376" y="25695"/>
                </a:lnTo>
                <a:lnTo>
                  <a:pt x="35077" y="26532"/>
                </a:lnTo>
                <a:lnTo>
                  <a:pt x="34778" y="27308"/>
                </a:lnTo>
                <a:lnTo>
                  <a:pt x="34419" y="28085"/>
                </a:lnTo>
                <a:lnTo>
                  <a:pt x="34061" y="28862"/>
                </a:lnTo>
                <a:lnTo>
                  <a:pt x="33583" y="29579"/>
                </a:lnTo>
                <a:lnTo>
                  <a:pt x="33165" y="30296"/>
                </a:lnTo>
                <a:lnTo>
                  <a:pt x="32687" y="31013"/>
                </a:lnTo>
                <a:lnTo>
                  <a:pt x="32149" y="31671"/>
                </a:lnTo>
                <a:lnTo>
                  <a:pt x="31611" y="32268"/>
                </a:lnTo>
                <a:lnTo>
                  <a:pt x="31013" y="32866"/>
                </a:lnTo>
                <a:lnTo>
                  <a:pt x="30416" y="33463"/>
                </a:lnTo>
                <a:lnTo>
                  <a:pt x="29759" y="34001"/>
                </a:lnTo>
                <a:lnTo>
                  <a:pt x="29101" y="34479"/>
                </a:lnTo>
                <a:lnTo>
                  <a:pt x="28384" y="34957"/>
                </a:lnTo>
                <a:lnTo>
                  <a:pt x="27667" y="35375"/>
                </a:lnTo>
                <a:lnTo>
                  <a:pt x="26890" y="35734"/>
                </a:lnTo>
                <a:lnTo>
                  <a:pt x="26054" y="36092"/>
                </a:lnTo>
                <a:lnTo>
                  <a:pt x="25277" y="36331"/>
                </a:lnTo>
                <a:lnTo>
                  <a:pt x="24381" y="36571"/>
                </a:lnTo>
                <a:lnTo>
                  <a:pt x="23484" y="36810"/>
                </a:lnTo>
                <a:lnTo>
                  <a:pt x="22588" y="36929"/>
                </a:lnTo>
                <a:lnTo>
                  <a:pt x="21632" y="37049"/>
                </a:lnTo>
                <a:lnTo>
                  <a:pt x="20676" y="37108"/>
                </a:lnTo>
                <a:lnTo>
                  <a:pt x="19720" y="37168"/>
                </a:lnTo>
                <a:lnTo>
                  <a:pt x="18704" y="37108"/>
                </a:lnTo>
                <a:lnTo>
                  <a:pt x="17748" y="37049"/>
                </a:lnTo>
                <a:lnTo>
                  <a:pt x="16732" y="36989"/>
                </a:lnTo>
                <a:lnTo>
                  <a:pt x="15776" y="36869"/>
                </a:lnTo>
                <a:lnTo>
                  <a:pt x="14760" y="36690"/>
                </a:lnTo>
                <a:lnTo>
                  <a:pt x="13804" y="36451"/>
                </a:lnTo>
                <a:lnTo>
                  <a:pt x="12848" y="36212"/>
                </a:lnTo>
                <a:lnTo>
                  <a:pt x="11892" y="35913"/>
                </a:lnTo>
                <a:lnTo>
                  <a:pt x="10995" y="35555"/>
                </a:lnTo>
                <a:lnTo>
                  <a:pt x="10039" y="35136"/>
                </a:lnTo>
                <a:lnTo>
                  <a:pt x="9143" y="34718"/>
                </a:lnTo>
                <a:lnTo>
                  <a:pt x="8306" y="34300"/>
                </a:lnTo>
                <a:lnTo>
                  <a:pt x="7470" y="33762"/>
                </a:lnTo>
                <a:lnTo>
                  <a:pt x="6693" y="33224"/>
                </a:lnTo>
                <a:lnTo>
                  <a:pt x="5916" y="32686"/>
                </a:lnTo>
                <a:lnTo>
                  <a:pt x="5199" y="32089"/>
                </a:lnTo>
                <a:lnTo>
                  <a:pt x="4542" y="31432"/>
                </a:lnTo>
                <a:lnTo>
                  <a:pt x="3885" y="30714"/>
                </a:lnTo>
                <a:lnTo>
                  <a:pt x="3347" y="29997"/>
                </a:lnTo>
                <a:lnTo>
                  <a:pt x="2809" y="29221"/>
                </a:lnTo>
                <a:lnTo>
                  <a:pt x="2331" y="28384"/>
                </a:lnTo>
                <a:lnTo>
                  <a:pt x="1913" y="27547"/>
                </a:lnTo>
                <a:lnTo>
                  <a:pt x="1554" y="26711"/>
                </a:lnTo>
                <a:lnTo>
                  <a:pt x="1255" y="25755"/>
                </a:lnTo>
                <a:lnTo>
                  <a:pt x="1076" y="24799"/>
                </a:lnTo>
                <a:lnTo>
                  <a:pt x="956" y="23843"/>
                </a:lnTo>
                <a:lnTo>
                  <a:pt x="837" y="22767"/>
                </a:lnTo>
                <a:lnTo>
                  <a:pt x="837" y="21751"/>
                </a:lnTo>
                <a:lnTo>
                  <a:pt x="897" y="20735"/>
                </a:lnTo>
                <a:lnTo>
                  <a:pt x="1016" y="19660"/>
                </a:lnTo>
                <a:lnTo>
                  <a:pt x="1196" y="18644"/>
                </a:lnTo>
                <a:lnTo>
                  <a:pt x="1375" y="17628"/>
                </a:lnTo>
                <a:lnTo>
                  <a:pt x="1674" y="16553"/>
                </a:lnTo>
                <a:lnTo>
                  <a:pt x="1972" y="15596"/>
                </a:lnTo>
                <a:lnTo>
                  <a:pt x="2331" y="14581"/>
                </a:lnTo>
                <a:lnTo>
                  <a:pt x="2749" y="13625"/>
                </a:lnTo>
                <a:lnTo>
                  <a:pt x="3167" y="12668"/>
                </a:lnTo>
                <a:lnTo>
                  <a:pt x="3705" y="11712"/>
                </a:lnTo>
                <a:lnTo>
                  <a:pt x="4243" y="10816"/>
                </a:lnTo>
                <a:lnTo>
                  <a:pt x="4781" y="9920"/>
                </a:lnTo>
                <a:lnTo>
                  <a:pt x="5438" y="9083"/>
                </a:lnTo>
                <a:lnTo>
                  <a:pt x="6095" y="8306"/>
                </a:lnTo>
                <a:lnTo>
                  <a:pt x="6813" y="7529"/>
                </a:lnTo>
                <a:lnTo>
                  <a:pt x="7530" y="6812"/>
                </a:lnTo>
                <a:lnTo>
                  <a:pt x="8306" y="6155"/>
                </a:lnTo>
                <a:lnTo>
                  <a:pt x="9143" y="5558"/>
                </a:lnTo>
                <a:lnTo>
                  <a:pt x="9980" y="4960"/>
                </a:lnTo>
                <a:lnTo>
                  <a:pt x="10816" y="4422"/>
                </a:lnTo>
                <a:lnTo>
                  <a:pt x="11712" y="3944"/>
                </a:lnTo>
                <a:lnTo>
                  <a:pt x="12669" y="3526"/>
                </a:lnTo>
                <a:lnTo>
                  <a:pt x="13625" y="3108"/>
                </a:lnTo>
                <a:lnTo>
                  <a:pt x="14640" y="2809"/>
                </a:lnTo>
                <a:lnTo>
                  <a:pt x="15656" y="2510"/>
                </a:lnTo>
                <a:lnTo>
                  <a:pt x="16672" y="2271"/>
                </a:lnTo>
                <a:lnTo>
                  <a:pt x="17748" y="2092"/>
                </a:lnTo>
                <a:lnTo>
                  <a:pt x="19959" y="1972"/>
                </a:lnTo>
                <a:lnTo>
                  <a:pt x="21273" y="1912"/>
                </a:lnTo>
                <a:lnTo>
                  <a:pt x="21751" y="1853"/>
                </a:lnTo>
                <a:lnTo>
                  <a:pt x="21871" y="1793"/>
                </a:lnTo>
                <a:lnTo>
                  <a:pt x="21871" y="1673"/>
                </a:lnTo>
                <a:lnTo>
                  <a:pt x="21811" y="1614"/>
                </a:lnTo>
                <a:lnTo>
                  <a:pt x="21453" y="1554"/>
                </a:lnTo>
                <a:lnTo>
                  <a:pt x="20915" y="1494"/>
                </a:lnTo>
                <a:lnTo>
                  <a:pt x="20198" y="1494"/>
                </a:lnTo>
                <a:lnTo>
                  <a:pt x="19301" y="1554"/>
                </a:lnTo>
                <a:lnTo>
                  <a:pt x="18286" y="1614"/>
                </a:lnTo>
                <a:lnTo>
                  <a:pt x="17150" y="1793"/>
                </a:lnTo>
                <a:lnTo>
                  <a:pt x="15955" y="2032"/>
                </a:lnTo>
                <a:lnTo>
                  <a:pt x="14700" y="2331"/>
                </a:lnTo>
                <a:lnTo>
                  <a:pt x="13386" y="2689"/>
                </a:lnTo>
                <a:lnTo>
                  <a:pt x="12071" y="3167"/>
                </a:lnTo>
                <a:lnTo>
                  <a:pt x="10816" y="3705"/>
                </a:lnTo>
                <a:lnTo>
                  <a:pt x="9561" y="4303"/>
                </a:lnTo>
                <a:lnTo>
                  <a:pt x="8426" y="5080"/>
                </a:lnTo>
                <a:lnTo>
                  <a:pt x="7888" y="5438"/>
                </a:lnTo>
                <a:lnTo>
                  <a:pt x="7350" y="5856"/>
                </a:lnTo>
                <a:lnTo>
                  <a:pt x="6872" y="6334"/>
                </a:lnTo>
                <a:lnTo>
                  <a:pt x="6454" y="6812"/>
                </a:lnTo>
                <a:lnTo>
                  <a:pt x="5677" y="7768"/>
                </a:lnTo>
                <a:lnTo>
                  <a:pt x="4900" y="8725"/>
                </a:lnTo>
                <a:lnTo>
                  <a:pt x="4243" y="9800"/>
                </a:lnTo>
                <a:lnTo>
                  <a:pt x="3526" y="10816"/>
                </a:lnTo>
                <a:lnTo>
                  <a:pt x="2928" y="11951"/>
                </a:lnTo>
                <a:lnTo>
                  <a:pt x="2331" y="13087"/>
                </a:lnTo>
                <a:lnTo>
                  <a:pt x="1793" y="14222"/>
                </a:lnTo>
                <a:lnTo>
                  <a:pt x="1315" y="15417"/>
                </a:lnTo>
                <a:lnTo>
                  <a:pt x="956" y="16612"/>
                </a:lnTo>
                <a:lnTo>
                  <a:pt x="598" y="17867"/>
                </a:lnTo>
                <a:lnTo>
                  <a:pt x="299" y="19062"/>
                </a:lnTo>
                <a:lnTo>
                  <a:pt x="120" y="20317"/>
                </a:lnTo>
                <a:lnTo>
                  <a:pt x="0" y="21512"/>
                </a:lnTo>
                <a:lnTo>
                  <a:pt x="0" y="22767"/>
                </a:lnTo>
                <a:lnTo>
                  <a:pt x="0" y="23962"/>
                </a:lnTo>
                <a:lnTo>
                  <a:pt x="180" y="25217"/>
                </a:lnTo>
                <a:lnTo>
                  <a:pt x="419" y="26412"/>
                </a:lnTo>
                <a:lnTo>
                  <a:pt x="777" y="27607"/>
                </a:lnTo>
                <a:lnTo>
                  <a:pt x="1255" y="28743"/>
                </a:lnTo>
                <a:lnTo>
                  <a:pt x="1853" y="29758"/>
                </a:lnTo>
                <a:lnTo>
                  <a:pt x="2510" y="30774"/>
                </a:lnTo>
                <a:lnTo>
                  <a:pt x="3227" y="31730"/>
                </a:lnTo>
                <a:lnTo>
                  <a:pt x="4064" y="32627"/>
                </a:lnTo>
                <a:lnTo>
                  <a:pt x="4900" y="33403"/>
                </a:lnTo>
                <a:lnTo>
                  <a:pt x="5856" y="34180"/>
                </a:lnTo>
                <a:lnTo>
                  <a:pt x="6872" y="34897"/>
                </a:lnTo>
                <a:lnTo>
                  <a:pt x="7948" y="35555"/>
                </a:lnTo>
                <a:lnTo>
                  <a:pt x="9083" y="36092"/>
                </a:lnTo>
                <a:lnTo>
                  <a:pt x="10219" y="36630"/>
                </a:lnTo>
                <a:lnTo>
                  <a:pt x="11414" y="37049"/>
                </a:lnTo>
                <a:lnTo>
                  <a:pt x="12609" y="37407"/>
                </a:lnTo>
                <a:lnTo>
                  <a:pt x="13864" y="37766"/>
                </a:lnTo>
                <a:lnTo>
                  <a:pt x="15119" y="38005"/>
                </a:lnTo>
                <a:lnTo>
                  <a:pt x="16433" y="38184"/>
                </a:lnTo>
                <a:lnTo>
                  <a:pt x="17688" y="38303"/>
                </a:lnTo>
                <a:lnTo>
                  <a:pt x="20257" y="38303"/>
                </a:lnTo>
                <a:lnTo>
                  <a:pt x="21512" y="38184"/>
                </a:lnTo>
                <a:lnTo>
                  <a:pt x="22767" y="38064"/>
                </a:lnTo>
                <a:lnTo>
                  <a:pt x="24022" y="37825"/>
                </a:lnTo>
                <a:lnTo>
                  <a:pt x="25217" y="37467"/>
                </a:lnTo>
                <a:lnTo>
                  <a:pt x="26353" y="37108"/>
                </a:lnTo>
                <a:lnTo>
                  <a:pt x="27488" y="36630"/>
                </a:lnTo>
                <a:lnTo>
                  <a:pt x="28563" y="36092"/>
                </a:lnTo>
                <a:lnTo>
                  <a:pt x="29579" y="35495"/>
                </a:lnTo>
                <a:lnTo>
                  <a:pt x="30595" y="34838"/>
                </a:lnTo>
                <a:lnTo>
                  <a:pt x="31491" y="34061"/>
                </a:lnTo>
                <a:lnTo>
                  <a:pt x="32328" y="33224"/>
                </a:lnTo>
                <a:lnTo>
                  <a:pt x="33165" y="32268"/>
                </a:lnTo>
                <a:lnTo>
                  <a:pt x="33882" y="31252"/>
                </a:lnTo>
                <a:lnTo>
                  <a:pt x="34599" y="30177"/>
                </a:lnTo>
                <a:lnTo>
                  <a:pt x="35196" y="29041"/>
                </a:lnTo>
                <a:lnTo>
                  <a:pt x="35734" y="27906"/>
                </a:lnTo>
                <a:lnTo>
                  <a:pt x="36212" y="26711"/>
                </a:lnTo>
                <a:lnTo>
                  <a:pt x="36630" y="25516"/>
                </a:lnTo>
                <a:lnTo>
                  <a:pt x="36929" y="24261"/>
                </a:lnTo>
                <a:lnTo>
                  <a:pt x="37168" y="23006"/>
                </a:lnTo>
                <a:lnTo>
                  <a:pt x="37347" y="21751"/>
                </a:lnTo>
                <a:lnTo>
                  <a:pt x="37467" y="20496"/>
                </a:lnTo>
                <a:lnTo>
                  <a:pt x="37467" y="19241"/>
                </a:lnTo>
                <a:lnTo>
                  <a:pt x="37407" y="17927"/>
                </a:lnTo>
                <a:lnTo>
                  <a:pt x="37288" y="16672"/>
                </a:lnTo>
                <a:lnTo>
                  <a:pt x="37108" y="15417"/>
                </a:lnTo>
                <a:lnTo>
                  <a:pt x="36810" y="14162"/>
                </a:lnTo>
                <a:lnTo>
                  <a:pt x="36571" y="13385"/>
                </a:lnTo>
                <a:lnTo>
                  <a:pt x="36272" y="12609"/>
                </a:lnTo>
                <a:lnTo>
                  <a:pt x="35973" y="11832"/>
                </a:lnTo>
                <a:lnTo>
                  <a:pt x="35615" y="11055"/>
                </a:lnTo>
                <a:lnTo>
                  <a:pt x="35256" y="10338"/>
                </a:lnTo>
                <a:lnTo>
                  <a:pt x="34898" y="9621"/>
                </a:lnTo>
                <a:lnTo>
                  <a:pt x="34001" y="8187"/>
                </a:lnTo>
                <a:lnTo>
                  <a:pt x="32985" y="6872"/>
                </a:lnTo>
                <a:lnTo>
                  <a:pt x="31850" y="5677"/>
                </a:lnTo>
                <a:lnTo>
                  <a:pt x="30655" y="4542"/>
                </a:lnTo>
                <a:lnTo>
                  <a:pt x="29340" y="3526"/>
                </a:lnTo>
                <a:lnTo>
                  <a:pt x="28085" y="2630"/>
                </a:lnTo>
                <a:lnTo>
                  <a:pt x="26771" y="1912"/>
                </a:lnTo>
                <a:lnTo>
                  <a:pt x="25396" y="1255"/>
                </a:lnTo>
                <a:lnTo>
                  <a:pt x="23962" y="717"/>
                </a:lnTo>
                <a:lnTo>
                  <a:pt x="22648" y="299"/>
                </a:lnTo>
                <a:lnTo>
                  <a:pt x="2133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40" name="Google Shape;140;p5"/>
          <p:cNvSpPr/>
          <p:nvPr/>
        </p:nvSpPr>
        <p:spPr>
          <a:xfrm rot="-548659">
            <a:off x="10591633" y="5384374"/>
            <a:ext cx="957318" cy="764681"/>
          </a:xfrm>
          <a:custGeom>
            <a:avLst/>
            <a:gdLst/>
            <a:ahLst/>
            <a:cxnLst/>
            <a:rect l="l" t="t" r="r" b="b"/>
            <a:pathLst>
              <a:path w="38304" h="28684" extrusionOk="0">
                <a:moveTo>
                  <a:pt x="33404" y="2690"/>
                </a:moveTo>
                <a:lnTo>
                  <a:pt x="34061" y="5200"/>
                </a:lnTo>
                <a:lnTo>
                  <a:pt x="34778" y="7769"/>
                </a:lnTo>
                <a:lnTo>
                  <a:pt x="35017" y="9084"/>
                </a:lnTo>
                <a:lnTo>
                  <a:pt x="35256" y="10398"/>
                </a:lnTo>
                <a:lnTo>
                  <a:pt x="35316" y="11713"/>
                </a:lnTo>
                <a:lnTo>
                  <a:pt x="35316" y="12370"/>
                </a:lnTo>
                <a:lnTo>
                  <a:pt x="35316" y="12968"/>
                </a:lnTo>
                <a:lnTo>
                  <a:pt x="33344" y="12251"/>
                </a:lnTo>
                <a:lnTo>
                  <a:pt x="31313" y="11593"/>
                </a:lnTo>
                <a:lnTo>
                  <a:pt x="29281" y="10996"/>
                </a:lnTo>
                <a:lnTo>
                  <a:pt x="27249" y="10458"/>
                </a:lnTo>
                <a:lnTo>
                  <a:pt x="25277" y="9861"/>
                </a:lnTo>
                <a:lnTo>
                  <a:pt x="23186" y="9323"/>
                </a:lnTo>
                <a:lnTo>
                  <a:pt x="22170" y="9084"/>
                </a:lnTo>
                <a:lnTo>
                  <a:pt x="21094" y="8904"/>
                </a:lnTo>
                <a:lnTo>
                  <a:pt x="20079" y="8785"/>
                </a:lnTo>
                <a:lnTo>
                  <a:pt x="19063" y="8665"/>
                </a:lnTo>
                <a:lnTo>
                  <a:pt x="26233" y="5678"/>
                </a:lnTo>
                <a:lnTo>
                  <a:pt x="33404" y="2690"/>
                </a:lnTo>
                <a:close/>
                <a:moveTo>
                  <a:pt x="17330" y="9442"/>
                </a:moveTo>
                <a:lnTo>
                  <a:pt x="17330" y="9502"/>
                </a:lnTo>
                <a:lnTo>
                  <a:pt x="17270" y="9622"/>
                </a:lnTo>
                <a:lnTo>
                  <a:pt x="17091" y="9980"/>
                </a:lnTo>
                <a:lnTo>
                  <a:pt x="16493" y="10936"/>
                </a:lnTo>
                <a:lnTo>
                  <a:pt x="15358" y="12490"/>
                </a:lnTo>
                <a:lnTo>
                  <a:pt x="14223" y="14342"/>
                </a:lnTo>
                <a:lnTo>
                  <a:pt x="13147" y="16195"/>
                </a:lnTo>
                <a:lnTo>
                  <a:pt x="10996" y="19959"/>
                </a:lnTo>
                <a:lnTo>
                  <a:pt x="10697" y="20676"/>
                </a:lnTo>
                <a:lnTo>
                  <a:pt x="10338" y="21513"/>
                </a:lnTo>
                <a:lnTo>
                  <a:pt x="9920" y="22349"/>
                </a:lnTo>
                <a:lnTo>
                  <a:pt x="9741" y="22708"/>
                </a:lnTo>
                <a:lnTo>
                  <a:pt x="9502" y="22947"/>
                </a:lnTo>
                <a:lnTo>
                  <a:pt x="9263" y="23126"/>
                </a:lnTo>
                <a:lnTo>
                  <a:pt x="8964" y="23186"/>
                </a:lnTo>
                <a:lnTo>
                  <a:pt x="8665" y="23186"/>
                </a:lnTo>
                <a:lnTo>
                  <a:pt x="8367" y="23126"/>
                </a:lnTo>
                <a:lnTo>
                  <a:pt x="8068" y="23007"/>
                </a:lnTo>
                <a:lnTo>
                  <a:pt x="7709" y="22827"/>
                </a:lnTo>
                <a:lnTo>
                  <a:pt x="6992" y="22349"/>
                </a:lnTo>
                <a:lnTo>
                  <a:pt x="6275" y="21812"/>
                </a:lnTo>
                <a:lnTo>
                  <a:pt x="5618" y="21274"/>
                </a:lnTo>
                <a:lnTo>
                  <a:pt x="4602" y="20318"/>
                </a:lnTo>
                <a:lnTo>
                  <a:pt x="3945" y="19660"/>
                </a:lnTo>
                <a:lnTo>
                  <a:pt x="3347" y="19003"/>
                </a:lnTo>
                <a:lnTo>
                  <a:pt x="2750" y="18286"/>
                </a:lnTo>
                <a:lnTo>
                  <a:pt x="2272" y="17509"/>
                </a:lnTo>
                <a:lnTo>
                  <a:pt x="2032" y="17031"/>
                </a:lnTo>
                <a:lnTo>
                  <a:pt x="1913" y="16673"/>
                </a:lnTo>
                <a:lnTo>
                  <a:pt x="1853" y="16493"/>
                </a:lnTo>
                <a:lnTo>
                  <a:pt x="1913" y="16314"/>
                </a:lnTo>
                <a:lnTo>
                  <a:pt x="1973" y="16195"/>
                </a:lnTo>
                <a:lnTo>
                  <a:pt x="2092" y="16015"/>
                </a:lnTo>
                <a:lnTo>
                  <a:pt x="2331" y="15836"/>
                </a:lnTo>
                <a:lnTo>
                  <a:pt x="2570" y="15657"/>
                </a:lnTo>
                <a:lnTo>
                  <a:pt x="3228" y="15418"/>
                </a:lnTo>
                <a:lnTo>
                  <a:pt x="4542" y="14999"/>
                </a:lnTo>
                <a:lnTo>
                  <a:pt x="17330" y="9442"/>
                </a:lnTo>
                <a:close/>
                <a:moveTo>
                  <a:pt x="18107" y="9263"/>
                </a:moveTo>
                <a:lnTo>
                  <a:pt x="18286" y="9323"/>
                </a:lnTo>
                <a:lnTo>
                  <a:pt x="18824" y="9382"/>
                </a:lnTo>
                <a:lnTo>
                  <a:pt x="20437" y="9622"/>
                </a:lnTo>
                <a:lnTo>
                  <a:pt x="21991" y="9920"/>
                </a:lnTo>
                <a:lnTo>
                  <a:pt x="23724" y="10219"/>
                </a:lnTo>
                <a:lnTo>
                  <a:pt x="25516" y="10637"/>
                </a:lnTo>
                <a:lnTo>
                  <a:pt x="27249" y="11115"/>
                </a:lnTo>
                <a:lnTo>
                  <a:pt x="28922" y="11593"/>
                </a:lnTo>
                <a:lnTo>
                  <a:pt x="32388" y="12669"/>
                </a:lnTo>
                <a:lnTo>
                  <a:pt x="33046" y="12908"/>
                </a:lnTo>
                <a:lnTo>
                  <a:pt x="33822" y="13267"/>
                </a:lnTo>
                <a:lnTo>
                  <a:pt x="34599" y="13446"/>
                </a:lnTo>
                <a:lnTo>
                  <a:pt x="34958" y="13506"/>
                </a:lnTo>
                <a:lnTo>
                  <a:pt x="35256" y="13506"/>
                </a:lnTo>
                <a:lnTo>
                  <a:pt x="35137" y="14043"/>
                </a:lnTo>
                <a:lnTo>
                  <a:pt x="34958" y="14641"/>
                </a:lnTo>
                <a:lnTo>
                  <a:pt x="34539" y="15776"/>
                </a:lnTo>
                <a:lnTo>
                  <a:pt x="34061" y="16852"/>
                </a:lnTo>
                <a:lnTo>
                  <a:pt x="33404" y="17868"/>
                </a:lnTo>
                <a:lnTo>
                  <a:pt x="32687" y="18884"/>
                </a:lnTo>
                <a:lnTo>
                  <a:pt x="31850" y="19780"/>
                </a:lnTo>
                <a:lnTo>
                  <a:pt x="30954" y="20676"/>
                </a:lnTo>
                <a:lnTo>
                  <a:pt x="29938" y="21453"/>
                </a:lnTo>
                <a:lnTo>
                  <a:pt x="28922" y="22230"/>
                </a:lnTo>
                <a:lnTo>
                  <a:pt x="27847" y="22887"/>
                </a:lnTo>
                <a:lnTo>
                  <a:pt x="26711" y="23544"/>
                </a:lnTo>
                <a:lnTo>
                  <a:pt x="25576" y="24082"/>
                </a:lnTo>
                <a:lnTo>
                  <a:pt x="24441" y="24501"/>
                </a:lnTo>
                <a:lnTo>
                  <a:pt x="23305" y="24919"/>
                </a:lnTo>
                <a:lnTo>
                  <a:pt x="22170" y="25218"/>
                </a:lnTo>
                <a:lnTo>
                  <a:pt x="21035" y="25457"/>
                </a:lnTo>
                <a:lnTo>
                  <a:pt x="21035" y="25457"/>
                </a:lnTo>
                <a:lnTo>
                  <a:pt x="21094" y="25277"/>
                </a:lnTo>
                <a:lnTo>
                  <a:pt x="21035" y="25098"/>
                </a:lnTo>
                <a:lnTo>
                  <a:pt x="20915" y="24979"/>
                </a:lnTo>
                <a:lnTo>
                  <a:pt x="20796" y="25038"/>
                </a:lnTo>
                <a:lnTo>
                  <a:pt x="20736" y="25038"/>
                </a:lnTo>
                <a:lnTo>
                  <a:pt x="20796" y="24919"/>
                </a:lnTo>
                <a:lnTo>
                  <a:pt x="20796" y="24680"/>
                </a:lnTo>
                <a:lnTo>
                  <a:pt x="20736" y="23963"/>
                </a:lnTo>
                <a:lnTo>
                  <a:pt x="20497" y="22887"/>
                </a:lnTo>
                <a:lnTo>
                  <a:pt x="20198" y="21752"/>
                </a:lnTo>
                <a:lnTo>
                  <a:pt x="19541" y="19421"/>
                </a:lnTo>
                <a:lnTo>
                  <a:pt x="19123" y="18107"/>
                </a:lnTo>
                <a:lnTo>
                  <a:pt x="18704" y="16195"/>
                </a:lnTo>
                <a:lnTo>
                  <a:pt x="18346" y="14282"/>
                </a:lnTo>
                <a:lnTo>
                  <a:pt x="18107" y="12370"/>
                </a:lnTo>
                <a:lnTo>
                  <a:pt x="17987" y="10458"/>
                </a:lnTo>
                <a:lnTo>
                  <a:pt x="19003" y="11713"/>
                </a:lnTo>
                <a:lnTo>
                  <a:pt x="20138" y="13028"/>
                </a:lnTo>
                <a:lnTo>
                  <a:pt x="21274" y="14223"/>
                </a:lnTo>
                <a:lnTo>
                  <a:pt x="22529" y="15418"/>
                </a:lnTo>
                <a:lnTo>
                  <a:pt x="23783" y="16613"/>
                </a:lnTo>
                <a:lnTo>
                  <a:pt x="25038" y="17688"/>
                </a:lnTo>
                <a:lnTo>
                  <a:pt x="26353" y="18764"/>
                </a:lnTo>
                <a:lnTo>
                  <a:pt x="27668" y="19840"/>
                </a:lnTo>
                <a:lnTo>
                  <a:pt x="28146" y="20198"/>
                </a:lnTo>
                <a:lnTo>
                  <a:pt x="28803" y="20736"/>
                </a:lnTo>
                <a:lnTo>
                  <a:pt x="29161" y="20915"/>
                </a:lnTo>
                <a:lnTo>
                  <a:pt x="29520" y="21095"/>
                </a:lnTo>
                <a:lnTo>
                  <a:pt x="29819" y="21095"/>
                </a:lnTo>
                <a:lnTo>
                  <a:pt x="29938" y="21035"/>
                </a:lnTo>
                <a:lnTo>
                  <a:pt x="29998" y="20975"/>
                </a:lnTo>
                <a:lnTo>
                  <a:pt x="30058" y="20855"/>
                </a:lnTo>
                <a:lnTo>
                  <a:pt x="30058" y="20736"/>
                </a:lnTo>
                <a:lnTo>
                  <a:pt x="29998" y="20437"/>
                </a:lnTo>
                <a:lnTo>
                  <a:pt x="29759" y="20198"/>
                </a:lnTo>
                <a:lnTo>
                  <a:pt x="29460" y="19899"/>
                </a:lnTo>
                <a:lnTo>
                  <a:pt x="28743" y="19421"/>
                </a:lnTo>
                <a:lnTo>
                  <a:pt x="28265" y="19123"/>
                </a:lnTo>
                <a:lnTo>
                  <a:pt x="26950" y="18107"/>
                </a:lnTo>
                <a:lnTo>
                  <a:pt x="25636" y="17091"/>
                </a:lnTo>
                <a:lnTo>
                  <a:pt x="24321" y="16015"/>
                </a:lnTo>
                <a:lnTo>
                  <a:pt x="23066" y="14880"/>
                </a:lnTo>
                <a:lnTo>
                  <a:pt x="21871" y="13745"/>
                </a:lnTo>
                <a:lnTo>
                  <a:pt x="20676" y="12550"/>
                </a:lnTo>
                <a:lnTo>
                  <a:pt x="19481" y="11295"/>
                </a:lnTo>
                <a:lnTo>
                  <a:pt x="18943" y="10697"/>
                </a:lnTo>
                <a:lnTo>
                  <a:pt x="18465" y="10040"/>
                </a:lnTo>
                <a:lnTo>
                  <a:pt x="18047" y="9502"/>
                </a:lnTo>
                <a:lnTo>
                  <a:pt x="17987" y="9382"/>
                </a:lnTo>
                <a:lnTo>
                  <a:pt x="17987" y="9263"/>
                </a:lnTo>
                <a:close/>
                <a:moveTo>
                  <a:pt x="17509" y="9861"/>
                </a:moveTo>
                <a:lnTo>
                  <a:pt x="17390" y="10876"/>
                </a:lnTo>
                <a:lnTo>
                  <a:pt x="17390" y="11832"/>
                </a:lnTo>
                <a:lnTo>
                  <a:pt x="17390" y="12848"/>
                </a:lnTo>
                <a:lnTo>
                  <a:pt x="17509" y="13804"/>
                </a:lnTo>
                <a:lnTo>
                  <a:pt x="17629" y="14820"/>
                </a:lnTo>
                <a:lnTo>
                  <a:pt x="17808" y="15776"/>
                </a:lnTo>
                <a:lnTo>
                  <a:pt x="18286" y="17748"/>
                </a:lnTo>
                <a:lnTo>
                  <a:pt x="19302" y="21692"/>
                </a:lnTo>
                <a:lnTo>
                  <a:pt x="19780" y="23604"/>
                </a:lnTo>
                <a:lnTo>
                  <a:pt x="19959" y="24620"/>
                </a:lnTo>
                <a:lnTo>
                  <a:pt x="20138" y="25576"/>
                </a:lnTo>
                <a:lnTo>
                  <a:pt x="18764" y="25696"/>
                </a:lnTo>
                <a:lnTo>
                  <a:pt x="17449" y="25696"/>
                </a:lnTo>
                <a:lnTo>
                  <a:pt x="16135" y="25576"/>
                </a:lnTo>
                <a:lnTo>
                  <a:pt x="14820" y="25457"/>
                </a:lnTo>
                <a:lnTo>
                  <a:pt x="13506" y="25158"/>
                </a:lnTo>
                <a:lnTo>
                  <a:pt x="12191" y="24799"/>
                </a:lnTo>
                <a:lnTo>
                  <a:pt x="10936" y="24321"/>
                </a:lnTo>
                <a:lnTo>
                  <a:pt x="9741" y="23843"/>
                </a:lnTo>
                <a:lnTo>
                  <a:pt x="9980" y="23544"/>
                </a:lnTo>
                <a:lnTo>
                  <a:pt x="10219" y="23186"/>
                </a:lnTo>
                <a:lnTo>
                  <a:pt x="10637" y="22409"/>
                </a:lnTo>
                <a:lnTo>
                  <a:pt x="10996" y="21573"/>
                </a:lnTo>
                <a:lnTo>
                  <a:pt x="11354" y="20855"/>
                </a:lnTo>
                <a:lnTo>
                  <a:pt x="13386" y="17031"/>
                </a:lnTo>
                <a:lnTo>
                  <a:pt x="15418" y="13446"/>
                </a:lnTo>
                <a:lnTo>
                  <a:pt x="17509" y="9861"/>
                </a:lnTo>
                <a:close/>
                <a:moveTo>
                  <a:pt x="35256" y="1973"/>
                </a:moveTo>
                <a:lnTo>
                  <a:pt x="35735" y="3228"/>
                </a:lnTo>
                <a:lnTo>
                  <a:pt x="36213" y="4542"/>
                </a:lnTo>
                <a:lnTo>
                  <a:pt x="36631" y="5857"/>
                </a:lnTo>
                <a:lnTo>
                  <a:pt x="36989" y="7231"/>
                </a:lnTo>
                <a:lnTo>
                  <a:pt x="37228" y="8546"/>
                </a:lnTo>
                <a:lnTo>
                  <a:pt x="37408" y="9920"/>
                </a:lnTo>
                <a:lnTo>
                  <a:pt x="37467" y="11295"/>
                </a:lnTo>
                <a:lnTo>
                  <a:pt x="37348" y="12729"/>
                </a:lnTo>
                <a:lnTo>
                  <a:pt x="37288" y="13386"/>
                </a:lnTo>
                <a:lnTo>
                  <a:pt x="37169" y="14043"/>
                </a:lnTo>
                <a:lnTo>
                  <a:pt x="36989" y="14760"/>
                </a:lnTo>
                <a:lnTo>
                  <a:pt x="36750" y="15418"/>
                </a:lnTo>
                <a:lnTo>
                  <a:pt x="36511" y="16075"/>
                </a:lnTo>
                <a:lnTo>
                  <a:pt x="36213" y="16732"/>
                </a:lnTo>
                <a:lnTo>
                  <a:pt x="35495" y="17987"/>
                </a:lnTo>
                <a:lnTo>
                  <a:pt x="34659" y="19182"/>
                </a:lnTo>
                <a:lnTo>
                  <a:pt x="33763" y="20377"/>
                </a:lnTo>
                <a:lnTo>
                  <a:pt x="32687" y="21453"/>
                </a:lnTo>
                <a:lnTo>
                  <a:pt x="31611" y="22469"/>
                </a:lnTo>
                <a:lnTo>
                  <a:pt x="30416" y="23425"/>
                </a:lnTo>
                <a:lnTo>
                  <a:pt x="29161" y="24321"/>
                </a:lnTo>
                <a:lnTo>
                  <a:pt x="27847" y="25098"/>
                </a:lnTo>
                <a:lnTo>
                  <a:pt x="26532" y="25815"/>
                </a:lnTo>
                <a:lnTo>
                  <a:pt x="25158" y="26413"/>
                </a:lnTo>
                <a:lnTo>
                  <a:pt x="23843" y="26891"/>
                </a:lnTo>
                <a:lnTo>
                  <a:pt x="22469" y="27309"/>
                </a:lnTo>
                <a:lnTo>
                  <a:pt x="21154" y="27548"/>
                </a:lnTo>
                <a:lnTo>
                  <a:pt x="20437" y="27668"/>
                </a:lnTo>
                <a:lnTo>
                  <a:pt x="19660" y="27727"/>
                </a:lnTo>
                <a:lnTo>
                  <a:pt x="18107" y="27727"/>
                </a:lnTo>
                <a:lnTo>
                  <a:pt x="16553" y="27548"/>
                </a:lnTo>
                <a:lnTo>
                  <a:pt x="14999" y="27309"/>
                </a:lnTo>
                <a:lnTo>
                  <a:pt x="13506" y="26951"/>
                </a:lnTo>
                <a:lnTo>
                  <a:pt x="12012" y="26472"/>
                </a:lnTo>
                <a:lnTo>
                  <a:pt x="10578" y="25994"/>
                </a:lnTo>
                <a:lnTo>
                  <a:pt x="9143" y="25397"/>
                </a:lnTo>
                <a:lnTo>
                  <a:pt x="8367" y="25038"/>
                </a:lnTo>
                <a:lnTo>
                  <a:pt x="7650" y="24680"/>
                </a:lnTo>
                <a:lnTo>
                  <a:pt x="6932" y="24262"/>
                </a:lnTo>
                <a:lnTo>
                  <a:pt x="6335" y="23843"/>
                </a:lnTo>
                <a:lnTo>
                  <a:pt x="5678" y="23365"/>
                </a:lnTo>
                <a:lnTo>
                  <a:pt x="5140" y="22827"/>
                </a:lnTo>
                <a:lnTo>
                  <a:pt x="4602" y="22290"/>
                </a:lnTo>
                <a:lnTo>
                  <a:pt x="4064" y="21752"/>
                </a:lnTo>
                <a:lnTo>
                  <a:pt x="3108" y="20557"/>
                </a:lnTo>
                <a:lnTo>
                  <a:pt x="2272" y="19302"/>
                </a:lnTo>
                <a:lnTo>
                  <a:pt x="1435" y="17927"/>
                </a:lnTo>
                <a:lnTo>
                  <a:pt x="658" y="16434"/>
                </a:lnTo>
                <a:lnTo>
                  <a:pt x="957" y="16374"/>
                </a:lnTo>
                <a:lnTo>
                  <a:pt x="1136" y="16434"/>
                </a:lnTo>
                <a:lnTo>
                  <a:pt x="1256" y="16434"/>
                </a:lnTo>
                <a:lnTo>
                  <a:pt x="1315" y="16553"/>
                </a:lnTo>
                <a:lnTo>
                  <a:pt x="1435" y="16912"/>
                </a:lnTo>
                <a:lnTo>
                  <a:pt x="1554" y="17449"/>
                </a:lnTo>
                <a:lnTo>
                  <a:pt x="1734" y="17808"/>
                </a:lnTo>
                <a:lnTo>
                  <a:pt x="1973" y="18226"/>
                </a:lnTo>
                <a:lnTo>
                  <a:pt x="2511" y="18943"/>
                </a:lnTo>
                <a:lnTo>
                  <a:pt x="3048" y="19660"/>
                </a:lnTo>
                <a:lnTo>
                  <a:pt x="3646" y="20377"/>
                </a:lnTo>
                <a:lnTo>
                  <a:pt x="4303" y="20975"/>
                </a:lnTo>
                <a:lnTo>
                  <a:pt x="4961" y="21632"/>
                </a:lnTo>
                <a:lnTo>
                  <a:pt x="5678" y="22230"/>
                </a:lnTo>
                <a:lnTo>
                  <a:pt x="6395" y="22827"/>
                </a:lnTo>
                <a:lnTo>
                  <a:pt x="7231" y="23365"/>
                </a:lnTo>
                <a:lnTo>
                  <a:pt x="8008" y="23903"/>
                </a:lnTo>
                <a:lnTo>
                  <a:pt x="8845" y="24381"/>
                </a:lnTo>
                <a:lnTo>
                  <a:pt x="9681" y="24799"/>
                </a:lnTo>
                <a:lnTo>
                  <a:pt x="10578" y="25158"/>
                </a:lnTo>
                <a:lnTo>
                  <a:pt x="11414" y="25516"/>
                </a:lnTo>
                <a:lnTo>
                  <a:pt x="12310" y="25815"/>
                </a:lnTo>
                <a:lnTo>
                  <a:pt x="13147" y="26054"/>
                </a:lnTo>
                <a:lnTo>
                  <a:pt x="13984" y="26233"/>
                </a:lnTo>
                <a:lnTo>
                  <a:pt x="14820" y="26413"/>
                </a:lnTo>
                <a:lnTo>
                  <a:pt x="15716" y="26532"/>
                </a:lnTo>
                <a:lnTo>
                  <a:pt x="16553" y="26592"/>
                </a:lnTo>
                <a:lnTo>
                  <a:pt x="17449" y="26652"/>
                </a:lnTo>
                <a:lnTo>
                  <a:pt x="18346" y="26652"/>
                </a:lnTo>
                <a:lnTo>
                  <a:pt x="19182" y="26592"/>
                </a:lnTo>
                <a:lnTo>
                  <a:pt x="20079" y="26532"/>
                </a:lnTo>
                <a:lnTo>
                  <a:pt x="20915" y="26413"/>
                </a:lnTo>
                <a:lnTo>
                  <a:pt x="21812" y="26233"/>
                </a:lnTo>
                <a:lnTo>
                  <a:pt x="22648" y="26054"/>
                </a:lnTo>
                <a:lnTo>
                  <a:pt x="23485" y="25815"/>
                </a:lnTo>
                <a:lnTo>
                  <a:pt x="24321" y="25516"/>
                </a:lnTo>
                <a:lnTo>
                  <a:pt x="25158" y="25218"/>
                </a:lnTo>
                <a:lnTo>
                  <a:pt x="26592" y="24620"/>
                </a:lnTo>
                <a:lnTo>
                  <a:pt x="28026" y="23843"/>
                </a:lnTo>
                <a:lnTo>
                  <a:pt x="29341" y="22947"/>
                </a:lnTo>
                <a:lnTo>
                  <a:pt x="30596" y="21991"/>
                </a:lnTo>
                <a:lnTo>
                  <a:pt x="31791" y="20975"/>
                </a:lnTo>
                <a:lnTo>
                  <a:pt x="32328" y="20377"/>
                </a:lnTo>
                <a:lnTo>
                  <a:pt x="32866" y="19780"/>
                </a:lnTo>
                <a:lnTo>
                  <a:pt x="33344" y="19182"/>
                </a:lnTo>
                <a:lnTo>
                  <a:pt x="33822" y="18525"/>
                </a:lnTo>
                <a:lnTo>
                  <a:pt x="34241" y="17868"/>
                </a:lnTo>
                <a:lnTo>
                  <a:pt x="34659" y="17151"/>
                </a:lnTo>
                <a:lnTo>
                  <a:pt x="35077" y="16314"/>
                </a:lnTo>
                <a:lnTo>
                  <a:pt x="35436" y="15478"/>
                </a:lnTo>
                <a:lnTo>
                  <a:pt x="35675" y="14581"/>
                </a:lnTo>
                <a:lnTo>
                  <a:pt x="35914" y="13745"/>
                </a:lnTo>
                <a:lnTo>
                  <a:pt x="36033" y="12848"/>
                </a:lnTo>
                <a:lnTo>
                  <a:pt x="36033" y="11892"/>
                </a:lnTo>
                <a:lnTo>
                  <a:pt x="36033" y="10996"/>
                </a:lnTo>
                <a:lnTo>
                  <a:pt x="35914" y="10040"/>
                </a:lnTo>
                <a:lnTo>
                  <a:pt x="35735" y="8904"/>
                </a:lnTo>
                <a:lnTo>
                  <a:pt x="35495" y="7769"/>
                </a:lnTo>
                <a:lnTo>
                  <a:pt x="34898" y="5439"/>
                </a:lnTo>
                <a:lnTo>
                  <a:pt x="34539" y="4303"/>
                </a:lnTo>
                <a:lnTo>
                  <a:pt x="34420" y="3706"/>
                </a:lnTo>
                <a:lnTo>
                  <a:pt x="34360" y="3168"/>
                </a:lnTo>
                <a:lnTo>
                  <a:pt x="34360" y="2630"/>
                </a:lnTo>
                <a:lnTo>
                  <a:pt x="34360" y="2451"/>
                </a:lnTo>
                <a:lnTo>
                  <a:pt x="34420" y="2331"/>
                </a:lnTo>
                <a:lnTo>
                  <a:pt x="34480" y="2272"/>
                </a:lnTo>
                <a:lnTo>
                  <a:pt x="34659" y="2212"/>
                </a:lnTo>
                <a:lnTo>
                  <a:pt x="35256" y="1973"/>
                </a:lnTo>
                <a:close/>
                <a:moveTo>
                  <a:pt x="35137" y="1"/>
                </a:moveTo>
                <a:lnTo>
                  <a:pt x="34958" y="120"/>
                </a:lnTo>
                <a:lnTo>
                  <a:pt x="34838" y="240"/>
                </a:lnTo>
                <a:lnTo>
                  <a:pt x="34778" y="479"/>
                </a:lnTo>
                <a:lnTo>
                  <a:pt x="34778" y="658"/>
                </a:lnTo>
                <a:lnTo>
                  <a:pt x="34838" y="897"/>
                </a:lnTo>
                <a:lnTo>
                  <a:pt x="34420" y="1017"/>
                </a:lnTo>
                <a:lnTo>
                  <a:pt x="34002" y="1077"/>
                </a:lnTo>
                <a:lnTo>
                  <a:pt x="33643" y="1136"/>
                </a:lnTo>
                <a:lnTo>
                  <a:pt x="33285" y="1256"/>
                </a:lnTo>
                <a:lnTo>
                  <a:pt x="32986" y="1435"/>
                </a:lnTo>
                <a:lnTo>
                  <a:pt x="32567" y="1674"/>
                </a:lnTo>
                <a:lnTo>
                  <a:pt x="32149" y="1973"/>
                </a:lnTo>
                <a:lnTo>
                  <a:pt x="31671" y="2152"/>
                </a:lnTo>
                <a:lnTo>
                  <a:pt x="26652" y="4244"/>
                </a:lnTo>
                <a:lnTo>
                  <a:pt x="21513" y="6395"/>
                </a:lnTo>
                <a:lnTo>
                  <a:pt x="16314" y="8606"/>
                </a:lnTo>
                <a:lnTo>
                  <a:pt x="11474" y="10757"/>
                </a:lnTo>
                <a:lnTo>
                  <a:pt x="6693" y="12968"/>
                </a:lnTo>
                <a:lnTo>
                  <a:pt x="5020" y="13685"/>
                </a:lnTo>
                <a:lnTo>
                  <a:pt x="3347" y="14402"/>
                </a:lnTo>
                <a:lnTo>
                  <a:pt x="2570" y="14760"/>
                </a:lnTo>
                <a:lnTo>
                  <a:pt x="1793" y="15179"/>
                </a:lnTo>
                <a:lnTo>
                  <a:pt x="1076" y="15657"/>
                </a:lnTo>
                <a:lnTo>
                  <a:pt x="479" y="16135"/>
                </a:lnTo>
                <a:lnTo>
                  <a:pt x="419" y="15956"/>
                </a:lnTo>
                <a:lnTo>
                  <a:pt x="359" y="15776"/>
                </a:lnTo>
                <a:lnTo>
                  <a:pt x="240" y="15717"/>
                </a:lnTo>
                <a:lnTo>
                  <a:pt x="61" y="15657"/>
                </a:lnTo>
                <a:lnTo>
                  <a:pt x="1" y="15836"/>
                </a:lnTo>
                <a:lnTo>
                  <a:pt x="1" y="16015"/>
                </a:lnTo>
                <a:lnTo>
                  <a:pt x="61" y="16374"/>
                </a:lnTo>
                <a:lnTo>
                  <a:pt x="180" y="16732"/>
                </a:lnTo>
                <a:lnTo>
                  <a:pt x="539" y="17629"/>
                </a:lnTo>
                <a:lnTo>
                  <a:pt x="1076" y="18704"/>
                </a:lnTo>
                <a:lnTo>
                  <a:pt x="2152" y="20676"/>
                </a:lnTo>
                <a:lnTo>
                  <a:pt x="2869" y="21812"/>
                </a:lnTo>
                <a:lnTo>
                  <a:pt x="3467" y="22648"/>
                </a:lnTo>
                <a:lnTo>
                  <a:pt x="4124" y="23365"/>
                </a:lnTo>
                <a:lnTo>
                  <a:pt x="4841" y="23963"/>
                </a:lnTo>
                <a:lnTo>
                  <a:pt x="5558" y="24560"/>
                </a:lnTo>
                <a:lnTo>
                  <a:pt x="6395" y="25098"/>
                </a:lnTo>
                <a:lnTo>
                  <a:pt x="7231" y="25576"/>
                </a:lnTo>
                <a:lnTo>
                  <a:pt x="8068" y="26054"/>
                </a:lnTo>
                <a:lnTo>
                  <a:pt x="8964" y="26472"/>
                </a:lnTo>
                <a:lnTo>
                  <a:pt x="10996" y="27249"/>
                </a:lnTo>
                <a:lnTo>
                  <a:pt x="12071" y="27548"/>
                </a:lnTo>
                <a:lnTo>
                  <a:pt x="13087" y="27847"/>
                </a:lnTo>
                <a:lnTo>
                  <a:pt x="14103" y="28146"/>
                </a:lnTo>
                <a:lnTo>
                  <a:pt x="15179" y="28325"/>
                </a:lnTo>
                <a:lnTo>
                  <a:pt x="16195" y="28504"/>
                </a:lnTo>
                <a:lnTo>
                  <a:pt x="17270" y="28624"/>
                </a:lnTo>
                <a:lnTo>
                  <a:pt x="18346" y="28683"/>
                </a:lnTo>
                <a:lnTo>
                  <a:pt x="19362" y="28683"/>
                </a:lnTo>
                <a:lnTo>
                  <a:pt x="20437" y="28624"/>
                </a:lnTo>
                <a:lnTo>
                  <a:pt x="21453" y="28504"/>
                </a:lnTo>
                <a:lnTo>
                  <a:pt x="22529" y="28265"/>
                </a:lnTo>
                <a:lnTo>
                  <a:pt x="23544" y="28026"/>
                </a:lnTo>
                <a:lnTo>
                  <a:pt x="24620" y="27668"/>
                </a:lnTo>
                <a:lnTo>
                  <a:pt x="25636" y="27249"/>
                </a:lnTo>
                <a:lnTo>
                  <a:pt x="27309" y="26413"/>
                </a:lnTo>
                <a:lnTo>
                  <a:pt x="28982" y="25457"/>
                </a:lnTo>
                <a:lnTo>
                  <a:pt x="30655" y="24321"/>
                </a:lnTo>
                <a:lnTo>
                  <a:pt x="31432" y="23724"/>
                </a:lnTo>
                <a:lnTo>
                  <a:pt x="32209" y="23126"/>
                </a:lnTo>
                <a:lnTo>
                  <a:pt x="32926" y="22469"/>
                </a:lnTo>
                <a:lnTo>
                  <a:pt x="33643" y="21812"/>
                </a:lnTo>
                <a:lnTo>
                  <a:pt x="34300" y="21095"/>
                </a:lnTo>
                <a:lnTo>
                  <a:pt x="34958" y="20377"/>
                </a:lnTo>
                <a:lnTo>
                  <a:pt x="35555" y="19601"/>
                </a:lnTo>
                <a:lnTo>
                  <a:pt x="36093" y="18824"/>
                </a:lnTo>
                <a:lnTo>
                  <a:pt x="36571" y="17987"/>
                </a:lnTo>
                <a:lnTo>
                  <a:pt x="37049" y="17151"/>
                </a:lnTo>
                <a:lnTo>
                  <a:pt x="37467" y="16135"/>
                </a:lnTo>
                <a:lnTo>
                  <a:pt x="37826" y="15059"/>
                </a:lnTo>
                <a:lnTo>
                  <a:pt x="38065" y="13984"/>
                </a:lnTo>
                <a:lnTo>
                  <a:pt x="38244" y="12968"/>
                </a:lnTo>
                <a:lnTo>
                  <a:pt x="38304" y="11892"/>
                </a:lnTo>
                <a:lnTo>
                  <a:pt x="38304" y="10757"/>
                </a:lnTo>
                <a:lnTo>
                  <a:pt x="38244" y="9681"/>
                </a:lnTo>
                <a:lnTo>
                  <a:pt x="38125" y="8606"/>
                </a:lnTo>
                <a:lnTo>
                  <a:pt x="37945" y="7530"/>
                </a:lnTo>
                <a:lnTo>
                  <a:pt x="37706" y="6454"/>
                </a:lnTo>
                <a:lnTo>
                  <a:pt x="37408" y="5379"/>
                </a:lnTo>
                <a:lnTo>
                  <a:pt x="37109" y="4363"/>
                </a:lnTo>
                <a:lnTo>
                  <a:pt x="36332" y="2272"/>
                </a:lnTo>
                <a:lnTo>
                  <a:pt x="35555" y="300"/>
                </a:lnTo>
                <a:lnTo>
                  <a:pt x="35436" y="61"/>
                </a:lnTo>
                <a:lnTo>
                  <a:pt x="3525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41" name="Google Shape;141;p5"/>
          <p:cNvSpPr/>
          <p:nvPr/>
        </p:nvSpPr>
        <p:spPr>
          <a:xfrm rot="-9290062">
            <a:off x="10444739" y="2269410"/>
            <a:ext cx="971227" cy="1139187"/>
          </a:xfrm>
          <a:custGeom>
            <a:avLst/>
            <a:gdLst/>
            <a:ahLst/>
            <a:cxnLst/>
            <a:rect l="l" t="t" r="r" b="b"/>
            <a:pathLst>
              <a:path w="34779" h="38244" extrusionOk="0">
                <a:moveTo>
                  <a:pt x="20975" y="9322"/>
                </a:moveTo>
                <a:lnTo>
                  <a:pt x="20855" y="9382"/>
                </a:lnTo>
                <a:lnTo>
                  <a:pt x="20258" y="9920"/>
                </a:lnTo>
                <a:lnTo>
                  <a:pt x="19839" y="10338"/>
                </a:lnTo>
                <a:lnTo>
                  <a:pt x="19421" y="10816"/>
                </a:lnTo>
                <a:lnTo>
                  <a:pt x="19122" y="11294"/>
                </a:lnTo>
                <a:lnTo>
                  <a:pt x="19003" y="11533"/>
                </a:lnTo>
                <a:lnTo>
                  <a:pt x="18943" y="11712"/>
                </a:lnTo>
                <a:lnTo>
                  <a:pt x="18943" y="11892"/>
                </a:lnTo>
                <a:lnTo>
                  <a:pt x="19003" y="12011"/>
                </a:lnTo>
                <a:lnTo>
                  <a:pt x="19182" y="12071"/>
                </a:lnTo>
                <a:lnTo>
                  <a:pt x="19421" y="12131"/>
                </a:lnTo>
                <a:lnTo>
                  <a:pt x="19541" y="12071"/>
                </a:lnTo>
                <a:lnTo>
                  <a:pt x="19720" y="11952"/>
                </a:lnTo>
                <a:lnTo>
                  <a:pt x="20019" y="11593"/>
                </a:lnTo>
                <a:lnTo>
                  <a:pt x="20497" y="10816"/>
                </a:lnTo>
                <a:lnTo>
                  <a:pt x="20676" y="10517"/>
                </a:lnTo>
                <a:lnTo>
                  <a:pt x="20915" y="9980"/>
                </a:lnTo>
                <a:lnTo>
                  <a:pt x="20975" y="9681"/>
                </a:lnTo>
                <a:lnTo>
                  <a:pt x="21034" y="9442"/>
                </a:lnTo>
                <a:lnTo>
                  <a:pt x="21034" y="9382"/>
                </a:lnTo>
                <a:lnTo>
                  <a:pt x="20975" y="9322"/>
                </a:lnTo>
                <a:close/>
                <a:moveTo>
                  <a:pt x="23245" y="15238"/>
                </a:moveTo>
                <a:lnTo>
                  <a:pt x="22827" y="15298"/>
                </a:lnTo>
                <a:lnTo>
                  <a:pt x="22708" y="15358"/>
                </a:lnTo>
                <a:lnTo>
                  <a:pt x="22588" y="15477"/>
                </a:lnTo>
                <a:lnTo>
                  <a:pt x="22588" y="15656"/>
                </a:lnTo>
                <a:lnTo>
                  <a:pt x="22708" y="15836"/>
                </a:lnTo>
                <a:lnTo>
                  <a:pt x="22827" y="15955"/>
                </a:lnTo>
                <a:lnTo>
                  <a:pt x="23126" y="16075"/>
                </a:lnTo>
                <a:lnTo>
                  <a:pt x="23843" y="16254"/>
                </a:lnTo>
                <a:lnTo>
                  <a:pt x="24560" y="16373"/>
                </a:lnTo>
                <a:lnTo>
                  <a:pt x="25277" y="16373"/>
                </a:lnTo>
                <a:lnTo>
                  <a:pt x="25755" y="16254"/>
                </a:lnTo>
                <a:lnTo>
                  <a:pt x="25934" y="16134"/>
                </a:lnTo>
                <a:lnTo>
                  <a:pt x="26054" y="16075"/>
                </a:lnTo>
                <a:lnTo>
                  <a:pt x="26054" y="16015"/>
                </a:lnTo>
                <a:lnTo>
                  <a:pt x="26054" y="15895"/>
                </a:lnTo>
                <a:lnTo>
                  <a:pt x="25815" y="15776"/>
                </a:lnTo>
                <a:lnTo>
                  <a:pt x="25038" y="15537"/>
                </a:lnTo>
                <a:lnTo>
                  <a:pt x="24440" y="15417"/>
                </a:lnTo>
                <a:lnTo>
                  <a:pt x="23843" y="15298"/>
                </a:lnTo>
                <a:lnTo>
                  <a:pt x="23245" y="15238"/>
                </a:lnTo>
                <a:close/>
                <a:moveTo>
                  <a:pt x="16792" y="18166"/>
                </a:moveTo>
                <a:lnTo>
                  <a:pt x="16553" y="18226"/>
                </a:lnTo>
                <a:lnTo>
                  <a:pt x="16075" y="18465"/>
                </a:lnTo>
                <a:lnTo>
                  <a:pt x="15776" y="18644"/>
                </a:lnTo>
                <a:lnTo>
                  <a:pt x="15358" y="19122"/>
                </a:lnTo>
                <a:lnTo>
                  <a:pt x="14939" y="19779"/>
                </a:lnTo>
                <a:lnTo>
                  <a:pt x="14760" y="20138"/>
                </a:lnTo>
                <a:lnTo>
                  <a:pt x="14641" y="20496"/>
                </a:lnTo>
                <a:lnTo>
                  <a:pt x="14641" y="20795"/>
                </a:lnTo>
                <a:lnTo>
                  <a:pt x="14641" y="20915"/>
                </a:lnTo>
                <a:lnTo>
                  <a:pt x="14700" y="21034"/>
                </a:lnTo>
                <a:lnTo>
                  <a:pt x="14820" y="21094"/>
                </a:lnTo>
                <a:lnTo>
                  <a:pt x="14939" y="21094"/>
                </a:lnTo>
                <a:lnTo>
                  <a:pt x="15059" y="21034"/>
                </a:lnTo>
                <a:lnTo>
                  <a:pt x="15238" y="20915"/>
                </a:lnTo>
                <a:lnTo>
                  <a:pt x="15537" y="20616"/>
                </a:lnTo>
                <a:lnTo>
                  <a:pt x="15895" y="20138"/>
                </a:lnTo>
                <a:lnTo>
                  <a:pt x="16553" y="19122"/>
                </a:lnTo>
                <a:lnTo>
                  <a:pt x="16971" y="18405"/>
                </a:lnTo>
                <a:lnTo>
                  <a:pt x="17031" y="18226"/>
                </a:lnTo>
                <a:lnTo>
                  <a:pt x="17031" y="18166"/>
                </a:lnTo>
                <a:close/>
                <a:moveTo>
                  <a:pt x="23365" y="22110"/>
                </a:moveTo>
                <a:lnTo>
                  <a:pt x="23245" y="22229"/>
                </a:lnTo>
                <a:lnTo>
                  <a:pt x="23245" y="22409"/>
                </a:lnTo>
                <a:lnTo>
                  <a:pt x="23245" y="22707"/>
                </a:lnTo>
                <a:lnTo>
                  <a:pt x="23245" y="22946"/>
                </a:lnTo>
                <a:lnTo>
                  <a:pt x="23305" y="23185"/>
                </a:lnTo>
                <a:lnTo>
                  <a:pt x="23425" y="23305"/>
                </a:lnTo>
                <a:lnTo>
                  <a:pt x="23544" y="23484"/>
                </a:lnTo>
                <a:lnTo>
                  <a:pt x="23783" y="23604"/>
                </a:lnTo>
                <a:lnTo>
                  <a:pt x="24261" y="23843"/>
                </a:lnTo>
                <a:lnTo>
                  <a:pt x="24560" y="23962"/>
                </a:lnTo>
                <a:lnTo>
                  <a:pt x="25098" y="23962"/>
                </a:lnTo>
                <a:lnTo>
                  <a:pt x="25337" y="23843"/>
                </a:lnTo>
                <a:lnTo>
                  <a:pt x="25516" y="23664"/>
                </a:lnTo>
                <a:lnTo>
                  <a:pt x="25695" y="23544"/>
                </a:lnTo>
                <a:lnTo>
                  <a:pt x="25755" y="23425"/>
                </a:lnTo>
                <a:lnTo>
                  <a:pt x="25695" y="23305"/>
                </a:lnTo>
                <a:lnTo>
                  <a:pt x="25636" y="23185"/>
                </a:lnTo>
                <a:lnTo>
                  <a:pt x="25516" y="23066"/>
                </a:lnTo>
                <a:lnTo>
                  <a:pt x="25217" y="22827"/>
                </a:lnTo>
                <a:lnTo>
                  <a:pt x="24321" y="22528"/>
                </a:lnTo>
                <a:lnTo>
                  <a:pt x="23962" y="22409"/>
                </a:lnTo>
                <a:lnTo>
                  <a:pt x="23723" y="22289"/>
                </a:lnTo>
                <a:lnTo>
                  <a:pt x="23484" y="22110"/>
                </a:lnTo>
                <a:close/>
                <a:moveTo>
                  <a:pt x="9024" y="23783"/>
                </a:moveTo>
                <a:lnTo>
                  <a:pt x="8486" y="24142"/>
                </a:lnTo>
                <a:lnTo>
                  <a:pt x="8068" y="24440"/>
                </a:lnTo>
                <a:lnTo>
                  <a:pt x="7709" y="24799"/>
                </a:lnTo>
                <a:lnTo>
                  <a:pt x="7410" y="25157"/>
                </a:lnTo>
                <a:lnTo>
                  <a:pt x="7291" y="25337"/>
                </a:lnTo>
                <a:lnTo>
                  <a:pt x="7291" y="25516"/>
                </a:lnTo>
                <a:lnTo>
                  <a:pt x="7291" y="25635"/>
                </a:lnTo>
                <a:lnTo>
                  <a:pt x="7350" y="25755"/>
                </a:lnTo>
                <a:lnTo>
                  <a:pt x="7470" y="25874"/>
                </a:lnTo>
                <a:lnTo>
                  <a:pt x="7709" y="25934"/>
                </a:lnTo>
                <a:lnTo>
                  <a:pt x="7888" y="25934"/>
                </a:lnTo>
                <a:lnTo>
                  <a:pt x="8068" y="25874"/>
                </a:lnTo>
                <a:lnTo>
                  <a:pt x="8247" y="25815"/>
                </a:lnTo>
                <a:lnTo>
                  <a:pt x="8426" y="25635"/>
                </a:lnTo>
                <a:lnTo>
                  <a:pt x="8725" y="25277"/>
                </a:lnTo>
                <a:lnTo>
                  <a:pt x="8964" y="24859"/>
                </a:lnTo>
                <a:lnTo>
                  <a:pt x="9083" y="24440"/>
                </a:lnTo>
                <a:lnTo>
                  <a:pt x="9203" y="24082"/>
                </a:lnTo>
                <a:lnTo>
                  <a:pt x="9143" y="23843"/>
                </a:lnTo>
                <a:lnTo>
                  <a:pt x="9143" y="23783"/>
                </a:lnTo>
                <a:close/>
                <a:moveTo>
                  <a:pt x="17330" y="27129"/>
                </a:moveTo>
                <a:lnTo>
                  <a:pt x="17210" y="27189"/>
                </a:lnTo>
                <a:lnTo>
                  <a:pt x="16852" y="27368"/>
                </a:lnTo>
                <a:lnTo>
                  <a:pt x="16553" y="27607"/>
                </a:lnTo>
                <a:lnTo>
                  <a:pt x="16314" y="27966"/>
                </a:lnTo>
                <a:lnTo>
                  <a:pt x="16134" y="28324"/>
                </a:lnTo>
                <a:lnTo>
                  <a:pt x="16075" y="28623"/>
                </a:lnTo>
                <a:lnTo>
                  <a:pt x="16075" y="28743"/>
                </a:lnTo>
                <a:lnTo>
                  <a:pt x="16134" y="28802"/>
                </a:lnTo>
                <a:lnTo>
                  <a:pt x="16314" y="28862"/>
                </a:lnTo>
                <a:lnTo>
                  <a:pt x="16493" y="28862"/>
                </a:lnTo>
                <a:lnTo>
                  <a:pt x="16672" y="28802"/>
                </a:lnTo>
                <a:lnTo>
                  <a:pt x="16911" y="28623"/>
                </a:lnTo>
                <a:lnTo>
                  <a:pt x="17150" y="28384"/>
                </a:lnTo>
                <a:lnTo>
                  <a:pt x="17389" y="28145"/>
                </a:lnTo>
                <a:lnTo>
                  <a:pt x="17569" y="27846"/>
                </a:lnTo>
                <a:lnTo>
                  <a:pt x="17688" y="27607"/>
                </a:lnTo>
                <a:lnTo>
                  <a:pt x="17688" y="27428"/>
                </a:lnTo>
                <a:lnTo>
                  <a:pt x="17688" y="27368"/>
                </a:lnTo>
                <a:lnTo>
                  <a:pt x="17628" y="27249"/>
                </a:lnTo>
                <a:lnTo>
                  <a:pt x="17509" y="27189"/>
                </a:lnTo>
                <a:lnTo>
                  <a:pt x="17330" y="27129"/>
                </a:lnTo>
                <a:close/>
                <a:moveTo>
                  <a:pt x="27548" y="27548"/>
                </a:moveTo>
                <a:lnTo>
                  <a:pt x="27368" y="27607"/>
                </a:lnTo>
                <a:lnTo>
                  <a:pt x="27249" y="27727"/>
                </a:lnTo>
                <a:lnTo>
                  <a:pt x="27189" y="27906"/>
                </a:lnTo>
                <a:lnTo>
                  <a:pt x="27189" y="28026"/>
                </a:lnTo>
                <a:lnTo>
                  <a:pt x="27189" y="28205"/>
                </a:lnTo>
                <a:lnTo>
                  <a:pt x="27309" y="28563"/>
                </a:lnTo>
                <a:lnTo>
                  <a:pt x="27607" y="28922"/>
                </a:lnTo>
                <a:lnTo>
                  <a:pt x="27787" y="29041"/>
                </a:lnTo>
                <a:lnTo>
                  <a:pt x="28026" y="29161"/>
                </a:lnTo>
                <a:lnTo>
                  <a:pt x="28205" y="29221"/>
                </a:lnTo>
                <a:lnTo>
                  <a:pt x="28444" y="29281"/>
                </a:lnTo>
                <a:lnTo>
                  <a:pt x="28683" y="29221"/>
                </a:lnTo>
                <a:lnTo>
                  <a:pt x="28922" y="29161"/>
                </a:lnTo>
                <a:lnTo>
                  <a:pt x="29101" y="29041"/>
                </a:lnTo>
                <a:lnTo>
                  <a:pt x="29221" y="28922"/>
                </a:lnTo>
                <a:lnTo>
                  <a:pt x="29281" y="28802"/>
                </a:lnTo>
                <a:lnTo>
                  <a:pt x="29281" y="28683"/>
                </a:lnTo>
                <a:lnTo>
                  <a:pt x="29161" y="28384"/>
                </a:lnTo>
                <a:lnTo>
                  <a:pt x="28982" y="28145"/>
                </a:lnTo>
                <a:lnTo>
                  <a:pt x="28803" y="28145"/>
                </a:lnTo>
                <a:lnTo>
                  <a:pt x="28325" y="27906"/>
                </a:lnTo>
                <a:lnTo>
                  <a:pt x="27847" y="27667"/>
                </a:lnTo>
                <a:lnTo>
                  <a:pt x="27727" y="27548"/>
                </a:lnTo>
                <a:close/>
                <a:moveTo>
                  <a:pt x="23058" y="974"/>
                </a:moveTo>
                <a:lnTo>
                  <a:pt x="23126" y="1196"/>
                </a:lnTo>
                <a:lnTo>
                  <a:pt x="23544" y="2211"/>
                </a:lnTo>
                <a:lnTo>
                  <a:pt x="24082" y="3347"/>
                </a:lnTo>
                <a:lnTo>
                  <a:pt x="25217" y="5558"/>
                </a:lnTo>
                <a:lnTo>
                  <a:pt x="25875" y="6932"/>
                </a:lnTo>
                <a:lnTo>
                  <a:pt x="27368" y="10697"/>
                </a:lnTo>
                <a:lnTo>
                  <a:pt x="28803" y="14521"/>
                </a:lnTo>
                <a:lnTo>
                  <a:pt x="30177" y="18345"/>
                </a:lnTo>
                <a:lnTo>
                  <a:pt x="30834" y="20257"/>
                </a:lnTo>
                <a:lnTo>
                  <a:pt x="31372" y="22229"/>
                </a:lnTo>
                <a:lnTo>
                  <a:pt x="31850" y="24440"/>
                </a:lnTo>
                <a:lnTo>
                  <a:pt x="32268" y="26651"/>
                </a:lnTo>
                <a:lnTo>
                  <a:pt x="32567" y="28504"/>
                </a:lnTo>
                <a:lnTo>
                  <a:pt x="32627" y="29101"/>
                </a:lnTo>
                <a:lnTo>
                  <a:pt x="32627" y="29340"/>
                </a:lnTo>
                <a:lnTo>
                  <a:pt x="32627" y="29460"/>
                </a:lnTo>
                <a:lnTo>
                  <a:pt x="32507" y="29639"/>
                </a:lnTo>
                <a:lnTo>
                  <a:pt x="32388" y="29759"/>
                </a:lnTo>
                <a:lnTo>
                  <a:pt x="31970" y="30117"/>
                </a:lnTo>
                <a:lnTo>
                  <a:pt x="31312" y="30535"/>
                </a:lnTo>
                <a:lnTo>
                  <a:pt x="30655" y="30954"/>
                </a:lnTo>
                <a:lnTo>
                  <a:pt x="29878" y="31252"/>
                </a:lnTo>
                <a:lnTo>
                  <a:pt x="29101" y="31432"/>
                </a:lnTo>
                <a:lnTo>
                  <a:pt x="28265" y="31611"/>
                </a:lnTo>
                <a:lnTo>
                  <a:pt x="27428" y="31730"/>
                </a:lnTo>
                <a:lnTo>
                  <a:pt x="26532" y="31790"/>
                </a:lnTo>
                <a:lnTo>
                  <a:pt x="25695" y="31850"/>
                </a:lnTo>
                <a:lnTo>
                  <a:pt x="23903" y="31790"/>
                </a:lnTo>
                <a:lnTo>
                  <a:pt x="22170" y="31611"/>
                </a:lnTo>
                <a:lnTo>
                  <a:pt x="19003" y="31252"/>
                </a:lnTo>
                <a:lnTo>
                  <a:pt x="16971" y="30954"/>
                </a:lnTo>
                <a:lnTo>
                  <a:pt x="14999" y="30655"/>
                </a:lnTo>
                <a:lnTo>
                  <a:pt x="13027" y="30237"/>
                </a:lnTo>
                <a:lnTo>
                  <a:pt x="11055" y="29759"/>
                </a:lnTo>
                <a:lnTo>
                  <a:pt x="10099" y="29460"/>
                </a:lnTo>
                <a:lnTo>
                  <a:pt x="9143" y="29161"/>
                </a:lnTo>
                <a:lnTo>
                  <a:pt x="7291" y="28384"/>
                </a:lnTo>
                <a:lnTo>
                  <a:pt x="6335" y="28026"/>
                </a:lnTo>
                <a:lnTo>
                  <a:pt x="5438" y="27727"/>
                </a:lnTo>
                <a:lnTo>
                  <a:pt x="4482" y="27428"/>
                </a:lnTo>
                <a:lnTo>
                  <a:pt x="3526" y="27249"/>
                </a:lnTo>
                <a:lnTo>
                  <a:pt x="8605" y="20616"/>
                </a:lnTo>
                <a:lnTo>
                  <a:pt x="13685" y="13983"/>
                </a:lnTo>
                <a:lnTo>
                  <a:pt x="15597" y="11473"/>
                </a:lnTo>
                <a:lnTo>
                  <a:pt x="18883" y="7171"/>
                </a:lnTo>
                <a:lnTo>
                  <a:pt x="20556" y="4900"/>
                </a:lnTo>
                <a:lnTo>
                  <a:pt x="21931" y="2928"/>
                </a:lnTo>
                <a:lnTo>
                  <a:pt x="22409" y="2152"/>
                </a:lnTo>
                <a:lnTo>
                  <a:pt x="22827" y="1494"/>
                </a:lnTo>
                <a:lnTo>
                  <a:pt x="23006" y="1076"/>
                </a:lnTo>
                <a:lnTo>
                  <a:pt x="23058" y="974"/>
                </a:lnTo>
                <a:close/>
                <a:moveTo>
                  <a:pt x="3168" y="27727"/>
                </a:moveTo>
                <a:lnTo>
                  <a:pt x="3825" y="28324"/>
                </a:lnTo>
                <a:lnTo>
                  <a:pt x="4602" y="28802"/>
                </a:lnTo>
                <a:lnTo>
                  <a:pt x="5438" y="29161"/>
                </a:lnTo>
                <a:lnTo>
                  <a:pt x="6335" y="29520"/>
                </a:lnTo>
                <a:lnTo>
                  <a:pt x="7291" y="29878"/>
                </a:lnTo>
                <a:lnTo>
                  <a:pt x="8187" y="30117"/>
                </a:lnTo>
                <a:lnTo>
                  <a:pt x="9920" y="30595"/>
                </a:lnTo>
                <a:lnTo>
                  <a:pt x="12071" y="31193"/>
                </a:lnTo>
                <a:lnTo>
                  <a:pt x="14222" y="31671"/>
                </a:lnTo>
                <a:lnTo>
                  <a:pt x="16373" y="32029"/>
                </a:lnTo>
                <a:lnTo>
                  <a:pt x="18584" y="32328"/>
                </a:lnTo>
                <a:lnTo>
                  <a:pt x="20377" y="32567"/>
                </a:lnTo>
                <a:lnTo>
                  <a:pt x="22230" y="32746"/>
                </a:lnTo>
                <a:lnTo>
                  <a:pt x="24082" y="32806"/>
                </a:lnTo>
                <a:lnTo>
                  <a:pt x="25934" y="32806"/>
                </a:lnTo>
                <a:lnTo>
                  <a:pt x="26831" y="32746"/>
                </a:lnTo>
                <a:lnTo>
                  <a:pt x="27787" y="32627"/>
                </a:lnTo>
                <a:lnTo>
                  <a:pt x="28683" y="32507"/>
                </a:lnTo>
                <a:lnTo>
                  <a:pt x="29579" y="32268"/>
                </a:lnTo>
                <a:lnTo>
                  <a:pt x="30416" y="32029"/>
                </a:lnTo>
                <a:lnTo>
                  <a:pt x="31253" y="31671"/>
                </a:lnTo>
                <a:lnTo>
                  <a:pt x="32089" y="31312"/>
                </a:lnTo>
                <a:lnTo>
                  <a:pt x="32866" y="30834"/>
                </a:lnTo>
                <a:lnTo>
                  <a:pt x="33045" y="32029"/>
                </a:lnTo>
                <a:lnTo>
                  <a:pt x="33165" y="32388"/>
                </a:lnTo>
                <a:lnTo>
                  <a:pt x="33165" y="32567"/>
                </a:lnTo>
                <a:lnTo>
                  <a:pt x="33105" y="32627"/>
                </a:lnTo>
                <a:lnTo>
                  <a:pt x="32985" y="32746"/>
                </a:lnTo>
                <a:lnTo>
                  <a:pt x="32866" y="32806"/>
                </a:lnTo>
                <a:lnTo>
                  <a:pt x="32448" y="32806"/>
                </a:lnTo>
                <a:lnTo>
                  <a:pt x="32209" y="32985"/>
                </a:lnTo>
                <a:lnTo>
                  <a:pt x="31850" y="33105"/>
                </a:lnTo>
                <a:lnTo>
                  <a:pt x="31133" y="33284"/>
                </a:lnTo>
                <a:lnTo>
                  <a:pt x="29759" y="33583"/>
                </a:lnTo>
                <a:lnTo>
                  <a:pt x="28026" y="33762"/>
                </a:lnTo>
                <a:lnTo>
                  <a:pt x="26233" y="33882"/>
                </a:lnTo>
                <a:lnTo>
                  <a:pt x="24500" y="33882"/>
                </a:lnTo>
                <a:lnTo>
                  <a:pt x="22708" y="33762"/>
                </a:lnTo>
                <a:lnTo>
                  <a:pt x="20915" y="33643"/>
                </a:lnTo>
                <a:lnTo>
                  <a:pt x="19182" y="33463"/>
                </a:lnTo>
                <a:lnTo>
                  <a:pt x="15716" y="33045"/>
                </a:lnTo>
                <a:lnTo>
                  <a:pt x="13924" y="32746"/>
                </a:lnTo>
                <a:lnTo>
                  <a:pt x="12191" y="32388"/>
                </a:lnTo>
                <a:lnTo>
                  <a:pt x="10517" y="31969"/>
                </a:lnTo>
                <a:lnTo>
                  <a:pt x="8844" y="31432"/>
                </a:lnTo>
                <a:lnTo>
                  <a:pt x="7231" y="30834"/>
                </a:lnTo>
                <a:lnTo>
                  <a:pt x="5618" y="30237"/>
                </a:lnTo>
                <a:lnTo>
                  <a:pt x="2331" y="28802"/>
                </a:lnTo>
                <a:lnTo>
                  <a:pt x="3168" y="27727"/>
                </a:lnTo>
                <a:close/>
                <a:moveTo>
                  <a:pt x="22887" y="0"/>
                </a:moveTo>
                <a:lnTo>
                  <a:pt x="22887" y="60"/>
                </a:lnTo>
                <a:lnTo>
                  <a:pt x="22827" y="180"/>
                </a:lnTo>
                <a:lnTo>
                  <a:pt x="22887" y="419"/>
                </a:lnTo>
                <a:lnTo>
                  <a:pt x="23030" y="885"/>
                </a:lnTo>
                <a:lnTo>
                  <a:pt x="23006" y="837"/>
                </a:lnTo>
                <a:lnTo>
                  <a:pt x="22827" y="1016"/>
                </a:lnTo>
                <a:lnTo>
                  <a:pt x="22349" y="1554"/>
                </a:lnTo>
                <a:lnTo>
                  <a:pt x="20676" y="3646"/>
                </a:lnTo>
                <a:lnTo>
                  <a:pt x="15597" y="10039"/>
                </a:lnTo>
                <a:lnTo>
                  <a:pt x="10278" y="16851"/>
                </a:lnTo>
                <a:lnTo>
                  <a:pt x="7291" y="20676"/>
                </a:lnTo>
                <a:lnTo>
                  <a:pt x="3526" y="25635"/>
                </a:lnTo>
                <a:lnTo>
                  <a:pt x="2690" y="26711"/>
                </a:lnTo>
                <a:lnTo>
                  <a:pt x="1435" y="28145"/>
                </a:lnTo>
                <a:lnTo>
                  <a:pt x="837" y="28922"/>
                </a:lnTo>
                <a:lnTo>
                  <a:pt x="359" y="29639"/>
                </a:lnTo>
                <a:lnTo>
                  <a:pt x="180" y="29998"/>
                </a:lnTo>
                <a:lnTo>
                  <a:pt x="60" y="30296"/>
                </a:lnTo>
                <a:lnTo>
                  <a:pt x="1" y="30595"/>
                </a:lnTo>
                <a:lnTo>
                  <a:pt x="1" y="30834"/>
                </a:lnTo>
                <a:lnTo>
                  <a:pt x="60" y="31013"/>
                </a:lnTo>
                <a:lnTo>
                  <a:pt x="180" y="31252"/>
                </a:lnTo>
                <a:lnTo>
                  <a:pt x="538" y="31671"/>
                </a:lnTo>
                <a:lnTo>
                  <a:pt x="1016" y="32089"/>
                </a:lnTo>
                <a:lnTo>
                  <a:pt x="1554" y="32507"/>
                </a:lnTo>
                <a:lnTo>
                  <a:pt x="2749" y="33284"/>
                </a:lnTo>
                <a:lnTo>
                  <a:pt x="3646" y="33822"/>
                </a:lnTo>
                <a:lnTo>
                  <a:pt x="4721" y="34479"/>
                </a:lnTo>
                <a:lnTo>
                  <a:pt x="5797" y="35077"/>
                </a:lnTo>
                <a:lnTo>
                  <a:pt x="6932" y="35615"/>
                </a:lnTo>
                <a:lnTo>
                  <a:pt x="8127" y="36093"/>
                </a:lnTo>
                <a:lnTo>
                  <a:pt x="9322" y="36511"/>
                </a:lnTo>
                <a:lnTo>
                  <a:pt x="10517" y="36869"/>
                </a:lnTo>
                <a:lnTo>
                  <a:pt x="11713" y="37168"/>
                </a:lnTo>
                <a:lnTo>
                  <a:pt x="12908" y="37467"/>
                </a:lnTo>
                <a:lnTo>
                  <a:pt x="14163" y="37706"/>
                </a:lnTo>
                <a:lnTo>
                  <a:pt x="15358" y="37885"/>
                </a:lnTo>
                <a:lnTo>
                  <a:pt x="16613" y="38005"/>
                </a:lnTo>
                <a:lnTo>
                  <a:pt x="17867" y="38124"/>
                </a:lnTo>
                <a:lnTo>
                  <a:pt x="20377" y="38244"/>
                </a:lnTo>
                <a:lnTo>
                  <a:pt x="22887" y="38184"/>
                </a:lnTo>
                <a:lnTo>
                  <a:pt x="25397" y="38124"/>
                </a:lnTo>
                <a:lnTo>
                  <a:pt x="27906" y="37945"/>
                </a:lnTo>
                <a:lnTo>
                  <a:pt x="30296" y="37945"/>
                </a:lnTo>
                <a:lnTo>
                  <a:pt x="30954" y="37885"/>
                </a:lnTo>
                <a:lnTo>
                  <a:pt x="31551" y="37826"/>
                </a:lnTo>
                <a:lnTo>
                  <a:pt x="32089" y="37706"/>
                </a:lnTo>
                <a:lnTo>
                  <a:pt x="32627" y="37586"/>
                </a:lnTo>
                <a:lnTo>
                  <a:pt x="32926" y="37467"/>
                </a:lnTo>
                <a:lnTo>
                  <a:pt x="33224" y="37288"/>
                </a:lnTo>
                <a:lnTo>
                  <a:pt x="33344" y="37228"/>
                </a:lnTo>
                <a:lnTo>
                  <a:pt x="33344" y="37049"/>
                </a:lnTo>
                <a:lnTo>
                  <a:pt x="33344" y="36929"/>
                </a:lnTo>
                <a:lnTo>
                  <a:pt x="33224" y="36690"/>
                </a:lnTo>
                <a:lnTo>
                  <a:pt x="33105" y="36571"/>
                </a:lnTo>
                <a:lnTo>
                  <a:pt x="32866" y="36511"/>
                </a:lnTo>
                <a:lnTo>
                  <a:pt x="32567" y="36451"/>
                </a:lnTo>
                <a:lnTo>
                  <a:pt x="32209" y="36511"/>
                </a:lnTo>
                <a:lnTo>
                  <a:pt x="31073" y="36630"/>
                </a:lnTo>
                <a:lnTo>
                  <a:pt x="28564" y="36869"/>
                </a:lnTo>
                <a:lnTo>
                  <a:pt x="25994" y="37049"/>
                </a:lnTo>
                <a:lnTo>
                  <a:pt x="23484" y="37168"/>
                </a:lnTo>
                <a:lnTo>
                  <a:pt x="20915" y="37168"/>
                </a:lnTo>
                <a:lnTo>
                  <a:pt x="19481" y="37108"/>
                </a:lnTo>
                <a:lnTo>
                  <a:pt x="18106" y="37049"/>
                </a:lnTo>
                <a:lnTo>
                  <a:pt x="16672" y="36929"/>
                </a:lnTo>
                <a:lnTo>
                  <a:pt x="15238" y="36750"/>
                </a:lnTo>
                <a:lnTo>
                  <a:pt x="13864" y="36571"/>
                </a:lnTo>
                <a:lnTo>
                  <a:pt x="12489" y="36272"/>
                </a:lnTo>
                <a:lnTo>
                  <a:pt x="11115" y="35913"/>
                </a:lnTo>
                <a:lnTo>
                  <a:pt x="9741" y="35555"/>
                </a:lnTo>
                <a:lnTo>
                  <a:pt x="8486" y="35077"/>
                </a:lnTo>
                <a:lnTo>
                  <a:pt x="7291" y="34599"/>
                </a:lnTo>
                <a:lnTo>
                  <a:pt x="6096" y="34061"/>
                </a:lnTo>
                <a:lnTo>
                  <a:pt x="4900" y="33404"/>
                </a:lnTo>
                <a:lnTo>
                  <a:pt x="3646" y="32567"/>
                </a:lnTo>
                <a:lnTo>
                  <a:pt x="2451" y="31730"/>
                </a:lnTo>
                <a:lnTo>
                  <a:pt x="1913" y="31312"/>
                </a:lnTo>
                <a:lnTo>
                  <a:pt x="1674" y="31133"/>
                </a:lnTo>
                <a:lnTo>
                  <a:pt x="1494" y="30954"/>
                </a:lnTo>
                <a:lnTo>
                  <a:pt x="1255" y="30476"/>
                </a:lnTo>
                <a:lnTo>
                  <a:pt x="1255" y="30296"/>
                </a:lnTo>
                <a:lnTo>
                  <a:pt x="1315" y="30177"/>
                </a:lnTo>
                <a:lnTo>
                  <a:pt x="1554" y="29818"/>
                </a:lnTo>
                <a:lnTo>
                  <a:pt x="1972" y="29281"/>
                </a:lnTo>
                <a:lnTo>
                  <a:pt x="2749" y="29878"/>
                </a:lnTo>
                <a:lnTo>
                  <a:pt x="3586" y="30416"/>
                </a:lnTo>
                <a:lnTo>
                  <a:pt x="4422" y="30954"/>
                </a:lnTo>
                <a:lnTo>
                  <a:pt x="5259" y="31372"/>
                </a:lnTo>
                <a:lnTo>
                  <a:pt x="6155" y="31790"/>
                </a:lnTo>
                <a:lnTo>
                  <a:pt x="7052" y="32149"/>
                </a:lnTo>
                <a:lnTo>
                  <a:pt x="8008" y="32448"/>
                </a:lnTo>
                <a:lnTo>
                  <a:pt x="8904" y="32746"/>
                </a:lnTo>
                <a:lnTo>
                  <a:pt x="10816" y="33224"/>
                </a:lnTo>
                <a:lnTo>
                  <a:pt x="12788" y="33643"/>
                </a:lnTo>
                <a:lnTo>
                  <a:pt x="14700" y="33941"/>
                </a:lnTo>
                <a:lnTo>
                  <a:pt x="16672" y="34121"/>
                </a:lnTo>
                <a:lnTo>
                  <a:pt x="20676" y="34599"/>
                </a:lnTo>
                <a:lnTo>
                  <a:pt x="22887" y="34838"/>
                </a:lnTo>
                <a:lnTo>
                  <a:pt x="25098" y="34957"/>
                </a:lnTo>
                <a:lnTo>
                  <a:pt x="27249" y="34957"/>
                </a:lnTo>
                <a:lnTo>
                  <a:pt x="28325" y="34838"/>
                </a:lnTo>
                <a:lnTo>
                  <a:pt x="29400" y="34718"/>
                </a:lnTo>
                <a:lnTo>
                  <a:pt x="30416" y="34479"/>
                </a:lnTo>
                <a:lnTo>
                  <a:pt x="31372" y="34240"/>
                </a:lnTo>
                <a:lnTo>
                  <a:pt x="32328" y="33882"/>
                </a:lnTo>
                <a:lnTo>
                  <a:pt x="33224" y="33404"/>
                </a:lnTo>
                <a:lnTo>
                  <a:pt x="33284" y="34300"/>
                </a:lnTo>
                <a:lnTo>
                  <a:pt x="33344" y="35435"/>
                </a:lnTo>
                <a:lnTo>
                  <a:pt x="33404" y="36033"/>
                </a:lnTo>
                <a:lnTo>
                  <a:pt x="33523" y="36571"/>
                </a:lnTo>
                <a:lnTo>
                  <a:pt x="33643" y="37049"/>
                </a:lnTo>
                <a:lnTo>
                  <a:pt x="33762" y="37347"/>
                </a:lnTo>
                <a:lnTo>
                  <a:pt x="34061" y="37586"/>
                </a:lnTo>
                <a:lnTo>
                  <a:pt x="34240" y="37646"/>
                </a:lnTo>
                <a:lnTo>
                  <a:pt x="34420" y="37706"/>
                </a:lnTo>
                <a:lnTo>
                  <a:pt x="34599" y="37706"/>
                </a:lnTo>
                <a:lnTo>
                  <a:pt x="34718" y="37646"/>
                </a:lnTo>
                <a:lnTo>
                  <a:pt x="34778" y="37467"/>
                </a:lnTo>
                <a:lnTo>
                  <a:pt x="34778" y="37228"/>
                </a:lnTo>
                <a:lnTo>
                  <a:pt x="34001" y="31730"/>
                </a:lnTo>
                <a:lnTo>
                  <a:pt x="33822" y="30535"/>
                </a:lnTo>
                <a:lnTo>
                  <a:pt x="33762" y="30296"/>
                </a:lnTo>
                <a:lnTo>
                  <a:pt x="33822" y="30117"/>
                </a:lnTo>
                <a:lnTo>
                  <a:pt x="33882" y="29998"/>
                </a:lnTo>
                <a:lnTo>
                  <a:pt x="34121" y="29878"/>
                </a:lnTo>
                <a:lnTo>
                  <a:pt x="34181" y="29579"/>
                </a:lnTo>
                <a:lnTo>
                  <a:pt x="34181" y="29101"/>
                </a:lnTo>
                <a:lnTo>
                  <a:pt x="34121" y="28922"/>
                </a:lnTo>
                <a:lnTo>
                  <a:pt x="34061" y="28802"/>
                </a:lnTo>
                <a:lnTo>
                  <a:pt x="34001" y="28743"/>
                </a:lnTo>
                <a:lnTo>
                  <a:pt x="33882" y="28743"/>
                </a:lnTo>
                <a:lnTo>
                  <a:pt x="33643" y="28922"/>
                </a:lnTo>
                <a:lnTo>
                  <a:pt x="33284" y="26831"/>
                </a:lnTo>
                <a:lnTo>
                  <a:pt x="32866" y="24799"/>
                </a:lnTo>
                <a:lnTo>
                  <a:pt x="32448" y="22767"/>
                </a:lnTo>
                <a:lnTo>
                  <a:pt x="31910" y="20795"/>
                </a:lnTo>
                <a:lnTo>
                  <a:pt x="31312" y="18823"/>
                </a:lnTo>
                <a:lnTo>
                  <a:pt x="30715" y="16851"/>
                </a:lnTo>
                <a:lnTo>
                  <a:pt x="29998" y="14880"/>
                </a:lnTo>
                <a:lnTo>
                  <a:pt x="29281" y="12908"/>
                </a:lnTo>
                <a:lnTo>
                  <a:pt x="27787" y="9143"/>
                </a:lnTo>
                <a:lnTo>
                  <a:pt x="26353" y="5378"/>
                </a:lnTo>
                <a:lnTo>
                  <a:pt x="25755" y="4243"/>
                </a:lnTo>
                <a:lnTo>
                  <a:pt x="24739" y="2331"/>
                </a:lnTo>
                <a:lnTo>
                  <a:pt x="24142" y="1375"/>
                </a:lnTo>
                <a:lnTo>
                  <a:pt x="23604" y="538"/>
                </a:lnTo>
                <a:lnTo>
                  <a:pt x="23365" y="299"/>
                </a:lnTo>
                <a:lnTo>
                  <a:pt x="23126" y="60"/>
                </a:lnTo>
                <a:lnTo>
                  <a:pt x="23006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42" name="Google Shape;142;p5"/>
          <p:cNvSpPr/>
          <p:nvPr/>
        </p:nvSpPr>
        <p:spPr>
          <a:xfrm rot="5503490">
            <a:off x="8617424" y="5728465"/>
            <a:ext cx="1306627" cy="1099788"/>
          </a:xfrm>
          <a:custGeom>
            <a:avLst/>
            <a:gdLst/>
            <a:ahLst/>
            <a:cxnLst/>
            <a:rect l="l" t="t" r="r" b="b"/>
            <a:pathLst>
              <a:path w="43861" h="39379" extrusionOk="0">
                <a:moveTo>
                  <a:pt x="39917" y="2092"/>
                </a:moveTo>
                <a:lnTo>
                  <a:pt x="40216" y="2331"/>
                </a:lnTo>
                <a:lnTo>
                  <a:pt x="40514" y="2510"/>
                </a:lnTo>
                <a:lnTo>
                  <a:pt x="40873" y="2689"/>
                </a:lnTo>
                <a:lnTo>
                  <a:pt x="41232" y="2809"/>
                </a:lnTo>
                <a:lnTo>
                  <a:pt x="41949" y="2988"/>
                </a:lnTo>
                <a:lnTo>
                  <a:pt x="42725" y="3048"/>
                </a:lnTo>
                <a:lnTo>
                  <a:pt x="42666" y="3586"/>
                </a:lnTo>
                <a:lnTo>
                  <a:pt x="42486" y="4064"/>
                </a:lnTo>
                <a:lnTo>
                  <a:pt x="42188" y="5080"/>
                </a:lnTo>
                <a:lnTo>
                  <a:pt x="41949" y="4960"/>
                </a:lnTo>
                <a:lnTo>
                  <a:pt x="41769" y="4900"/>
                </a:lnTo>
                <a:lnTo>
                  <a:pt x="41650" y="4960"/>
                </a:lnTo>
                <a:lnTo>
                  <a:pt x="41530" y="5080"/>
                </a:lnTo>
                <a:lnTo>
                  <a:pt x="41411" y="5259"/>
                </a:lnTo>
                <a:lnTo>
                  <a:pt x="41351" y="5498"/>
                </a:lnTo>
                <a:lnTo>
                  <a:pt x="41291" y="6036"/>
                </a:lnTo>
                <a:lnTo>
                  <a:pt x="41232" y="6633"/>
                </a:lnTo>
                <a:lnTo>
                  <a:pt x="41232" y="7231"/>
                </a:lnTo>
                <a:lnTo>
                  <a:pt x="41291" y="7888"/>
                </a:lnTo>
                <a:lnTo>
                  <a:pt x="41351" y="10099"/>
                </a:lnTo>
                <a:lnTo>
                  <a:pt x="41411" y="12370"/>
                </a:lnTo>
                <a:lnTo>
                  <a:pt x="41351" y="14760"/>
                </a:lnTo>
                <a:lnTo>
                  <a:pt x="41291" y="15955"/>
                </a:lnTo>
                <a:lnTo>
                  <a:pt x="41172" y="17150"/>
                </a:lnTo>
                <a:lnTo>
                  <a:pt x="41052" y="18345"/>
                </a:lnTo>
                <a:lnTo>
                  <a:pt x="40873" y="19540"/>
                </a:lnTo>
                <a:lnTo>
                  <a:pt x="40634" y="20735"/>
                </a:lnTo>
                <a:lnTo>
                  <a:pt x="40335" y="21871"/>
                </a:lnTo>
                <a:lnTo>
                  <a:pt x="40036" y="22887"/>
                </a:lnTo>
                <a:lnTo>
                  <a:pt x="39738" y="23843"/>
                </a:lnTo>
                <a:lnTo>
                  <a:pt x="39319" y="24739"/>
                </a:lnTo>
                <a:lnTo>
                  <a:pt x="38901" y="25695"/>
                </a:lnTo>
                <a:lnTo>
                  <a:pt x="38423" y="26591"/>
                </a:lnTo>
                <a:lnTo>
                  <a:pt x="37945" y="27488"/>
                </a:lnTo>
                <a:lnTo>
                  <a:pt x="37407" y="28324"/>
                </a:lnTo>
                <a:lnTo>
                  <a:pt x="36810" y="29161"/>
                </a:lnTo>
                <a:lnTo>
                  <a:pt x="36152" y="29938"/>
                </a:lnTo>
                <a:lnTo>
                  <a:pt x="35495" y="30715"/>
                </a:lnTo>
                <a:lnTo>
                  <a:pt x="34838" y="31432"/>
                </a:lnTo>
                <a:lnTo>
                  <a:pt x="34061" y="32149"/>
                </a:lnTo>
                <a:lnTo>
                  <a:pt x="33344" y="32806"/>
                </a:lnTo>
                <a:lnTo>
                  <a:pt x="32507" y="33403"/>
                </a:lnTo>
                <a:lnTo>
                  <a:pt x="31671" y="34001"/>
                </a:lnTo>
                <a:lnTo>
                  <a:pt x="30834" y="34599"/>
                </a:lnTo>
                <a:lnTo>
                  <a:pt x="29878" y="35136"/>
                </a:lnTo>
                <a:lnTo>
                  <a:pt x="28862" y="35674"/>
                </a:lnTo>
                <a:lnTo>
                  <a:pt x="27846" y="36152"/>
                </a:lnTo>
                <a:lnTo>
                  <a:pt x="26830" y="36571"/>
                </a:lnTo>
                <a:lnTo>
                  <a:pt x="25815" y="36929"/>
                </a:lnTo>
                <a:lnTo>
                  <a:pt x="24739" y="37228"/>
                </a:lnTo>
                <a:lnTo>
                  <a:pt x="23663" y="37527"/>
                </a:lnTo>
                <a:lnTo>
                  <a:pt x="22528" y="37706"/>
                </a:lnTo>
                <a:lnTo>
                  <a:pt x="21453" y="37885"/>
                </a:lnTo>
                <a:lnTo>
                  <a:pt x="20317" y="38005"/>
                </a:lnTo>
                <a:lnTo>
                  <a:pt x="19242" y="38064"/>
                </a:lnTo>
                <a:lnTo>
                  <a:pt x="18106" y="38064"/>
                </a:lnTo>
                <a:lnTo>
                  <a:pt x="17031" y="38005"/>
                </a:lnTo>
                <a:lnTo>
                  <a:pt x="15895" y="37945"/>
                </a:lnTo>
                <a:lnTo>
                  <a:pt x="14760" y="37766"/>
                </a:lnTo>
                <a:lnTo>
                  <a:pt x="13684" y="37586"/>
                </a:lnTo>
                <a:lnTo>
                  <a:pt x="12668" y="37347"/>
                </a:lnTo>
                <a:lnTo>
                  <a:pt x="11712" y="37108"/>
                </a:lnTo>
                <a:lnTo>
                  <a:pt x="9740" y="36511"/>
                </a:lnTo>
                <a:lnTo>
                  <a:pt x="7828" y="35794"/>
                </a:lnTo>
                <a:lnTo>
                  <a:pt x="5976" y="34957"/>
                </a:lnTo>
                <a:lnTo>
                  <a:pt x="4542" y="34240"/>
                </a:lnTo>
                <a:lnTo>
                  <a:pt x="3884" y="33822"/>
                </a:lnTo>
                <a:lnTo>
                  <a:pt x="3167" y="33344"/>
                </a:lnTo>
                <a:lnTo>
                  <a:pt x="2570" y="32866"/>
                </a:lnTo>
                <a:lnTo>
                  <a:pt x="2032" y="32268"/>
                </a:lnTo>
                <a:lnTo>
                  <a:pt x="1793" y="31969"/>
                </a:lnTo>
                <a:lnTo>
                  <a:pt x="1614" y="31611"/>
                </a:lnTo>
                <a:lnTo>
                  <a:pt x="1434" y="31252"/>
                </a:lnTo>
                <a:lnTo>
                  <a:pt x="1315" y="30894"/>
                </a:lnTo>
                <a:lnTo>
                  <a:pt x="1554" y="31013"/>
                </a:lnTo>
                <a:lnTo>
                  <a:pt x="1733" y="31073"/>
                </a:lnTo>
                <a:lnTo>
                  <a:pt x="1913" y="31013"/>
                </a:lnTo>
                <a:lnTo>
                  <a:pt x="2032" y="30894"/>
                </a:lnTo>
                <a:lnTo>
                  <a:pt x="2271" y="30535"/>
                </a:lnTo>
                <a:lnTo>
                  <a:pt x="2450" y="30177"/>
                </a:lnTo>
                <a:lnTo>
                  <a:pt x="2869" y="30655"/>
                </a:lnTo>
                <a:lnTo>
                  <a:pt x="3406" y="31133"/>
                </a:lnTo>
                <a:lnTo>
                  <a:pt x="3944" y="31551"/>
                </a:lnTo>
                <a:lnTo>
                  <a:pt x="4542" y="31910"/>
                </a:lnTo>
                <a:lnTo>
                  <a:pt x="5199" y="32268"/>
                </a:lnTo>
                <a:lnTo>
                  <a:pt x="5856" y="32567"/>
                </a:lnTo>
                <a:lnTo>
                  <a:pt x="7231" y="33105"/>
                </a:lnTo>
                <a:lnTo>
                  <a:pt x="8665" y="33583"/>
                </a:lnTo>
                <a:lnTo>
                  <a:pt x="10099" y="33882"/>
                </a:lnTo>
                <a:lnTo>
                  <a:pt x="11533" y="34180"/>
                </a:lnTo>
                <a:lnTo>
                  <a:pt x="12788" y="34360"/>
                </a:lnTo>
                <a:lnTo>
                  <a:pt x="14342" y="34539"/>
                </a:lnTo>
                <a:lnTo>
                  <a:pt x="15836" y="34599"/>
                </a:lnTo>
                <a:lnTo>
                  <a:pt x="17389" y="34599"/>
                </a:lnTo>
                <a:lnTo>
                  <a:pt x="18943" y="34479"/>
                </a:lnTo>
                <a:lnTo>
                  <a:pt x="20437" y="34240"/>
                </a:lnTo>
                <a:lnTo>
                  <a:pt x="21931" y="33941"/>
                </a:lnTo>
                <a:lnTo>
                  <a:pt x="23424" y="33523"/>
                </a:lnTo>
                <a:lnTo>
                  <a:pt x="24859" y="33045"/>
                </a:lnTo>
                <a:lnTo>
                  <a:pt x="26054" y="32567"/>
                </a:lnTo>
                <a:lnTo>
                  <a:pt x="27249" y="32029"/>
                </a:lnTo>
                <a:lnTo>
                  <a:pt x="28324" y="31432"/>
                </a:lnTo>
                <a:lnTo>
                  <a:pt x="29400" y="30774"/>
                </a:lnTo>
                <a:lnTo>
                  <a:pt x="30476" y="30057"/>
                </a:lnTo>
                <a:lnTo>
                  <a:pt x="31491" y="29280"/>
                </a:lnTo>
                <a:lnTo>
                  <a:pt x="32447" y="28444"/>
                </a:lnTo>
                <a:lnTo>
                  <a:pt x="33344" y="27547"/>
                </a:lnTo>
                <a:lnTo>
                  <a:pt x="34240" y="26651"/>
                </a:lnTo>
                <a:lnTo>
                  <a:pt x="35077" y="25695"/>
                </a:lnTo>
                <a:lnTo>
                  <a:pt x="35854" y="24679"/>
                </a:lnTo>
                <a:lnTo>
                  <a:pt x="36571" y="23663"/>
                </a:lnTo>
                <a:lnTo>
                  <a:pt x="37288" y="22588"/>
                </a:lnTo>
                <a:lnTo>
                  <a:pt x="37885" y="21452"/>
                </a:lnTo>
                <a:lnTo>
                  <a:pt x="38483" y="20317"/>
                </a:lnTo>
                <a:lnTo>
                  <a:pt x="38961" y="19122"/>
                </a:lnTo>
                <a:lnTo>
                  <a:pt x="39558" y="17628"/>
                </a:lnTo>
                <a:lnTo>
                  <a:pt x="39977" y="16074"/>
                </a:lnTo>
                <a:lnTo>
                  <a:pt x="40275" y="14581"/>
                </a:lnTo>
                <a:lnTo>
                  <a:pt x="40514" y="13027"/>
                </a:lnTo>
                <a:lnTo>
                  <a:pt x="40634" y="11473"/>
                </a:lnTo>
                <a:lnTo>
                  <a:pt x="40753" y="9920"/>
                </a:lnTo>
                <a:lnTo>
                  <a:pt x="40933" y="6753"/>
                </a:lnTo>
                <a:lnTo>
                  <a:pt x="41172" y="5438"/>
                </a:lnTo>
                <a:lnTo>
                  <a:pt x="41232" y="5080"/>
                </a:lnTo>
                <a:lnTo>
                  <a:pt x="41232" y="4721"/>
                </a:lnTo>
                <a:lnTo>
                  <a:pt x="41172" y="4422"/>
                </a:lnTo>
                <a:lnTo>
                  <a:pt x="41052" y="4243"/>
                </a:lnTo>
                <a:lnTo>
                  <a:pt x="40933" y="4183"/>
                </a:lnTo>
                <a:lnTo>
                  <a:pt x="40753" y="4183"/>
                </a:lnTo>
                <a:lnTo>
                  <a:pt x="40694" y="4303"/>
                </a:lnTo>
                <a:lnTo>
                  <a:pt x="40574" y="4542"/>
                </a:lnTo>
                <a:lnTo>
                  <a:pt x="40455" y="4840"/>
                </a:lnTo>
                <a:lnTo>
                  <a:pt x="40335" y="5558"/>
                </a:lnTo>
                <a:lnTo>
                  <a:pt x="40335" y="5916"/>
                </a:lnTo>
                <a:lnTo>
                  <a:pt x="40275" y="6753"/>
                </a:lnTo>
                <a:lnTo>
                  <a:pt x="40216" y="7589"/>
                </a:lnTo>
                <a:lnTo>
                  <a:pt x="40216" y="9203"/>
                </a:lnTo>
                <a:lnTo>
                  <a:pt x="40216" y="10876"/>
                </a:lnTo>
                <a:lnTo>
                  <a:pt x="40156" y="11653"/>
                </a:lnTo>
                <a:lnTo>
                  <a:pt x="40096" y="12489"/>
                </a:lnTo>
                <a:lnTo>
                  <a:pt x="39857" y="13923"/>
                </a:lnTo>
                <a:lnTo>
                  <a:pt x="39558" y="15357"/>
                </a:lnTo>
                <a:lnTo>
                  <a:pt x="39200" y="16732"/>
                </a:lnTo>
                <a:lnTo>
                  <a:pt x="38722" y="18106"/>
                </a:lnTo>
                <a:lnTo>
                  <a:pt x="38124" y="19421"/>
                </a:lnTo>
                <a:lnTo>
                  <a:pt x="37467" y="20735"/>
                </a:lnTo>
                <a:lnTo>
                  <a:pt x="36750" y="21990"/>
                </a:lnTo>
                <a:lnTo>
                  <a:pt x="35973" y="23245"/>
                </a:lnTo>
                <a:lnTo>
                  <a:pt x="35077" y="24440"/>
                </a:lnTo>
                <a:lnTo>
                  <a:pt x="34180" y="25516"/>
                </a:lnTo>
                <a:lnTo>
                  <a:pt x="33165" y="26591"/>
                </a:lnTo>
                <a:lnTo>
                  <a:pt x="32149" y="27607"/>
                </a:lnTo>
                <a:lnTo>
                  <a:pt x="31013" y="28563"/>
                </a:lnTo>
                <a:lnTo>
                  <a:pt x="29878" y="29400"/>
                </a:lnTo>
                <a:lnTo>
                  <a:pt x="28623" y="30177"/>
                </a:lnTo>
                <a:lnTo>
                  <a:pt x="27368" y="30894"/>
                </a:lnTo>
                <a:lnTo>
                  <a:pt x="25874" y="31611"/>
                </a:lnTo>
                <a:lnTo>
                  <a:pt x="24321" y="32268"/>
                </a:lnTo>
                <a:lnTo>
                  <a:pt x="22707" y="32746"/>
                </a:lnTo>
                <a:lnTo>
                  <a:pt x="21094" y="33105"/>
                </a:lnTo>
                <a:lnTo>
                  <a:pt x="19421" y="33403"/>
                </a:lnTo>
                <a:lnTo>
                  <a:pt x="17748" y="33583"/>
                </a:lnTo>
                <a:lnTo>
                  <a:pt x="16075" y="33643"/>
                </a:lnTo>
                <a:lnTo>
                  <a:pt x="14401" y="33583"/>
                </a:lnTo>
                <a:lnTo>
                  <a:pt x="12668" y="33403"/>
                </a:lnTo>
                <a:lnTo>
                  <a:pt x="10995" y="33105"/>
                </a:lnTo>
                <a:lnTo>
                  <a:pt x="9382" y="32686"/>
                </a:lnTo>
                <a:lnTo>
                  <a:pt x="8545" y="32447"/>
                </a:lnTo>
                <a:lnTo>
                  <a:pt x="7769" y="32149"/>
                </a:lnTo>
                <a:lnTo>
                  <a:pt x="6992" y="31850"/>
                </a:lnTo>
                <a:lnTo>
                  <a:pt x="6215" y="31491"/>
                </a:lnTo>
                <a:lnTo>
                  <a:pt x="4721" y="30774"/>
                </a:lnTo>
                <a:lnTo>
                  <a:pt x="4362" y="30595"/>
                </a:lnTo>
                <a:lnTo>
                  <a:pt x="4004" y="30475"/>
                </a:lnTo>
                <a:lnTo>
                  <a:pt x="3287" y="30296"/>
                </a:lnTo>
                <a:lnTo>
                  <a:pt x="2988" y="30117"/>
                </a:lnTo>
                <a:lnTo>
                  <a:pt x="2809" y="29938"/>
                </a:lnTo>
                <a:lnTo>
                  <a:pt x="2749" y="29818"/>
                </a:lnTo>
                <a:lnTo>
                  <a:pt x="2689" y="29699"/>
                </a:lnTo>
                <a:lnTo>
                  <a:pt x="2689" y="29519"/>
                </a:lnTo>
                <a:lnTo>
                  <a:pt x="2749" y="29400"/>
                </a:lnTo>
                <a:lnTo>
                  <a:pt x="3347" y="29758"/>
                </a:lnTo>
                <a:lnTo>
                  <a:pt x="4004" y="29997"/>
                </a:lnTo>
                <a:lnTo>
                  <a:pt x="4721" y="30177"/>
                </a:lnTo>
                <a:lnTo>
                  <a:pt x="5498" y="30296"/>
                </a:lnTo>
                <a:lnTo>
                  <a:pt x="7051" y="30475"/>
                </a:lnTo>
                <a:lnTo>
                  <a:pt x="8426" y="30535"/>
                </a:lnTo>
                <a:lnTo>
                  <a:pt x="10219" y="30595"/>
                </a:lnTo>
                <a:lnTo>
                  <a:pt x="11951" y="30595"/>
                </a:lnTo>
                <a:lnTo>
                  <a:pt x="13684" y="30416"/>
                </a:lnTo>
                <a:lnTo>
                  <a:pt x="15417" y="30236"/>
                </a:lnTo>
                <a:lnTo>
                  <a:pt x="17090" y="29997"/>
                </a:lnTo>
                <a:lnTo>
                  <a:pt x="18704" y="29639"/>
                </a:lnTo>
                <a:lnTo>
                  <a:pt x="20317" y="29221"/>
                </a:lnTo>
                <a:lnTo>
                  <a:pt x="21931" y="28683"/>
                </a:lnTo>
                <a:lnTo>
                  <a:pt x="23484" y="28085"/>
                </a:lnTo>
                <a:lnTo>
                  <a:pt x="24978" y="27368"/>
                </a:lnTo>
                <a:lnTo>
                  <a:pt x="26472" y="26532"/>
                </a:lnTo>
                <a:lnTo>
                  <a:pt x="27846" y="25576"/>
                </a:lnTo>
                <a:lnTo>
                  <a:pt x="29041" y="24619"/>
                </a:lnTo>
                <a:lnTo>
                  <a:pt x="30177" y="23544"/>
                </a:lnTo>
                <a:lnTo>
                  <a:pt x="31193" y="22468"/>
                </a:lnTo>
                <a:lnTo>
                  <a:pt x="32089" y="21273"/>
                </a:lnTo>
                <a:lnTo>
                  <a:pt x="32985" y="20018"/>
                </a:lnTo>
                <a:lnTo>
                  <a:pt x="33762" y="18704"/>
                </a:lnTo>
                <a:lnTo>
                  <a:pt x="34539" y="17389"/>
                </a:lnTo>
                <a:lnTo>
                  <a:pt x="35256" y="16015"/>
                </a:lnTo>
                <a:lnTo>
                  <a:pt x="36810" y="12728"/>
                </a:lnTo>
                <a:lnTo>
                  <a:pt x="38304" y="9442"/>
                </a:lnTo>
                <a:lnTo>
                  <a:pt x="39797" y="5916"/>
                </a:lnTo>
                <a:lnTo>
                  <a:pt x="39977" y="5438"/>
                </a:lnTo>
                <a:lnTo>
                  <a:pt x="40275" y="4661"/>
                </a:lnTo>
                <a:lnTo>
                  <a:pt x="40335" y="4243"/>
                </a:lnTo>
                <a:lnTo>
                  <a:pt x="40335" y="4004"/>
                </a:lnTo>
                <a:lnTo>
                  <a:pt x="40275" y="3884"/>
                </a:lnTo>
                <a:lnTo>
                  <a:pt x="40156" y="3825"/>
                </a:lnTo>
                <a:lnTo>
                  <a:pt x="40036" y="3825"/>
                </a:lnTo>
                <a:lnTo>
                  <a:pt x="39797" y="3884"/>
                </a:lnTo>
                <a:lnTo>
                  <a:pt x="39917" y="2988"/>
                </a:lnTo>
                <a:lnTo>
                  <a:pt x="39917" y="2092"/>
                </a:lnTo>
                <a:close/>
                <a:moveTo>
                  <a:pt x="40753" y="0"/>
                </a:moveTo>
                <a:lnTo>
                  <a:pt x="40455" y="60"/>
                </a:lnTo>
                <a:lnTo>
                  <a:pt x="40156" y="120"/>
                </a:lnTo>
                <a:lnTo>
                  <a:pt x="39917" y="180"/>
                </a:lnTo>
                <a:lnTo>
                  <a:pt x="39618" y="299"/>
                </a:lnTo>
                <a:lnTo>
                  <a:pt x="39260" y="598"/>
                </a:lnTo>
                <a:lnTo>
                  <a:pt x="39200" y="658"/>
                </a:lnTo>
                <a:lnTo>
                  <a:pt x="39140" y="658"/>
                </a:lnTo>
                <a:lnTo>
                  <a:pt x="39200" y="777"/>
                </a:lnTo>
                <a:lnTo>
                  <a:pt x="39260" y="897"/>
                </a:lnTo>
                <a:lnTo>
                  <a:pt x="39200" y="1076"/>
                </a:lnTo>
                <a:lnTo>
                  <a:pt x="39021" y="2152"/>
                </a:lnTo>
                <a:lnTo>
                  <a:pt x="38841" y="3287"/>
                </a:lnTo>
                <a:lnTo>
                  <a:pt x="38722" y="4482"/>
                </a:lnTo>
                <a:lnTo>
                  <a:pt x="38602" y="5617"/>
                </a:lnTo>
                <a:lnTo>
                  <a:pt x="38423" y="6394"/>
                </a:lnTo>
                <a:lnTo>
                  <a:pt x="38244" y="7171"/>
                </a:lnTo>
                <a:lnTo>
                  <a:pt x="37766" y="8725"/>
                </a:lnTo>
                <a:lnTo>
                  <a:pt x="37168" y="10338"/>
                </a:lnTo>
                <a:lnTo>
                  <a:pt x="36511" y="11892"/>
                </a:lnTo>
                <a:lnTo>
                  <a:pt x="35734" y="13445"/>
                </a:lnTo>
                <a:lnTo>
                  <a:pt x="34957" y="14939"/>
                </a:lnTo>
                <a:lnTo>
                  <a:pt x="33344" y="17807"/>
                </a:lnTo>
                <a:lnTo>
                  <a:pt x="32866" y="18644"/>
                </a:lnTo>
                <a:lnTo>
                  <a:pt x="32328" y="19421"/>
                </a:lnTo>
                <a:lnTo>
                  <a:pt x="31730" y="20198"/>
                </a:lnTo>
                <a:lnTo>
                  <a:pt x="31193" y="20915"/>
                </a:lnTo>
                <a:lnTo>
                  <a:pt x="30595" y="21632"/>
                </a:lnTo>
                <a:lnTo>
                  <a:pt x="29938" y="22289"/>
                </a:lnTo>
                <a:lnTo>
                  <a:pt x="29280" y="22887"/>
                </a:lnTo>
                <a:lnTo>
                  <a:pt x="28623" y="23484"/>
                </a:lnTo>
                <a:lnTo>
                  <a:pt x="27966" y="24022"/>
                </a:lnTo>
                <a:lnTo>
                  <a:pt x="27249" y="24560"/>
                </a:lnTo>
                <a:lnTo>
                  <a:pt x="25815" y="25516"/>
                </a:lnTo>
                <a:lnTo>
                  <a:pt x="24261" y="26352"/>
                </a:lnTo>
                <a:lnTo>
                  <a:pt x="22707" y="27129"/>
                </a:lnTo>
                <a:lnTo>
                  <a:pt x="21094" y="27727"/>
                </a:lnTo>
                <a:lnTo>
                  <a:pt x="19421" y="28265"/>
                </a:lnTo>
                <a:lnTo>
                  <a:pt x="17688" y="28683"/>
                </a:lnTo>
                <a:lnTo>
                  <a:pt x="15895" y="28982"/>
                </a:lnTo>
                <a:lnTo>
                  <a:pt x="14103" y="29221"/>
                </a:lnTo>
                <a:lnTo>
                  <a:pt x="12250" y="29340"/>
                </a:lnTo>
                <a:lnTo>
                  <a:pt x="10398" y="29400"/>
                </a:lnTo>
                <a:lnTo>
                  <a:pt x="5617" y="29400"/>
                </a:lnTo>
                <a:lnTo>
                  <a:pt x="5199" y="29340"/>
                </a:lnTo>
                <a:lnTo>
                  <a:pt x="4721" y="29280"/>
                </a:lnTo>
                <a:lnTo>
                  <a:pt x="4243" y="29161"/>
                </a:lnTo>
                <a:lnTo>
                  <a:pt x="4004" y="29161"/>
                </a:lnTo>
                <a:lnTo>
                  <a:pt x="3884" y="29041"/>
                </a:lnTo>
                <a:lnTo>
                  <a:pt x="3586" y="28802"/>
                </a:lnTo>
                <a:lnTo>
                  <a:pt x="3347" y="28504"/>
                </a:lnTo>
                <a:lnTo>
                  <a:pt x="3167" y="28265"/>
                </a:lnTo>
                <a:lnTo>
                  <a:pt x="2928" y="28026"/>
                </a:lnTo>
                <a:lnTo>
                  <a:pt x="2630" y="27846"/>
                </a:lnTo>
                <a:lnTo>
                  <a:pt x="2211" y="27727"/>
                </a:lnTo>
                <a:lnTo>
                  <a:pt x="1494" y="27607"/>
                </a:lnTo>
                <a:lnTo>
                  <a:pt x="777" y="27547"/>
                </a:lnTo>
                <a:lnTo>
                  <a:pt x="478" y="27547"/>
                </a:lnTo>
                <a:lnTo>
                  <a:pt x="359" y="27607"/>
                </a:lnTo>
                <a:lnTo>
                  <a:pt x="120" y="27846"/>
                </a:lnTo>
                <a:lnTo>
                  <a:pt x="0" y="28145"/>
                </a:lnTo>
                <a:lnTo>
                  <a:pt x="0" y="28504"/>
                </a:lnTo>
                <a:lnTo>
                  <a:pt x="60" y="28862"/>
                </a:lnTo>
                <a:lnTo>
                  <a:pt x="239" y="29639"/>
                </a:lnTo>
                <a:lnTo>
                  <a:pt x="419" y="30236"/>
                </a:lnTo>
                <a:lnTo>
                  <a:pt x="1016" y="31671"/>
                </a:lnTo>
                <a:lnTo>
                  <a:pt x="1315" y="32328"/>
                </a:lnTo>
                <a:lnTo>
                  <a:pt x="1614" y="32866"/>
                </a:lnTo>
                <a:lnTo>
                  <a:pt x="2032" y="33403"/>
                </a:lnTo>
                <a:lnTo>
                  <a:pt x="2510" y="33941"/>
                </a:lnTo>
                <a:lnTo>
                  <a:pt x="3108" y="34479"/>
                </a:lnTo>
                <a:lnTo>
                  <a:pt x="3765" y="34957"/>
                </a:lnTo>
                <a:lnTo>
                  <a:pt x="4602" y="35495"/>
                </a:lnTo>
                <a:lnTo>
                  <a:pt x="5498" y="36033"/>
                </a:lnTo>
                <a:lnTo>
                  <a:pt x="6334" y="36511"/>
                </a:lnTo>
                <a:lnTo>
                  <a:pt x="7231" y="36929"/>
                </a:lnTo>
                <a:lnTo>
                  <a:pt x="8187" y="37347"/>
                </a:lnTo>
                <a:lnTo>
                  <a:pt x="9083" y="37706"/>
                </a:lnTo>
                <a:lnTo>
                  <a:pt x="10039" y="38064"/>
                </a:lnTo>
                <a:lnTo>
                  <a:pt x="10995" y="38363"/>
                </a:lnTo>
                <a:lnTo>
                  <a:pt x="12728" y="38781"/>
                </a:lnTo>
                <a:lnTo>
                  <a:pt x="14401" y="39080"/>
                </a:lnTo>
                <a:lnTo>
                  <a:pt x="16134" y="39319"/>
                </a:lnTo>
                <a:lnTo>
                  <a:pt x="17867" y="39379"/>
                </a:lnTo>
                <a:lnTo>
                  <a:pt x="19600" y="39379"/>
                </a:lnTo>
                <a:lnTo>
                  <a:pt x="21273" y="39200"/>
                </a:lnTo>
                <a:lnTo>
                  <a:pt x="23006" y="38961"/>
                </a:lnTo>
                <a:lnTo>
                  <a:pt x="24620" y="38542"/>
                </a:lnTo>
                <a:lnTo>
                  <a:pt x="26293" y="38064"/>
                </a:lnTo>
                <a:lnTo>
                  <a:pt x="27846" y="37467"/>
                </a:lnTo>
                <a:lnTo>
                  <a:pt x="29400" y="36750"/>
                </a:lnTo>
                <a:lnTo>
                  <a:pt x="30894" y="35913"/>
                </a:lnTo>
                <a:lnTo>
                  <a:pt x="32388" y="35017"/>
                </a:lnTo>
                <a:lnTo>
                  <a:pt x="33762" y="33941"/>
                </a:lnTo>
                <a:lnTo>
                  <a:pt x="35077" y="32806"/>
                </a:lnTo>
                <a:lnTo>
                  <a:pt x="36272" y="31551"/>
                </a:lnTo>
                <a:lnTo>
                  <a:pt x="36929" y="30774"/>
                </a:lnTo>
                <a:lnTo>
                  <a:pt x="37527" y="30057"/>
                </a:lnTo>
                <a:lnTo>
                  <a:pt x="38064" y="29280"/>
                </a:lnTo>
                <a:lnTo>
                  <a:pt x="38602" y="28444"/>
                </a:lnTo>
                <a:lnTo>
                  <a:pt x="39080" y="27667"/>
                </a:lnTo>
                <a:lnTo>
                  <a:pt x="39558" y="26830"/>
                </a:lnTo>
                <a:lnTo>
                  <a:pt x="39977" y="25934"/>
                </a:lnTo>
                <a:lnTo>
                  <a:pt x="40335" y="25098"/>
                </a:lnTo>
                <a:lnTo>
                  <a:pt x="41052" y="23305"/>
                </a:lnTo>
                <a:lnTo>
                  <a:pt x="41590" y="21512"/>
                </a:lnTo>
                <a:lnTo>
                  <a:pt x="42008" y="19600"/>
                </a:lnTo>
                <a:lnTo>
                  <a:pt x="42307" y="17688"/>
                </a:lnTo>
                <a:lnTo>
                  <a:pt x="42546" y="15477"/>
                </a:lnTo>
                <a:lnTo>
                  <a:pt x="42606" y="13266"/>
                </a:lnTo>
                <a:lnTo>
                  <a:pt x="42666" y="11055"/>
                </a:lnTo>
                <a:lnTo>
                  <a:pt x="42606" y="8784"/>
                </a:lnTo>
                <a:lnTo>
                  <a:pt x="42486" y="7709"/>
                </a:lnTo>
                <a:lnTo>
                  <a:pt x="42427" y="7111"/>
                </a:lnTo>
                <a:lnTo>
                  <a:pt x="42486" y="6573"/>
                </a:lnTo>
                <a:lnTo>
                  <a:pt x="43024" y="5558"/>
                </a:lnTo>
                <a:lnTo>
                  <a:pt x="43323" y="4781"/>
                </a:lnTo>
                <a:lnTo>
                  <a:pt x="43681" y="3645"/>
                </a:lnTo>
                <a:lnTo>
                  <a:pt x="43801" y="3108"/>
                </a:lnTo>
                <a:lnTo>
                  <a:pt x="43861" y="2570"/>
                </a:lnTo>
                <a:lnTo>
                  <a:pt x="43801" y="2211"/>
                </a:lnTo>
                <a:lnTo>
                  <a:pt x="43741" y="2032"/>
                </a:lnTo>
                <a:lnTo>
                  <a:pt x="43622" y="1912"/>
                </a:lnTo>
                <a:lnTo>
                  <a:pt x="43502" y="1673"/>
                </a:lnTo>
                <a:lnTo>
                  <a:pt x="43383" y="1434"/>
                </a:lnTo>
                <a:lnTo>
                  <a:pt x="43024" y="956"/>
                </a:lnTo>
                <a:lnTo>
                  <a:pt x="42546" y="598"/>
                </a:lnTo>
                <a:lnTo>
                  <a:pt x="41949" y="299"/>
                </a:lnTo>
                <a:lnTo>
                  <a:pt x="41351" y="120"/>
                </a:lnTo>
                <a:lnTo>
                  <a:pt x="40753" y="0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43" name="Google Shape;143;p5"/>
          <p:cNvSpPr/>
          <p:nvPr/>
        </p:nvSpPr>
        <p:spPr>
          <a:xfrm>
            <a:off x="9146954" y="3371614"/>
            <a:ext cx="275371" cy="316907"/>
          </a:xfrm>
          <a:custGeom>
            <a:avLst/>
            <a:gdLst/>
            <a:ahLst/>
            <a:cxnLst/>
            <a:rect l="l" t="t" r="r" b="b"/>
            <a:pathLst>
              <a:path w="9860" h="10638" extrusionOk="0">
                <a:moveTo>
                  <a:pt x="9023" y="897"/>
                </a:moveTo>
                <a:lnTo>
                  <a:pt x="8904" y="1554"/>
                </a:lnTo>
                <a:lnTo>
                  <a:pt x="8784" y="2212"/>
                </a:lnTo>
                <a:lnTo>
                  <a:pt x="8665" y="2869"/>
                </a:lnTo>
                <a:lnTo>
                  <a:pt x="8485" y="3467"/>
                </a:lnTo>
                <a:lnTo>
                  <a:pt x="8246" y="4363"/>
                </a:lnTo>
                <a:lnTo>
                  <a:pt x="7888" y="5199"/>
                </a:lnTo>
                <a:lnTo>
                  <a:pt x="7470" y="6036"/>
                </a:lnTo>
                <a:lnTo>
                  <a:pt x="6932" y="6813"/>
                </a:lnTo>
                <a:lnTo>
                  <a:pt x="6394" y="7530"/>
                </a:lnTo>
                <a:lnTo>
                  <a:pt x="5737" y="8187"/>
                </a:lnTo>
                <a:lnTo>
                  <a:pt x="4960" y="8725"/>
                </a:lnTo>
                <a:lnTo>
                  <a:pt x="4183" y="9203"/>
                </a:lnTo>
                <a:lnTo>
                  <a:pt x="3526" y="9502"/>
                </a:lnTo>
                <a:lnTo>
                  <a:pt x="2749" y="9801"/>
                </a:lnTo>
                <a:lnTo>
                  <a:pt x="2331" y="9920"/>
                </a:lnTo>
                <a:lnTo>
                  <a:pt x="1912" y="9980"/>
                </a:lnTo>
                <a:lnTo>
                  <a:pt x="1554" y="10040"/>
                </a:lnTo>
                <a:lnTo>
                  <a:pt x="1255" y="9980"/>
                </a:lnTo>
                <a:lnTo>
                  <a:pt x="1076" y="9920"/>
                </a:lnTo>
                <a:lnTo>
                  <a:pt x="1016" y="9801"/>
                </a:lnTo>
                <a:lnTo>
                  <a:pt x="956" y="9681"/>
                </a:lnTo>
                <a:lnTo>
                  <a:pt x="1016" y="9502"/>
                </a:lnTo>
                <a:lnTo>
                  <a:pt x="1195" y="9143"/>
                </a:lnTo>
                <a:lnTo>
                  <a:pt x="1494" y="8725"/>
                </a:lnTo>
                <a:lnTo>
                  <a:pt x="2271" y="7948"/>
                </a:lnTo>
                <a:lnTo>
                  <a:pt x="2928" y="7351"/>
                </a:lnTo>
                <a:lnTo>
                  <a:pt x="3585" y="6634"/>
                </a:lnTo>
                <a:lnTo>
                  <a:pt x="4303" y="5976"/>
                </a:lnTo>
                <a:lnTo>
                  <a:pt x="5737" y="4721"/>
                </a:lnTo>
                <a:lnTo>
                  <a:pt x="6274" y="4184"/>
                </a:lnTo>
                <a:lnTo>
                  <a:pt x="6514" y="3945"/>
                </a:lnTo>
                <a:lnTo>
                  <a:pt x="6693" y="3706"/>
                </a:lnTo>
                <a:lnTo>
                  <a:pt x="6753" y="3526"/>
                </a:lnTo>
                <a:lnTo>
                  <a:pt x="6753" y="3467"/>
                </a:lnTo>
                <a:lnTo>
                  <a:pt x="6693" y="3407"/>
                </a:lnTo>
                <a:lnTo>
                  <a:pt x="6394" y="3467"/>
                </a:lnTo>
                <a:lnTo>
                  <a:pt x="5916" y="3586"/>
                </a:lnTo>
                <a:lnTo>
                  <a:pt x="5199" y="3945"/>
                </a:lnTo>
                <a:lnTo>
                  <a:pt x="4482" y="4482"/>
                </a:lnTo>
                <a:lnTo>
                  <a:pt x="3705" y="5140"/>
                </a:lnTo>
                <a:lnTo>
                  <a:pt x="2988" y="5857"/>
                </a:lnTo>
                <a:lnTo>
                  <a:pt x="2271" y="6634"/>
                </a:lnTo>
                <a:lnTo>
                  <a:pt x="1673" y="7351"/>
                </a:lnTo>
                <a:lnTo>
                  <a:pt x="1136" y="8127"/>
                </a:lnTo>
                <a:lnTo>
                  <a:pt x="717" y="8785"/>
                </a:lnTo>
                <a:lnTo>
                  <a:pt x="598" y="7829"/>
                </a:lnTo>
                <a:lnTo>
                  <a:pt x="657" y="6992"/>
                </a:lnTo>
                <a:lnTo>
                  <a:pt x="837" y="6215"/>
                </a:lnTo>
                <a:lnTo>
                  <a:pt x="1136" y="5498"/>
                </a:lnTo>
                <a:lnTo>
                  <a:pt x="1494" y="4901"/>
                </a:lnTo>
                <a:lnTo>
                  <a:pt x="1972" y="4363"/>
                </a:lnTo>
                <a:lnTo>
                  <a:pt x="2570" y="3825"/>
                </a:lnTo>
                <a:lnTo>
                  <a:pt x="3167" y="3407"/>
                </a:lnTo>
                <a:lnTo>
                  <a:pt x="3825" y="2988"/>
                </a:lnTo>
                <a:lnTo>
                  <a:pt x="4542" y="2630"/>
                </a:lnTo>
                <a:lnTo>
                  <a:pt x="6035" y="2032"/>
                </a:lnTo>
                <a:lnTo>
                  <a:pt x="9023" y="897"/>
                </a:lnTo>
                <a:close/>
                <a:moveTo>
                  <a:pt x="9023" y="1"/>
                </a:moveTo>
                <a:lnTo>
                  <a:pt x="8545" y="60"/>
                </a:lnTo>
                <a:lnTo>
                  <a:pt x="8007" y="180"/>
                </a:lnTo>
                <a:lnTo>
                  <a:pt x="7410" y="359"/>
                </a:lnTo>
                <a:lnTo>
                  <a:pt x="6095" y="897"/>
                </a:lnTo>
                <a:lnTo>
                  <a:pt x="4840" y="1495"/>
                </a:lnTo>
                <a:lnTo>
                  <a:pt x="3705" y="2092"/>
                </a:lnTo>
                <a:lnTo>
                  <a:pt x="2809" y="2570"/>
                </a:lnTo>
                <a:lnTo>
                  <a:pt x="2331" y="2869"/>
                </a:lnTo>
                <a:lnTo>
                  <a:pt x="1614" y="3586"/>
                </a:lnTo>
                <a:lnTo>
                  <a:pt x="1255" y="4004"/>
                </a:lnTo>
                <a:lnTo>
                  <a:pt x="956" y="4423"/>
                </a:lnTo>
                <a:lnTo>
                  <a:pt x="717" y="4841"/>
                </a:lnTo>
                <a:lnTo>
                  <a:pt x="478" y="5259"/>
                </a:lnTo>
                <a:lnTo>
                  <a:pt x="299" y="5737"/>
                </a:lnTo>
                <a:lnTo>
                  <a:pt x="179" y="6215"/>
                </a:lnTo>
                <a:lnTo>
                  <a:pt x="60" y="6634"/>
                </a:lnTo>
                <a:lnTo>
                  <a:pt x="0" y="7112"/>
                </a:lnTo>
                <a:lnTo>
                  <a:pt x="0" y="7649"/>
                </a:lnTo>
                <a:lnTo>
                  <a:pt x="0" y="8127"/>
                </a:lnTo>
                <a:lnTo>
                  <a:pt x="60" y="8605"/>
                </a:lnTo>
                <a:lnTo>
                  <a:pt x="239" y="9083"/>
                </a:lnTo>
                <a:lnTo>
                  <a:pt x="418" y="9562"/>
                </a:lnTo>
                <a:lnTo>
                  <a:pt x="657" y="10040"/>
                </a:lnTo>
                <a:lnTo>
                  <a:pt x="478" y="10099"/>
                </a:lnTo>
                <a:lnTo>
                  <a:pt x="418" y="10219"/>
                </a:lnTo>
                <a:lnTo>
                  <a:pt x="418" y="10398"/>
                </a:lnTo>
                <a:lnTo>
                  <a:pt x="478" y="10518"/>
                </a:lnTo>
                <a:lnTo>
                  <a:pt x="598" y="10577"/>
                </a:lnTo>
                <a:lnTo>
                  <a:pt x="837" y="10637"/>
                </a:lnTo>
                <a:lnTo>
                  <a:pt x="2032" y="10637"/>
                </a:lnTo>
                <a:lnTo>
                  <a:pt x="3287" y="10398"/>
                </a:lnTo>
                <a:lnTo>
                  <a:pt x="4064" y="10159"/>
                </a:lnTo>
                <a:lnTo>
                  <a:pt x="4960" y="9741"/>
                </a:lnTo>
                <a:lnTo>
                  <a:pt x="5796" y="9203"/>
                </a:lnTo>
                <a:lnTo>
                  <a:pt x="6514" y="8546"/>
                </a:lnTo>
                <a:lnTo>
                  <a:pt x="7231" y="7829"/>
                </a:lnTo>
                <a:lnTo>
                  <a:pt x="7768" y="7112"/>
                </a:lnTo>
                <a:lnTo>
                  <a:pt x="8306" y="6215"/>
                </a:lnTo>
                <a:lnTo>
                  <a:pt x="8784" y="5319"/>
                </a:lnTo>
                <a:lnTo>
                  <a:pt x="9262" y="4303"/>
                </a:lnTo>
                <a:lnTo>
                  <a:pt x="9621" y="3287"/>
                </a:lnTo>
                <a:lnTo>
                  <a:pt x="9800" y="2212"/>
                </a:lnTo>
                <a:lnTo>
                  <a:pt x="9860" y="1734"/>
                </a:lnTo>
                <a:lnTo>
                  <a:pt x="9860" y="1256"/>
                </a:lnTo>
                <a:lnTo>
                  <a:pt x="9860" y="778"/>
                </a:lnTo>
                <a:lnTo>
                  <a:pt x="9740" y="299"/>
                </a:lnTo>
                <a:lnTo>
                  <a:pt x="9740" y="180"/>
                </a:lnTo>
                <a:lnTo>
                  <a:pt x="9621" y="120"/>
                </a:lnTo>
                <a:lnTo>
                  <a:pt x="9382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44" name="Google Shape;144;p5"/>
          <p:cNvSpPr/>
          <p:nvPr/>
        </p:nvSpPr>
        <p:spPr>
          <a:xfrm rot="-830047">
            <a:off x="8683361" y="2938537"/>
            <a:ext cx="358830" cy="980923"/>
          </a:xfrm>
          <a:custGeom>
            <a:avLst/>
            <a:gdLst/>
            <a:ahLst/>
            <a:cxnLst/>
            <a:rect l="l" t="t" r="r" b="b"/>
            <a:pathLst>
              <a:path w="12848" h="32927" extrusionOk="0">
                <a:moveTo>
                  <a:pt x="3825" y="1017"/>
                </a:moveTo>
                <a:lnTo>
                  <a:pt x="3944" y="1256"/>
                </a:lnTo>
                <a:lnTo>
                  <a:pt x="4004" y="1495"/>
                </a:lnTo>
                <a:lnTo>
                  <a:pt x="4004" y="2152"/>
                </a:lnTo>
                <a:lnTo>
                  <a:pt x="4004" y="2750"/>
                </a:lnTo>
                <a:lnTo>
                  <a:pt x="4004" y="3347"/>
                </a:lnTo>
                <a:lnTo>
                  <a:pt x="4183" y="4961"/>
                </a:lnTo>
                <a:lnTo>
                  <a:pt x="4362" y="6574"/>
                </a:lnTo>
                <a:lnTo>
                  <a:pt x="4840" y="9681"/>
                </a:lnTo>
                <a:lnTo>
                  <a:pt x="5319" y="12729"/>
                </a:lnTo>
                <a:lnTo>
                  <a:pt x="4123" y="11653"/>
                </a:lnTo>
                <a:lnTo>
                  <a:pt x="2869" y="10578"/>
                </a:lnTo>
                <a:lnTo>
                  <a:pt x="2151" y="10100"/>
                </a:lnTo>
                <a:lnTo>
                  <a:pt x="1733" y="9801"/>
                </a:lnTo>
                <a:lnTo>
                  <a:pt x="1554" y="9622"/>
                </a:lnTo>
                <a:lnTo>
                  <a:pt x="1494" y="9502"/>
                </a:lnTo>
                <a:lnTo>
                  <a:pt x="1434" y="9323"/>
                </a:lnTo>
                <a:lnTo>
                  <a:pt x="1494" y="9084"/>
                </a:lnTo>
                <a:lnTo>
                  <a:pt x="1614" y="8606"/>
                </a:lnTo>
                <a:lnTo>
                  <a:pt x="1853" y="7709"/>
                </a:lnTo>
                <a:lnTo>
                  <a:pt x="2271" y="5976"/>
                </a:lnTo>
                <a:lnTo>
                  <a:pt x="2749" y="4303"/>
                </a:lnTo>
                <a:lnTo>
                  <a:pt x="3825" y="1017"/>
                </a:lnTo>
                <a:close/>
                <a:moveTo>
                  <a:pt x="4542" y="1973"/>
                </a:moveTo>
                <a:lnTo>
                  <a:pt x="5079" y="2690"/>
                </a:lnTo>
                <a:lnTo>
                  <a:pt x="5617" y="3467"/>
                </a:lnTo>
                <a:lnTo>
                  <a:pt x="6693" y="5020"/>
                </a:lnTo>
                <a:lnTo>
                  <a:pt x="7589" y="6574"/>
                </a:lnTo>
                <a:lnTo>
                  <a:pt x="8486" y="8247"/>
                </a:lnTo>
                <a:lnTo>
                  <a:pt x="9203" y="9920"/>
                </a:lnTo>
                <a:lnTo>
                  <a:pt x="9621" y="10757"/>
                </a:lnTo>
                <a:lnTo>
                  <a:pt x="9800" y="11175"/>
                </a:lnTo>
                <a:lnTo>
                  <a:pt x="9860" y="11534"/>
                </a:lnTo>
                <a:lnTo>
                  <a:pt x="9800" y="11952"/>
                </a:lnTo>
                <a:lnTo>
                  <a:pt x="9621" y="12251"/>
                </a:lnTo>
                <a:lnTo>
                  <a:pt x="9083" y="12968"/>
                </a:lnTo>
                <a:lnTo>
                  <a:pt x="7888" y="14581"/>
                </a:lnTo>
                <a:lnTo>
                  <a:pt x="6633" y="16254"/>
                </a:lnTo>
                <a:lnTo>
                  <a:pt x="6334" y="14521"/>
                </a:lnTo>
                <a:lnTo>
                  <a:pt x="6095" y="12789"/>
                </a:lnTo>
                <a:lnTo>
                  <a:pt x="5617" y="9203"/>
                </a:lnTo>
                <a:lnTo>
                  <a:pt x="5139" y="5558"/>
                </a:lnTo>
                <a:lnTo>
                  <a:pt x="4840" y="3766"/>
                </a:lnTo>
                <a:lnTo>
                  <a:pt x="4542" y="1973"/>
                </a:lnTo>
                <a:close/>
                <a:moveTo>
                  <a:pt x="1375" y="9980"/>
                </a:moveTo>
                <a:lnTo>
                  <a:pt x="2630" y="11354"/>
                </a:lnTo>
                <a:lnTo>
                  <a:pt x="3944" y="12609"/>
                </a:lnTo>
                <a:lnTo>
                  <a:pt x="4601" y="13267"/>
                </a:lnTo>
                <a:lnTo>
                  <a:pt x="5139" y="13864"/>
                </a:lnTo>
                <a:lnTo>
                  <a:pt x="5319" y="14163"/>
                </a:lnTo>
                <a:lnTo>
                  <a:pt x="5498" y="14521"/>
                </a:lnTo>
                <a:lnTo>
                  <a:pt x="5677" y="14940"/>
                </a:lnTo>
                <a:lnTo>
                  <a:pt x="5737" y="15418"/>
                </a:lnTo>
                <a:lnTo>
                  <a:pt x="6394" y="18884"/>
                </a:lnTo>
                <a:lnTo>
                  <a:pt x="7111" y="22290"/>
                </a:lnTo>
                <a:lnTo>
                  <a:pt x="3406" y="20198"/>
                </a:lnTo>
                <a:lnTo>
                  <a:pt x="2570" y="19780"/>
                </a:lnTo>
                <a:lnTo>
                  <a:pt x="2151" y="19541"/>
                </a:lnTo>
                <a:lnTo>
                  <a:pt x="1793" y="19302"/>
                </a:lnTo>
                <a:lnTo>
                  <a:pt x="1375" y="19003"/>
                </a:lnTo>
                <a:lnTo>
                  <a:pt x="1195" y="18824"/>
                </a:lnTo>
                <a:lnTo>
                  <a:pt x="1136" y="18704"/>
                </a:lnTo>
                <a:lnTo>
                  <a:pt x="1016" y="18346"/>
                </a:lnTo>
                <a:lnTo>
                  <a:pt x="956" y="17689"/>
                </a:lnTo>
                <a:lnTo>
                  <a:pt x="897" y="16732"/>
                </a:lnTo>
                <a:lnTo>
                  <a:pt x="837" y="15776"/>
                </a:lnTo>
                <a:lnTo>
                  <a:pt x="897" y="13864"/>
                </a:lnTo>
                <a:lnTo>
                  <a:pt x="1076" y="11892"/>
                </a:lnTo>
                <a:lnTo>
                  <a:pt x="1375" y="9980"/>
                </a:lnTo>
                <a:close/>
                <a:moveTo>
                  <a:pt x="10218" y="12669"/>
                </a:moveTo>
                <a:lnTo>
                  <a:pt x="10577" y="13864"/>
                </a:lnTo>
                <a:lnTo>
                  <a:pt x="10936" y="15059"/>
                </a:lnTo>
                <a:lnTo>
                  <a:pt x="11294" y="16613"/>
                </a:lnTo>
                <a:lnTo>
                  <a:pt x="11593" y="18286"/>
                </a:lnTo>
                <a:lnTo>
                  <a:pt x="11712" y="19123"/>
                </a:lnTo>
                <a:lnTo>
                  <a:pt x="11832" y="19959"/>
                </a:lnTo>
                <a:lnTo>
                  <a:pt x="11832" y="20796"/>
                </a:lnTo>
                <a:lnTo>
                  <a:pt x="11772" y="21573"/>
                </a:lnTo>
                <a:lnTo>
                  <a:pt x="11712" y="22110"/>
                </a:lnTo>
                <a:lnTo>
                  <a:pt x="11593" y="22349"/>
                </a:lnTo>
                <a:lnTo>
                  <a:pt x="11473" y="22469"/>
                </a:lnTo>
                <a:lnTo>
                  <a:pt x="11175" y="22827"/>
                </a:lnTo>
                <a:lnTo>
                  <a:pt x="10696" y="23246"/>
                </a:lnTo>
                <a:lnTo>
                  <a:pt x="9621" y="24321"/>
                </a:lnTo>
                <a:lnTo>
                  <a:pt x="9143" y="24859"/>
                </a:lnTo>
                <a:lnTo>
                  <a:pt x="8665" y="25457"/>
                </a:lnTo>
                <a:lnTo>
                  <a:pt x="7828" y="21871"/>
                </a:lnTo>
                <a:lnTo>
                  <a:pt x="7051" y="18286"/>
                </a:lnTo>
                <a:lnTo>
                  <a:pt x="6872" y="17449"/>
                </a:lnTo>
                <a:lnTo>
                  <a:pt x="6812" y="17210"/>
                </a:lnTo>
                <a:lnTo>
                  <a:pt x="6812" y="16912"/>
                </a:lnTo>
                <a:lnTo>
                  <a:pt x="6872" y="16673"/>
                </a:lnTo>
                <a:lnTo>
                  <a:pt x="6992" y="16434"/>
                </a:lnTo>
                <a:lnTo>
                  <a:pt x="7231" y="16135"/>
                </a:lnTo>
                <a:lnTo>
                  <a:pt x="7470" y="15836"/>
                </a:lnTo>
                <a:lnTo>
                  <a:pt x="8904" y="14282"/>
                </a:lnTo>
                <a:lnTo>
                  <a:pt x="10218" y="12669"/>
                </a:lnTo>
                <a:close/>
                <a:moveTo>
                  <a:pt x="1375" y="19959"/>
                </a:moveTo>
                <a:lnTo>
                  <a:pt x="1972" y="20437"/>
                </a:lnTo>
                <a:lnTo>
                  <a:pt x="2689" y="20915"/>
                </a:lnTo>
                <a:lnTo>
                  <a:pt x="4064" y="21692"/>
                </a:lnTo>
                <a:lnTo>
                  <a:pt x="5498" y="22469"/>
                </a:lnTo>
                <a:lnTo>
                  <a:pt x="6215" y="22887"/>
                </a:lnTo>
                <a:lnTo>
                  <a:pt x="6812" y="23365"/>
                </a:lnTo>
                <a:lnTo>
                  <a:pt x="7111" y="23604"/>
                </a:lnTo>
                <a:lnTo>
                  <a:pt x="7290" y="23903"/>
                </a:lnTo>
                <a:lnTo>
                  <a:pt x="7529" y="24202"/>
                </a:lnTo>
                <a:lnTo>
                  <a:pt x="7709" y="24620"/>
                </a:lnTo>
                <a:lnTo>
                  <a:pt x="8007" y="25516"/>
                </a:lnTo>
                <a:lnTo>
                  <a:pt x="8247" y="26473"/>
                </a:lnTo>
                <a:lnTo>
                  <a:pt x="8665" y="28504"/>
                </a:lnTo>
                <a:lnTo>
                  <a:pt x="8844" y="29401"/>
                </a:lnTo>
                <a:lnTo>
                  <a:pt x="9023" y="30177"/>
                </a:lnTo>
                <a:lnTo>
                  <a:pt x="9023" y="30177"/>
                </a:lnTo>
                <a:lnTo>
                  <a:pt x="6633" y="27847"/>
                </a:lnTo>
                <a:lnTo>
                  <a:pt x="5498" y="26652"/>
                </a:lnTo>
                <a:lnTo>
                  <a:pt x="4362" y="25397"/>
                </a:lnTo>
                <a:lnTo>
                  <a:pt x="3466" y="24142"/>
                </a:lnTo>
                <a:lnTo>
                  <a:pt x="2988" y="23485"/>
                </a:lnTo>
                <a:lnTo>
                  <a:pt x="2570" y="22827"/>
                </a:lnTo>
                <a:lnTo>
                  <a:pt x="2211" y="22110"/>
                </a:lnTo>
                <a:lnTo>
                  <a:pt x="1912" y="21453"/>
                </a:lnTo>
                <a:lnTo>
                  <a:pt x="1614" y="20676"/>
                </a:lnTo>
                <a:lnTo>
                  <a:pt x="1375" y="19959"/>
                </a:lnTo>
                <a:close/>
                <a:moveTo>
                  <a:pt x="11832" y="23485"/>
                </a:moveTo>
                <a:lnTo>
                  <a:pt x="11712" y="25636"/>
                </a:lnTo>
                <a:lnTo>
                  <a:pt x="11473" y="27727"/>
                </a:lnTo>
                <a:lnTo>
                  <a:pt x="11055" y="29759"/>
                </a:lnTo>
                <a:lnTo>
                  <a:pt x="10577" y="31850"/>
                </a:lnTo>
                <a:lnTo>
                  <a:pt x="10278" y="31432"/>
                </a:lnTo>
                <a:lnTo>
                  <a:pt x="9979" y="30835"/>
                </a:lnTo>
                <a:lnTo>
                  <a:pt x="9740" y="30237"/>
                </a:lnTo>
                <a:lnTo>
                  <a:pt x="9501" y="29520"/>
                </a:lnTo>
                <a:lnTo>
                  <a:pt x="9203" y="28086"/>
                </a:lnTo>
                <a:lnTo>
                  <a:pt x="9083" y="27429"/>
                </a:lnTo>
                <a:lnTo>
                  <a:pt x="9023" y="26891"/>
                </a:lnTo>
                <a:lnTo>
                  <a:pt x="9023" y="26293"/>
                </a:lnTo>
                <a:lnTo>
                  <a:pt x="9023" y="26114"/>
                </a:lnTo>
                <a:lnTo>
                  <a:pt x="9083" y="25994"/>
                </a:lnTo>
                <a:lnTo>
                  <a:pt x="9382" y="25755"/>
                </a:lnTo>
                <a:lnTo>
                  <a:pt x="9920" y="25337"/>
                </a:lnTo>
                <a:lnTo>
                  <a:pt x="10876" y="24441"/>
                </a:lnTo>
                <a:lnTo>
                  <a:pt x="11832" y="23485"/>
                </a:lnTo>
                <a:close/>
                <a:moveTo>
                  <a:pt x="3526" y="1"/>
                </a:moveTo>
                <a:lnTo>
                  <a:pt x="3586" y="61"/>
                </a:lnTo>
                <a:lnTo>
                  <a:pt x="3586" y="120"/>
                </a:lnTo>
                <a:lnTo>
                  <a:pt x="3586" y="479"/>
                </a:lnTo>
                <a:lnTo>
                  <a:pt x="3466" y="897"/>
                </a:lnTo>
                <a:lnTo>
                  <a:pt x="3287" y="1375"/>
                </a:lnTo>
                <a:lnTo>
                  <a:pt x="2809" y="2391"/>
                </a:lnTo>
                <a:lnTo>
                  <a:pt x="2570" y="2989"/>
                </a:lnTo>
                <a:lnTo>
                  <a:pt x="1853" y="4841"/>
                </a:lnTo>
                <a:lnTo>
                  <a:pt x="1315" y="6813"/>
                </a:lnTo>
                <a:lnTo>
                  <a:pt x="956" y="8247"/>
                </a:lnTo>
                <a:lnTo>
                  <a:pt x="658" y="9681"/>
                </a:lnTo>
                <a:lnTo>
                  <a:pt x="419" y="11115"/>
                </a:lnTo>
                <a:lnTo>
                  <a:pt x="239" y="12609"/>
                </a:lnTo>
                <a:lnTo>
                  <a:pt x="60" y="14521"/>
                </a:lnTo>
                <a:lnTo>
                  <a:pt x="0" y="15478"/>
                </a:lnTo>
                <a:lnTo>
                  <a:pt x="60" y="16434"/>
                </a:lnTo>
                <a:lnTo>
                  <a:pt x="120" y="17330"/>
                </a:lnTo>
                <a:lnTo>
                  <a:pt x="180" y="18226"/>
                </a:lnTo>
                <a:lnTo>
                  <a:pt x="359" y="19063"/>
                </a:lnTo>
                <a:lnTo>
                  <a:pt x="538" y="19899"/>
                </a:lnTo>
                <a:lnTo>
                  <a:pt x="777" y="20736"/>
                </a:lnTo>
                <a:lnTo>
                  <a:pt x="1076" y="21573"/>
                </a:lnTo>
                <a:lnTo>
                  <a:pt x="1375" y="22409"/>
                </a:lnTo>
                <a:lnTo>
                  <a:pt x="1793" y="23246"/>
                </a:lnTo>
                <a:lnTo>
                  <a:pt x="2211" y="24023"/>
                </a:lnTo>
                <a:lnTo>
                  <a:pt x="2689" y="24799"/>
                </a:lnTo>
                <a:lnTo>
                  <a:pt x="3227" y="25636"/>
                </a:lnTo>
                <a:lnTo>
                  <a:pt x="3825" y="26413"/>
                </a:lnTo>
                <a:lnTo>
                  <a:pt x="5020" y="27847"/>
                </a:lnTo>
                <a:lnTo>
                  <a:pt x="6215" y="29221"/>
                </a:lnTo>
                <a:lnTo>
                  <a:pt x="7529" y="30596"/>
                </a:lnTo>
                <a:lnTo>
                  <a:pt x="8187" y="31193"/>
                </a:lnTo>
                <a:lnTo>
                  <a:pt x="8904" y="31850"/>
                </a:lnTo>
                <a:lnTo>
                  <a:pt x="9083" y="32030"/>
                </a:lnTo>
                <a:lnTo>
                  <a:pt x="9382" y="32329"/>
                </a:lnTo>
                <a:lnTo>
                  <a:pt x="9621" y="32627"/>
                </a:lnTo>
                <a:lnTo>
                  <a:pt x="9800" y="32807"/>
                </a:lnTo>
                <a:lnTo>
                  <a:pt x="10099" y="32926"/>
                </a:lnTo>
                <a:lnTo>
                  <a:pt x="10159" y="32926"/>
                </a:lnTo>
                <a:lnTo>
                  <a:pt x="10278" y="32807"/>
                </a:lnTo>
                <a:lnTo>
                  <a:pt x="10577" y="32687"/>
                </a:lnTo>
                <a:lnTo>
                  <a:pt x="10876" y="32627"/>
                </a:lnTo>
                <a:lnTo>
                  <a:pt x="11115" y="32508"/>
                </a:lnTo>
                <a:lnTo>
                  <a:pt x="11294" y="32329"/>
                </a:lnTo>
                <a:lnTo>
                  <a:pt x="11414" y="32149"/>
                </a:lnTo>
                <a:lnTo>
                  <a:pt x="11593" y="31671"/>
                </a:lnTo>
                <a:lnTo>
                  <a:pt x="11772" y="30954"/>
                </a:lnTo>
                <a:lnTo>
                  <a:pt x="12190" y="28982"/>
                </a:lnTo>
                <a:lnTo>
                  <a:pt x="12549" y="26951"/>
                </a:lnTo>
                <a:lnTo>
                  <a:pt x="12728" y="24919"/>
                </a:lnTo>
                <a:lnTo>
                  <a:pt x="12848" y="22887"/>
                </a:lnTo>
                <a:lnTo>
                  <a:pt x="12788" y="20856"/>
                </a:lnTo>
                <a:lnTo>
                  <a:pt x="12609" y="18824"/>
                </a:lnTo>
                <a:lnTo>
                  <a:pt x="12310" y="16792"/>
                </a:lnTo>
                <a:lnTo>
                  <a:pt x="11892" y="14820"/>
                </a:lnTo>
                <a:lnTo>
                  <a:pt x="11354" y="12669"/>
                </a:lnTo>
                <a:lnTo>
                  <a:pt x="10995" y="11593"/>
                </a:lnTo>
                <a:lnTo>
                  <a:pt x="10637" y="10578"/>
                </a:lnTo>
                <a:lnTo>
                  <a:pt x="10218" y="9562"/>
                </a:lnTo>
                <a:lnTo>
                  <a:pt x="9800" y="8546"/>
                </a:lnTo>
                <a:lnTo>
                  <a:pt x="9322" y="7530"/>
                </a:lnTo>
                <a:lnTo>
                  <a:pt x="8784" y="6514"/>
                </a:lnTo>
                <a:lnTo>
                  <a:pt x="7828" y="4781"/>
                </a:lnTo>
                <a:lnTo>
                  <a:pt x="7231" y="3766"/>
                </a:lnTo>
                <a:lnTo>
                  <a:pt x="6633" y="2809"/>
                </a:lnTo>
                <a:lnTo>
                  <a:pt x="5916" y="1853"/>
                </a:lnTo>
                <a:lnTo>
                  <a:pt x="5139" y="1077"/>
                </a:lnTo>
                <a:lnTo>
                  <a:pt x="4781" y="718"/>
                </a:lnTo>
                <a:lnTo>
                  <a:pt x="4362" y="419"/>
                </a:lnTo>
                <a:lnTo>
                  <a:pt x="3944" y="180"/>
                </a:lnTo>
                <a:lnTo>
                  <a:pt x="3526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45" name="Google Shape;145;p5"/>
          <p:cNvSpPr/>
          <p:nvPr/>
        </p:nvSpPr>
        <p:spPr>
          <a:xfrm>
            <a:off x="8684891" y="-87894"/>
            <a:ext cx="572442" cy="466423"/>
          </a:xfrm>
          <a:custGeom>
            <a:avLst/>
            <a:gdLst/>
            <a:ahLst/>
            <a:cxnLst/>
            <a:rect l="l" t="t" r="r" b="b"/>
            <a:pathLst>
              <a:path w="20497" h="15657" extrusionOk="0">
                <a:moveTo>
                  <a:pt x="5199" y="1793"/>
                </a:moveTo>
                <a:lnTo>
                  <a:pt x="3944" y="1853"/>
                </a:lnTo>
                <a:lnTo>
                  <a:pt x="3347" y="1912"/>
                </a:lnTo>
                <a:lnTo>
                  <a:pt x="2809" y="2032"/>
                </a:lnTo>
                <a:lnTo>
                  <a:pt x="2451" y="2152"/>
                </a:lnTo>
                <a:lnTo>
                  <a:pt x="2331" y="2271"/>
                </a:lnTo>
                <a:lnTo>
                  <a:pt x="2271" y="2391"/>
                </a:lnTo>
                <a:lnTo>
                  <a:pt x="2331" y="2510"/>
                </a:lnTo>
                <a:lnTo>
                  <a:pt x="2510" y="2630"/>
                </a:lnTo>
                <a:lnTo>
                  <a:pt x="2690" y="2689"/>
                </a:lnTo>
                <a:lnTo>
                  <a:pt x="2929" y="2749"/>
                </a:lnTo>
                <a:lnTo>
                  <a:pt x="3586" y="2689"/>
                </a:lnTo>
                <a:lnTo>
                  <a:pt x="4303" y="2570"/>
                </a:lnTo>
                <a:lnTo>
                  <a:pt x="5020" y="2391"/>
                </a:lnTo>
                <a:lnTo>
                  <a:pt x="5558" y="2152"/>
                </a:lnTo>
                <a:lnTo>
                  <a:pt x="5916" y="1972"/>
                </a:lnTo>
                <a:lnTo>
                  <a:pt x="5916" y="1912"/>
                </a:lnTo>
                <a:lnTo>
                  <a:pt x="5916" y="1853"/>
                </a:lnTo>
                <a:lnTo>
                  <a:pt x="5618" y="1793"/>
                </a:lnTo>
                <a:close/>
                <a:moveTo>
                  <a:pt x="5618" y="777"/>
                </a:moveTo>
                <a:lnTo>
                  <a:pt x="6275" y="837"/>
                </a:lnTo>
                <a:lnTo>
                  <a:pt x="6872" y="1076"/>
                </a:lnTo>
                <a:lnTo>
                  <a:pt x="7111" y="1195"/>
                </a:lnTo>
                <a:lnTo>
                  <a:pt x="7350" y="1375"/>
                </a:lnTo>
                <a:lnTo>
                  <a:pt x="7590" y="1554"/>
                </a:lnTo>
                <a:lnTo>
                  <a:pt x="7769" y="1793"/>
                </a:lnTo>
                <a:lnTo>
                  <a:pt x="7888" y="2032"/>
                </a:lnTo>
                <a:lnTo>
                  <a:pt x="8008" y="2331"/>
                </a:lnTo>
                <a:lnTo>
                  <a:pt x="8127" y="2630"/>
                </a:lnTo>
                <a:lnTo>
                  <a:pt x="8127" y="2988"/>
                </a:lnTo>
                <a:lnTo>
                  <a:pt x="8127" y="3347"/>
                </a:lnTo>
                <a:lnTo>
                  <a:pt x="8068" y="3705"/>
                </a:lnTo>
                <a:lnTo>
                  <a:pt x="8008" y="4004"/>
                </a:lnTo>
                <a:lnTo>
                  <a:pt x="7888" y="4303"/>
                </a:lnTo>
                <a:lnTo>
                  <a:pt x="7590" y="4900"/>
                </a:lnTo>
                <a:lnTo>
                  <a:pt x="7171" y="5378"/>
                </a:lnTo>
                <a:lnTo>
                  <a:pt x="6633" y="5737"/>
                </a:lnTo>
                <a:lnTo>
                  <a:pt x="6096" y="6095"/>
                </a:lnTo>
                <a:lnTo>
                  <a:pt x="5438" y="6334"/>
                </a:lnTo>
                <a:lnTo>
                  <a:pt x="4841" y="6514"/>
                </a:lnTo>
                <a:lnTo>
                  <a:pt x="4183" y="6573"/>
                </a:lnTo>
                <a:lnTo>
                  <a:pt x="3526" y="6514"/>
                </a:lnTo>
                <a:lnTo>
                  <a:pt x="2869" y="6394"/>
                </a:lnTo>
                <a:lnTo>
                  <a:pt x="2331" y="6215"/>
                </a:lnTo>
                <a:lnTo>
                  <a:pt x="1853" y="5856"/>
                </a:lnTo>
                <a:lnTo>
                  <a:pt x="1614" y="5677"/>
                </a:lnTo>
                <a:lnTo>
                  <a:pt x="1435" y="5438"/>
                </a:lnTo>
                <a:lnTo>
                  <a:pt x="1255" y="5199"/>
                </a:lnTo>
                <a:lnTo>
                  <a:pt x="1076" y="4900"/>
                </a:lnTo>
                <a:lnTo>
                  <a:pt x="1016" y="4601"/>
                </a:lnTo>
                <a:lnTo>
                  <a:pt x="897" y="4243"/>
                </a:lnTo>
                <a:lnTo>
                  <a:pt x="897" y="3944"/>
                </a:lnTo>
                <a:lnTo>
                  <a:pt x="897" y="3645"/>
                </a:lnTo>
                <a:lnTo>
                  <a:pt x="957" y="3347"/>
                </a:lnTo>
                <a:lnTo>
                  <a:pt x="1016" y="3048"/>
                </a:lnTo>
                <a:lnTo>
                  <a:pt x="1196" y="2749"/>
                </a:lnTo>
                <a:lnTo>
                  <a:pt x="1375" y="2510"/>
                </a:lnTo>
                <a:lnTo>
                  <a:pt x="1793" y="2032"/>
                </a:lnTo>
                <a:lnTo>
                  <a:pt x="2271" y="1614"/>
                </a:lnTo>
                <a:lnTo>
                  <a:pt x="2929" y="1315"/>
                </a:lnTo>
                <a:lnTo>
                  <a:pt x="3586" y="1016"/>
                </a:lnTo>
                <a:lnTo>
                  <a:pt x="4243" y="837"/>
                </a:lnTo>
                <a:lnTo>
                  <a:pt x="4960" y="777"/>
                </a:lnTo>
                <a:close/>
                <a:moveTo>
                  <a:pt x="4721" y="0"/>
                </a:moveTo>
                <a:lnTo>
                  <a:pt x="4243" y="60"/>
                </a:lnTo>
                <a:lnTo>
                  <a:pt x="3885" y="120"/>
                </a:lnTo>
                <a:lnTo>
                  <a:pt x="3765" y="180"/>
                </a:lnTo>
                <a:lnTo>
                  <a:pt x="3705" y="299"/>
                </a:lnTo>
                <a:lnTo>
                  <a:pt x="3765" y="359"/>
                </a:lnTo>
                <a:lnTo>
                  <a:pt x="3825" y="478"/>
                </a:lnTo>
                <a:lnTo>
                  <a:pt x="3227" y="598"/>
                </a:lnTo>
                <a:lnTo>
                  <a:pt x="2570" y="777"/>
                </a:lnTo>
                <a:lnTo>
                  <a:pt x="2032" y="1016"/>
                </a:lnTo>
                <a:lnTo>
                  <a:pt x="1554" y="1315"/>
                </a:lnTo>
                <a:lnTo>
                  <a:pt x="1076" y="1733"/>
                </a:lnTo>
                <a:lnTo>
                  <a:pt x="718" y="2152"/>
                </a:lnTo>
                <a:lnTo>
                  <a:pt x="419" y="2630"/>
                </a:lnTo>
                <a:lnTo>
                  <a:pt x="180" y="3108"/>
                </a:lnTo>
                <a:lnTo>
                  <a:pt x="60" y="3645"/>
                </a:lnTo>
                <a:lnTo>
                  <a:pt x="1" y="4123"/>
                </a:lnTo>
                <a:lnTo>
                  <a:pt x="60" y="4661"/>
                </a:lnTo>
                <a:lnTo>
                  <a:pt x="180" y="5139"/>
                </a:lnTo>
                <a:lnTo>
                  <a:pt x="479" y="5617"/>
                </a:lnTo>
                <a:lnTo>
                  <a:pt x="837" y="6095"/>
                </a:lnTo>
                <a:lnTo>
                  <a:pt x="1375" y="6454"/>
                </a:lnTo>
                <a:lnTo>
                  <a:pt x="1973" y="6812"/>
                </a:lnTo>
                <a:lnTo>
                  <a:pt x="2570" y="7051"/>
                </a:lnTo>
                <a:lnTo>
                  <a:pt x="3168" y="7171"/>
                </a:lnTo>
                <a:lnTo>
                  <a:pt x="3765" y="7290"/>
                </a:lnTo>
                <a:lnTo>
                  <a:pt x="4901" y="7290"/>
                </a:lnTo>
                <a:lnTo>
                  <a:pt x="5438" y="7171"/>
                </a:lnTo>
                <a:lnTo>
                  <a:pt x="5976" y="6992"/>
                </a:lnTo>
                <a:lnTo>
                  <a:pt x="6514" y="6753"/>
                </a:lnTo>
                <a:lnTo>
                  <a:pt x="6992" y="6514"/>
                </a:lnTo>
                <a:lnTo>
                  <a:pt x="7410" y="6155"/>
                </a:lnTo>
                <a:lnTo>
                  <a:pt x="7829" y="5797"/>
                </a:lnTo>
                <a:lnTo>
                  <a:pt x="8127" y="5319"/>
                </a:lnTo>
                <a:lnTo>
                  <a:pt x="8426" y="4840"/>
                </a:lnTo>
                <a:lnTo>
                  <a:pt x="8605" y="4303"/>
                </a:lnTo>
                <a:lnTo>
                  <a:pt x="8725" y="3645"/>
                </a:lnTo>
                <a:lnTo>
                  <a:pt x="8785" y="3048"/>
                </a:lnTo>
                <a:lnTo>
                  <a:pt x="8785" y="2450"/>
                </a:lnTo>
                <a:lnTo>
                  <a:pt x="8665" y="1912"/>
                </a:lnTo>
                <a:lnTo>
                  <a:pt x="8426" y="1434"/>
                </a:lnTo>
                <a:lnTo>
                  <a:pt x="8127" y="1016"/>
                </a:lnTo>
                <a:lnTo>
                  <a:pt x="7769" y="717"/>
                </a:lnTo>
                <a:lnTo>
                  <a:pt x="7350" y="419"/>
                </a:lnTo>
                <a:lnTo>
                  <a:pt x="6872" y="180"/>
                </a:lnTo>
                <a:lnTo>
                  <a:pt x="6335" y="60"/>
                </a:lnTo>
                <a:lnTo>
                  <a:pt x="5737" y="0"/>
                </a:lnTo>
                <a:close/>
                <a:moveTo>
                  <a:pt x="16553" y="7290"/>
                </a:moveTo>
                <a:lnTo>
                  <a:pt x="16254" y="7410"/>
                </a:lnTo>
                <a:lnTo>
                  <a:pt x="16075" y="7470"/>
                </a:lnTo>
                <a:lnTo>
                  <a:pt x="15895" y="7649"/>
                </a:lnTo>
                <a:lnTo>
                  <a:pt x="15776" y="7768"/>
                </a:lnTo>
                <a:lnTo>
                  <a:pt x="15716" y="7948"/>
                </a:lnTo>
                <a:lnTo>
                  <a:pt x="15716" y="8127"/>
                </a:lnTo>
                <a:lnTo>
                  <a:pt x="15776" y="8366"/>
                </a:lnTo>
                <a:lnTo>
                  <a:pt x="15836" y="8545"/>
                </a:lnTo>
                <a:lnTo>
                  <a:pt x="16015" y="8904"/>
                </a:lnTo>
                <a:lnTo>
                  <a:pt x="16374" y="9203"/>
                </a:lnTo>
                <a:lnTo>
                  <a:pt x="16613" y="9322"/>
                </a:lnTo>
                <a:lnTo>
                  <a:pt x="16792" y="9442"/>
                </a:lnTo>
                <a:lnTo>
                  <a:pt x="17031" y="9442"/>
                </a:lnTo>
                <a:lnTo>
                  <a:pt x="17270" y="9501"/>
                </a:lnTo>
                <a:lnTo>
                  <a:pt x="17628" y="9442"/>
                </a:lnTo>
                <a:lnTo>
                  <a:pt x="17867" y="9322"/>
                </a:lnTo>
                <a:lnTo>
                  <a:pt x="18047" y="9203"/>
                </a:lnTo>
                <a:lnTo>
                  <a:pt x="18166" y="9083"/>
                </a:lnTo>
                <a:lnTo>
                  <a:pt x="18226" y="8904"/>
                </a:lnTo>
                <a:lnTo>
                  <a:pt x="18226" y="8665"/>
                </a:lnTo>
                <a:lnTo>
                  <a:pt x="18166" y="8486"/>
                </a:lnTo>
                <a:lnTo>
                  <a:pt x="18106" y="8247"/>
                </a:lnTo>
                <a:lnTo>
                  <a:pt x="17808" y="7888"/>
                </a:lnTo>
                <a:lnTo>
                  <a:pt x="17449" y="7529"/>
                </a:lnTo>
                <a:lnTo>
                  <a:pt x="17210" y="7410"/>
                </a:lnTo>
                <a:lnTo>
                  <a:pt x="17031" y="7350"/>
                </a:lnTo>
                <a:lnTo>
                  <a:pt x="16792" y="7290"/>
                </a:lnTo>
                <a:close/>
                <a:moveTo>
                  <a:pt x="16374" y="6215"/>
                </a:moveTo>
                <a:lnTo>
                  <a:pt x="16732" y="6275"/>
                </a:lnTo>
                <a:lnTo>
                  <a:pt x="17031" y="6334"/>
                </a:lnTo>
                <a:lnTo>
                  <a:pt x="17748" y="6633"/>
                </a:lnTo>
                <a:lnTo>
                  <a:pt x="18345" y="6992"/>
                </a:lnTo>
                <a:lnTo>
                  <a:pt x="18943" y="7470"/>
                </a:lnTo>
                <a:lnTo>
                  <a:pt x="19421" y="8008"/>
                </a:lnTo>
                <a:lnTo>
                  <a:pt x="19600" y="8306"/>
                </a:lnTo>
                <a:lnTo>
                  <a:pt x="19720" y="8605"/>
                </a:lnTo>
                <a:lnTo>
                  <a:pt x="19839" y="8904"/>
                </a:lnTo>
                <a:lnTo>
                  <a:pt x="19899" y="9262"/>
                </a:lnTo>
                <a:lnTo>
                  <a:pt x="19959" y="9621"/>
                </a:lnTo>
                <a:lnTo>
                  <a:pt x="19899" y="9979"/>
                </a:lnTo>
                <a:lnTo>
                  <a:pt x="19839" y="10398"/>
                </a:lnTo>
                <a:lnTo>
                  <a:pt x="19720" y="10756"/>
                </a:lnTo>
                <a:lnTo>
                  <a:pt x="19541" y="11115"/>
                </a:lnTo>
                <a:lnTo>
                  <a:pt x="19361" y="11473"/>
                </a:lnTo>
                <a:lnTo>
                  <a:pt x="19122" y="11772"/>
                </a:lnTo>
                <a:lnTo>
                  <a:pt x="18883" y="12071"/>
                </a:lnTo>
                <a:lnTo>
                  <a:pt x="18584" y="12310"/>
                </a:lnTo>
                <a:lnTo>
                  <a:pt x="18286" y="12549"/>
                </a:lnTo>
                <a:lnTo>
                  <a:pt x="17628" y="12848"/>
                </a:lnTo>
                <a:lnTo>
                  <a:pt x="16911" y="13087"/>
                </a:lnTo>
                <a:lnTo>
                  <a:pt x="16194" y="13206"/>
                </a:lnTo>
                <a:lnTo>
                  <a:pt x="15417" y="13206"/>
                </a:lnTo>
                <a:lnTo>
                  <a:pt x="14700" y="13146"/>
                </a:lnTo>
                <a:lnTo>
                  <a:pt x="13983" y="12907"/>
                </a:lnTo>
                <a:lnTo>
                  <a:pt x="13386" y="12609"/>
                </a:lnTo>
                <a:lnTo>
                  <a:pt x="12848" y="12190"/>
                </a:lnTo>
                <a:lnTo>
                  <a:pt x="12609" y="11951"/>
                </a:lnTo>
                <a:lnTo>
                  <a:pt x="12430" y="11712"/>
                </a:lnTo>
                <a:lnTo>
                  <a:pt x="12250" y="11414"/>
                </a:lnTo>
                <a:lnTo>
                  <a:pt x="12131" y="11115"/>
                </a:lnTo>
                <a:lnTo>
                  <a:pt x="12011" y="10816"/>
                </a:lnTo>
                <a:lnTo>
                  <a:pt x="12011" y="10457"/>
                </a:lnTo>
                <a:lnTo>
                  <a:pt x="12011" y="10099"/>
                </a:lnTo>
                <a:lnTo>
                  <a:pt x="12011" y="9681"/>
                </a:lnTo>
                <a:lnTo>
                  <a:pt x="12131" y="9262"/>
                </a:lnTo>
                <a:lnTo>
                  <a:pt x="12250" y="8844"/>
                </a:lnTo>
                <a:lnTo>
                  <a:pt x="12430" y="8486"/>
                </a:lnTo>
                <a:lnTo>
                  <a:pt x="12609" y="8187"/>
                </a:lnTo>
                <a:lnTo>
                  <a:pt x="13087" y="7529"/>
                </a:lnTo>
                <a:lnTo>
                  <a:pt x="13625" y="7051"/>
                </a:lnTo>
                <a:lnTo>
                  <a:pt x="14282" y="6633"/>
                </a:lnTo>
                <a:lnTo>
                  <a:pt x="14939" y="6334"/>
                </a:lnTo>
                <a:lnTo>
                  <a:pt x="15656" y="6215"/>
                </a:lnTo>
                <a:close/>
                <a:moveTo>
                  <a:pt x="16433" y="5797"/>
                </a:moveTo>
                <a:lnTo>
                  <a:pt x="15477" y="5856"/>
                </a:lnTo>
                <a:lnTo>
                  <a:pt x="14641" y="6036"/>
                </a:lnTo>
                <a:lnTo>
                  <a:pt x="14222" y="6155"/>
                </a:lnTo>
                <a:lnTo>
                  <a:pt x="13804" y="6334"/>
                </a:lnTo>
                <a:lnTo>
                  <a:pt x="13446" y="6514"/>
                </a:lnTo>
                <a:lnTo>
                  <a:pt x="13087" y="6753"/>
                </a:lnTo>
                <a:lnTo>
                  <a:pt x="12728" y="7051"/>
                </a:lnTo>
                <a:lnTo>
                  <a:pt x="12430" y="7350"/>
                </a:lnTo>
                <a:lnTo>
                  <a:pt x="12131" y="7709"/>
                </a:lnTo>
                <a:lnTo>
                  <a:pt x="11892" y="8127"/>
                </a:lnTo>
                <a:lnTo>
                  <a:pt x="11713" y="8605"/>
                </a:lnTo>
                <a:lnTo>
                  <a:pt x="11533" y="9143"/>
                </a:lnTo>
                <a:lnTo>
                  <a:pt x="11414" y="9561"/>
                </a:lnTo>
                <a:lnTo>
                  <a:pt x="11354" y="9979"/>
                </a:lnTo>
                <a:lnTo>
                  <a:pt x="11354" y="10398"/>
                </a:lnTo>
                <a:lnTo>
                  <a:pt x="11414" y="10816"/>
                </a:lnTo>
                <a:lnTo>
                  <a:pt x="11533" y="11175"/>
                </a:lnTo>
                <a:lnTo>
                  <a:pt x="11653" y="11533"/>
                </a:lnTo>
                <a:lnTo>
                  <a:pt x="11832" y="11892"/>
                </a:lnTo>
                <a:lnTo>
                  <a:pt x="12011" y="12250"/>
                </a:lnTo>
                <a:lnTo>
                  <a:pt x="12250" y="12549"/>
                </a:lnTo>
                <a:lnTo>
                  <a:pt x="12549" y="12848"/>
                </a:lnTo>
                <a:lnTo>
                  <a:pt x="12848" y="13087"/>
                </a:lnTo>
                <a:lnTo>
                  <a:pt x="13147" y="13326"/>
                </a:lnTo>
                <a:lnTo>
                  <a:pt x="13505" y="13565"/>
                </a:lnTo>
                <a:lnTo>
                  <a:pt x="13924" y="13684"/>
                </a:lnTo>
                <a:lnTo>
                  <a:pt x="14282" y="13864"/>
                </a:lnTo>
                <a:lnTo>
                  <a:pt x="14700" y="13923"/>
                </a:lnTo>
                <a:lnTo>
                  <a:pt x="15537" y="13983"/>
                </a:lnTo>
                <a:lnTo>
                  <a:pt x="16374" y="13923"/>
                </a:lnTo>
                <a:lnTo>
                  <a:pt x="17210" y="13744"/>
                </a:lnTo>
                <a:lnTo>
                  <a:pt x="17987" y="13445"/>
                </a:lnTo>
                <a:lnTo>
                  <a:pt x="18704" y="13027"/>
                </a:lnTo>
                <a:lnTo>
                  <a:pt x="19302" y="12489"/>
                </a:lnTo>
                <a:lnTo>
                  <a:pt x="19600" y="12190"/>
                </a:lnTo>
                <a:lnTo>
                  <a:pt x="19839" y="11832"/>
                </a:lnTo>
                <a:lnTo>
                  <a:pt x="20078" y="11473"/>
                </a:lnTo>
                <a:lnTo>
                  <a:pt x="20258" y="11115"/>
                </a:lnTo>
                <a:lnTo>
                  <a:pt x="20377" y="10697"/>
                </a:lnTo>
                <a:lnTo>
                  <a:pt x="20497" y="10278"/>
                </a:lnTo>
                <a:lnTo>
                  <a:pt x="20497" y="9860"/>
                </a:lnTo>
                <a:lnTo>
                  <a:pt x="20497" y="9442"/>
                </a:lnTo>
                <a:lnTo>
                  <a:pt x="20497" y="8964"/>
                </a:lnTo>
                <a:lnTo>
                  <a:pt x="20377" y="8545"/>
                </a:lnTo>
                <a:lnTo>
                  <a:pt x="20258" y="8127"/>
                </a:lnTo>
                <a:lnTo>
                  <a:pt x="20078" y="7709"/>
                </a:lnTo>
                <a:lnTo>
                  <a:pt x="19839" y="7350"/>
                </a:lnTo>
                <a:lnTo>
                  <a:pt x="19600" y="6992"/>
                </a:lnTo>
                <a:lnTo>
                  <a:pt x="19302" y="6693"/>
                </a:lnTo>
                <a:lnTo>
                  <a:pt x="19003" y="6394"/>
                </a:lnTo>
                <a:lnTo>
                  <a:pt x="18644" y="6155"/>
                </a:lnTo>
                <a:lnTo>
                  <a:pt x="18226" y="5976"/>
                </a:lnTo>
                <a:lnTo>
                  <a:pt x="17808" y="5856"/>
                </a:lnTo>
                <a:lnTo>
                  <a:pt x="17389" y="5797"/>
                </a:lnTo>
                <a:close/>
                <a:moveTo>
                  <a:pt x="6693" y="10697"/>
                </a:moveTo>
                <a:lnTo>
                  <a:pt x="7111" y="10816"/>
                </a:lnTo>
                <a:lnTo>
                  <a:pt x="7410" y="11055"/>
                </a:lnTo>
                <a:lnTo>
                  <a:pt x="7709" y="11294"/>
                </a:lnTo>
                <a:lnTo>
                  <a:pt x="7888" y="11593"/>
                </a:lnTo>
                <a:lnTo>
                  <a:pt x="8068" y="11951"/>
                </a:lnTo>
                <a:lnTo>
                  <a:pt x="8187" y="12370"/>
                </a:lnTo>
                <a:lnTo>
                  <a:pt x="8187" y="12788"/>
                </a:lnTo>
                <a:lnTo>
                  <a:pt x="8187" y="13146"/>
                </a:lnTo>
                <a:lnTo>
                  <a:pt x="8127" y="13565"/>
                </a:lnTo>
                <a:lnTo>
                  <a:pt x="7948" y="13923"/>
                </a:lnTo>
                <a:lnTo>
                  <a:pt x="7769" y="14222"/>
                </a:lnTo>
                <a:lnTo>
                  <a:pt x="7470" y="14521"/>
                </a:lnTo>
                <a:lnTo>
                  <a:pt x="7111" y="14700"/>
                </a:lnTo>
                <a:lnTo>
                  <a:pt x="6633" y="14820"/>
                </a:lnTo>
                <a:lnTo>
                  <a:pt x="6155" y="14820"/>
                </a:lnTo>
                <a:lnTo>
                  <a:pt x="5677" y="14760"/>
                </a:lnTo>
                <a:lnTo>
                  <a:pt x="5259" y="14581"/>
                </a:lnTo>
                <a:lnTo>
                  <a:pt x="4901" y="14401"/>
                </a:lnTo>
                <a:lnTo>
                  <a:pt x="4602" y="14162"/>
                </a:lnTo>
                <a:lnTo>
                  <a:pt x="4422" y="13804"/>
                </a:lnTo>
                <a:lnTo>
                  <a:pt x="4243" y="13505"/>
                </a:lnTo>
                <a:lnTo>
                  <a:pt x="4183" y="13146"/>
                </a:lnTo>
                <a:lnTo>
                  <a:pt x="4183" y="12728"/>
                </a:lnTo>
                <a:lnTo>
                  <a:pt x="4243" y="12370"/>
                </a:lnTo>
                <a:lnTo>
                  <a:pt x="4363" y="12011"/>
                </a:lnTo>
                <a:lnTo>
                  <a:pt x="4542" y="11653"/>
                </a:lnTo>
                <a:lnTo>
                  <a:pt x="4781" y="11354"/>
                </a:lnTo>
                <a:lnTo>
                  <a:pt x="5080" y="11115"/>
                </a:lnTo>
                <a:lnTo>
                  <a:pt x="5438" y="10876"/>
                </a:lnTo>
                <a:lnTo>
                  <a:pt x="5797" y="10756"/>
                </a:lnTo>
                <a:lnTo>
                  <a:pt x="6275" y="10697"/>
                </a:lnTo>
                <a:close/>
                <a:moveTo>
                  <a:pt x="5916" y="9979"/>
                </a:moveTo>
                <a:lnTo>
                  <a:pt x="5618" y="10099"/>
                </a:lnTo>
                <a:lnTo>
                  <a:pt x="5020" y="10398"/>
                </a:lnTo>
                <a:lnTo>
                  <a:pt x="4602" y="10637"/>
                </a:lnTo>
                <a:lnTo>
                  <a:pt x="4183" y="11115"/>
                </a:lnTo>
                <a:lnTo>
                  <a:pt x="3825" y="11593"/>
                </a:lnTo>
                <a:lnTo>
                  <a:pt x="3586" y="12190"/>
                </a:lnTo>
                <a:lnTo>
                  <a:pt x="3466" y="12788"/>
                </a:lnTo>
                <a:lnTo>
                  <a:pt x="3466" y="13326"/>
                </a:lnTo>
                <a:lnTo>
                  <a:pt x="3586" y="13864"/>
                </a:lnTo>
                <a:lnTo>
                  <a:pt x="3825" y="14342"/>
                </a:lnTo>
                <a:lnTo>
                  <a:pt x="4124" y="14760"/>
                </a:lnTo>
                <a:lnTo>
                  <a:pt x="4542" y="15118"/>
                </a:lnTo>
                <a:lnTo>
                  <a:pt x="5020" y="15417"/>
                </a:lnTo>
                <a:lnTo>
                  <a:pt x="5498" y="15596"/>
                </a:lnTo>
                <a:lnTo>
                  <a:pt x="6096" y="15656"/>
                </a:lnTo>
                <a:lnTo>
                  <a:pt x="6693" y="15656"/>
                </a:lnTo>
                <a:lnTo>
                  <a:pt x="7231" y="15477"/>
                </a:lnTo>
                <a:lnTo>
                  <a:pt x="7709" y="15238"/>
                </a:lnTo>
                <a:lnTo>
                  <a:pt x="8127" y="14939"/>
                </a:lnTo>
                <a:lnTo>
                  <a:pt x="8486" y="14521"/>
                </a:lnTo>
                <a:lnTo>
                  <a:pt x="8725" y="14103"/>
                </a:lnTo>
                <a:lnTo>
                  <a:pt x="8844" y="13625"/>
                </a:lnTo>
                <a:lnTo>
                  <a:pt x="8964" y="13146"/>
                </a:lnTo>
                <a:lnTo>
                  <a:pt x="8964" y="12609"/>
                </a:lnTo>
                <a:lnTo>
                  <a:pt x="8904" y="12131"/>
                </a:lnTo>
                <a:lnTo>
                  <a:pt x="8725" y="11653"/>
                </a:lnTo>
                <a:lnTo>
                  <a:pt x="8486" y="11234"/>
                </a:lnTo>
                <a:lnTo>
                  <a:pt x="8127" y="10816"/>
                </a:lnTo>
                <a:lnTo>
                  <a:pt x="7709" y="10517"/>
                </a:lnTo>
                <a:lnTo>
                  <a:pt x="7171" y="10278"/>
                </a:lnTo>
                <a:lnTo>
                  <a:pt x="6574" y="10159"/>
                </a:lnTo>
                <a:lnTo>
                  <a:pt x="6514" y="10099"/>
                </a:lnTo>
                <a:lnTo>
                  <a:pt x="6454" y="9979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46" name="Google Shape;146;p5"/>
          <p:cNvSpPr/>
          <p:nvPr/>
        </p:nvSpPr>
        <p:spPr>
          <a:xfrm rot="8224608">
            <a:off x="9824030" y="4204361"/>
            <a:ext cx="627491" cy="1028904"/>
          </a:xfrm>
          <a:custGeom>
            <a:avLst/>
            <a:gdLst/>
            <a:ahLst/>
            <a:cxnLst/>
            <a:rect l="l" t="t" r="r" b="b"/>
            <a:pathLst>
              <a:path w="22469" h="34540" extrusionOk="0">
                <a:moveTo>
                  <a:pt x="8785" y="1435"/>
                </a:moveTo>
                <a:lnTo>
                  <a:pt x="9083" y="1733"/>
                </a:lnTo>
                <a:lnTo>
                  <a:pt x="9382" y="2032"/>
                </a:lnTo>
                <a:lnTo>
                  <a:pt x="9860" y="2749"/>
                </a:lnTo>
                <a:lnTo>
                  <a:pt x="10278" y="3407"/>
                </a:lnTo>
                <a:lnTo>
                  <a:pt x="10816" y="4064"/>
                </a:lnTo>
                <a:lnTo>
                  <a:pt x="11354" y="4661"/>
                </a:lnTo>
                <a:lnTo>
                  <a:pt x="12011" y="5199"/>
                </a:lnTo>
                <a:lnTo>
                  <a:pt x="12669" y="5618"/>
                </a:lnTo>
                <a:lnTo>
                  <a:pt x="13386" y="6036"/>
                </a:lnTo>
                <a:lnTo>
                  <a:pt x="12489" y="5857"/>
                </a:lnTo>
                <a:lnTo>
                  <a:pt x="11653" y="5677"/>
                </a:lnTo>
                <a:lnTo>
                  <a:pt x="11294" y="5558"/>
                </a:lnTo>
                <a:lnTo>
                  <a:pt x="10936" y="5379"/>
                </a:lnTo>
                <a:lnTo>
                  <a:pt x="10637" y="5080"/>
                </a:lnTo>
                <a:lnTo>
                  <a:pt x="10278" y="4721"/>
                </a:lnTo>
                <a:lnTo>
                  <a:pt x="9800" y="3944"/>
                </a:lnTo>
                <a:lnTo>
                  <a:pt x="9322" y="3168"/>
                </a:lnTo>
                <a:lnTo>
                  <a:pt x="9024" y="2331"/>
                </a:lnTo>
                <a:lnTo>
                  <a:pt x="8785" y="1435"/>
                </a:lnTo>
                <a:close/>
                <a:moveTo>
                  <a:pt x="15656" y="1016"/>
                </a:moveTo>
                <a:lnTo>
                  <a:pt x="15597" y="2271"/>
                </a:lnTo>
                <a:lnTo>
                  <a:pt x="15477" y="3168"/>
                </a:lnTo>
                <a:lnTo>
                  <a:pt x="15358" y="4064"/>
                </a:lnTo>
                <a:lnTo>
                  <a:pt x="15119" y="4960"/>
                </a:lnTo>
                <a:lnTo>
                  <a:pt x="14999" y="5319"/>
                </a:lnTo>
                <a:lnTo>
                  <a:pt x="14820" y="5618"/>
                </a:lnTo>
                <a:lnTo>
                  <a:pt x="14641" y="5916"/>
                </a:lnTo>
                <a:lnTo>
                  <a:pt x="14402" y="6096"/>
                </a:lnTo>
                <a:lnTo>
                  <a:pt x="14163" y="6155"/>
                </a:lnTo>
                <a:lnTo>
                  <a:pt x="13924" y="6155"/>
                </a:lnTo>
                <a:lnTo>
                  <a:pt x="14043" y="6036"/>
                </a:lnTo>
                <a:lnTo>
                  <a:pt x="14163" y="5916"/>
                </a:lnTo>
                <a:lnTo>
                  <a:pt x="14222" y="5797"/>
                </a:lnTo>
                <a:lnTo>
                  <a:pt x="14222" y="5618"/>
                </a:lnTo>
                <a:lnTo>
                  <a:pt x="14103" y="4960"/>
                </a:lnTo>
                <a:lnTo>
                  <a:pt x="14103" y="4363"/>
                </a:lnTo>
                <a:lnTo>
                  <a:pt x="14163" y="3705"/>
                </a:lnTo>
                <a:lnTo>
                  <a:pt x="14282" y="3108"/>
                </a:lnTo>
                <a:lnTo>
                  <a:pt x="14521" y="2510"/>
                </a:lnTo>
                <a:lnTo>
                  <a:pt x="14820" y="1972"/>
                </a:lnTo>
                <a:lnTo>
                  <a:pt x="15238" y="1494"/>
                </a:lnTo>
                <a:lnTo>
                  <a:pt x="15656" y="1016"/>
                </a:lnTo>
                <a:close/>
                <a:moveTo>
                  <a:pt x="19062" y="5199"/>
                </a:moveTo>
                <a:lnTo>
                  <a:pt x="19122" y="5259"/>
                </a:lnTo>
                <a:lnTo>
                  <a:pt x="19062" y="5379"/>
                </a:lnTo>
                <a:lnTo>
                  <a:pt x="18644" y="5618"/>
                </a:lnTo>
                <a:lnTo>
                  <a:pt x="17927" y="5976"/>
                </a:lnTo>
                <a:lnTo>
                  <a:pt x="17389" y="6096"/>
                </a:lnTo>
                <a:lnTo>
                  <a:pt x="16911" y="6215"/>
                </a:lnTo>
                <a:lnTo>
                  <a:pt x="15836" y="6335"/>
                </a:lnTo>
                <a:lnTo>
                  <a:pt x="15836" y="6335"/>
                </a:lnTo>
                <a:lnTo>
                  <a:pt x="17210" y="5797"/>
                </a:lnTo>
                <a:lnTo>
                  <a:pt x="18584" y="5319"/>
                </a:lnTo>
                <a:lnTo>
                  <a:pt x="19062" y="5199"/>
                </a:lnTo>
                <a:close/>
                <a:moveTo>
                  <a:pt x="5080" y="9083"/>
                </a:moveTo>
                <a:lnTo>
                  <a:pt x="4900" y="9143"/>
                </a:lnTo>
                <a:lnTo>
                  <a:pt x="4542" y="9322"/>
                </a:lnTo>
                <a:lnTo>
                  <a:pt x="4183" y="9621"/>
                </a:lnTo>
                <a:lnTo>
                  <a:pt x="3944" y="9980"/>
                </a:lnTo>
                <a:lnTo>
                  <a:pt x="3705" y="10517"/>
                </a:lnTo>
                <a:lnTo>
                  <a:pt x="3646" y="10816"/>
                </a:lnTo>
                <a:lnTo>
                  <a:pt x="3586" y="11055"/>
                </a:lnTo>
                <a:lnTo>
                  <a:pt x="3586" y="11294"/>
                </a:lnTo>
                <a:lnTo>
                  <a:pt x="3646" y="11533"/>
                </a:lnTo>
                <a:lnTo>
                  <a:pt x="3825" y="11653"/>
                </a:lnTo>
                <a:lnTo>
                  <a:pt x="3944" y="11772"/>
                </a:lnTo>
                <a:lnTo>
                  <a:pt x="4183" y="11832"/>
                </a:lnTo>
                <a:lnTo>
                  <a:pt x="4363" y="11832"/>
                </a:lnTo>
                <a:lnTo>
                  <a:pt x="4482" y="11772"/>
                </a:lnTo>
                <a:lnTo>
                  <a:pt x="4661" y="11593"/>
                </a:lnTo>
                <a:lnTo>
                  <a:pt x="4721" y="11474"/>
                </a:lnTo>
                <a:lnTo>
                  <a:pt x="4721" y="11235"/>
                </a:lnTo>
                <a:lnTo>
                  <a:pt x="4781" y="10936"/>
                </a:lnTo>
                <a:lnTo>
                  <a:pt x="4841" y="10697"/>
                </a:lnTo>
                <a:lnTo>
                  <a:pt x="5020" y="10278"/>
                </a:lnTo>
                <a:lnTo>
                  <a:pt x="5259" y="9860"/>
                </a:lnTo>
                <a:lnTo>
                  <a:pt x="5319" y="9681"/>
                </a:lnTo>
                <a:lnTo>
                  <a:pt x="5319" y="9502"/>
                </a:lnTo>
                <a:lnTo>
                  <a:pt x="5319" y="9263"/>
                </a:lnTo>
                <a:lnTo>
                  <a:pt x="5199" y="9143"/>
                </a:lnTo>
                <a:lnTo>
                  <a:pt x="5080" y="9083"/>
                </a:lnTo>
                <a:close/>
                <a:moveTo>
                  <a:pt x="7769" y="10458"/>
                </a:moveTo>
                <a:lnTo>
                  <a:pt x="7649" y="10517"/>
                </a:lnTo>
                <a:lnTo>
                  <a:pt x="7530" y="10757"/>
                </a:lnTo>
                <a:lnTo>
                  <a:pt x="7350" y="11474"/>
                </a:lnTo>
                <a:lnTo>
                  <a:pt x="7291" y="11892"/>
                </a:lnTo>
                <a:lnTo>
                  <a:pt x="7291" y="12191"/>
                </a:lnTo>
                <a:lnTo>
                  <a:pt x="7350" y="12489"/>
                </a:lnTo>
                <a:lnTo>
                  <a:pt x="7410" y="12669"/>
                </a:lnTo>
                <a:lnTo>
                  <a:pt x="7649" y="12788"/>
                </a:lnTo>
                <a:lnTo>
                  <a:pt x="7828" y="12788"/>
                </a:lnTo>
                <a:lnTo>
                  <a:pt x="8008" y="12728"/>
                </a:lnTo>
                <a:lnTo>
                  <a:pt x="8067" y="12609"/>
                </a:lnTo>
                <a:lnTo>
                  <a:pt x="8187" y="12430"/>
                </a:lnTo>
                <a:lnTo>
                  <a:pt x="8187" y="12191"/>
                </a:lnTo>
                <a:lnTo>
                  <a:pt x="8187" y="11713"/>
                </a:lnTo>
                <a:lnTo>
                  <a:pt x="8067" y="11055"/>
                </a:lnTo>
                <a:lnTo>
                  <a:pt x="7948" y="10577"/>
                </a:lnTo>
                <a:lnTo>
                  <a:pt x="7828" y="10458"/>
                </a:lnTo>
                <a:close/>
                <a:moveTo>
                  <a:pt x="11832" y="10816"/>
                </a:moveTo>
                <a:lnTo>
                  <a:pt x="11713" y="10876"/>
                </a:lnTo>
                <a:lnTo>
                  <a:pt x="11593" y="10936"/>
                </a:lnTo>
                <a:lnTo>
                  <a:pt x="11354" y="11294"/>
                </a:lnTo>
                <a:lnTo>
                  <a:pt x="11115" y="11713"/>
                </a:lnTo>
                <a:lnTo>
                  <a:pt x="10995" y="12250"/>
                </a:lnTo>
                <a:lnTo>
                  <a:pt x="10936" y="12489"/>
                </a:lnTo>
                <a:lnTo>
                  <a:pt x="10936" y="12728"/>
                </a:lnTo>
                <a:lnTo>
                  <a:pt x="10995" y="12908"/>
                </a:lnTo>
                <a:lnTo>
                  <a:pt x="11115" y="13087"/>
                </a:lnTo>
                <a:lnTo>
                  <a:pt x="11235" y="13266"/>
                </a:lnTo>
                <a:lnTo>
                  <a:pt x="11414" y="13386"/>
                </a:lnTo>
                <a:lnTo>
                  <a:pt x="11772" y="13386"/>
                </a:lnTo>
                <a:lnTo>
                  <a:pt x="11892" y="13326"/>
                </a:lnTo>
                <a:lnTo>
                  <a:pt x="12011" y="13206"/>
                </a:lnTo>
                <a:lnTo>
                  <a:pt x="12131" y="12848"/>
                </a:lnTo>
                <a:lnTo>
                  <a:pt x="12191" y="12430"/>
                </a:lnTo>
                <a:lnTo>
                  <a:pt x="12191" y="11952"/>
                </a:lnTo>
                <a:lnTo>
                  <a:pt x="12191" y="11533"/>
                </a:lnTo>
                <a:lnTo>
                  <a:pt x="12071" y="11115"/>
                </a:lnTo>
                <a:lnTo>
                  <a:pt x="12011" y="10876"/>
                </a:lnTo>
                <a:lnTo>
                  <a:pt x="11892" y="10816"/>
                </a:lnTo>
                <a:close/>
                <a:moveTo>
                  <a:pt x="15597" y="10757"/>
                </a:moveTo>
                <a:lnTo>
                  <a:pt x="15537" y="10816"/>
                </a:lnTo>
                <a:lnTo>
                  <a:pt x="15477" y="10936"/>
                </a:lnTo>
                <a:lnTo>
                  <a:pt x="15358" y="11235"/>
                </a:lnTo>
                <a:lnTo>
                  <a:pt x="15358" y="11653"/>
                </a:lnTo>
                <a:lnTo>
                  <a:pt x="15417" y="12071"/>
                </a:lnTo>
                <a:lnTo>
                  <a:pt x="15537" y="12549"/>
                </a:lnTo>
                <a:lnTo>
                  <a:pt x="15716" y="12908"/>
                </a:lnTo>
                <a:lnTo>
                  <a:pt x="15895" y="13206"/>
                </a:lnTo>
                <a:lnTo>
                  <a:pt x="16015" y="13326"/>
                </a:lnTo>
                <a:lnTo>
                  <a:pt x="16075" y="13386"/>
                </a:lnTo>
                <a:lnTo>
                  <a:pt x="16314" y="13445"/>
                </a:lnTo>
                <a:lnTo>
                  <a:pt x="16493" y="13386"/>
                </a:lnTo>
                <a:lnTo>
                  <a:pt x="16553" y="13326"/>
                </a:lnTo>
                <a:lnTo>
                  <a:pt x="16612" y="13147"/>
                </a:lnTo>
                <a:lnTo>
                  <a:pt x="16612" y="12967"/>
                </a:lnTo>
                <a:lnTo>
                  <a:pt x="16553" y="12728"/>
                </a:lnTo>
                <a:lnTo>
                  <a:pt x="16433" y="12191"/>
                </a:lnTo>
                <a:lnTo>
                  <a:pt x="16194" y="11653"/>
                </a:lnTo>
                <a:lnTo>
                  <a:pt x="15955" y="11175"/>
                </a:lnTo>
                <a:lnTo>
                  <a:pt x="15716" y="10876"/>
                </a:lnTo>
                <a:lnTo>
                  <a:pt x="15597" y="10757"/>
                </a:lnTo>
                <a:close/>
                <a:moveTo>
                  <a:pt x="19481" y="11354"/>
                </a:moveTo>
                <a:lnTo>
                  <a:pt x="19301" y="11414"/>
                </a:lnTo>
                <a:lnTo>
                  <a:pt x="19182" y="11533"/>
                </a:lnTo>
                <a:lnTo>
                  <a:pt x="19122" y="11713"/>
                </a:lnTo>
                <a:lnTo>
                  <a:pt x="19062" y="11952"/>
                </a:lnTo>
                <a:lnTo>
                  <a:pt x="19003" y="12489"/>
                </a:lnTo>
                <a:lnTo>
                  <a:pt x="19062" y="13087"/>
                </a:lnTo>
                <a:lnTo>
                  <a:pt x="19182" y="13625"/>
                </a:lnTo>
                <a:lnTo>
                  <a:pt x="19361" y="14043"/>
                </a:lnTo>
                <a:lnTo>
                  <a:pt x="19481" y="14103"/>
                </a:lnTo>
                <a:lnTo>
                  <a:pt x="19600" y="14103"/>
                </a:lnTo>
                <a:lnTo>
                  <a:pt x="19720" y="14043"/>
                </a:lnTo>
                <a:lnTo>
                  <a:pt x="19839" y="13864"/>
                </a:lnTo>
                <a:lnTo>
                  <a:pt x="19899" y="13326"/>
                </a:lnTo>
                <a:lnTo>
                  <a:pt x="19899" y="12489"/>
                </a:lnTo>
                <a:lnTo>
                  <a:pt x="19839" y="12071"/>
                </a:lnTo>
                <a:lnTo>
                  <a:pt x="19780" y="11713"/>
                </a:lnTo>
                <a:lnTo>
                  <a:pt x="19660" y="11474"/>
                </a:lnTo>
                <a:lnTo>
                  <a:pt x="19600" y="11414"/>
                </a:lnTo>
                <a:lnTo>
                  <a:pt x="19481" y="11354"/>
                </a:lnTo>
                <a:close/>
                <a:moveTo>
                  <a:pt x="5319" y="13565"/>
                </a:moveTo>
                <a:lnTo>
                  <a:pt x="5199" y="13685"/>
                </a:lnTo>
                <a:lnTo>
                  <a:pt x="5020" y="13864"/>
                </a:lnTo>
                <a:lnTo>
                  <a:pt x="4721" y="14222"/>
                </a:lnTo>
                <a:lnTo>
                  <a:pt x="4542" y="14461"/>
                </a:lnTo>
                <a:lnTo>
                  <a:pt x="4422" y="14820"/>
                </a:lnTo>
                <a:lnTo>
                  <a:pt x="4363" y="15298"/>
                </a:lnTo>
                <a:lnTo>
                  <a:pt x="4303" y="15776"/>
                </a:lnTo>
                <a:lnTo>
                  <a:pt x="4363" y="16015"/>
                </a:lnTo>
                <a:lnTo>
                  <a:pt x="4482" y="16134"/>
                </a:lnTo>
                <a:lnTo>
                  <a:pt x="4661" y="16314"/>
                </a:lnTo>
                <a:lnTo>
                  <a:pt x="4781" y="16433"/>
                </a:lnTo>
                <a:lnTo>
                  <a:pt x="4960" y="16433"/>
                </a:lnTo>
                <a:lnTo>
                  <a:pt x="5080" y="16374"/>
                </a:lnTo>
                <a:lnTo>
                  <a:pt x="5139" y="16194"/>
                </a:lnTo>
                <a:lnTo>
                  <a:pt x="5259" y="16015"/>
                </a:lnTo>
                <a:lnTo>
                  <a:pt x="5378" y="15537"/>
                </a:lnTo>
                <a:lnTo>
                  <a:pt x="5438" y="14999"/>
                </a:lnTo>
                <a:lnTo>
                  <a:pt x="5498" y="14402"/>
                </a:lnTo>
                <a:lnTo>
                  <a:pt x="5498" y="13685"/>
                </a:lnTo>
                <a:lnTo>
                  <a:pt x="5438" y="13565"/>
                </a:lnTo>
                <a:close/>
                <a:moveTo>
                  <a:pt x="9382" y="13983"/>
                </a:moveTo>
                <a:lnTo>
                  <a:pt x="9263" y="14043"/>
                </a:lnTo>
                <a:lnTo>
                  <a:pt x="9143" y="14282"/>
                </a:lnTo>
                <a:lnTo>
                  <a:pt x="9024" y="14641"/>
                </a:lnTo>
                <a:lnTo>
                  <a:pt x="8904" y="14999"/>
                </a:lnTo>
                <a:lnTo>
                  <a:pt x="8785" y="15836"/>
                </a:lnTo>
                <a:lnTo>
                  <a:pt x="8785" y="16314"/>
                </a:lnTo>
                <a:lnTo>
                  <a:pt x="8844" y="16433"/>
                </a:lnTo>
                <a:lnTo>
                  <a:pt x="8964" y="16613"/>
                </a:lnTo>
                <a:lnTo>
                  <a:pt x="9143" y="16792"/>
                </a:lnTo>
                <a:lnTo>
                  <a:pt x="9322" y="16911"/>
                </a:lnTo>
                <a:lnTo>
                  <a:pt x="9561" y="16911"/>
                </a:lnTo>
                <a:lnTo>
                  <a:pt x="9621" y="16732"/>
                </a:lnTo>
                <a:lnTo>
                  <a:pt x="9621" y="16493"/>
                </a:lnTo>
                <a:lnTo>
                  <a:pt x="9561" y="15178"/>
                </a:lnTo>
                <a:lnTo>
                  <a:pt x="9561" y="14342"/>
                </a:lnTo>
                <a:lnTo>
                  <a:pt x="9502" y="14103"/>
                </a:lnTo>
                <a:lnTo>
                  <a:pt x="9442" y="13983"/>
                </a:lnTo>
                <a:close/>
                <a:moveTo>
                  <a:pt x="14043" y="14700"/>
                </a:moveTo>
                <a:lnTo>
                  <a:pt x="13924" y="14820"/>
                </a:lnTo>
                <a:lnTo>
                  <a:pt x="13804" y="14999"/>
                </a:lnTo>
                <a:lnTo>
                  <a:pt x="13565" y="15656"/>
                </a:lnTo>
                <a:lnTo>
                  <a:pt x="13326" y="16314"/>
                </a:lnTo>
                <a:lnTo>
                  <a:pt x="13326" y="16553"/>
                </a:lnTo>
                <a:lnTo>
                  <a:pt x="13326" y="16732"/>
                </a:lnTo>
                <a:lnTo>
                  <a:pt x="13445" y="16971"/>
                </a:lnTo>
                <a:lnTo>
                  <a:pt x="13684" y="17210"/>
                </a:lnTo>
                <a:lnTo>
                  <a:pt x="13924" y="17210"/>
                </a:lnTo>
                <a:lnTo>
                  <a:pt x="14043" y="17091"/>
                </a:lnTo>
                <a:lnTo>
                  <a:pt x="14103" y="16852"/>
                </a:lnTo>
                <a:lnTo>
                  <a:pt x="14163" y="16433"/>
                </a:lnTo>
                <a:lnTo>
                  <a:pt x="14222" y="15716"/>
                </a:lnTo>
                <a:lnTo>
                  <a:pt x="14222" y="15059"/>
                </a:lnTo>
                <a:lnTo>
                  <a:pt x="14163" y="14820"/>
                </a:lnTo>
                <a:lnTo>
                  <a:pt x="14103" y="14760"/>
                </a:lnTo>
                <a:lnTo>
                  <a:pt x="14043" y="14700"/>
                </a:lnTo>
                <a:close/>
                <a:moveTo>
                  <a:pt x="17509" y="15119"/>
                </a:moveTo>
                <a:lnTo>
                  <a:pt x="17389" y="15716"/>
                </a:lnTo>
                <a:lnTo>
                  <a:pt x="17270" y="16254"/>
                </a:lnTo>
                <a:lnTo>
                  <a:pt x="17210" y="16852"/>
                </a:lnTo>
                <a:lnTo>
                  <a:pt x="17210" y="17330"/>
                </a:lnTo>
                <a:lnTo>
                  <a:pt x="17270" y="17748"/>
                </a:lnTo>
                <a:lnTo>
                  <a:pt x="17330" y="17867"/>
                </a:lnTo>
                <a:lnTo>
                  <a:pt x="17628" y="17867"/>
                </a:lnTo>
                <a:lnTo>
                  <a:pt x="17808" y="17748"/>
                </a:lnTo>
                <a:lnTo>
                  <a:pt x="17927" y="17628"/>
                </a:lnTo>
                <a:lnTo>
                  <a:pt x="18047" y="17449"/>
                </a:lnTo>
                <a:lnTo>
                  <a:pt x="18106" y="17330"/>
                </a:lnTo>
                <a:lnTo>
                  <a:pt x="18106" y="17150"/>
                </a:lnTo>
                <a:lnTo>
                  <a:pt x="18047" y="16732"/>
                </a:lnTo>
                <a:lnTo>
                  <a:pt x="17927" y="16374"/>
                </a:lnTo>
                <a:lnTo>
                  <a:pt x="17628" y="15656"/>
                </a:lnTo>
                <a:lnTo>
                  <a:pt x="17509" y="15358"/>
                </a:lnTo>
                <a:lnTo>
                  <a:pt x="17509" y="15119"/>
                </a:lnTo>
                <a:close/>
                <a:moveTo>
                  <a:pt x="21034" y="16194"/>
                </a:moveTo>
                <a:lnTo>
                  <a:pt x="20855" y="16254"/>
                </a:lnTo>
                <a:lnTo>
                  <a:pt x="20497" y="16433"/>
                </a:lnTo>
                <a:lnTo>
                  <a:pt x="20258" y="16732"/>
                </a:lnTo>
                <a:lnTo>
                  <a:pt x="20019" y="17210"/>
                </a:lnTo>
                <a:lnTo>
                  <a:pt x="19839" y="17688"/>
                </a:lnTo>
                <a:lnTo>
                  <a:pt x="19780" y="17867"/>
                </a:lnTo>
                <a:lnTo>
                  <a:pt x="19780" y="17987"/>
                </a:lnTo>
                <a:lnTo>
                  <a:pt x="19899" y="18226"/>
                </a:lnTo>
                <a:lnTo>
                  <a:pt x="20138" y="18405"/>
                </a:lnTo>
                <a:lnTo>
                  <a:pt x="20258" y="18465"/>
                </a:lnTo>
                <a:lnTo>
                  <a:pt x="20377" y="18465"/>
                </a:lnTo>
                <a:lnTo>
                  <a:pt x="20497" y="18345"/>
                </a:lnTo>
                <a:lnTo>
                  <a:pt x="20616" y="18166"/>
                </a:lnTo>
                <a:lnTo>
                  <a:pt x="20855" y="17449"/>
                </a:lnTo>
                <a:lnTo>
                  <a:pt x="21154" y="16672"/>
                </a:lnTo>
                <a:lnTo>
                  <a:pt x="21154" y="16374"/>
                </a:lnTo>
                <a:lnTo>
                  <a:pt x="21154" y="16314"/>
                </a:lnTo>
                <a:lnTo>
                  <a:pt x="21094" y="16254"/>
                </a:lnTo>
                <a:lnTo>
                  <a:pt x="21034" y="16194"/>
                </a:lnTo>
                <a:close/>
                <a:moveTo>
                  <a:pt x="2211" y="18644"/>
                </a:moveTo>
                <a:lnTo>
                  <a:pt x="2152" y="18704"/>
                </a:lnTo>
                <a:lnTo>
                  <a:pt x="2032" y="18764"/>
                </a:lnTo>
                <a:lnTo>
                  <a:pt x="1972" y="18943"/>
                </a:lnTo>
                <a:lnTo>
                  <a:pt x="1913" y="19122"/>
                </a:lnTo>
                <a:lnTo>
                  <a:pt x="1972" y="19361"/>
                </a:lnTo>
                <a:lnTo>
                  <a:pt x="2032" y="19600"/>
                </a:lnTo>
                <a:lnTo>
                  <a:pt x="2271" y="20078"/>
                </a:lnTo>
                <a:lnTo>
                  <a:pt x="2570" y="20377"/>
                </a:lnTo>
                <a:lnTo>
                  <a:pt x="2869" y="20556"/>
                </a:lnTo>
                <a:lnTo>
                  <a:pt x="3526" y="20556"/>
                </a:lnTo>
                <a:lnTo>
                  <a:pt x="3646" y="20497"/>
                </a:lnTo>
                <a:lnTo>
                  <a:pt x="3646" y="20317"/>
                </a:lnTo>
                <a:lnTo>
                  <a:pt x="3526" y="20138"/>
                </a:lnTo>
                <a:lnTo>
                  <a:pt x="3227" y="19720"/>
                </a:lnTo>
                <a:lnTo>
                  <a:pt x="2809" y="19122"/>
                </a:lnTo>
                <a:lnTo>
                  <a:pt x="2630" y="18883"/>
                </a:lnTo>
                <a:lnTo>
                  <a:pt x="2450" y="18704"/>
                </a:lnTo>
                <a:lnTo>
                  <a:pt x="2211" y="18644"/>
                </a:lnTo>
                <a:close/>
                <a:moveTo>
                  <a:pt x="11354" y="18525"/>
                </a:moveTo>
                <a:lnTo>
                  <a:pt x="11235" y="18644"/>
                </a:lnTo>
                <a:lnTo>
                  <a:pt x="11055" y="19182"/>
                </a:lnTo>
                <a:lnTo>
                  <a:pt x="10876" y="20138"/>
                </a:lnTo>
                <a:lnTo>
                  <a:pt x="10816" y="20616"/>
                </a:lnTo>
                <a:lnTo>
                  <a:pt x="10876" y="20915"/>
                </a:lnTo>
                <a:lnTo>
                  <a:pt x="10936" y="21034"/>
                </a:lnTo>
                <a:lnTo>
                  <a:pt x="11115" y="21034"/>
                </a:lnTo>
                <a:lnTo>
                  <a:pt x="11294" y="20915"/>
                </a:lnTo>
                <a:lnTo>
                  <a:pt x="11414" y="20795"/>
                </a:lnTo>
                <a:lnTo>
                  <a:pt x="11474" y="20616"/>
                </a:lnTo>
                <a:lnTo>
                  <a:pt x="11593" y="20138"/>
                </a:lnTo>
                <a:lnTo>
                  <a:pt x="11653" y="19660"/>
                </a:lnTo>
                <a:lnTo>
                  <a:pt x="11593" y="19302"/>
                </a:lnTo>
                <a:lnTo>
                  <a:pt x="11533" y="18764"/>
                </a:lnTo>
                <a:lnTo>
                  <a:pt x="11474" y="18644"/>
                </a:lnTo>
                <a:lnTo>
                  <a:pt x="11414" y="18525"/>
                </a:lnTo>
                <a:close/>
                <a:moveTo>
                  <a:pt x="6932" y="18166"/>
                </a:moveTo>
                <a:lnTo>
                  <a:pt x="6872" y="18226"/>
                </a:lnTo>
                <a:lnTo>
                  <a:pt x="6693" y="18345"/>
                </a:lnTo>
                <a:lnTo>
                  <a:pt x="6574" y="18584"/>
                </a:lnTo>
                <a:lnTo>
                  <a:pt x="6454" y="18883"/>
                </a:lnTo>
                <a:lnTo>
                  <a:pt x="6335" y="19541"/>
                </a:lnTo>
                <a:lnTo>
                  <a:pt x="6215" y="19959"/>
                </a:lnTo>
                <a:lnTo>
                  <a:pt x="6096" y="20616"/>
                </a:lnTo>
                <a:lnTo>
                  <a:pt x="6096" y="21034"/>
                </a:lnTo>
                <a:lnTo>
                  <a:pt x="6155" y="21333"/>
                </a:lnTo>
                <a:lnTo>
                  <a:pt x="6275" y="21393"/>
                </a:lnTo>
                <a:lnTo>
                  <a:pt x="6335" y="21453"/>
                </a:lnTo>
                <a:lnTo>
                  <a:pt x="6394" y="21453"/>
                </a:lnTo>
                <a:lnTo>
                  <a:pt x="6514" y="21393"/>
                </a:lnTo>
                <a:lnTo>
                  <a:pt x="6693" y="21094"/>
                </a:lnTo>
                <a:lnTo>
                  <a:pt x="6872" y="20676"/>
                </a:lnTo>
                <a:lnTo>
                  <a:pt x="7052" y="20078"/>
                </a:lnTo>
                <a:lnTo>
                  <a:pt x="7111" y="19660"/>
                </a:lnTo>
                <a:lnTo>
                  <a:pt x="7231" y="19062"/>
                </a:lnTo>
                <a:lnTo>
                  <a:pt x="7231" y="18704"/>
                </a:lnTo>
                <a:lnTo>
                  <a:pt x="7231" y="18465"/>
                </a:lnTo>
                <a:lnTo>
                  <a:pt x="7171" y="18286"/>
                </a:lnTo>
                <a:lnTo>
                  <a:pt x="7111" y="18226"/>
                </a:lnTo>
                <a:lnTo>
                  <a:pt x="6992" y="18166"/>
                </a:lnTo>
                <a:close/>
                <a:moveTo>
                  <a:pt x="16075" y="19062"/>
                </a:moveTo>
                <a:lnTo>
                  <a:pt x="15776" y="19421"/>
                </a:lnTo>
                <a:lnTo>
                  <a:pt x="15477" y="19780"/>
                </a:lnTo>
                <a:lnTo>
                  <a:pt x="15417" y="19839"/>
                </a:lnTo>
                <a:lnTo>
                  <a:pt x="15477" y="19720"/>
                </a:lnTo>
                <a:lnTo>
                  <a:pt x="15298" y="20019"/>
                </a:lnTo>
                <a:lnTo>
                  <a:pt x="15178" y="20497"/>
                </a:lnTo>
                <a:lnTo>
                  <a:pt x="15059" y="20975"/>
                </a:lnTo>
                <a:lnTo>
                  <a:pt x="15059" y="21214"/>
                </a:lnTo>
                <a:lnTo>
                  <a:pt x="15178" y="21333"/>
                </a:lnTo>
                <a:lnTo>
                  <a:pt x="15238" y="21453"/>
                </a:lnTo>
                <a:lnTo>
                  <a:pt x="15358" y="21453"/>
                </a:lnTo>
                <a:lnTo>
                  <a:pt x="15417" y="21393"/>
                </a:lnTo>
                <a:lnTo>
                  <a:pt x="15537" y="21333"/>
                </a:lnTo>
                <a:lnTo>
                  <a:pt x="15656" y="21034"/>
                </a:lnTo>
                <a:lnTo>
                  <a:pt x="15776" y="20616"/>
                </a:lnTo>
                <a:lnTo>
                  <a:pt x="15955" y="19720"/>
                </a:lnTo>
                <a:lnTo>
                  <a:pt x="16075" y="19242"/>
                </a:lnTo>
                <a:lnTo>
                  <a:pt x="16134" y="19062"/>
                </a:lnTo>
                <a:close/>
                <a:moveTo>
                  <a:pt x="19003" y="20258"/>
                </a:moveTo>
                <a:lnTo>
                  <a:pt x="19003" y="20377"/>
                </a:lnTo>
                <a:lnTo>
                  <a:pt x="18883" y="20616"/>
                </a:lnTo>
                <a:lnTo>
                  <a:pt x="18525" y="21393"/>
                </a:lnTo>
                <a:lnTo>
                  <a:pt x="18345" y="21811"/>
                </a:lnTo>
                <a:lnTo>
                  <a:pt x="18226" y="22170"/>
                </a:lnTo>
                <a:lnTo>
                  <a:pt x="18286" y="22469"/>
                </a:lnTo>
                <a:lnTo>
                  <a:pt x="18345" y="22588"/>
                </a:lnTo>
                <a:lnTo>
                  <a:pt x="18405" y="22648"/>
                </a:lnTo>
                <a:lnTo>
                  <a:pt x="18525" y="22708"/>
                </a:lnTo>
                <a:lnTo>
                  <a:pt x="18704" y="22648"/>
                </a:lnTo>
                <a:lnTo>
                  <a:pt x="18823" y="22588"/>
                </a:lnTo>
                <a:lnTo>
                  <a:pt x="18943" y="22469"/>
                </a:lnTo>
                <a:lnTo>
                  <a:pt x="19122" y="22110"/>
                </a:lnTo>
                <a:lnTo>
                  <a:pt x="19242" y="21751"/>
                </a:lnTo>
                <a:lnTo>
                  <a:pt x="19361" y="21273"/>
                </a:lnTo>
                <a:lnTo>
                  <a:pt x="19361" y="20855"/>
                </a:lnTo>
                <a:lnTo>
                  <a:pt x="19242" y="20497"/>
                </a:lnTo>
                <a:lnTo>
                  <a:pt x="19182" y="20377"/>
                </a:lnTo>
                <a:lnTo>
                  <a:pt x="19003" y="20258"/>
                </a:lnTo>
                <a:close/>
                <a:moveTo>
                  <a:pt x="8426" y="22827"/>
                </a:moveTo>
                <a:lnTo>
                  <a:pt x="8366" y="22887"/>
                </a:lnTo>
                <a:lnTo>
                  <a:pt x="8127" y="23006"/>
                </a:lnTo>
                <a:lnTo>
                  <a:pt x="7948" y="23305"/>
                </a:lnTo>
                <a:lnTo>
                  <a:pt x="7769" y="23664"/>
                </a:lnTo>
                <a:lnTo>
                  <a:pt x="7709" y="24082"/>
                </a:lnTo>
                <a:lnTo>
                  <a:pt x="7709" y="24261"/>
                </a:lnTo>
                <a:lnTo>
                  <a:pt x="7709" y="24440"/>
                </a:lnTo>
                <a:lnTo>
                  <a:pt x="7769" y="24620"/>
                </a:lnTo>
                <a:lnTo>
                  <a:pt x="7888" y="24799"/>
                </a:lnTo>
                <a:lnTo>
                  <a:pt x="8067" y="24918"/>
                </a:lnTo>
                <a:lnTo>
                  <a:pt x="8187" y="24978"/>
                </a:lnTo>
                <a:lnTo>
                  <a:pt x="8426" y="24978"/>
                </a:lnTo>
                <a:lnTo>
                  <a:pt x="8486" y="24918"/>
                </a:lnTo>
                <a:lnTo>
                  <a:pt x="8546" y="24799"/>
                </a:lnTo>
                <a:lnTo>
                  <a:pt x="8605" y="24440"/>
                </a:lnTo>
                <a:lnTo>
                  <a:pt x="8665" y="24082"/>
                </a:lnTo>
                <a:lnTo>
                  <a:pt x="8665" y="23664"/>
                </a:lnTo>
                <a:lnTo>
                  <a:pt x="8605" y="23066"/>
                </a:lnTo>
                <a:lnTo>
                  <a:pt x="8546" y="22947"/>
                </a:lnTo>
                <a:lnTo>
                  <a:pt x="8546" y="22887"/>
                </a:lnTo>
                <a:lnTo>
                  <a:pt x="8426" y="22827"/>
                </a:lnTo>
                <a:close/>
                <a:moveTo>
                  <a:pt x="13027" y="22708"/>
                </a:moveTo>
                <a:lnTo>
                  <a:pt x="12848" y="22887"/>
                </a:lnTo>
                <a:lnTo>
                  <a:pt x="12728" y="23066"/>
                </a:lnTo>
                <a:lnTo>
                  <a:pt x="12489" y="23604"/>
                </a:lnTo>
                <a:lnTo>
                  <a:pt x="12370" y="24142"/>
                </a:lnTo>
                <a:lnTo>
                  <a:pt x="12370" y="24381"/>
                </a:lnTo>
                <a:lnTo>
                  <a:pt x="12370" y="24620"/>
                </a:lnTo>
                <a:lnTo>
                  <a:pt x="12489" y="24918"/>
                </a:lnTo>
                <a:lnTo>
                  <a:pt x="12728" y="25337"/>
                </a:lnTo>
                <a:lnTo>
                  <a:pt x="12848" y="25456"/>
                </a:lnTo>
                <a:lnTo>
                  <a:pt x="12967" y="25516"/>
                </a:lnTo>
                <a:lnTo>
                  <a:pt x="13087" y="25456"/>
                </a:lnTo>
                <a:lnTo>
                  <a:pt x="13147" y="25217"/>
                </a:lnTo>
                <a:lnTo>
                  <a:pt x="13206" y="24739"/>
                </a:lnTo>
                <a:lnTo>
                  <a:pt x="13206" y="23843"/>
                </a:lnTo>
                <a:lnTo>
                  <a:pt x="13147" y="23006"/>
                </a:lnTo>
                <a:lnTo>
                  <a:pt x="13087" y="22767"/>
                </a:lnTo>
                <a:lnTo>
                  <a:pt x="13087" y="22708"/>
                </a:lnTo>
                <a:close/>
                <a:moveTo>
                  <a:pt x="3825" y="24261"/>
                </a:moveTo>
                <a:lnTo>
                  <a:pt x="3705" y="24381"/>
                </a:lnTo>
                <a:lnTo>
                  <a:pt x="3646" y="24560"/>
                </a:lnTo>
                <a:lnTo>
                  <a:pt x="3586" y="24799"/>
                </a:lnTo>
                <a:lnTo>
                  <a:pt x="3586" y="25098"/>
                </a:lnTo>
                <a:lnTo>
                  <a:pt x="3705" y="25456"/>
                </a:lnTo>
                <a:lnTo>
                  <a:pt x="3885" y="25695"/>
                </a:lnTo>
                <a:lnTo>
                  <a:pt x="4124" y="25934"/>
                </a:lnTo>
                <a:lnTo>
                  <a:pt x="4602" y="26114"/>
                </a:lnTo>
                <a:lnTo>
                  <a:pt x="4841" y="26114"/>
                </a:lnTo>
                <a:lnTo>
                  <a:pt x="4841" y="25994"/>
                </a:lnTo>
                <a:lnTo>
                  <a:pt x="4841" y="25934"/>
                </a:lnTo>
                <a:lnTo>
                  <a:pt x="4781" y="25636"/>
                </a:lnTo>
                <a:lnTo>
                  <a:pt x="4602" y="25277"/>
                </a:lnTo>
                <a:lnTo>
                  <a:pt x="4363" y="24918"/>
                </a:lnTo>
                <a:lnTo>
                  <a:pt x="3944" y="24381"/>
                </a:lnTo>
                <a:lnTo>
                  <a:pt x="3885" y="24321"/>
                </a:lnTo>
                <a:lnTo>
                  <a:pt x="3825" y="24261"/>
                </a:lnTo>
                <a:close/>
                <a:moveTo>
                  <a:pt x="17330" y="23723"/>
                </a:moveTo>
                <a:lnTo>
                  <a:pt x="17091" y="23843"/>
                </a:lnTo>
                <a:lnTo>
                  <a:pt x="16792" y="24082"/>
                </a:lnTo>
                <a:lnTo>
                  <a:pt x="16493" y="24440"/>
                </a:lnTo>
                <a:lnTo>
                  <a:pt x="16254" y="24859"/>
                </a:lnTo>
                <a:lnTo>
                  <a:pt x="16015" y="25277"/>
                </a:lnTo>
                <a:lnTo>
                  <a:pt x="15955" y="25636"/>
                </a:lnTo>
                <a:lnTo>
                  <a:pt x="15895" y="25815"/>
                </a:lnTo>
                <a:lnTo>
                  <a:pt x="15955" y="25994"/>
                </a:lnTo>
                <a:lnTo>
                  <a:pt x="16015" y="26114"/>
                </a:lnTo>
                <a:lnTo>
                  <a:pt x="16134" y="26173"/>
                </a:lnTo>
                <a:lnTo>
                  <a:pt x="16314" y="26293"/>
                </a:lnTo>
                <a:lnTo>
                  <a:pt x="16433" y="26293"/>
                </a:lnTo>
                <a:lnTo>
                  <a:pt x="16553" y="26173"/>
                </a:lnTo>
                <a:lnTo>
                  <a:pt x="16672" y="26054"/>
                </a:lnTo>
                <a:lnTo>
                  <a:pt x="16852" y="25695"/>
                </a:lnTo>
                <a:lnTo>
                  <a:pt x="16971" y="25217"/>
                </a:lnTo>
                <a:lnTo>
                  <a:pt x="17150" y="24201"/>
                </a:lnTo>
                <a:lnTo>
                  <a:pt x="17270" y="23843"/>
                </a:lnTo>
                <a:lnTo>
                  <a:pt x="17330" y="23723"/>
                </a:lnTo>
                <a:close/>
                <a:moveTo>
                  <a:pt x="10517" y="26771"/>
                </a:moveTo>
                <a:lnTo>
                  <a:pt x="10458" y="26831"/>
                </a:lnTo>
                <a:lnTo>
                  <a:pt x="10338" y="27010"/>
                </a:lnTo>
                <a:lnTo>
                  <a:pt x="10219" y="27607"/>
                </a:lnTo>
                <a:lnTo>
                  <a:pt x="10099" y="28384"/>
                </a:lnTo>
                <a:lnTo>
                  <a:pt x="10099" y="28683"/>
                </a:lnTo>
                <a:lnTo>
                  <a:pt x="10159" y="28922"/>
                </a:lnTo>
                <a:lnTo>
                  <a:pt x="10278" y="28982"/>
                </a:lnTo>
                <a:lnTo>
                  <a:pt x="10338" y="29042"/>
                </a:lnTo>
                <a:lnTo>
                  <a:pt x="10517" y="28982"/>
                </a:lnTo>
                <a:lnTo>
                  <a:pt x="10697" y="28922"/>
                </a:lnTo>
                <a:lnTo>
                  <a:pt x="10816" y="28803"/>
                </a:lnTo>
                <a:lnTo>
                  <a:pt x="10936" y="28683"/>
                </a:lnTo>
                <a:lnTo>
                  <a:pt x="11055" y="28325"/>
                </a:lnTo>
                <a:lnTo>
                  <a:pt x="11055" y="27906"/>
                </a:lnTo>
                <a:lnTo>
                  <a:pt x="11055" y="27607"/>
                </a:lnTo>
                <a:lnTo>
                  <a:pt x="10936" y="27309"/>
                </a:lnTo>
                <a:lnTo>
                  <a:pt x="10756" y="26950"/>
                </a:lnTo>
                <a:lnTo>
                  <a:pt x="10637" y="26771"/>
                </a:lnTo>
                <a:close/>
                <a:moveTo>
                  <a:pt x="14282" y="27368"/>
                </a:moveTo>
                <a:lnTo>
                  <a:pt x="14043" y="27428"/>
                </a:lnTo>
                <a:lnTo>
                  <a:pt x="13744" y="27667"/>
                </a:lnTo>
                <a:lnTo>
                  <a:pt x="13386" y="27966"/>
                </a:lnTo>
                <a:lnTo>
                  <a:pt x="13027" y="28325"/>
                </a:lnTo>
                <a:lnTo>
                  <a:pt x="12728" y="28683"/>
                </a:lnTo>
                <a:lnTo>
                  <a:pt x="12489" y="29101"/>
                </a:lnTo>
                <a:lnTo>
                  <a:pt x="12430" y="29281"/>
                </a:lnTo>
                <a:lnTo>
                  <a:pt x="12430" y="29460"/>
                </a:lnTo>
                <a:lnTo>
                  <a:pt x="12489" y="29579"/>
                </a:lnTo>
                <a:lnTo>
                  <a:pt x="12549" y="29699"/>
                </a:lnTo>
                <a:lnTo>
                  <a:pt x="12669" y="29759"/>
                </a:lnTo>
                <a:lnTo>
                  <a:pt x="12788" y="29759"/>
                </a:lnTo>
                <a:lnTo>
                  <a:pt x="12967" y="29699"/>
                </a:lnTo>
                <a:lnTo>
                  <a:pt x="13087" y="29579"/>
                </a:lnTo>
                <a:lnTo>
                  <a:pt x="13445" y="29221"/>
                </a:lnTo>
                <a:lnTo>
                  <a:pt x="13744" y="28743"/>
                </a:lnTo>
                <a:lnTo>
                  <a:pt x="13983" y="28265"/>
                </a:lnTo>
                <a:lnTo>
                  <a:pt x="14222" y="27787"/>
                </a:lnTo>
                <a:lnTo>
                  <a:pt x="14282" y="27488"/>
                </a:lnTo>
                <a:lnTo>
                  <a:pt x="14282" y="27368"/>
                </a:lnTo>
                <a:close/>
                <a:moveTo>
                  <a:pt x="6872" y="27249"/>
                </a:moveTo>
                <a:lnTo>
                  <a:pt x="6813" y="27309"/>
                </a:lnTo>
                <a:lnTo>
                  <a:pt x="6753" y="27548"/>
                </a:lnTo>
                <a:lnTo>
                  <a:pt x="6693" y="27906"/>
                </a:lnTo>
                <a:lnTo>
                  <a:pt x="6574" y="28384"/>
                </a:lnTo>
                <a:lnTo>
                  <a:pt x="6574" y="28862"/>
                </a:lnTo>
                <a:lnTo>
                  <a:pt x="6633" y="29281"/>
                </a:lnTo>
                <a:lnTo>
                  <a:pt x="6753" y="29639"/>
                </a:lnTo>
                <a:lnTo>
                  <a:pt x="6872" y="29818"/>
                </a:lnTo>
                <a:lnTo>
                  <a:pt x="6992" y="29878"/>
                </a:lnTo>
                <a:lnTo>
                  <a:pt x="7231" y="29938"/>
                </a:lnTo>
                <a:lnTo>
                  <a:pt x="7350" y="29938"/>
                </a:lnTo>
                <a:lnTo>
                  <a:pt x="7470" y="29878"/>
                </a:lnTo>
                <a:lnTo>
                  <a:pt x="7530" y="29759"/>
                </a:lnTo>
                <a:lnTo>
                  <a:pt x="7530" y="29400"/>
                </a:lnTo>
                <a:lnTo>
                  <a:pt x="7470" y="28862"/>
                </a:lnTo>
                <a:lnTo>
                  <a:pt x="7350" y="28325"/>
                </a:lnTo>
                <a:lnTo>
                  <a:pt x="7171" y="27847"/>
                </a:lnTo>
                <a:lnTo>
                  <a:pt x="6872" y="27249"/>
                </a:lnTo>
                <a:close/>
                <a:moveTo>
                  <a:pt x="9621" y="30715"/>
                </a:moveTo>
                <a:lnTo>
                  <a:pt x="9502" y="30775"/>
                </a:lnTo>
                <a:lnTo>
                  <a:pt x="9382" y="30894"/>
                </a:lnTo>
                <a:lnTo>
                  <a:pt x="9203" y="31133"/>
                </a:lnTo>
                <a:lnTo>
                  <a:pt x="9143" y="31551"/>
                </a:lnTo>
                <a:lnTo>
                  <a:pt x="9143" y="31731"/>
                </a:lnTo>
                <a:lnTo>
                  <a:pt x="9203" y="31850"/>
                </a:lnTo>
                <a:lnTo>
                  <a:pt x="9322" y="31970"/>
                </a:lnTo>
                <a:lnTo>
                  <a:pt x="9502" y="32029"/>
                </a:lnTo>
                <a:lnTo>
                  <a:pt x="9800" y="32029"/>
                </a:lnTo>
                <a:lnTo>
                  <a:pt x="9920" y="31910"/>
                </a:lnTo>
                <a:lnTo>
                  <a:pt x="9980" y="31790"/>
                </a:lnTo>
                <a:lnTo>
                  <a:pt x="10099" y="31551"/>
                </a:lnTo>
                <a:lnTo>
                  <a:pt x="10039" y="31253"/>
                </a:lnTo>
                <a:lnTo>
                  <a:pt x="9980" y="31014"/>
                </a:lnTo>
                <a:lnTo>
                  <a:pt x="9860" y="30775"/>
                </a:lnTo>
                <a:lnTo>
                  <a:pt x="9741" y="30775"/>
                </a:lnTo>
                <a:lnTo>
                  <a:pt x="9621" y="30715"/>
                </a:lnTo>
                <a:close/>
                <a:moveTo>
                  <a:pt x="9442" y="6275"/>
                </a:moveTo>
                <a:lnTo>
                  <a:pt x="9920" y="6335"/>
                </a:lnTo>
                <a:lnTo>
                  <a:pt x="10338" y="6454"/>
                </a:lnTo>
                <a:lnTo>
                  <a:pt x="10756" y="6633"/>
                </a:lnTo>
                <a:lnTo>
                  <a:pt x="11115" y="6813"/>
                </a:lnTo>
                <a:lnTo>
                  <a:pt x="11832" y="7231"/>
                </a:lnTo>
                <a:lnTo>
                  <a:pt x="12549" y="7649"/>
                </a:lnTo>
                <a:lnTo>
                  <a:pt x="12967" y="7829"/>
                </a:lnTo>
                <a:lnTo>
                  <a:pt x="13386" y="7888"/>
                </a:lnTo>
                <a:lnTo>
                  <a:pt x="13864" y="8008"/>
                </a:lnTo>
                <a:lnTo>
                  <a:pt x="14342" y="8008"/>
                </a:lnTo>
                <a:lnTo>
                  <a:pt x="15358" y="7948"/>
                </a:lnTo>
                <a:lnTo>
                  <a:pt x="16314" y="7888"/>
                </a:lnTo>
                <a:lnTo>
                  <a:pt x="17270" y="7829"/>
                </a:lnTo>
                <a:lnTo>
                  <a:pt x="17748" y="7769"/>
                </a:lnTo>
                <a:lnTo>
                  <a:pt x="18226" y="7829"/>
                </a:lnTo>
                <a:lnTo>
                  <a:pt x="18644" y="7888"/>
                </a:lnTo>
                <a:lnTo>
                  <a:pt x="19122" y="8008"/>
                </a:lnTo>
                <a:lnTo>
                  <a:pt x="19541" y="8187"/>
                </a:lnTo>
                <a:lnTo>
                  <a:pt x="19959" y="8426"/>
                </a:lnTo>
                <a:lnTo>
                  <a:pt x="20317" y="8785"/>
                </a:lnTo>
                <a:lnTo>
                  <a:pt x="20676" y="9203"/>
                </a:lnTo>
                <a:lnTo>
                  <a:pt x="20915" y="9561"/>
                </a:lnTo>
                <a:lnTo>
                  <a:pt x="21094" y="9920"/>
                </a:lnTo>
                <a:lnTo>
                  <a:pt x="21214" y="10338"/>
                </a:lnTo>
                <a:lnTo>
                  <a:pt x="21393" y="10757"/>
                </a:lnTo>
                <a:lnTo>
                  <a:pt x="21512" y="11593"/>
                </a:lnTo>
                <a:lnTo>
                  <a:pt x="21572" y="12489"/>
                </a:lnTo>
                <a:lnTo>
                  <a:pt x="21572" y="13445"/>
                </a:lnTo>
                <a:lnTo>
                  <a:pt x="21512" y="14342"/>
                </a:lnTo>
                <a:lnTo>
                  <a:pt x="21333" y="16015"/>
                </a:lnTo>
                <a:lnTo>
                  <a:pt x="21154" y="17031"/>
                </a:lnTo>
                <a:lnTo>
                  <a:pt x="20975" y="18106"/>
                </a:lnTo>
                <a:lnTo>
                  <a:pt x="20736" y="19122"/>
                </a:lnTo>
                <a:lnTo>
                  <a:pt x="20437" y="20138"/>
                </a:lnTo>
                <a:lnTo>
                  <a:pt x="20138" y="21154"/>
                </a:lnTo>
                <a:lnTo>
                  <a:pt x="19720" y="22110"/>
                </a:lnTo>
                <a:lnTo>
                  <a:pt x="19301" y="23066"/>
                </a:lnTo>
                <a:lnTo>
                  <a:pt x="18883" y="24022"/>
                </a:lnTo>
                <a:lnTo>
                  <a:pt x="18345" y="24978"/>
                </a:lnTo>
                <a:lnTo>
                  <a:pt x="17808" y="25875"/>
                </a:lnTo>
                <a:lnTo>
                  <a:pt x="17210" y="26711"/>
                </a:lnTo>
                <a:lnTo>
                  <a:pt x="16612" y="27607"/>
                </a:lnTo>
                <a:lnTo>
                  <a:pt x="15955" y="28384"/>
                </a:lnTo>
                <a:lnTo>
                  <a:pt x="15238" y="29161"/>
                </a:lnTo>
                <a:lnTo>
                  <a:pt x="14461" y="29938"/>
                </a:lnTo>
                <a:lnTo>
                  <a:pt x="13744" y="30655"/>
                </a:lnTo>
                <a:lnTo>
                  <a:pt x="13087" y="31253"/>
                </a:lnTo>
                <a:lnTo>
                  <a:pt x="12310" y="31850"/>
                </a:lnTo>
                <a:lnTo>
                  <a:pt x="11533" y="32388"/>
                </a:lnTo>
                <a:lnTo>
                  <a:pt x="10697" y="32866"/>
                </a:lnTo>
                <a:lnTo>
                  <a:pt x="10219" y="33045"/>
                </a:lnTo>
                <a:lnTo>
                  <a:pt x="9800" y="33165"/>
                </a:lnTo>
                <a:lnTo>
                  <a:pt x="9382" y="33284"/>
                </a:lnTo>
                <a:lnTo>
                  <a:pt x="8486" y="33284"/>
                </a:lnTo>
                <a:lnTo>
                  <a:pt x="8067" y="33105"/>
                </a:lnTo>
                <a:lnTo>
                  <a:pt x="7649" y="32926"/>
                </a:lnTo>
                <a:lnTo>
                  <a:pt x="7291" y="32627"/>
                </a:lnTo>
                <a:lnTo>
                  <a:pt x="6932" y="32328"/>
                </a:lnTo>
                <a:lnTo>
                  <a:pt x="6574" y="31910"/>
                </a:lnTo>
                <a:lnTo>
                  <a:pt x="5976" y="31073"/>
                </a:lnTo>
                <a:lnTo>
                  <a:pt x="5438" y="30117"/>
                </a:lnTo>
                <a:lnTo>
                  <a:pt x="5020" y="29101"/>
                </a:lnTo>
                <a:lnTo>
                  <a:pt x="4602" y="28086"/>
                </a:lnTo>
                <a:lnTo>
                  <a:pt x="4183" y="27010"/>
                </a:lnTo>
                <a:lnTo>
                  <a:pt x="3526" y="25158"/>
                </a:lnTo>
                <a:lnTo>
                  <a:pt x="2809" y="22947"/>
                </a:lnTo>
                <a:lnTo>
                  <a:pt x="2152" y="20795"/>
                </a:lnTo>
                <a:lnTo>
                  <a:pt x="1853" y="19660"/>
                </a:lnTo>
                <a:lnTo>
                  <a:pt x="1614" y="18525"/>
                </a:lnTo>
                <a:lnTo>
                  <a:pt x="1435" y="17389"/>
                </a:lnTo>
                <a:lnTo>
                  <a:pt x="1315" y="16254"/>
                </a:lnTo>
                <a:lnTo>
                  <a:pt x="1315" y="15537"/>
                </a:lnTo>
                <a:lnTo>
                  <a:pt x="1315" y="14880"/>
                </a:lnTo>
                <a:lnTo>
                  <a:pt x="1315" y="14163"/>
                </a:lnTo>
                <a:lnTo>
                  <a:pt x="1315" y="13565"/>
                </a:lnTo>
                <a:lnTo>
                  <a:pt x="1255" y="12967"/>
                </a:lnTo>
                <a:lnTo>
                  <a:pt x="1255" y="12370"/>
                </a:lnTo>
                <a:lnTo>
                  <a:pt x="1315" y="11653"/>
                </a:lnTo>
                <a:lnTo>
                  <a:pt x="1494" y="10936"/>
                </a:lnTo>
                <a:lnTo>
                  <a:pt x="1793" y="10159"/>
                </a:lnTo>
                <a:lnTo>
                  <a:pt x="2271" y="9442"/>
                </a:lnTo>
                <a:lnTo>
                  <a:pt x="2749" y="8785"/>
                </a:lnTo>
                <a:lnTo>
                  <a:pt x="3347" y="8247"/>
                </a:lnTo>
                <a:lnTo>
                  <a:pt x="4064" y="7769"/>
                </a:lnTo>
                <a:lnTo>
                  <a:pt x="4781" y="7350"/>
                </a:lnTo>
                <a:lnTo>
                  <a:pt x="5558" y="6992"/>
                </a:lnTo>
                <a:lnTo>
                  <a:pt x="6335" y="6753"/>
                </a:lnTo>
                <a:lnTo>
                  <a:pt x="7291" y="6514"/>
                </a:lnTo>
                <a:lnTo>
                  <a:pt x="8366" y="6335"/>
                </a:lnTo>
                <a:lnTo>
                  <a:pt x="8904" y="6275"/>
                </a:lnTo>
                <a:close/>
                <a:moveTo>
                  <a:pt x="15836" y="1"/>
                </a:moveTo>
                <a:lnTo>
                  <a:pt x="15597" y="60"/>
                </a:lnTo>
                <a:lnTo>
                  <a:pt x="15298" y="180"/>
                </a:lnTo>
                <a:lnTo>
                  <a:pt x="15059" y="359"/>
                </a:lnTo>
                <a:lnTo>
                  <a:pt x="14760" y="598"/>
                </a:lnTo>
                <a:lnTo>
                  <a:pt x="14521" y="837"/>
                </a:lnTo>
                <a:lnTo>
                  <a:pt x="14103" y="1435"/>
                </a:lnTo>
                <a:lnTo>
                  <a:pt x="13744" y="2152"/>
                </a:lnTo>
                <a:lnTo>
                  <a:pt x="13505" y="2929"/>
                </a:lnTo>
                <a:lnTo>
                  <a:pt x="13386" y="3646"/>
                </a:lnTo>
                <a:lnTo>
                  <a:pt x="13266" y="4363"/>
                </a:lnTo>
                <a:lnTo>
                  <a:pt x="13326" y="5020"/>
                </a:lnTo>
                <a:lnTo>
                  <a:pt x="12489" y="4482"/>
                </a:lnTo>
                <a:lnTo>
                  <a:pt x="11772" y="3885"/>
                </a:lnTo>
                <a:lnTo>
                  <a:pt x="11055" y="3168"/>
                </a:lnTo>
                <a:lnTo>
                  <a:pt x="10458" y="2391"/>
                </a:lnTo>
                <a:lnTo>
                  <a:pt x="10099" y="1853"/>
                </a:lnTo>
                <a:lnTo>
                  <a:pt x="9681" y="1196"/>
                </a:lnTo>
                <a:lnTo>
                  <a:pt x="9382" y="837"/>
                </a:lnTo>
                <a:lnTo>
                  <a:pt x="9083" y="598"/>
                </a:lnTo>
                <a:lnTo>
                  <a:pt x="8785" y="419"/>
                </a:lnTo>
                <a:lnTo>
                  <a:pt x="8486" y="419"/>
                </a:lnTo>
                <a:lnTo>
                  <a:pt x="8187" y="479"/>
                </a:lnTo>
                <a:lnTo>
                  <a:pt x="8008" y="658"/>
                </a:lnTo>
                <a:lnTo>
                  <a:pt x="7888" y="897"/>
                </a:lnTo>
                <a:lnTo>
                  <a:pt x="7948" y="1196"/>
                </a:lnTo>
                <a:lnTo>
                  <a:pt x="8008" y="1554"/>
                </a:lnTo>
                <a:lnTo>
                  <a:pt x="8187" y="1972"/>
                </a:lnTo>
                <a:lnTo>
                  <a:pt x="8665" y="2869"/>
                </a:lnTo>
                <a:lnTo>
                  <a:pt x="9263" y="3765"/>
                </a:lnTo>
                <a:lnTo>
                  <a:pt x="9860" y="4602"/>
                </a:lnTo>
                <a:lnTo>
                  <a:pt x="10398" y="5259"/>
                </a:lnTo>
                <a:lnTo>
                  <a:pt x="10756" y="5618"/>
                </a:lnTo>
                <a:lnTo>
                  <a:pt x="9800" y="5498"/>
                </a:lnTo>
                <a:lnTo>
                  <a:pt x="8785" y="5498"/>
                </a:lnTo>
                <a:lnTo>
                  <a:pt x="7828" y="5558"/>
                </a:lnTo>
                <a:lnTo>
                  <a:pt x="6932" y="5677"/>
                </a:lnTo>
                <a:lnTo>
                  <a:pt x="5976" y="5916"/>
                </a:lnTo>
                <a:lnTo>
                  <a:pt x="5139" y="6155"/>
                </a:lnTo>
                <a:lnTo>
                  <a:pt x="4303" y="6514"/>
                </a:lnTo>
                <a:lnTo>
                  <a:pt x="3526" y="6932"/>
                </a:lnTo>
                <a:lnTo>
                  <a:pt x="2809" y="7410"/>
                </a:lnTo>
                <a:lnTo>
                  <a:pt x="2152" y="7948"/>
                </a:lnTo>
                <a:lnTo>
                  <a:pt x="1554" y="8605"/>
                </a:lnTo>
                <a:lnTo>
                  <a:pt x="1076" y="9322"/>
                </a:lnTo>
                <a:lnTo>
                  <a:pt x="658" y="10159"/>
                </a:lnTo>
                <a:lnTo>
                  <a:pt x="359" y="11055"/>
                </a:lnTo>
                <a:lnTo>
                  <a:pt x="120" y="12011"/>
                </a:lnTo>
                <a:lnTo>
                  <a:pt x="60" y="13087"/>
                </a:lnTo>
                <a:lnTo>
                  <a:pt x="1" y="14163"/>
                </a:lnTo>
                <a:lnTo>
                  <a:pt x="60" y="15298"/>
                </a:lnTo>
                <a:lnTo>
                  <a:pt x="180" y="16433"/>
                </a:lnTo>
                <a:lnTo>
                  <a:pt x="299" y="17569"/>
                </a:lnTo>
                <a:lnTo>
                  <a:pt x="479" y="18704"/>
                </a:lnTo>
                <a:lnTo>
                  <a:pt x="718" y="19839"/>
                </a:lnTo>
                <a:lnTo>
                  <a:pt x="1016" y="21034"/>
                </a:lnTo>
                <a:lnTo>
                  <a:pt x="1315" y="22170"/>
                </a:lnTo>
                <a:lnTo>
                  <a:pt x="2032" y="24381"/>
                </a:lnTo>
                <a:lnTo>
                  <a:pt x="2869" y="26592"/>
                </a:lnTo>
                <a:lnTo>
                  <a:pt x="3765" y="28683"/>
                </a:lnTo>
                <a:lnTo>
                  <a:pt x="4661" y="30715"/>
                </a:lnTo>
                <a:lnTo>
                  <a:pt x="5020" y="31432"/>
                </a:lnTo>
                <a:lnTo>
                  <a:pt x="5438" y="32149"/>
                </a:lnTo>
                <a:lnTo>
                  <a:pt x="5916" y="32866"/>
                </a:lnTo>
                <a:lnTo>
                  <a:pt x="6454" y="33463"/>
                </a:lnTo>
                <a:lnTo>
                  <a:pt x="6753" y="33703"/>
                </a:lnTo>
                <a:lnTo>
                  <a:pt x="7052" y="33942"/>
                </a:lnTo>
                <a:lnTo>
                  <a:pt x="7410" y="34121"/>
                </a:lnTo>
                <a:lnTo>
                  <a:pt x="7769" y="34300"/>
                </a:lnTo>
                <a:lnTo>
                  <a:pt x="8127" y="34420"/>
                </a:lnTo>
                <a:lnTo>
                  <a:pt x="8546" y="34479"/>
                </a:lnTo>
                <a:lnTo>
                  <a:pt x="8964" y="34539"/>
                </a:lnTo>
                <a:lnTo>
                  <a:pt x="9442" y="34479"/>
                </a:lnTo>
                <a:lnTo>
                  <a:pt x="9920" y="34420"/>
                </a:lnTo>
                <a:lnTo>
                  <a:pt x="10398" y="34300"/>
                </a:lnTo>
                <a:lnTo>
                  <a:pt x="10876" y="34121"/>
                </a:lnTo>
                <a:lnTo>
                  <a:pt x="11294" y="33882"/>
                </a:lnTo>
                <a:lnTo>
                  <a:pt x="12250" y="33344"/>
                </a:lnTo>
                <a:lnTo>
                  <a:pt x="13087" y="32746"/>
                </a:lnTo>
                <a:lnTo>
                  <a:pt x="13924" y="32029"/>
                </a:lnTo>
                <a:lnTo>
                  <a:pt x="14700" y="31253"/>
                </a:lnTo>
                <a:lnTo>
                  <a:pt x="16075" y="29818"/>
                </a:lnTo>
                <a:lnTo>
                  <a:pt x="16792" y="28982"/>
                </a:lnTo>
                <a:lnTo>
                  <a:pt x="17509" y="28026"/>
                </a:lnTo>
                <a:lnTo>
                  <a:pt x="18226" y="27129"/>
                </a:lnTo>
                <a:lnTo>
                  <a:pt x="18823" y="26173"/>
                </a:lnTo>
                <a:lnTo>
                  <a:pt x="19421" y="25158"/>
                </a:lnTo>
                <a:lnTo>
                  <a:pt x="19959" y="24142"/>
                </a:lnTo>
                <a:lnTo>
                  <a:pt x="20437" y="23066"/>
                </a:lnTo>
                <a:lnTo>
                  <a:pt x="20855" y="22050"/>
                </a:lnTo>
                <a:lnTo>
                  <a:pt x="21273" y="20915"/>
                </a:lnTo>
                <a:lnTo>
                  <a:pt x="21632" y="19839"/>
                </a:lnTo>
                <a:lnTo>
                  <a:pt x="21871" y="18704"/>
                </a:lnTo>
                <a:lnTo>
                  <a:pt x="22110" y="17569"/>
                </a:lnTo>
                <a:lnTo>
                  <a:pt x="22289" y="16433"/>
                </a:lnTo>
                <a:lnTo>
                  <a:pt x="22409" y="15298"/>
                </a:lnTo>
                <a:lnTo>
                  <a:pt x="22469" y="14163"/>
                </a:lnTo>
                <a:lnTo>
                  <a:pt x="22469" y="13027"/>
                </a:lnTo>
                <a:lnTo>
                  <a:pt x="22409" y="11952"/>
                </a:lnTo>
                <a:lnTo>
                  <a:pt x="22289" y="10876"/>
                </a:lnTo>
                <a:lnTo>
                  <a:pt x="22050" y="9920"/>
                </a:lnTo>
                <a:lnTo>
                  <a:pt x="21871" y="9442"/>
                </a:lnTo>
                <a:lnTo>
                  <a:pt x="21692" y="9024"/>
                </a:lnTo>
                <a:lnTo>
                  <a:pt x="21453" y="8605"/>
                </a:lnTo>
                <a:lnTo>
                  <a:pt x="21214" y="8247"/>
                </a:lnTo>
                <a:lnTo>
                  <a:pt x="20855" y="7888"/>
                </a:lnTo>
                <a:lnTo>
                  <a:pt x="20497" y="7589"/>
                </a:lnTo>
                <a:lnTo>
                  <a:pt x="20138" y="7350"/>
                </a:lnTo>
                <a:lnTo>
                  <a:pt x="19660" y="7111"/>
                </a:lnTo>
                <a:lnTo>
                  <a:pt x="19122" y="6932"/>
                </a:lnTo>
                <a:lnTo>
                  <a:pt x="18525" y="6753"/>
                </a:lnTo>
                <a:lnTo>
                  <a:pt x="18943" y="6574"/>
                </a:lnTo>
                <a:lnTo>
                  <a:pt x="19421" y="6335"/>
                </a:lnTo>
                <a:lnTo>
                  <a:pt x="19839" y="6036"/>
                </a:lnTo>
                <a:lnTo>
                  <a:pt x="20198" y="5737"/>
                </a:lnTo>
                <a:lnTo>
                  <a:pt x="20377" y="5498"/>
                </a:lnTo>
                <a:lnTo>
                  <a:pt x="20437" y="5319"/>
                </a:lnTo>
                <a:lnTo>
                  <a:pt x="20497" y="5140"/>
                </a:lnTo>
                <a:lnTo>
                  <a:pt x="20497" y="4960"/>
                </a:lnTo>
                <a:lnTo>
                  <a:pt x="20437" y="4781"/>
                </a:lnTo>
                <a:lnTo>
                  <a:pt x="20317" y="4602"/>
                </a:lnTo>
                <a:lnTo>
                  <a:pt x="20078" y="4422"/>
                </a:lnTo>
                <a:lnTo>
                  <a:pt x="19780" y="4303"/>
                </a:lnTo>
                <a:lnTo>
                  <a:pt x="19541" y="4243"/>
                </a:lnTo>
                <a:lnTo>
                  <a:pt x="19301" y="4183"/>
                </a:lnTo>
                <a:lnTo>
                  <a:pt x="18823" y="4243"/>
                </a:lnTo>
                <a:lnTo>
                  <a:pt x="18286" y="4363"/>
                </a:lnTo>
                <a:lnTo>
                  <a:pt x="17688" y="4542"/>
                </a:lnTo>
                <a:lnTo>
                  <a:pt x="16553" y="5020"/>
                </a:lnTo>
                <a:lnTo>
                  <a:pt x="15716" y="5438"/>
                </a:lnTo>
                <a:lnTo>
                  <a:pt x="15955" y="4661"/>
                </a:lnTo>
                <a:lnTo>
                  <a:pt x="16194" y="3825"/>
                </a:lnTo>
                <a:lnTo>
                  <a:pt x="16314" y="3048"/>
                </a:lnTo>
                <a:lnTo>
                  <a:pt x="16373" y="2212"/>
                </a:lnTo>
                <a:lnTo>
                  <a:pt x="16493" y="1435"/>
                </a:lnTo>
                <a:lnTo>
                  <a:pt x="16553" y="1016"/>
                </a:lnTo>
                <a:lnTo>
                  <a:pt x="16553" y="658"/>
                </a:lnTo>
                <a:lnTo>
                  <a:pt x="16433" y="299"/>
                </a:lnTo>
                <a:lnTo>
                  <a:pt x="16373" y="180"/>
                </a:lnTo>
                <a:lnTo>
                  <a:pt x="16314" y="120"/>
                </a:lnTo>
                <a:lnTo>
                  <a:pt x="16194" y="60"/>
                </a:lnTo>
                <a:lnTo>
                  <a:pt x="16015" y="1"/>
                </a:lnTo>
                <a:close/>
              </a:path>
            </a:pathLst>
          </a:custGeom>
          <a:solidFill>
            <a:srgbClr val="140E4F">
              <a:alpha val="57309"/>
            </a:srgbClr>
          </a:solidFill>
          <a:ln>
            <a:noFill/>
          </a:ln>
        </p:spPr>
        <p:txBody>
          <a:bodyPr spcFirstLastPara="1" wrap="square" lIns="114281" tIns="114281" rIns="114281" bIns="114281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50"/>
          </a:p>
        </p:txBody>
      </p:sp>
      <p:sp>
        <p:nvSpPr>
          <p:cNvPr id="147" name="Google Shape;147;p5"/>
          <p:cNvSpPr txBox="1">
            <a:spLocks noGrp="1"/>
          </p:cNvSpPr>
          <p:nvPr>
            <p:ph type="title"/>
          </p:nvPr>
        </p:nvSpPr>
        <p:spPr>
          <a:xfrm>
            <a:off x="571500" y="579433"/>
            <a:ext cx="7480875" cy="114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5"/>
          <p:cNvSpPr txBox="1">
            <a:spLocks noGrp="1"/>
          </p:cNvSpPr>
          <p:nvPr>
            <p:ph type="body" idx="1"/>
          </p:nvPr>
        </p:nvSpPr>
        <p:spPr>
          <a:xfrm>
            <a:off x="571500" y="1905000"/>
            <a:ext cx="7480875" cy="42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571500" lvl="0" indent="-492125">
              <a:spcBef>
                <a:spcPts val="750"/>
              </a:spcBef>
              <a:spcAft>
                <a:spcPts val="0"/>
              </a:spcAft>
              <a:buSzPts val="2600"/>
              <a:buChar char="༝"/>
              <a:defRPr/>
            </a:lvl1pPr>
            <a:lvl2pPr marL="1143000" lvl="1" indent="-49212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2pPr>
            <a:lvl3pPr marL="1714500" lvl="2" indent="-49212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3pPr>
            <a:lvl4pPr marL="2286000" lvl="3" indent="-492125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4pPr>
            <a:lvl5pPr marL="2857500" lvl="4" indent="-49212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5pPr>
            <a:lvl6pPr marL="3429000" lvl="5" indent="-49212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6pPr>
            <a:lvl7pPr marL="4000500" lvl="6" indent="-492125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7pPr>
            <a:lvl8pPr marL="4572000" lvl="7" indent="-492125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8pPr>
            <a:lvl9pPr marL="5143500" lvl="8" indent="-492125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671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0">
        <p15:prstTrans prst="pageCurlDouble"/>
      </p:transition>
    </mc:Choice>
    <mc:Fallback xmlns="">
      <p:transition spd="slow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rang chiếu Tiêu đề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998638" y="304800"/>
            <a:ext cx="6648151" cy="2793906"/>
          </a:xfrm>
        </p:spPr>
        <p:txBody>
          <a:bodyPr rtlCol="0" anchor="b">
            <a:normAutofit/>
          </a:bodyPr>
          <a:lstStyle>
            <a:lvl1pPr algn="l">
              <a:lnSpc>
                <a:spcPct val="80000"/>
              </a:lnSpc>
              <a:defRPr sz="6190"/>
            </a:lvl1pPr>
          </a:lstStyle>
          <a:p>
            <a:pPr rtl="0"/>
            <a:r>
              <a:rPr lang="vi-VN" noProof="0" dirty="0"/>
              <a:t>Bấm để sửa kiểu tiêu đề Bản cái</a:t>
            </a:r>
          </a:p>
        </p:txBody>
      </p:sp>
      <p:sp>
        <p:nvSpPr>
          <p:cNvPr id="3" name="Phụ đề 2"/>
          <p:cNvSpPr>
            <a:spLocks noGrp="1"/>
          </p:cNvSpPr>
          <p:nvPr>
            <p:ph type="subTitle" idx="1" hasCustomPrompt="1"/>
          </p:nvPr>
        </p:nvSpPr>
        <p:spPr>
          <a:xfrm>
            <a:off x="998638" y="3108804"/>
            <a:ext cx="6648151" cy="8382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 sz="2250">
                <a:solidFill>
                  <a:schemeClr val="accent2"/>
                </a:solidFill>
              </a:defRPr>
            </a:lvl1pPr>
            <a:lvl2pPr marL="428625" indent="0" algn="ctr">
              <a:buNone/>
              <a:defRPr sz="1875"/>
            </a:lvl2pPr>
            <a:lvl3pPr marL="857250" indent="0" algn="ctr">
              <a:buNone/>
              <a:defRPr sz="1690"/>
            </a:lvl3pPr>
            <a:lvl4pPr marL="1285875" indent="0" algn="ctr">
              <a:buNone/>
              <a:defRPr sz="1500"/>
            </a:lvl4pPr>
            <a:lvl5pPr marL="1714500" indent="0" algn="ctr">
              <a:buNone/>
              <a:defRPr sz="1500"/>
            </a:lvl5pPr>
            <a:lvl6pPr marL="2143125" indent="0" algn="ctr">
              <a:buNone/>
              <a:defRPr sz="1500"/>
            </a:lvl6pPr>
            <a:lvl7pPr marL="2571750" indent="0" algn="ctr">
              <a:buNone/>
              <a:defRPr sz="1500"/>
            </a:lvl7pPr>
            <a:lvl8pPr marL="3000375" indent="0" algn="ctr">
              <a:buNone/>
              <a:defRPr sz="1500"/>
            </a:lvl8pPr>
            <a:lvl9pPr marL="3429000" indent="0" algn="ctr">
              <a:buNone/>
              <a:defRPr sz="1500"/>
            </a:lvl9pPr>
          </a:lstStyle>
          <a:p>
            <a:pPr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</a:t>
            </a:r>
            <a:r>
              <a:rPr lang="vi-VN" noProof="0" dirty="0" err="1"/>
              <a:t>phụ</a:t>
            </a:r>
            <a:r>
              <a:rPr lang="vi-VN" noProof="0" dirty="0"/>
              <a:t> </a:t>
            </a:r>
            <a:r>
              <a:rPr lang="vi-VN" noProof="0" dirty="0" err="1"/>
              <a:t>đề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</p:txBody>
      </p:sp>
      <p:sp>
        <p:nvSpPr>
          <p:cNvPr id="8" name="Chỗ dành sẵn cho Ngày tháng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160A937-CCB1-4E1C-B936-FD9CD2E337BB}" type="datetime1">
              <a:rPr lang="vi-VN" noProof="0" smtClean="0"/>
              <a:t>14/11/2023</a:t>
            </a:fld>
            <a:endParaRPr lang="vi-VN" noProof="0" dirty="0"/>
          </a:p>
        </p:txBody>
      </p:sp>
      <p:sp>
        <p:nvSpPr>
          <p:cNvPr id="9" name="Chỗ dành sẵn cho Chân trang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noProof="0" dirty="0"/>
          </a:p>
        </p:txBody>
      </p:sp>
      <p:sp>
        <p:nvSpPr>
          <p:cNvPr id="10" name="Chỗ dành sẵn cho Số Trang chiế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 noProof="0"/>
              <a:t>‹#›</a:t>
            </a:fld>
            <a:endParaRPr lang="vi-VN" noProof="0" dirty="0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3" name="Chỗ dành sẵn cho Nội dung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vi-VN"/>
              <a:t>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C3A219-E93E-4A57-8AB8-4746A4C196E5}" type="datetime1">
              <a:rPr lang="vi-VN" smtClean="0"/>
              <a:t>14/11/2023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êu đề của Mục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4856263" y="1600201"/>
            <a:ext cx="6000751" cy="2486025"/>
          </a:xfrm>
        </p:spPr>
        <p:txBody>
          <a:bodyPr rtlCol="0" anchor="b">
            <a:normAutofit/>
          </a:bodyPr>
          <a:lstStyle>
            <a:lvl1pPr>
              <a:defRPr sz="4875"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 hasCustomPrompt="1"/>
          </p:nvPr>
        </p:nvSpPr>
        <p:spPr>
          <a:xfrm>
            <a:off x="4856261" y="4105029"/>
            <a:ext cx="6000751" cy="914400"/>
          </a:xfrm>
        </p:spPr>
        <p:txBody>
          <a:bodyPr rtlCol="0">
            <a:normAutofit/>
          </a:bodyPr>
          <a:lstStyle>
            <a:lvl1pPr marL="0" indent="0">
              <a:buNone/>
              <a:defRPr sz="1875">
                <a:solidFill>
                  <a:schemeClr val="accent2"/>
                </a:solidFill>
              </a:defRPr>
            </a:lvl1pPr>
            <a:lvl2pPr marL="428625" indent="0">
              <a:buNone/>
              <a:defRPr sz="1875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690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Chỉnh sửa kiểu văn bản của Bản cái</a:t>
            </a:r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9677E3-5E68-4C16-8BBB-55F20A1A8FB6}" type="datetime1">
              <a:rPr lang="vi-VN" smtClean="0"/>
              <a:t>14/11/2023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noProof="0" dirty="0"/>
              <a:t>Bấm để sửa kiểu tiêu đề Bản cái</a:t>
            </a:r>
          </a:p>
        </p:txBody>
      </p:sp>
      <p:sp>
        <p:nvSpPr>
          <p:cNvPr id="3" name="Chỗ dành sẵn cho Nội dung 2"/>
          <p:cNvSpPr>
            <a:spLocks noGrp="1"/>
          </p:cNvSpPr>
          <p:nvPr>
            <p:ph sz="half" idx="1" hasCustomPrompt="1"/>
          </p:nvPr>
        </p:nvSpPr>
        <p:spPr>
          <a:xfrm>
            <a:off x="2070200" y="1600200"/>
            <a:ext cx="4286250" cy="4114800"/>
          </a:xfrm>
        </p:spPr>
        <p:txBody>
          <a:bodyPr rtlCol="0"/>
          <a:lstStyle/>
          <a:p>
            <a:pPr lvl="0" rtl="0"/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</a:t>
            </a:r>
            <a:r>
              <a:rPr lang="vi-VN" noProof="0" dirty="0" err="1"/>
              <a:t>bốn</a:t>
            </a:r>
            <a:endParaRPr lang="vi-VN" noProof="0" dirty="0"/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</a:p>
        </p:txBody>
      </p:sp>
      <p:sp>
        <p:nvSpPr>
          <p:cNvPr id="4" name="Chỗ dành sẵn cho Nội dung 3"/>
          <p:cNvSpPr>
            <a:spLocks noGrp="1"/>
          </p:cNvSpPr>
          <p:nvPr>
            <p:ph sz="half" idx="2" hasCustomPrompt="1"/>
          </p:nvPr>
        </p:nvSpPr>
        <p:spPr>
          <a:xfrm>
            <a:off x="6570762" y="1600200"/>
            <a:ext cx="4286250" cy="4114800"/>
          </a:xfrm>
        </p:spPr>
        <p:txBody>
          <a:bodyPr rtlCol="0"/>
          <a:lstStyle/>
          <a:p>
            <a:pPr lvl="0" rtl="0"/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của</a:t>
            </a:r>
            <a:r>
              <a:rPr lang="vi-VN" noProof="0" dirty="0"/>
              <a:t> </a:t>
            </a:r>
            <a:r>
              <a:rPr lang="vi-VN" noProof="0" dirty="0" err="1"/>
              <a:t>Bản</a:t>
            </a:r>
            <a:r>
              <a:rPr lang="vi-VN" noProof="0" dirty="0"/>
              <a:t> </a:t>
            </a:r>
            <a:r>
              <a:rPr lang="vi-VN" noProof="0" dirty="0" err="1"/>
              <a:t>cái</a:t>
            </a:r>
            <a:endParaRPr lang="vi-VN" noProof="0" dirty="0"/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</a:t>
            </a:r>
            <a:r>
              <a:rPr lang="vi-VN" noProof="0" dirty="0" err="1"/>
              <a:t>bốn</a:t>
            </a:r>
            <a:endParaRPr lang="vi-VN" noProof="0" dirty="0"/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AD27773-524D-45C8-A1FA-602C14602A3B}" type="datetime1">
              <a:rPr lang="vi-VN" noProof="0" smtClean="0"/>
              <a:t>14/11/2023</a:t>
            </a:fld>
            <a:endParaRPr lang="vi-VN" noProof="0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noProof="0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 noProof="0"/>
              <a:t>‹#›</a:t>
            </a:fld>
            <a:endParaRPr lang="vi-VN" noProof="0" dirty="0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 hasCustomPrompt="1"/>
          </p:nvPr>
        </p:nvSpPr>
        <p:spPr>
          <a:xfrm>
            <a:off x="2070200" y="1600200"/>
            <a:ext cx="4286250" cy="823912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1970" b="0">
                <a:solidFill>
                  <a:schemeClr val="accent2"/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90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4" name="Chỗ dành sẵn cho Nội dung 3"/>
          <p:cNvSpPr>
            <a:spLocks noGrp="1"/>
          </p:cNvSpPr>
          <p:nvPr>
            <p:ph sz="half" idx="2" hasCustomPrompt="1"/>
          </p:nvPr>
        </p:nvSpPr>
        <p:spPr>
          <a:xfrm>
            <a:off x="2070200" y="2505075"/>
            <a:ext cx="4286250" cy="3337560"/>
          </a:xfrm>
        </p:spPr>
        <p:txBody>
          <a:bodyPr rtlCol="0"/>
          <a:lstStyle/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</a:p>
        </p:txBody>
      </p:sp>
      <p:sp>
        <p:nvSpPr>
          <p:cNvPr id="5" name="Chỗ dành sẵ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6570762" y="1600200"/>
            <a:ext cx="4286250" cy="823912"/>
          </a:xfrm>
        </p:spPr>
        <p:txBody>
          <a:bodyPr rtlCol="0" anchor="ctr">
            <a:noAutofit/>
          </a:bodyPr>
          <a:lstStyle>
            <a:lvl1pPr marL="0" indent="0">
              <a:spcBef>
                <a:spcPts val="0"/>
              </a:spcBef>
              <a:buNone/>
              <a:defRPr sz="1970" b="0">
                <a:solidFill>
                  <a:schemeClr val="accent2"/>
                </a:solidFill>
              </a:defRPr>
            </a:lvl1pPr>
            <a:lvl2pPr marL="428625" indent="0">
              <a:buNone/>
              <a:defRPr sz="1875" b="1"/>
            </a:lvl2pPr>
            <a:lvl3pPr marL="857250" indent="0">
              <a:buNone/>
              <a:defRPr sz="1690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6" name="Chỗ dành sẵ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6570762" y="2505075"/>
            <a:ext cx="4286250" cy="3337560"/>
          </a:xfrm>
        </p:spPr>
        <p:txBody>
          <a:bodyPr rtlCol="0"/>
          <a:lstStyle/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</a:p>
        </p:txBody>
      </p:sp>
      <p:sp>
        <p:nvSpPr>
          <p:cNvPr id="7" name="Chỗ dành sẵn cho Ngày tháng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0A089F-08F3-472C-992E-D6619EBCE691}" type="datetime1">
              <a:rPr lang="vi-VN" smtClean="0"/>
              <a:t>14/11/2023</a:t>
            </a:fld>
            <a:endParaRPr lang="vi-VN" dirty="0"/>
          </a:p>
        </p:txBody>
      </p:sp>
      <p:sp>
        <p:nvSpPr>
          <p:cNvPr id="8" name="Chỗ dành sẵn cho Chân trang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9" name="Chỗ dành sẵn cho Số Trang chiế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3" name="Chỗ dành sẵn cho Ngày tháng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8092662-6564-412C-9392-266C7F9E7420}" type="datetime1">
              <a:rPr lang="vi-VN" smtClean="0"/>
              <a:t>14/11/2023</a:t>
            </a:fld>
            <a:endParaRPr lang="vi-VN" dirty="0"/>
          </a:p>
        </p:txBody>
      </p:sp>
      <p:sp>
        <p:nvSpPr>
          <p:cNvPr id="4" name="Chỗ dành sẵn cho Chân trang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5" name="Chỗ dành sẵn cho Số Trang chiế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Ngày tháng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CFBD34-5AE3-4C91-B13A-0044E6640D70}" type="datetime1">
              <a:rPr lang="vi-VN" smtClean="0"/>
              <a:t>14/11/2023</a:t>
            </a:fld>
            <a:endParaRPr lang="vi-VN" dirty="0"/>
          </a:p>
        </p:txBody>
      </p:sp>
      <p:sp>
        <p:nvSpPr>
          <p:cNvPr id="3" name="Chỗ dành sẵn cho Chân trang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Số Trang chiế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có Chú thích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8285262" y="2277477"/>
            <a:ext cx="2571751" cy="2322178"/>
          </a:xfrm>
        </p:spPr>
        <p:txBody>
          <a:bodyPr rtlCol="0" anchor="b">
            <a:normAutofit/>
          </a:bodyPr>
          <a:lstStyle>
            <a:lvl1pPr>
              <a:defRPr sz="2440">
                <a:solidFill>
                  <a:schemeClr val="accent2"/>
                </a:solidFill>
              </a:defRPr>
            </a:lvl1pPr>
          </a:lstStyle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3" name="Chỗ dành sẵn cho Nội dung 2"/>
          <p:cNvSpPr>
            <a:spLocks noGrp="1"/>
          </p:cNvSpPr>
          <p:nvPr>
            <p:ph idx="1" hasCustomPrompt="1"/>
          </p:nvPr>
        </p:nvSpPr>
        <p:spPr>
          <a:xfrm>
            <a:off x="1212950" y="533400"/>
            <a:ext cx="6429375" cy="4800600"/>
          </a:xfrm>
        </p:spPr>
        <p:txBody>
          <a:bodyPr rtlCol="0">
            <a:normAutofit/>
          </a:bodyPr>
          <a:lstStyle>
            <a:lvl1pPr>
              <a:defRPr sz="2250"/>
            </a:lvl1pPr>
            <a:lvl2pPr>
              <a:defRPr sz="1875"/>
            </a:lvl2pPr>
            <a:lvl3pPr>
              <a:defRPr sz="1690"/>
            </a:lvl3pPr>
            <a:lvl4pPr>
              <a:defRPr sz="1500"/>
            </a:lvl4pPr>
            <a:lvl5pPr>
              <a:defRPr sz="1315"/>
            </a:lvl5pPr>
            <a:lvl6pPr>
              <a:defRPr sz="1315"/>
            </a:lvl6pPr>
            <a:lvl7pPr>
              <a:defRPr sz="1315"/>
            </a:lvl7pPr>
            <a:lvl8pPr>
              <a:defRPr sz="1315"/>
            </a:lvl8pPr>
            <a:lvl9pPr>
              <a:defRPr sz="1315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</a:p>
          <a:p>
            <a:pPr lvl="3" rtl="0"/>
            <a:r>
              <a:rPr lang="vi-VN" dirty="0" err="1"/>
              <a:t>Mức</a:t>
            </a:r>
            <a:r>
              <a:rPr lang="vi-VN" dirty="0"/>
              <a:t> </a:t>
            </a:r>
            <a:r>
              <a:rPr lang="vi-VN" dirty="0" err="1"/>
              <a:t>bốn</a:t>
            </a:r>
            <a:endParaRPr lang="vi-VN" dirty="0"/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8285263" y="4583188"/>
            <a:ext cx="2571750" cy="1131813"/>
          </a:xfrm>
        </p:spPr>
        <p:txBody>
          <a:bodyPr rtlCol="0">
            <a:normAutofit/>
          </a:bodyPr>
          <a:lstStyle>
            <a:lvl1pPr marL="0" indent="0">
              <a:spcBef>
                <a:spcPts val="940"/>
              </a:spcBef>
              <a:buNone/>
              <a:defRPr sz="1315"/>
            </a:lvl1pPr>
            <a:lvl2pPr marL="428625" indent="0">
              <a:buNone/>
              <a:defRPr sz="1315"/>
            </a:lvl2pPr>
            <a:lvl3pPr marL="857250" indent="0">
              <a:buNone/>
              <a:defRPr sz="1125"/>
            </a:lvl3pPr>
            <a:lvl4pPr marL="1285875" indent="0">
              <a:buNone/>
              <a:defRPr sz="940"/>
            </a:lvl4pPr>
            <a:lvl5pPr marL="1714500" indent="0">
              <a:buNone/>
              <a:defRPr sz="940"/>
            </a:lvl5pPr>
            <a:lvl6pPr marL="2143125" indent="0">
              <a:buNone/>
              <a:defRPr sz="940"/>
            </a:lvl6pPr>
            <a:lvl7pPr marL="2571750" indent="0">
              <a:buNone/>
              <a:defRPr sz="940"/>
            </a:lvl7pPr>
            <a:lvl8pPr marL="3000375" indent="0">
              <a:buNone/>
              <a:defRPr sz="940"/>
            </a:lvl8pPr>
            <a:lvl9pPr marL="3429000" indent="0">
              <a:buNone/>
              <a:defRPr sz="940"/>
            </a:lvl9pPr>
          </a:lstStyle>
          <a:p>
            <a:pPr lvl="0" rtl="0"/>
            <a:r>
              <a:rPr lang="vi-VN" dirty="0" err="1"/>
              <a:t>Chỉnh</a:t>
            </a:r>
            <a:r>
              <a:rPr lang="vi-VN" dirty="0"/>
              <a:t> </a:t>
            </a:r>
            <a:r>
              <a:rPr lang="vi-VN" dirty="0" err="1"/>
              <a:t>sửa</a:t>
            </a:r>
            <a:r>
              <a:rPr lang="vi-VN" dirty="0"/>
              <a:t> </a:t>
            </a:r>
            <a:r>
              <a:rPr lang="vi-VN" dirty="0" err="1"/>
              <a:t>kiểu</a:t>
            </a:r>
            <a:r>
              <a:rPr lang="vi-VN" dirty="0"/>
              <a:t> văn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của</a:t>
            </a:r>
            <a:r>
              <a:rPr lang="vi-VN" dirty="0"/>
              <a:t>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AB1D4A-8458-4CC2-8BA4-421667826001}" type="datetime1">
              <a:rPr lang="vi-VN" smtClean="0"/>
              <a:t>14/11/2023</a:t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có Chú thích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8285262" y="2277477"/>
            <a:ext cx="2571751" cy="2322178"/>
          </a:xfrm>
        </p:spPr>
        <p:txBody>
          <a:bodyPr rtlCol="0" anchor="b">
            <a:normAutofit/>
          </a:bodyPr>
          <a:lstStyle>
            <a:lvl1pPr>
              <a:defRPr sz="2440">
                <a:solidFill>
                  <a:schemeClr val="accent2"/>
                </a:solidFill>
              </a:defRPr>
            </a:lvl1pPr>
          </a:lstStyle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8" name="Hình chữ nhật Góc tròn 7"/>
          <p:cNvSpPr/>
          <p:nvPr/>
        </p:nvSpPr>
        <p:spPr>
          <a:xfrm>
            <a:off x="1212949" y="533400"/>
            <a:ext cx="6429376" cy="4800600"/>
          </a:xfrm>
          <a:prstGeom prst="roundRect">
            <a:avLst>
              <a:gd name="adj" fmla="val 4409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vi-VN" sz="1690" dirty="0"/>
          </a:p>
        </p:txBody>
      </p:sp>
      <p:sp>
        <p:nvSpPr>
          <p:cNvPr id="3" name="Chỗ dành sẵn cho Ảnh 2" title="Chỗ dành sẵn trống để thêm một hình ảnh. Bấm vào chỗ dành sẵn, rồi chọn hình ảnh mà bạn muốn thêm"/>
          <p:cNvSpPr>
            <a:spLocks noGrp="1"/>
          </p:cNvSpPr>
          <p:nvPr>
            <p:ph type="pic" idx="1" hasCustomPrompt="1"/>
          </p:nvPr>
        </p:nvSpPr>
        <p:spPr>
          <a:xfrm>
            <a:off x="1320105" y="647700"/>
            <a:ext cx="6215063" cy="4572000"/>
          </a:xfrm>
          <a:prstGeom prst="roundRect">
            <a:avLst>
              <a:gd name="adj" fmla="val 3725"/>
            </a:avLst>
          </a:prstGeom>
        </p:spPr>
        <p:txBody>
          <a:bodyPr tIns="914400" rtlCol="0">
            <a:normAutofit/>
          </a:bodyPr>
          <a:lstStyle>
            <a:lvl1pPr marL="0" indent="0" algn="ctr">
              <a:buNone/>
              <a:defRPr sz="225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pPr rtl="0"/>
            <a:r>
              <a:rPr lang="vi-VN" dirty="0"/>
              <a:t>Bấm biểu tượng để thêm hình ảnh</a:t>
            </a:r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8285263" y="4583188"/>
            <a:ext cx="2571750" cy="1131813"/>
          </a:xfrm>
        </p:spPr>
        <p:txBody>
          <a:bodyPr rtlCol="0">
            <a:normAutofit/>
          </a:bodyPr>
          <a:lstStyle>
            <a:lvl1pPr marL="0" indent="0">
              <a:spcBef>
                <a:spcPts val="940"/>
              </a:spcBef>
              <a:buNone/>
              <a:defRPr sz="1315"/>
            </a:lvl1pPr>
            <a:lvl2pPr marL="428625" indent="0">
              <a:buNone/>
              <a:defRPr sz="1315"/>
            </a:lvl2pPr>
            <a:lvl3pPr marL="857250" indent="0">
              <a:buNone/>
              <a:defRPr sz="1125"/>
            </a:lvl3pPr>
            <a:lvl4pPr marL="1285875" indent="0">
              <a:buNone/>
              <a:defRPr sz="940"/>
            </a:lvl4pPr>
            <a:lvl5pPr marL="1714500" indent="0">
              <a:buNone/>
              <a:defRPr sz="940"/>
            </a:lvl5pPr>
            <a:lvl6pPr marL="2143125" indent="0">
              <a:buNone/>
              <a:defRPr sz="940"/>
            </a:lvl6pPr>
            <a:lvl7pPr marL="2571750" indent="0">
              <a:buNone/>
              <a:defRPr sz="940"/>
            </a:lvl7pPr>
            <a:lvl8pPr marL="3000375" indent="0">
              <a:buNone/>
              <a:defRPr sz="940"/>
            </a:lvl8pPr>
            <a:lvl9pPr marL="3429000" indent="0">
              <a:buNone/>
              <a:defRPr sz="940"/>
            </a:lvl9pPr>
          </a:lstStyle>
          <a:p>
            <a:pPr lvl="0" rtl="0"/>
            <a:r>
              <a:rPr lang="vi-VN"/>
              <a:t>Chỉnh sửa kiểu văn bản của Bản cái</a:t>
            </a:r>
          </a:p>
        </p:txBody>
      </p:sp>
      <p:sp>
        <p:nvSpPr>
          <p:cNvPr id="5" name="Chỗ dành sẵn cho Ngà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EEB4D7-FFE0-4612-A129-DD9A7DDC61EB}" type="datetime1">
              <a:rPr lang="vi-VN" smtClean="0"/>
              <a:t>14/11/2023</a:t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7" name="Chỗ dành sẵn cho Số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/>
            <a:r>
              <a:rPr lang="vi-VN"/>
              <a:t>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9520F76-9E09-43CF-92DF-1AD0B224A512}" type="datetime1">
              <a:rPr lang="vi-VN" smtClean="0"/>
              <a:t>14/11/2023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 hasCustomPrompt="1"/>
          </p:nvPr>
        </p:nvSpPr>
        <p:spPr>
          <a:xfrm>
            <a:off x="9248450" y="304801"/>
            <a:ext cx="1608563" cy="5410200"/>
          </a:xfrm>
        </p:spPr>
        <p:txBody>
          <a:bodyPr vert="eaVert" rtlCol="0"/>
          <a:lstStyle/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 hasCustomPrompt="1"/>
          </p:nvPr>
        </p:nvSpPr>
        <p:spPr>
          <a:xfrm>
            <a:off x="2071688" y="304801"/>
            <a:ext cx="7033888" cy="5410200"/>
          </a:xfrm>
        </p:spPr>
        <p:txBody>
          <a:bodyPr vert="eaVert" rtlCol="0"/>
          <a:lstStyle/>
          <a:p>
            <a:pPr lvl="0" rtl="0"/>
            <a:r>
              <a:rPr lang="vi-VN"/>
              <a:t>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5A2252-D2AD-48D1-AC58-782B0528B7D1}" type="datetime1">
              <a:rPr lang="vi-VN" smtClean="0"/>
              <a:t>14/11/2023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FDBFFB2-86D9-4B8F-A59A-553A60B94BBE}" type="slidenum">
              <a:rPr lang="vi-VN"/>
              <a:t>‹#›</a:t>
            </a:fld>
            <a:endParaRPr lang="vi-VN" dirty="0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2130427"/>
            <a:ext cx="97155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3886200"/>
            <a:ext cx="80010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891" y="4406902"/>
            <a:ext cx="97155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891" y="2906713"/>
            <a:ext cx="97155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600202"/>
            <a:ext cx="50482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0250" y="1600202"/>
            <a:ext cx="50482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891" y="4406901"/>
            <a:ext cx="97155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891" y="2906713"/>
            <a:ext cx="97155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535113"/>
            <a:ext cx="505023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174875"/>
            <a:ext cx="505023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06283" y="1535113"/>
            <a:ext cx="505221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283" y="2174875"/>
            <a:ext cx="505221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3050"/>
            <a:ext cx="376039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814" y="273052"/>
            <a:ext cx="63896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1435102"/>
            <a:ext cx="376039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360" y="4800600"/>
            <a:ext cx="68580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40360" y="612775"/>
            <a:ext cx="68580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0360" y="5367338"/>
            <a:ext cx="68580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86750" y="274640"/>
            <a:ext cx="25717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274640"/>
            <a:ext cx="75247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l" fontAlgn="auto">
              <a:spcBef>
                <a:spcPts val="0"/>
              </a:spcBef>
              <a:spcAft>
                <a:spcPts val="0"/>
              </a:spcAft>
              <a:defRPr>
                <a:latin typeface="Calibri" panose="020F050202020403020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algn="r">
              <a:buNone/>
            </a:pPr>
            <a:fld id="{9A0DB2DC-4C9A-4742-B13C-FB6460FD350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2130426"/>
            <a:ext cx="97155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3886200"/>
            <a:ext cx="80010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0D902-E3FD-41D4-B99A-597D73F1A1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0121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8B6-A4AC-42E0-BA92-63F5808EFA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52506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600201"/>
            <a:ext cx="50482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0250" y="1600201"/>
            <a:ext cx="50482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891" y="4406901"/>
            <a:ext cx="97155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891" y="2906713"/>
            <a:ext cx="97155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E828-E5B7-4D4D-9B80-7E0F84246B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070264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600201"/>
            <a:ext cx="50482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0250" y="1600201"/>
            <a:ext cx="50482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9393-D349-44D7-AD3D-BABF296EAA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41333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535113"/>
            <a:ext cx="505023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174875"/>
            <a:ext cx="505023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06282" y="1535113"/>
            <a:ext cx="505221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282" y="2174875"/>
            <a:ext cx="505221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B5BE1-1900-417B-AE8E-E6037FDDFC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380186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C497-F838-49E0-8278-72BCFF454F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663445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6F88C-A493-4071-8513-6FE15AE74A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422266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1" y="273050"/>
            <a:ext cx="376039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812" y="273051"/>
            <a:ext cx="63896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1" y="1435101"/>
            <a:ext cx="376039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4FC0-1499-44A9-97CF-09119C7CF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492940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360" y="4800600"/>
            <a:ext cx="68580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40360" y="612775"/>
            <a:ext cx="68580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0360" y="5367338"/>
            <a:ext cx="68580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74ED5-F850-4853-B39F-47DCA0B681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604457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9B0F0-6FB0-4512-B550-AF40F1A0DD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955186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86750" y="274639"/>
            <a:ext cx="25717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1500" y="274639"/>
            <a:ext cx="75247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3C44-666D-497D-9BA3-E1180D68C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696355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571500" y="274639"/>
            <a:ext cx="102870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71500" y="6245225"/>
            <a:ext cx="26670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05250" y="6245225"/>
            <a:ext cx="36195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91500" y="6245225"/>
            <a:ext cx="2667000" cy="476250"/>
          </a:xfrm>
        </p:spPr>
        <p:txBody>
          <a:bodyPr/>
          <a:lstStyle>
            <a:lvl1pPr>
              <a:defRPr/>
            </a:lvl1pPr>
          </a:lstStyle>
          <a:p>
            <a:fld id="{BED2BAF4-63E0-45E4-909C-0AF5B3B4DC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62156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535113"/>
            <a:ext cx="505023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174875"/>
            <a:ext cx="505023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06282" y="1535113"/>
            <a:ext cx="505221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282" y="2174875"/>
            <a:ext cx="505221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1122363"/>
            <a:ext cx="9715500" cy="2387600"/>
          </a:xfrm>
        </p:spPr>
        <p:txBody>
          <a:bodyPr anchor="b"/>
          <a:lstStyle>
            <a:lvl1pPr algn="ctr">
              <a:defRPr sz="5625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50" y="3602038"/>
            <a:ext cx="8572500" cy="1655762"/>
          </a:xfrm>
        </p:spPr>
        <p:txBody>
          <a:bodyPr/>
          <a:lstStyle>
            <a:lvl1pPr marL="0" indent="0" algn="ctr">
              <a:buNone/>
              <a:defRPr sz="2250"/>
            </a:lvl1pPr>
            <a:lvl2pPr marL="428625" indent="0" algn="ctr">
              <a:buNone/>
              <a:defRPr sz="1875"/>
            </a:lvl2pPr>
            <a:lvl3pPr marL="857250" indent="0" algn="ctr">
              <a:buNone/>
              <a:defRPr sz="1688"/>
            </a:lvl3pPr>
            <a:lvl4pPr marL="1285875" indent="0" algn="ctr">
              <a:buNone/>
              <a:defRPr sz="1500"/>
            </a:lvl4pPr>
            <a:lvl5pPr marL="1714500" indent="0" algn="ctr">
              <a:buNone/>
              <a:defRPr sz="1500"/>
            </a:lvl5pPr>
            <a:lvl6pPr marL="2143125" indent="0" algn="ctr">
              <a:buNone/>
              <a:defRPr sz="1500"/>
            </a:lvl6pPr>
            <a:lvl7pPr marL="2571750" indent="0" algn="ctr">
              <a:buNone/>
              <a:defRPr sz="1500"/>
            </a:lvl7pPr>
            <a:lvl8pPr marL="3000375" indent="0" algn="ctr">
              <a:buNone/>
              <a:defRPr sz="1500"/>
            </a:lvl8pPr>
            <a:lvl9pPr marL="3429000" indent="0" algn="ctr">
              <a:buNone/>
              <a:defRPr sz="1500"/>
            </a:lvl9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E1CCEF-648E-4AD7-BAE4-F5E8CA49E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27300A-48E0-4585-BB5D-7EACBAE08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CBE36-BD12-4419-BF98-DEDF1C91E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84A3D9-5AC4-4CA2-A518-71CBB966EE7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0274554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E722A-5190-41EF-83B3-746075B9B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78172-6690-42CD-BA3B-935111F6E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B0312A-5B8D-4524-99F0-F99F9A277E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A01FA-65E7-4CD3-992B-7C9B64CB93B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3547873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60" y="1709743"/>
            <a:ext cx="9858375" cy="2852737"/>
          </a:xfrm>
        </p:spPr>
        <p:txBody>
          <a:bodyPr anchor="b"/>
          <a:lstStyle>
            <a:lvl1pPr>
              <a:defRPr sz="5625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60" y="4589468"/>
            <a:ext cx="9858375" cy="1500187"/>
          </a:xfrm>
        </p:spPr>
        <p:txBody>
          <a:bodyPr/>
          <a:lstStyle>
            <a:lvl1pPr marL="0" indent="0">
              <a:buNone/>
              <a:defRPr sz="2250">
                <a:solidFill>
                  <a:schemeClr val="tx1"/>
                </a:solidFill>
              </a:defRPr>
            </a:lvl1pPr>
            <a:lvl2pPr marL="428625" indent="0">
              <a:buNone/>
              <a:defRPr sz="1875">
                <a:solidFill>
                  <a:schemeClr val="tx1">
                    <a:tint val="75000"/>
                  </a:schemeClr>
                </a:solidFill>
              </a:defRPr>
            </a:lvl2pPr>
            <a:lvl3pPr marL="857250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3pPr>
            <a:lvl4pPr marL="1285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7145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1431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57175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0003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4290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542D7E-7AD7-4916-B2A5-29C9453E0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AEC036-F431-4E16-AE58-E2EF3A86B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5C3B8-EF7F-43BF-A535-259C9A4BF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EE4E56-5E02-4194-AD02-99E80568B49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1529956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1825625"/>
            <a:ext cx="485775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1825625"/>
            <a:ext cx="4857750" cy="435133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1D22B0E-BCCC-41F0-9624-F4C6DFF62C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C459B23-04E9-4B76-9032-6C70BAC0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2665EFE-BC9C-4698-9A83-9C3903CE3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6B4C05-8640-4BA2-9CFC-D9D2A7C5F7B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2006161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1" y="365129"/>
            <a:ext cx="9858375" cy="1325563"/>
          </a:xfrm>
        </p:spPr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3" y="1681163"/>
            <a:ext cx="4835425" cy="823912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3" y="2505075"/>
            <a:ext cx="4835425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9" y="1681163"/>
            <a:ext cx="4859239" cy="823912"/>
          </a:xfrm>
        </p:spPr>
        <p:txBody>
          <a:bodyPr anchor="b"/>
          <a:lstStyle>
            <a:lvl1pPr marL="0" indent="0">
              <a:buNone/>
              <a:defRPr sz="2250" b="1"/>
            </a:lvl1pPr>
            <a:lvl2pPr marL="428625" indent="0">
              <a:buNone/>
              <a:defRPr sz="1875" b="1"/>
            </a:lvl2pPr>
            <a:lvl3pPr marL="857250" indent="0">
              <a:buNone/>
              <a:defRPr sz="1688" b="1"/>
            </a:lvl3pPr>
            <a:lvl4pPr marL="1285875" indent="0">
              <a:buNone/>
              <a:defRPr sz="1500" b="1"/>
            </a:lvl4pPr>
            <a:lvl5pPr marL="1714500" indent="0">
              <a:buNone/>
              <a:defRPr sz="1500" b="1"/>
            </a:lvl5pPr>
            <a:lvl6pPr marL="2143125" indent="0">
              <a:buNone/>
              <a:defRPr sz="1500" b="1"/>
            </a:lvl6pPr>
            <a:lvl7pPr marL="2571750" indent="0">
              <a:buNone/>
              <a:defRPr sz="1500" b="1"/>
            </a:lvl7pPr>
            <a:lvl8pPr marL="3000375" indent="0">
              <a:buNone/>
              <a:defRPr sz="1500" b="1"/>
            </a:lvl8pPr>
            <a:lvl9pPr marL="3429000" indent="0">
              <a:buNone/>
              <a:defRPr sz="1500" b="1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9" y="2505075"/>
            <a:ext cx="4859239" cy="3684588"/>
          </a:xfrm>
        </p:spPr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C315638-28CB-410C-970F-489FC3E10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35F2B52-74CB-462B-B920-E7B659813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0EF2F92-07DE-4714-A033-09A221ED3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6BCD6-49EF-45B8-B98B-C2854492417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9263374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E7EEDA9-409F-4926-B230-772CD1483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A82C8C7-A801-4670-85F6-FA996B6EC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AE12C92-34AB-4E69-803D-62C358377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A1C7EE-A7D2-4C71-96C1-F9D752692D0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5092265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EB7D7D8-707C-4ECA-B8DD-E5BDB187F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3095700-1F73-4423-A594-F523436C9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40AA159-197C-4AB0-8A07-8E5BBB5F7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65E34F-6821-400C-8C65-5E9168AD6A3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72622390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8" y="987430"/>
            <a:ext cx="5786438" cy="4873625"/>
          </a:xfrm>
        </p:spPr>
        <p:txBody>
          <a:bodyPr/>
          <a:lstStyle>
            <a:lvl1pPr>
              <a:defRPr sz="3000"/>
            </a:lvl1pPr>
            <a:lvl2pPr>
              <a:defRPr sz="2625"/>
            </a:lvl2pPr>
            <a:lvl3pPr>
              <a:defRPr sz="2250"/>
            </a:lvl3pPr>
            <a:lvl4pPr>
              <a:defRPr sz="1875"/>
            </a:lvl4pPr>
            <a:lvl5pPr>
              <a:defRPr sz="1875"/>
            </a:lvl5pPr>
            <a:lvl6pPr>
              <a:defRPr sz="1875"/>
            </a:lvl6pPr>
            <a:lvl7pPr>
              <a:defRPr sz="1875"/>
            </a:lvl7pPr>
            <a:lvl8pPr>
              <a:defRPr sz="1875"/>
            </a:lvl8pPr>
            <a:lvl9pPr>
              <a:defRPr sz="1875"/>
            </a:lvl9pPr>
          </a:lstStyle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3AF9695-06A6-46F4-A8BA-DB283FA5B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512854F-676A-4FA4-93C5-5B2BEAD78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EC12D43-F5A1-4F27-B3C2-91B3C90C1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D4DBE-1E19-4B46-A5B3-71C20BCEDF9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4028227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457200"/>
            <a:ext cx="3686472" cy="1600200"/>
          </a:xfrm>
        </p:spPr>
        <p:txBody>
          <a:bodyPr anchor="b"/>
          <a:lstStyle>
            <a:lvl1pPr>
              <a:defRPr sz="30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8" y="987430"/>
            <a:ext cx="5786438" cy="4873625"/>
          </a:xfrm>
        </p:spPr>
        <p:txBody>
          <a:bodyPr/>
          <a:lstStyle>
            <a:lvl1pPr marL="0" indent="0">
              <a:buNone/>
              <a:defRPr sz="3000"/>
            </a:lvl1pPr>
            <a:lvl2pPr marL="428625" indent="0">
              <a:buNone/>
              <a:defRPr sz="2625"/>
            </a:lvl2pPr>
            <a:lvl3pPr marL="857250" indent="0">
              <a:buNone/>
              <a:defRPr sz="2250"/>
            </a:lvl3pPr>
            <a:lvl4pPr marL="1285875" indent="0">
              <a:buNone/>
              <a:defRPr sz="1875"/>
            </a:lvl4pPr>
            <a:lvl5pPr marL="1714500" indent="0">
              <a:buNone/>
              <a:defRPr sz="1875"/>
            </a:lvl5pPr>
            <a:lvl6pPr marL="2143125" indent="0">
              <a:buNone/>
              <a:defRPr sz="1875"/>
            </a:lvl6pPr>
            <a:lvl7pPr marL="2571750" indent="0">
              <a:buNone/>
              <a:defRPr sz="1875"/>
            </a:lvl7pPr>
            <a:lvl8pPr marL="3000375" indent="0">
              <a:buNone/>
              <a:defRPr sz="1875"/>
            </a:lvl8pPr>
            <a:lvl9pPr marL="3429000" indent="0">
              <a:buNone/>
              <a:defRPr sz="1875"/>
            </a:lvl9pPr>
          </a:lstStyle>
          <a:p>
            <a:r>
              <a:rPr lang="en-US" noProof="1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2" y="2057400"/>
            <a:ext cx="368647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428625" indent="0">
              <a:buNone/>
              <a:defRPr sz="1313"/>
            </a:lvl2pPr>
            <a:lvl3pPr marL="857250" indent="0">
              <a:buNone/>
              <a:defRPr sz="1125"/>
            </a:lvl3pPr>
            <a:lvl4pPr marL="1285875" indent="0">
              <a:buNone/>
              <a:defRPr sz="938"/>
            </a:lvl4pPr>
            <a:lvl5pPr marL="1714500" indent="0">
              <a:buNone/>
              <a:defRPr sz="938"/>
            </a:lvl5pPr>
            <a:lvl6pPr marL="2143125" indent="0">
              <a:buNone/>
              <a:defRPr sz="938"/>
            </a:lvl6pPr>
            <a:lvl7pPr marL="2571750" indent="0">
              <a:buNone/>
              <a:defRPr sz="938"/>
            </a:lvl7pPr>
            <a:lvl8pPr marL="3000375" indent="0">
              <a:buNone/>
              <a:defRPr sz="938"/>
            </a:lvl8pPr>
            <a:lvl9pPr marL="3429000" indent="0">
              <a:buNone/>
              <a:defRPr sz="938"/>
            </a:lvl9pPr>
          </a:lstStyle>
          <a:p>
            <a:pPr lvl="0"/>
            <a:r>
              <a:rPr lang="en-US" noProof="1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BC4BE5-619F-4080-A75E-3EE1E4B38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342725D-F06F-4494-8273-9C401A719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B3AB6A-2C76-4F2F-81DE-0DEE7A6E2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21A55-179F-4C55-B8C8-0ED2283F8D7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2725562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F8A128-448B-4A51-9B60-A374743A7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AB883-2986-499E-B6D8-60F6F052D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D701F8-82D4-482E-9C31-0649F63BC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E30196-0D52-418F-8F84-4A1F9221F99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8369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6" y="365125"/>
            <a:ext cx="2464594" cy="5811838"/>
          </a:xfrm>
        </p:spPr>
        <p:txBody>
          <a:bodyPr vert="eaVert"/>
          <a:lstStyle/>
          <a:p>
            <a:r>
              <a:rPr lang="en-US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5" y="365125"/>
            <a:ext cx="7250906" cy="5811838"/>
          </a:xfrm>
        </p:spPr>
        <p:txBody>
          <a:bodyPr vert="eaVert"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D5CEBF-DCCD-4B5B-95B5-A5FBD69FE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72C0D-B43B-4BD8-A2C4-1E3D722AD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D8675-3D78-4C75-A0F0-899DD2199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331B5A-06F9-4E02-AE01-E9248A83DBE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047147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1" y="273050"/>
            <a:ext cx="376039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8812" y="273051"/>
            <a:ext cx="638968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1" y="1435101"/>
            <a:ext cx="376039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0360" y="4800600"/>
            <a:ext cx="68580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40360" y="612775"/>
            <a:ext cx="68580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40360" y="5367338"/>
            <a:ext cx="68580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10287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600201"/>
            <a:ext cx="102870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" y="6356351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8A387-BA24-46BC-8AE1-B4F8C336039C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5250" y="6356351"/>
            <a:ext cx="3619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91500" y="6356351"/>
            <a:ext cx="266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00B2E-7A21-463B-A2CE-0D5D7BF7727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728" r:id="rId14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Tiêu đề 1"/>
          <p:cNvSpPr>
            <a:spLocks noGrp="1"/>
          </p:cNvSpPr>
          <p:nvPr>
            <p:ph type="title"/>
          </p:nvPr>
        </p:nvSpPr>
        <p:spPr>
          <a:xfrm>
            <a:off x="2070199" y="304800"/>
            <a:ext cx="8786813" cy="12004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tiêu đề Bản cái</a:t>
            </a:r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2070199" y="1600200"/>
            <a:ext cx="8786813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vi-VN" noProof="0" dirty="0" err="1"/>
              <a:t>Bấm</a:t>
            </a:r>
            <a:r>
              <a:rPr lang="vi-VN" noProof="0" dirty="0"/>
              <a:t> </a:t>
            </a:r>
            <a:r>
              <a:rPr lang="vi-VN" noProof="0" dirty="0" err="1"/>
              <a:t>để</a:t>
            </a:r>
            <a:r>
              <a:rPr lang="vi-VN" noProof="0" dirty="0"/>
              <a:t> </a:t>
            </a:r>
            <a:r>
              <a:rPr lang="vi-VN" noProof="0" dirty="0" err="1"/>
              <a:t>chỉnh</a:t>
            </a:r>
            <a:r>
              <a:rPr lang="vi-VN" noProof="0" dirty="0"/>
              <a:t> </a:t>
            </a:r>
            <a:r>
              <a:rPr lang="vi-VN" noProof="0" dirty="0" err="1"/>
              <a:t>sửa</a:t>
            </a:r>
            <a:r>
              <a:rPr lang="vi-VN" noProof="0" dirty="0"/>
              <a:t> </a:t>
            </a:r>
            <a:r>
              <a:rPr lang="vi-VN" noProof="0" dirty="0" err="1"/>
              <a:t>kiểu</a:t>
            </a:r>
            <a:r>
              <a:rPr lang="vi-VN" noProof="0" dirty="0"/>
              <a:t> văn bản </a:t>
            </a:r>
            <a:r>
              <a:rPr lang="vi-VN" noProof="0" dirty="0" err="1"/>
              <a:t>Bản</a:t>
            </a:r>
            <a:r>
              <a:rPr lang="vi-VN" noProof="0" dirty="0"/>
              <a:t> cái</a:t>
            </a:r>
          </a:p>
          <a:p>
            <a:pPr lvl="1" rtl="0"/>
            <a:r>
              <a:rPr lang="vi-VN" noProof="0" dirty="0" err="1"/>
              <a:t>Mức</a:t>
            </a:r>
            <a:r>
              <a:rPr lang="vi-VN" noProof="0" dirty="0"/>
              <a:t> hai</a:t>
            </a:r>
          </a:p>
          <a:p>
            <a:pPr lvl="2" rtl="0"/>
            <a:r>
              <a:rPr lang="vi-VN" noProof="0" dirty="0" err="1"/>
              <a:t>Mức</a:t>
            </a:r>
            <a:r>
              <a:rPr lang="vi-VN" noProof="0" dirty="0"/>
              <a:t> ba</a:t>
            </a:r>
          </a:p>
          <a:p>
            <a:pPr lvl="3" rtl="0"/>
            <a:r>
              <a:rPr lang="vi-VN" noProof="0" dirty="0" err="1"/>
              <a:t>Mức</a:t>
            </a:r>
            <a:r>
              <a:rPr lang="vi-VN" noProof="0" dirty="0"/>
              <a:t> bốn</a:t>
            </a:r>
          </a:p>
          <a:p>
            <a:pPr lvl="4" rtl="0"/>
            <a:r>
              <a:rPr lang="vi-VN" noProof="0" dirty="0" err="1"/>
              <a:t>Mức</a:t>
            </a:r>
            <a:r>
              <a:rPr lang="vi-VN" noProof="0" dirty="0"/>
              <a:t> năm</a:t>
            </a:r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2"/>
          </p:nvPr>
        </p:nvSpPr>
        <p:spPr>
          <a:xfrm>
            <a:off x="237727" y="6505078"/>
            <a:ext cx="903784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30" spc="-38" baseline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E94C8EA-7194-4619-9588-D81C9427E0FC}" type="datetime1">
              <a:rPr lang="vi-VN" smtClean="0"/>
              <a:t>14/11/2023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3"/>
          </p:nvPr>
        </p:nvSpPr>
        <p:spPr>
          <a:xfrm>
            <a:off x="1200150" y="6505078"/>
            <a:ext cx="644663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3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vi-VN" dirty="0"/>
          </a:p>
        </p:txBody>
      </p:sp>
      <p:sp>
        <p:nvSpPr>
          <p:cNvPr id="6" name="Chỗ dành sẵn cho Số Trang chiếu 5"/>
          <p:cNvSpPr>
            <a:spLocks noGrp="1"/>
          </p:cNvSpPr>
          <p:nvPr>
            <p:ph type="sldNum" sz="quarter" idx="4"/>
          </p:nvPr>
        </p:nvSpPr>
        <p:spPr>
          <a:xfrm>
            <a:off x="10857013" y="6280299"/>
            <a:ext cx="500062" cy="349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 b="1">
                <a:solidFill>
                  <a:schemeClr val="accent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FDBFFB2-86D9-4B8F-A59A-553A60B94BBE}" type="slidenum">
              <a:rPr lang="vi-VN" smtClean="0"/>
              <a:t>‹#›</a:t>
            </a:fld>
            <a:endParaRPr lang="vi-V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/>
  <p:hf sldNum="0" hdr="0" ftr="0" dt="0"/>
  <p:txStyles>
    <p:titleStyle>
      <a:lvl1pPr algn="l" defTabSz="857250" rtl="0" eaLnBrk="1" latinLnBrk="0" hangingPunct="1">
        <a:lnSpc>
          <a:spcPct val="90000"/>
        </a:lnSpc>
        <a:spcBef>
          <a:spcPct val="0"/>
        </a:spcBef>
        <a:buNone/>
        <a:defRPr sz="319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57175" indent="-214630" algn="l" defTabSz="857250" rtl="0" eaLnBrk="1" latinLnBrk="0" hangingPunct="1">
        <a:lnSpc>
          <a:spcPct val="90000"/>
        </a:lnSpc>
        <a:spcBef>
          <a:spcPts val="1690"/>
        </a:spcBef>
        <a:buSzPct val="80000"/>
        <a:buFont typeface="Wingdings" panose="05000000000000000000" pitchFamily="2" charset="2"/>
        <a:buChar char="§"/>
        <a:defRPr sz="187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557530" indent="-214630" algn="l" defTabSz="857250" rtl="0" eaLnBrk="1" latinLnBrk="0" hangingPunct="1">
        <a:lnSpc>
          <a:spcPct val="90000"/>
        </a:lnSpc>
        <a:spcBef>
          <a:spcPts val="940"/>
        </a:spcBef>
        <a:buSzPct val="80000"/>
        <a:buFont typeface="Wingdings" panose="05000000000000000000" pitchFamily="2" charset="2"/>
        <a:buChar char="§"/>
        <a:defRPr sz="169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857250" indent="-214630" algn="l" defTabSz="857250" rtl="0" eaLnBrk="1" latinLnBrk="0" hangingPunct="1">
        <a:lnSpc>
          <a:spcPct val="90000"/>
        </a:lnSpc>
        <a:spcBef>
          <a:spcPts val="750"/>
        </a:spcBef>
        <a:buSzPct val="80000"/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157605" indent="-214630" algn="l" defTabSz="857250" rtl="0" eaLnBrk="1" latinLnBrk="0" hangingPunct="1">
        <a:lnSpc>
          <a:spcPct val="90000"/>
        </a:lnSpc>
        <a:spcBef>
          <a:spcPts val="750"/>
        </a:spcBef>
        <a:buSzPct val="80000"/>
        <a:buFont typeface="Wingdings" panose="05000000000000000000" pitchFamily="2" charset="2"/>
        <a:buChar char="§"/>
        <a:defRPr sz="131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457325" indent="-214630" algn="l" defTabSz="857250" rtl="0" eaLnBrk="1" latinLnBrk="0" hangingPunct="1">
        <a:lnSpc>
          <a:spcPct val="90000"/>
        </a:lnSpc>
        <a:spcBef>
          <a:spcPts val="750"/>
        </a:spcBef>
        <a:buSzPct val="80000"/>
        <a:buFont typeface="Wingdings" panose="05000000000000000000" pitchFamily="2" charset="2"/>
        <a:buChar char="§"/>
        <a:defRPr sz="1315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1757680" indent="-214630" algn="l" defTabSz="857250" rtl="0" eaLnBrk="1" latinLnBrk="0" hangingPunct="1">
        <a:lnSpc>
          <a:spcPct val="90000"/>
        </a:lnSpc>
        <a:spcBef>
          <a:spcPts val="750"/>
        </a:spcBef>
        <a:buSzPct val="80000"/>
        <a:buFont typeface="Wingdings" panose="05000000000000000000" pitchFamily="2" charset="2"/>
        <a:buChar char="§"/>
        <a:defRPr sz="1315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indent="-214630" algn="l" defTabSz="857250" rtl="0" eaLnBrk="1" latinLnBrk="0" hangingPunct="1">
        <a:lnSpc>
          <a:spcPct val="90000"/>
        </a:lnSpc>
        <a:spcBef>
          <a:spcPts val="750"/>
        </a:spcBef>
        <a:buSzPct val="80000"/>
        <a:buFont typeface="Wingdings" panose="05000000000000000000" pitchFamily="2" charset="2"/>
        <a:buChar char="§"/>
        <a:defRPr sz="1315" kern="1200">
          <a:solidFill>
            <a:schemeClr val="tx1"/>
          </a:solidFill>
          <a:latin typeface="+mn-lt"/>
          <a:ea typeface="+mn-ea"/>
          <a:cs typeface="+mn-cs"/>
        </a:defRPr>
      </a:lvl7pPr>
      <a:lvl8pPr marL="2357755" indent="-214630" algn="l" defTabSz="857250" rtl="0" eaLnBrk="1" latinLnBrk="0" hangingPunct="1">
        <a:lnSpc>
          <a:spcPct val="90000"/>
        </a:lnSpc>
        <a:spcBef>
          <a:spcPts val="750"/>
        </a:spcBef>
        <a:buSzPct val="80000"/>
        <a:buFont typeface="Wingdings" panose="05000000000000000000" pitchFamily="2" charset="2"/>
        <a:buChar char="§"/>
        <a:defRPr sz="1315" kern="1200">
          <a:solidFill>
            <a:schemeClr val="tx1"/>
          </a:solidFill>
          <a:latin typeface="+mn-lt"/>
          <a:ea typeface="+mn-ea"/>
          <a:cs typeface="+mn-cs"/>
        </a:defRPr>
      </a:lvl8pPr>
      <a:lvl9pPr marL="2657475" indent="-214630" algn="l" defTabSz="857250" rtl="0" eaLnBrk="1" latinLnBrk="0" hangingPunct="1">
        <a:lnSpc>
          <a:spcPct val="90000"/>
        </a:lnSpc>
        <a:spcBef>
          <a:spcPts val="750"/>
        </a:spcBef>
        <a:buSzPct val="80000"/>
        <a:buFont typeface="Wingdings" panose="05000000000000000000" pitchFamily="2" charset="2"/>
        <a:buChar char="§"/>
        <a:defRPr sz="13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571500" y="274638"/>
            <a:ext cx="102870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2051" name="Rectangle 3"/>
          <p:cNvSpPr>
            <a:spLocks noGrp="1"/>
          </p:cNvSpPr>
          <p:nvPr>
            <p:ph type="body" idx="1"/>
          </p:nvPr>
        </p:nvSpPr>
        <p:spPr>
          <a:xfrm>
            <a:off x="571500" y="1600200"/>
            <a:ext cx="102870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solidFill>
                  <a:srgbClr val="000000"/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Calibri" panose="020F050202020403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</p:sldLayoutIdLst>
  <p:transition/>
  <p:hf sldNum="0"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274638"/>
            <a:ext cx="10287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71500" y="1600201"/>
            <a:ext cx="10287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71500" y="6245225"/>
            <a:ext cx="2667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905250" y="6245225"/>
            <a:ext cx="36195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91500" y="6245225"/>
            <a:ext cx="26670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20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1C822AF6-6712-4A5B-9DB7-4E467A8DF25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785813" y="365129"/>
            <a:ext cx="985837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55BB279A-B5B7-40A8-BC15-BFB088E694A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785813" y="1825625"/>
            <a:ext cx="985837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9EF66-A8C8-4234-8922-4DA2FB29F8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85813" y="6356354"/>
            <a:ext cx="2571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25" noProof="1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/>
              <a:pPr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650CB-2782-4576-BD71-C7332F533D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86188" y="6356354"/>
            <a:ext cx="38576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25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1BC9D-4F47-4CBC-93EB-11ABCDACD9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2438" y="6356354"/>
            <a:ext cx="25717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25">
                <a:solidFill>
                  <a:srgbClr val="898989"/>
                </a:solidFill>
                <a:ea typeface="SimSun" panose="02010600030101010101" pitchFamily="2" charset="-122"/>
              </a:defRPr>
            </a:lvl1pPr>
          </a:lstStyle>
          <a:p>
            <a:fld id="{D2D64A6C-0A78-4954-9DFB-BED811D59F4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93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ransition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125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125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125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125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125">
          <a:solidFill>
            <a:schemeClr val="tx1"/>
          </a:solidFill>
          <a:latin typeface="Calibri Light" panose="020F0302020204030204" pitchFamily="34" charset="0"/>
        </a:defRPr>
      </a:lvl5pPr>
      <a:lvl6pPr marL="428625" algn="l" rtl="0" fontAlgn="base">
        <a:lnSpc>
          <a:spcPct val="90000"/>
        </a:lnSpc>
        <a:spcBef>
          <a:spcPct val="0"/>
        </a:spcBef>
        <a:spcAft>
          <a:spcPct val="0"/>
        </a:spcAft>
        <a:defRPr sz="4125">
          <a:solidFill>
            <a:schemeClr val="tx1"/>
          </a:solidFill>
          <a:latin typeface="Calibri Light" panose="020F0302020204030204" pitchFamily="34" charset="0"/>
        </a:defRPr>
      </a:lvl6pPr>
      <a:lvl7pPr marL="857250" algn="l" rtl="0" fontAlgn="base">
        <a:lnSpc>
          <a:spcPct val="90000"/>
        </a:lnSpc>
        <a:spcBef>
          <a:spcPct val="0"/>
        </a:spcBef>
        <a:spcAft>
          <a:spcPct val="0"/>
        </a:spcAft>
        <a:defRPr sz="4125">
          <a:solidFill>
            <a:schemeClr val="tx1"/>
          </a:solidFill>
          <a:latin typeface="Calibri Light" panose="020F0302020204030204" pitchFamily="34" charset="0"/>
        </a:defRPr>
      </a:lvl7pPr>
      <a:lvl8pPr marL="1285875" algn="l" rtl="0" fontAlgn="base">
        <a:lnSpc>
          <a:spcPct val="90000"/>
        </a:lnSpc>
        <a:spcBef>
          <a:spcPct val="0"/>
        </a:spcBef>
        <a:spcAft>
          <a:spcPct val="0"/>
        </a:spcAft>
        <a:defRPr sz="4125">
          <a:solidFill>
            <a:schemeClr val="tx1"/>
          </a:solidFill>
          <a:latin typeface="Calibri Light" panose="020F0302020204030204" pitchFamily="34" charset="0"/>
        </a:defRPr>
      </a:lvl8pPr>
      <a:lvl9pPr marL="1714500" algn="l" rtl="0" fontAlgn="base">
        <a:lnSpc>
          <a:spcPct val="90000"/>
        </a:lnSpc>
        <a:spcBef>
          <a:spcPct val="0"/>
        </a:spcBef>
        <a:spcAft>
          <a:spcPct val="0"/>
        </a:spcAft>
        <a:defRPr sz="4125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14313" indent="-214313" algn="l" rtl="0" fontAlgn="base">
        <a:lnSpc>
          <a:spcPct val="90000"/>
        </a:lnSpc>
        <a:spcBef>
          <a:spcPts val="938"/>
        </a:spcBef>
        <a:spcAft>
          <a:spcPct val="0"/>
        </a:spcAft>
        <a:buFont typeface="Arial" panose="020B0604020202020204" pitchFamily="34" charset="0"/>
        <a:buChar char="•"/>
        <a:defRPr sz="2625" kern="1200">
          <a:solidFill>
            <a:schemeClr val="tx1"/>
          </a:solidFill>
          <a:latin typeface="+mn-lt"/>
          <a:ea typeface="+mn-ea"/>
          <a:cs typeface="+mn-cs"/>
        </a:defRPr>
      </a:lvl1pPr>
      <a:lvl2pPr marL="642938" indent="-214313" algn="l" rtl="0" fontAlgn="base">
        <a:lnSpc>
          <a:spcPct val="90000"/>
        </a:lnSpc>
        <a:spcBef>
          <a:spcPts val="469"/>
        </a:spcBef>
        <a:spcAft>
          <a:spcPct val="0"/>
        </a:spcAft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2pPr>
      <a:lvl3pPr marL="1071563" indent="-214313" algn="l" rtl="0" fontAlgn="base">
        <a:lnSpc>
          <a:spcPct val="90000"/>
        </a:lnSpc>
        <a:spcBef>
          <a:spcPts val="469"/>
        </a:spcBef>
        <a:spcAft>
          <a:spcPct val="0"/>
        </a:spcAft>
        <a:buFont typeface="Arial" panose="020B0604020202020204" pitchFamily="34" charset="0"/>
        <a:buChar char="•"/>
        <a:defRPr sz="1875" kern="1200">
          <a:solidFill>
            <a:schemeClr val="tx1"/>
          </a:solidFill>
          <a:latin typeface="+mn-lt"/>
          <a:ea typeface="+mn-ea"/>
          <a:cs typeface="+mn-cs"/>
        </a:defRPr>
      </a:lvl3pPr>
      <a:lvl4pPr marL="1500188" indent="-214313" algn="l" rtl="0" fontAlgn="base">
        <a:lnSpc>
          <a:spcPct val="90000"/>
        </a:lnSpc>
        <a:spcBef>
          <a:spcPts val="469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928813" indent="-214313" algn="l" rtl="0" fontAlgn="base">
        <a:lnSpc>
          <a:spcPct val="90000"/>
        </a:lnSpc>
        <a:spcBef>
          <a:spcPts val="469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35743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78606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214688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643313" indent="-214313" algn="l" defTabSz="857250" rtl="0" eaLnBrk="1" latinLnBrk="0" hangingPunct="1">
        <a:lnSpc>
          <a:spcPct val="90000"/>
        </a:lnSpc>
        <a:spcBef>
          <a:spcPts val="469"/>
        </a:spcBef>
        <a:buFont typeface="Arial" panose="020B0604020202020204" pitchFamily="34" charset="0"/>
        <a:buChar char="•"/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1pPr>
      <a:lvl2pPr marL="4286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3pPr>
      <a:lvl4pPr marL="12858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145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4312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7175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3000375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429000" algn="l" defTabSz="857250" rtl="0" eaLnBrk="1" latinLnBrk="0" hangingPunct="1">
        <a:defRPr sz="16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8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8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206340"/>
            <a:ext cx="11430000" cy="2840715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85800" tIns="42900" rIns="85800" bIns="4290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9962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09563" y="641000"/>
            <a:ext cx="1916907" cy="1761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827" y="4158490"/>
            <a:ext cx="4240609" cy="2051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1504"/>
            <a:ext cx="3232545" cy="398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603918"/>
            <a:ext cx="11430000" cy="15914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3">
            <a:extLst>
              <a:ext uri="{FF2B5EF4-FFF2-40B4-BE49-F238E27FC236}">
                <a16:creationId xmlns:a16="http://schemas.microsoft.com/office/drawing/2014/main" id="{2C49F2D4-EA4D-455D-8A10-4FFFEEA99C9E}"/>
              </a:ext>
            </a:extLst>
          </p:cNvPr>
          <p:cNvSpPr txBox="1">
            <a:spLocks/>
          </p:cNvSpPr>
          <p:nvPr/>
        </p:nvSpPr>
        <p:spPr>
          <a:xfrm>
            <a:off x="1939734" y="238169"/>
            <a:ext cx="8986618" cy="2617914"/>
          </a:xfrm>
          <a:prstGeom prst="rect">
            <a:avLst/>
          </a:prstGeom>
        </p:spPr>
        <p:txBody>
          <a:bodyPr vert="horz" lIns="85938" tIns="42969" rIns="85938" bIns="42969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1A</a:t>
            </a:r>
            <a:b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5639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639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endParaRPr lang="en-US" sz="5639" b="1" dirty="0">
              <a:solidFill>
                <a:schemeClr val="bg1">
                  <a:lumMod val="1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5"/>
          <p:cNvSpPr/>
          <p:nvPr/>
        </p:nvSpPr>
        <p:spPr>
          <a:xfrm>
            <a:off x="0" y="0"/>
            <a:ext cx="1636535" cy="990600"/>
          </a:xfrm>
          <a:prstGeom prst="rect">
            <a:avLst/>
          </a:prstGeom>
          <a:solidFill>
            <a:srgbClr val="99FF33"/>
          </a:solidFill>
          <a:ln w="9525">
            <a:noFill/>
          </a:ln>
        </p:spPr>
        <p:txBody>
          <a:bodyPr anchor="ctr"/>
          <a:lstStyle/>
          <a:p>
            <a:pPr algn="ctr"/>
            <a:endParaRPr sz="4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411" name="Rectangle 1"/>
          <p:cNvSpPr/>
          <p:nvPr/>
        </p:nvSpPr>
        <p:spPr>
          <a:xfrm>
            <a:off x="114299" y="126191"/>
            <a:ext cx="1636535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.Đọc</a:t>
            </a:r>
            <a:endParaRPr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286" y="1872479"/>
            <a:ext cx="3669914" cy="1785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98620" y="1914662"/>
            <a:ext cx="5565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400" b="1" kern="0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</a:t>
            </a:r>
          </a:p>
        </p:txBody>
      </p:sp>
      <p:sp>
        <p:nvSpPr>
          <p:cNvPr id="3" name="Rectangle 2"/>
          <p:cNvSpPr/>
          <p:nvPr/>
        </p:nvSpPr>
        <p:spPr>
          <a:xfrm>
            <a:off x="6188663" y="1914662"/>
            <a:ext cx="90601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400" b="1" kern="0" dirty="0" err="1">
                <a:solidFill>
                  <a:srgbClr val="E52D5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oc</a:t>
            </a:r>
            <a:endParaRPr lang="en-US" sz="4400" b="1" kern="0" dirty="0">
              <a:solidFill>
                <a:srgbClr val="FFFFFF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10749" y="2765039"/>
            <a:ext cx="12779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400" b="1" kern="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</a:t>
            </a:r>
            <a:r>
              <a:rPr lang="en-US" sz="4400" b="1" kern="0" dirty="0" err="1">
                <a:solidFill>
                  <a:srgbClr val="E52D5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ãc</a:t>
            </a:r>
            <a:endParaRPr lang="en-US" sz="4400" b="1" kern="0" dirty="0">
              <a:solidFill>
                <a:srgbClr val="FFFFFF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926F0C-3942-4E61-8345-80A29B25D752}"/>
              </a:ext>
            </a:extLst>
          </p:cNvPr>
          <p:cNvSpPr/>
          <p:nvPr/>
        </p:nvSpPr>
        <p:spPr>
          <a:xfrm>
            <a:off x="1720354" y="839878"/>
            <a:ext cx="1109929" cy="836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oc</a:t>
            </a:r>
            <a:endParaRPr lang="en-US" sz="44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C65454-BF7A-46D1-A217-622E2ABEA8DE}"/>
              </a:ext>
            </a:extLst>
          </p:cNvPr>
          <p:cNvSpPr/>
          <p:nvPr/>
        </p:nvSpPr>
        <p:spPr>
          <a:xfrm>
            <a:off x="3645286" y="650114"/>
            <a:ext cx="1636535" cy="1217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C00000"/>
                </a:solidFill>
                <a:latin typeface=".VnAvant" panose="020B7200000000000000" pitchFamily="34" charset="0"/>
              </a:rPr>
              <a:t>«c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3D80E7-8EF4-4829-B0C8-A8B87987F431}"/>
              </a:ext>
            </a:extLst>
          </p:cNvPr>
          <p:cNvSpPr/>
          <p:nvPr/>
        </p:nvSpPr>
        <p:spPr>
          <a:xfrm>
            <a:off x="5867850" y="607931"/>
            <a:ext cx="1636535" cy="1217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 err="1">
                <a:solidFill>
                  <a:schemeClr val="accent2">
                    <a:lumMod val="50000"/>
                  </a:schemeClr>
                </a:solidFill>
                <a:latin typeface=".VnAvant" panose="020B7200000000000000" pitchFamily="34" charset="0"/>
              </a:rPr>
              <a:t>uc</a:t>
            </a:r>
            <a:endParaRPr lang="en-US" sz="4400" b="1" dirty="0">
              <a:solidFill>
                <a:schemeClr val="accent2">
                  <a:lumMod val="50000"/>
                </a:schemeClr>
              </a:solidFill>
              <a:latin typeface=".VnAvant" panose="020B72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2799C4-FDD9-4748-BA06-C56BD4BD0E56}"/>
              </a:ext>
            </a:extLst>
          </p:cNvPr>
          <p:cNvSpPr/>
          <p:nvPr/>
        </p:nvSpPr>
        <p:spPr>
          <a:xfrm>
            <a:off x="8003331" y="650114"/>
            <a:ext cx="1636535" cy="1217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400" b="1" dirty="0">
                <a:solidFill>
                  <a:srgbClr val="00B050"/>
                </a:solidFill>
                <a:latin typeface=".VnAvant" panose="020B7200000000000000" pitchFamily="34" charset="0"/>
              </a:rPr>
              <a:t>­</a:t>
            </a:r>
            <a:r>
              <a:rPr lang="en-US" sz="4400" b="1" dirty="0" err="1">
                <a:solidFill>
                  <a:srgbClr val="00B050"/>
                </a:solidFill>
                <a:latin typeface=".VnAvant" panose="020B7200000000000000" pitchFamily="34" charset="0"/>
              </a:rPr>
              <a:t>ưc</a:t>
            </a:r>
            <a:endParaRPr lang="en-US" sz="4400" b="1" dirty="0">
              <a:solidFill>
                <a:srgbClr val="00B050"/>
              </a:solidFill>
              <a:latin typeface=".VnAvant" panose="020B7200000000000000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8D4232E-1B19-42EE-B82C-6183F54C9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83" y="4008779"/>
            <a:ext cx="11288033" cy="836522"/>
          </a:xfrm>
        </p:spPr>
        <p:txBody>
          <a:bodyPr/>
          <a:lstStyle/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kern="120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4000" b="1" kern="120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äc</a:t>
            </a:r>
            <a:r>
              <a:rPr lang="en-US" sz="4000" b="1" kern="1200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000" b="1" kern="120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sã</a:t>
            </a:r>
            <a:r>
              <a:rPr lang="en-US" sz="4000" b="1" kern="120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000" b="1" kern="1200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000" b="1" kern="120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000" b="1" kern="120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èc</a:t>
            </a:r>
            <a:r>
              <a:rPr lang="en-US" sz="4000" b="1" kern="1200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000" b="1" kern="120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4000" b="1" kern="120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éc</a:t>
            </a:r>
            <a:r>
              <a:rPr lang="en-US" sz="4000" b="1" kern="1200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000" b="1" kern="120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sz="4000" b="1" kern="120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ôc</a:t>
            </a:r>
            <a:r>
              <a:rPr lang="en-US" sz="4000" b="1" kern="1200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4000" b="1" kern="120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000" b="1" kern="120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óc</a:t>
            </a:r>
            <a:r>
              <a:rPr lang="en-US" sz="4000" b="1" kern="1200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®</a:t>
            </a:r>
            <a:r>
              <a:rPr lang="en-US" sz="4400" b="1" kern="120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</a:t>
            </a:r>
            <a:r>
              <a:rPr lang="en-US" sz="4000" b="1" kern="120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000" b="1" kern="1200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4000" b="1" kern="120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4400" b="1" kern="120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ự</a:t>
            </a:r>
            <a:r>
              <a:rPr lang="en-US" sz="4000" b="1" kern="120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lang="en-US" sz="4000" b="1" kern="1200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77806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461;p28"/>
          <p:cNvSpPr txBox="1"/>
          <p:nvPr/>
        </p:nvSpPr>
        <p:spPr>
          <a:xfrm>
            <a:off x="2895600" y="2743200"/>
            <a:ext cx="5257801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114281" tIns="114281" rIns="114281" bIns="11428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750"/>
              </a:spcBef>
              <a:buNone/>
            </a:pPr>
            <a:endParaRPr lang="en-US" sz="9000" b="1" kern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: Rounded Corners 6"/>
          <p:cNvSpPr/>
          <p:nvPr/>
        </p:nvSpPr>
        <p:spPr>
          <a:xfrm>
            <a:off x="457200" y="7120"/>
            <a:ext cx="1427967" cy="584415"/>
          </a:xfrm>
          <a:prstGeom prst="roundRect">
            <a:avLst/>
          </a:prstGeom>
          <a:solidFill>
            <a:srgbClr val="80C5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0" y="7120"/>
            <a:ext cx="609600" cy="58441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372" r="75689" b="31450"/>
          <a:stretch/>
        </p:blipFill>
        <p:spPr>
          <a:xfrm>
            <a:off x="1754663" y="628702"/>
            <a:ext cx="2596236" cy="1744717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46" r="5489"/>
          <a:stretch/>
        </p:blipFill>
        <p:spPr bwMode="auto">
          <a:xfrm>
            <a:off x="7067637" y="3429000"/>
            <a:ext cx="2642988" cy="1908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1" t="4323" r="56879" b="7010"/>
          <a:stretch/>
        </p:blipFill>
        <p:spPr bwMode="auto">
          <a:xfrm>
            <a:off x="7360673" y="604549"/>
            <a:ext cx="2424256" cy="1793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3" r="28221"/>
          <a:stretch/>
        </p:blipFill>
        <p:spPr bwMode="auto">
          <a:xfrm>
            <a:off x="1595091" y="3429000"/>
            <a:ext cx="258554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54663" y="2343094"/>
            <a:ext cx="25731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0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on </a:t>
            </a:r>
            <a:r>
              <a:rPr kumimoji="0" lang="en-US" sz="4800" b="1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sãc</a:t>
            </a:r>
            <a:endParaRPr kumimoji="0" lang="vi-VN" sz="4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126268" y="2287883"/>
            <a:ext cx="25731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800" b="1" kern="0" dirty="0" err="1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c¸i</a:t>
            </a:r>
            <a:r>
              <a:rPr lang="en-US" sz="4800" b="1" kern="0" dirty="0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cèc</a:t>
            </a:r>
            <a:endParaRPr lang="vi-VN" sz="4800" b="1" kern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43719" y="5210263"/>
            <a:ext cx="280717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800" b="1" kern="0" dirty="0" err="1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m¸y</a:t>
            </a:r>
            <a:r>
              <a:rPr lang="en-US" sz="4800" b="1" kern="0" dirty="0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xóc</a:t>
            </a:r>
            <a:endParaRPr lang="vi-VN" sz="4800" b="1" kern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83173" y="5210263"/>
            <a:ext cx="290175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800" b="1" kern="0" dirty="0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4800" b="1" kern="0" dirty="0" err="1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5000" b="1" kern="0" dirty="0" err="1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ự</a:t>
            </a:r>
            <a:r>
              <a:rPr lang="en-US" sz="4800" b="1" kern="0" dirty="0" err="1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lang="vi-VN" sz="4800" b="1" kern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080997" y="3060049"/>
            <a:ext cx="990600" cy="158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4" name="Straight Connector 13"/>
          <p:cNvCxnSpPr/>
          <p:nvPr/>
        </p:nvCxnSpPr>
        <p:spPr>
          <a:xfrm>
            <a:off x="8431104" y="3058461"/>
            <a:ext cx="990600" cy="158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5" name="Straight Connector 14"/>
          <p:cNvCxnSpPr/>
          <p:nvPr/>
        </p:nvCxnSpPr>
        <p:spPr>
          <a:xfrm>
            <a:off x="3119111" y="5978246"/>
            <a:ext cx="990600" cy="1588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6" name="Straight Connector 15"/>
          <p:cNvCxnSpPr>
            <a:cxnSpLocks/>
          </p:cNvCxnSpPr>
          <p:nvPr/>
        </p:nvCxnSpPr>
        <p:spPr>
          <a:xfrm>
            <a:off x="8334051" y="5980300"/>
            <a:ext cx="1337121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D:\Users\TV1-T1\10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5" t="38361" r="75742" b="57336"/>
          <a:stretch/>
        </p:blipFill>
        <p:spPr bwMode="auto">
          <a:xfrm>
            <a:off x="126125" y="34159"/>
            <a:ext cx="1781503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63313" y="236483"/>
            <a:ext cx="730862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oc</a:t>
            </a: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«c    </a:t>
            </a:r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uc</a:t>
            </a:r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</a:t>
            </a:r>
            <a:r>
              <a:rPr lang="en-US" sz="50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</a:t>
            </a:r>
            <a:r>
              <a:rPr lang="en-US" sz="48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lang="en-US" sz="4800" b="1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970" y="1380530"/>
            <a:ext cx="2819400" cy="170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09475" y="1371600"/>
            <a:ext cx="5918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800" b="1" kern="0" dirty="0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</a:t>
            </a:r>
          </a:p>
        </p:txBody>
      </p:sp>
      <p:sp>
        <p:nvSpPr>
          <p:cNvPr id="5" name="Rectangle 4"/>
          <p:cNvSpPr/>
          <p:nvPr/>
        </p:nvSpPr>
        <p:spPr>
          <a:xfrm>
            <a:off x="5528139" y="1407280"/>
            <a:ext cx="9733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800" b="1" kern="0" dirty="0" err="1">
                <a:solidFill>
                  <a:srgbClr val="E52D5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oc</a:t>
            </a:r>
            <a:endParaRPr lang="en-US" sz="4800" b="1" kern="0" dirty="0">
              <a:solidFill>
                <a:srgbClr val="FFFFFF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755697" y="2251372"/>
            <a:ext cx="13805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800" b="1" kern="0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</a:t>
            </a:r>
            <a:r>
              <a:rPr lang="en-US" sz="4800" b="1" kern="0" dirty="0" err="1">
                <a:solidFill>
                  <a:srgbClr val="E52D5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ãc</a:t>
            </a:r>
            <a:endParaRPr lang="en-US" sz="4800" b="1" kern="0" dirty="0">
              <a:solidFill>
                <a:srgbClr val="FFFFFF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3537712"/>
            <a:ext cx="11049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b="1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lang="en-US" sz="44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äc</a:t>
            </a:r>
            <a:r>
              <a:rPr lang="en-US" sz="4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lang="en-US" sz="4400" b="1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ãc</a:t>
            </a:r>
            <a:r>
              <a:rPr lang="en-US" sz="44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4400" b="1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4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èc</a:t>
            </a:r>
            <a:r>
              <a:rPr lang="en-US" sz="44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44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éc</a:t>
            </a:r>
            <a:r>
              <a:rPr lang="en-US" sz="4400" b="1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en-US" sz="4400" b="1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ôc</a:t>
            </a:r>
            <a:r>
              <a:rPr lang="en-US" sz="4400" b="1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400" b="1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óc</a:t>
            </a:r>
            <a:r>
              <a:rPr lang="en-US" sz="4400" b="1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®</a:t>
            </a:r>
            <a:r>
              <a:rPr lang="en-US" sz="4800" b="1" dirty="0" err="1">
                <a:solidFill>
                  <a:srgbClr val="FF3399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</a:t>
            </a:r>
            <a:r>
              <a:rPr lang="en-US" sz="4400" b="1" dirty="0" err="1">
                <a:solidFill>
                  <a:srgbClr val="FF3399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400" b="1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4800" b="1" dirty="0" err="1">
                <a:solidFill>
                  <a:srgbClr val="FF3399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ự</a:t>
            </a:r>
            <a:r>
              <a:rPr lang="en-US" sz="4400" b="1" dirty="0" err="1">
                <a:solidFill>
                  <a:srgbClr val="FF3399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lang="en-US" sz="4400" b="1" dirty="0">
              <a:solidFill>
                <a:srgbClr val="FF3399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5112603"/>
            <a:ext cx="23727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400" b="1" kern="0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4400" b="1" kern="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</a:t>
            </a:r>
            <a:r>
              <a:rPr lang="en-US" sz="4400" b="1" kern="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ãc</a:t>
            </a:r>
            <a:endParaRPr lang="vi-VN" sz="4400" b="1" kern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71800" y="5112603"/>
            <a:ext cx="23022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400" b="1" kern="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c¸i</a:t>
            </a:r>
            <a:r>
              <a:rPr lang="en-US" sz="4400" b="1" kern="0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kern="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400" b="1" kern="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èc</a:t>
            </a:r>
            <a:endParaRPr lang="vi-VN" sz="4400" b="1" kern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791200" y="5112603"/>
            <a:ext cx="258596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400" b="1" kern="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m¸y</a:t>
            </a:r>
            <a:r>
              <a:rPr lang="en-US" sz="4400" b="1" kern="0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kern="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</a:t>
            </a:r>
            <a:r>
              <a:rPr lang="en-US" sz="4400" b="1" kern="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óc</a:t>
            </a:r>
            <a:endParaRPr lang="vi-VN" sz="4400" b="1" kern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593852" y="5071697"/>
            <a:ext cx="26837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400" b="1" kern="0" dirty="0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</a:t>
            </a:r>
            <a:r>
              <a:rPr lang="en-US" sz="4400" b="1" kern="0" dirty="0" err="1">
                <a:solidFill>
                  <a:srgbClr val="0000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</a:t>
            </a:r>
            <a:r>
              <a:rPr lang="en-US" sz="4800" b="1" kern="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ự</a:t>
            </a:r>
            <a:r>
              <a:rPr lang="en-US" sz="4400" b="1" kern="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lang="vi-VN" sz="4400" b="1" kern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6CE1C4-ACB6-4F2B-A6F9-54B406C2D97B}"/>
              </a:ext>
            </a:extLst>
          </p:cNvPr>
          <p:cNvSpPr txBox="1"/>
          <p:nvPr/>
        </p:nvSpPr>
        <p:spPr>
          <a:xfrm>
            <a:off x="975599" y="214313"/>
            <a:ext cx="9878025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857183">
              <a:defRPr/>
            </a:pPr>
            <a:r>
              <a:rPr lang="en-US" sz="4125">
                <a:solidFill>
                  <a:prstClr val="black"/>
                </a:solidFill>
                <a:latin typeface="Arial-Rounded"/>
              </a:rPr>
              <a:t>Cùng nhảy theo nhạc bài: Chicken dance</a:t>
            </a:r>
            <a:endParaRPr lang="vi-VN" sz="4125">
              <a:solidFill>
                <a:prstClr val="black"/>
              </a:solidFill>
              <a:latin typeface="Arial-Rounded"/>
            </a:endParaRPr>
          </a:p>
        </p:txBody>
      </p:sp>
      <p:pic>
        <p:nvPicPr>
          <p:cNvPr id="4" name="Marvellous Bright Ideas Chicken Dance 27th April 2020">
            <a:hlinkClick r:id="" action="ppaction://media"/>
            <a:extLst>
              <a:ext uri="{FF2B5EF4-FFF2-40B4-BE49-F238E27FC236}">
                <a16:creationId xmlns:a16="http://schemas.microsoft.com/office/drawing/2014/main" id="{23D3C14D-6864-4D97-9A74-22C7B1015A8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3122" y="982825"/>
            <a:ext cx="10063758" cy="5660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27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65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2121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hought Bubble: Cloud 2"/>
          <p:cNvSpPr/>
          <p:nvPr/>
        </p:nvSpPr>
        <p:spPr>
          <a:xfrm>
            <a:off x="829143" y="1642202"/>
            <a:ext cx="7321759" cy="2858360"/>
          </a:xfrm>
          <a:prstGeom prst="cloudCallout">
            <a:avLst>
              <a:gd name="adj1" fmla="val -36218"/>
              <a:gd name="adj2" fmla="val 34323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90"/>
          </a:p>
        </p:txBody>
      </p:sp>
      <p:sp>
        <p:nvSpPr>
          <p:cNvPr id="560" name="Google Shape;560;p37"/>
          <p:cNvSpPr txBox="1">
            <a:spLocks noGrp="1"/>
          </p:cNvSpPr>
          <p:nvPr>
            <p:ph type="sldNum" idx="12"/>
          </p:nvPr>
        </p:nvSpPr>
        <p:spPr>
          <a:xfrm>
            <a:off x="10695980" y="6151627"/>
            <a:ext cx="685875" cy="492000"/>
          </a:xfrm>
          <a:prstGeom prst="rect">
            <a:avLst/>
          </a:prstGeom>
        </p:spPr>
        <p:txBody>
          <a:bodyPr spcFirstLastPara="1" vert="horz" wrap="square" lIns="114281" tIns="114281" rIns="114281" bIns="114281" rtlCol="0" anchor="ctr" anchorCtr="0">
            <a:noAutofit/>
          </a:bodyPr>
          <a:lstStyle/>
          <a:p>
            <a:pPr defTabSz="1143000">
              <a:buClr>
                <a:srgbClr val="000000"/>
              </a:buClr>
            </a:pPr>
            <a:fld id="{00000000-1234-1234-1234-123412341234}" type="slidenum">
              <a:rPr lang="en-GB" kern="0">
                <a:solidFill>
                  <a:srgbClr val="65677F"/>
                </a:solidFill>
              </a:rPr>
              <a:t>14</a:t>
            </a:fld>
            <a:endParaRPr kern="0">
              <a:solidFill>
                <a:srgbClr val="65677F"/>
              </a:solidFill>
            </a:endParaRPr>
          </a:p>
        </p:txBody>
      </p:sp>
      <p:sp>
        <p:nvSpPr>
          <p:cNvPr id="10" name="Google Shape;461;p28"/>
          <p:cNvSpPr txBox="1"/>
          <p:nvPr/>
        </p:nvSpPr>
        <p:spPr>
          <a:xfrm>
            <a:off x="1142349" y="2267575"/>
            <a:ext cx="6695347" cy="2008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81" tIns="114281" rIns="114281" bIns="11428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750"/>
              </a:spcBef>
              <a:buNone/>
            </a:pPr>
            <a:r>
              <a:rPr lang="en-US" sz="6190" b="1" kern="0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Viết Bảng</a:t>
            </a:r>
            <a:endParaRPr lang="en-US" sz="4500" b="1" kern="0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530803" y="410256"/>
            <a:ext cx="8532567" cy="601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609701" y="1519167"/>
            <a:ext cx="214312" cy="21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4293" tIns="32147" rIns="64293" bIns="32147" numCol="1" anchor="t" anchorCtr="0" compatLnSpc="1">
            <a:prstTxWarp prst="textNoShape">
              <a:avLst/>
            </a:prstTxWarp>
          </a:bodyPr>
          <a:lstStyle/>
          <a:p>
            <a:endParaRPr lang="en-US" sz="1266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146016" y="965632"/>
            <a:ext cx="2736852" cy="222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9543" tIns="29772" rIns="59543" bIns="2977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062" dirty="0">
                <a:solidFill>
                  <a:srgbClr val="FFFF00"/>
                </a:solidFill>
                <a:latin typeface="HP001 4 hàng"/>
              </a:rPr>
              <a:t>Ο</a:t>
            </a:r>
            <a:endParaRPr lang="en-US" altLang="en-US" sz="140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895600" y="3827921"/>
            <a:ext cx="1739928" cy="222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9543" tIns="29772" rIns="59543" bIns="2977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62" dirty="0" err="1">
                <a:solidFill>
                  <a:srgbClr val="FFFF00"/>
                </a:solidFill>
                <a:latin typeface="HP001 4 hàng"/>
              </a:rPr>
              <a:t>uc</a:t>
            </a:r>
            <a:endParaRPr lang="en-US" altLang="en-US" sz="140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7295101" y="953550"/>
            <a:ext cx="2736852" cy="222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9543" tIns="29772" rIns="59543" bIns="2977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62" dirty="0">
                <a:solidFill>
                  <a:srgbClr val="FFFF00"/>
                </a:solidFill>
                <a:latin typeface="HP001 4 hàng"/>
              </a:rPr>
              <a:t>″</a:t>
            </a:r>
            <a:endParaRPr lang="en-US" altLang="en-US" sz="140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661681" y="728663"/>
            <a:ext cx="747033" cy="6000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7754984" y="665563"/>
            <a:ext cx="747033" cy="6000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0" name="Oval 9"/>
          <p:cNvSpPr/>
          <p:nvPr/>
        </p:nvSpPr>
        <p:spPr>
          <a:xfrm>
            <a:off x="3841296" y="3527851"/>
            <a:ext cx="747033" cy="6000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FB06D2C3-DA34-4D95-8EE3-CC74F93E7C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6258" y="3827888"/>
            <a:ext cx="1869141" cy="222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9543" tIns="29772" rIns="59543" bIns="2977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62" dirty="0" err="1">
                <a:solidFill>
                  <a:srgbClr val="FFFF00"/>
                </a:solidFill>
                <a:latin typeface="HP001 4 hàng"/>
              </a:rPr>
              <a:t>öc</a:t>
            </a:r>
            <a:endParaRPr lang="en-US" altLang="en-US" sz="14062" dirty="0">
              <a:solidFill>
                <a:srgbClr val="FFFF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27256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525833" y="410256"/>
            <a:ext cx="8532567" cy="601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609701" y="1519167"/>
            <a:ext cx="214312" cy="21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4293" tIns="32147" rIns="64293" bIns="32147" numCol="1" anchor="t" anchorCtr="0" compatLnSpc="1">
            <a:prstTxWarp prst="textNoShape">
              <a:avLst/>
            </a:prstTxWarp>
          </a:bodyPr>
          <a:lstStyle/>
          <a:p>
            <a:endParaRPr lang="en-US" sz="1266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054348" y="965632"/>
            <a:ext cx="2736852" cy="222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9543" tIns="29772" rIns="59543" bIns="2977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62" dirty="0" err="1">
                <a:solidFill>
                  <a:srgbClr val="FFFF00"/>
                </a:solidFill>
                <a:latin typeface="HP001 4 hàng"/>
              </a:rPr>
              <a:t>cǬ</a:t>
            </a:r>
            <a:endParaRPr lang="en-US" altLang="en-US" sz="140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6792880" y="3827888"/>
            <a:ext cx="3036920" cy="222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9543" tIns="29772" rIns="59543" bIns="2977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62" dirty="0">
                <a:solidFill>
                  <a:srgbClr val="FFFF00"/>
                </a:solidFill>
                <a:latin typeface="HP001 4 hàng"/>
              </a:rPr>
              <a:t>x</a:t>
            </a:r>
            <a:r>
              <a:rPr lang="el-GR" altLang="en-US" sz="14062" dirty="0">
                <a:solidFill>
                  <a:srgbClr val="FFFF00"/>
                </a:solidFill>
                <a:latin typeface="HP001 4 hàng"/>
              </a:rPr>
              <a:t>ϒ</a:t>
            </a:r>
            <a:r>
              <a:rPr lang="en-US" altLang="en-US" sz="14062" dirty="0">
                <a:solidFill>
                  <a:srgbClr val="FFFF00"/>
                </a:solidFill>
                <a:latin typeface="HP001 4 hàng"/>
              </a:rPr>
              <a:t>c</a:t>
            </a:r>
            <a:endParaRPr lang="en-US" altLang="en-US" sz="140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661681" y="728663"/>
            <a:ext cx="747033" cy="6000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9" name="Oval 8"/>
          <p:cNvSpPr/>
          <p:nvPr/>
        </p:nvSpPr>
        <p:spPr>
          <a:xfrm>
            <a:off x="3038807" y="3668253"/>
            <a:ext cx="747033" cy="6000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0271EF48-89E5-46C0-B866-84E1E11A1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792029"/>
            <a:ext cx="3575052" cy="222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9543" tIns="29772" rIns="59543" bIns="2977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62" dirty="0" err="1">
                <a:solidFill>
                  <a:srgbClr val="FFFF00"/>
                </a:solidFill>
                <a:latin typeface="HP001 4 hàng"/>
              </a:rPr>
              <a:t>jáy</a:t>
            </a:r>
            <a:endParaRPr lang="en-US" altLang="en-US" sz="14062" dirty="0">
              <a:solidFill>
                <a:srgbClr val="FFFF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4357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525833" y="410256"/>
            <a:ext cx="8532567" cy="601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609701" y="1519167"/>
            <a:ext cx="214312" cy="21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4293" tIns="32147" rIns="64293" bIns="32147" numCol="1" anchor="t" anchorCtr="0" compatLnSpc="1">
            <a:prstTxWarp prst="textNoShape">
              <a:avLst/>
            </a:prstTxWarp>
          </a:bodyPr>
          <a:lstStyle/>
          <a:p>
            <a:endParaRPr lang="en-US" sz="1266"/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0271EF48-89E5-46C0-B866-84E1E11A1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4012" y="976284"/>
            <a:ext cx="3652987" cy="222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9543" tIns="29772" rIns="59543" bIns="29772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062" dirty="0" err="1">
                <a:solidFill>
                  <a:srgbClr val="FFFF00"/>
                </a:solidFill>
                <a:latin typeface="HP001 4 hàng"/>
              </a:rPr>
              <a:t>jực</a:t>
            </a:r>
            <a:endParaRPr lang="en-US" altLang="en-US" sz="140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CD20515-DD66-4A79-9637-6361C8C94E94}"/>
              </a:ext>
            </a:extLst>
          </p:cNvPr>
          <p:cNvSpPr/>
          <p:nvPr/>
        </p:nvSpPr>
        <p:spPr>
          <a:xfrm>
            <a:off x="2716857" y="936116"/>
            <a:ext cx="747033" cy="6000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50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8803028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363" y="1614488"/>
            <a:ext cx="5564187" cy="3629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4" name="图片 7"/>
          <p:cNvPicPr>
            <a:picLocks noChangeAspect="1"/>
          </p:cNvPicPr>
          <p:nvPr/>
        </p:nvPicPr>
        <p:blipFill>
          <a:blip r:embed="rId3"/>
          <a:srcRect l="19765" t="5074" r="12177" b="15106"/>
          <a:stretch>
            <a:fillRect/>
          </a:stretch>
        </p:blipFill>
        <p:spPr>
          <a:xfrm flipH="1">
            <a:off x="2116138" y="2420938"/>
            <a:ext cx="2982912" cy="2470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4"/>
          <p:cNvSpPr/>
          <p:nvPr/>
        </p:nvSpPr>
        <p:spPr>
          <a:xfrm>
            <a:off x="5849783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 fontAlgn="base"/>
            <a:r>
              <a:rPr lang="en-US" sz="6000" b="1" strike="noStrike" cap="none" spc="0" noProof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charset="0"/>
                <a:ea typeface="+mn-ea"/>
                <a:cs typeface="Times New Roman" panose="02020603050405020304" charset="0"/>
              </a:rPr>
              <a:t>Tiết 2</a:t>
            </a:r>
            <a:endParaRPr lang="en-US" sz="6000" b="1" strike="noStrike" cap="none" spc="0" noProof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70695" y="3171409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5507" t="10990" r="13476" b="21816"/>
          <a:stretch/>
        </p:blipFill>
        <p:spPr>
          <a:xfrm>
            <a:off x="1342145" y="0"/>
            <a:ext cx="9173456" cy="366938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3962400"/>
            <a:ext cx="11201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Đ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häc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vÒ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, Hµ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thÊy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mÊy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khãm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cóc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®ã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në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r</a:t>
            </a:r>
            <a:r>
              <a:rPr lang="en-US" sz="44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ự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rì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. Hµ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h¸i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cóc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, c¾m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vµo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cèc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råi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®Ó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ngay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ng¾n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trªn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bµn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häc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. MÑ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tÊm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t¾c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khen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Hµ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khÐo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tay</a:t>
            </a:r>
            <a:r>
              <a:rPr lang="en-US" sz="40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11" name="Đi học về .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600" y="3400009"/>
            <a:ext cx="609600" cy="6096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5FF27A7-62A3-4BC4-AB6F-C7F5D9E87C31}"/>
              </a:ext>
            </a:extLst>
          </p:cNvPr>
          <p:cNvCxnSpPr>
            <a:cxnSpLocks/>
          </p:cNvCxnSpPr>
          <p:nvPr/>
        </p:nvCxnSpPr>
        <p:spPr>
          <a:xfrm>
            <a:off x="400050" y="5301228"/>
            <a:ext cx="6667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02B500D-DE7D-4DB1-AD2A-213471C96E0A}"/>
              </a:ext>
            </a:extLst>
          </p:cNvPr>
          <p:cNvCxnSpPr>
            <a:cxnSpLocks/>
          </p:cNvCxnSpPr>
          <p:nvPr/>
        </p:nvCxnSpPr>
        <p:spPr>
          <a:xfrm>
            <a:off x="3886200" y="5301228"/>
            <a:ext cx="838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B564DDC-9E36-43CD-AD46-AFC079BEE85F}"/>
              </a:ext>
            </a:extLst>
          </p:cNvPr>
          <p:cNvCxnSpPr>
            <a:cxnSpLocks/>
          </p:cNvCxnSpPr>
          <p:nvPr/>
        </p:nvCxnSpPr>
        <p:spPr>
          <a:xfrm>
            <a:off x="7543800" y="5301228"/>
            <a:ext cx="685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A105595-C535-46A2-8141-08CBD4EFAFFE}"/>
              </a:ext>
            </a:extLst>
          </p:cNvPr>
          <p:cNvCxnSpPr>
            <a:cxnSpLocks/>
          </p:cNvCxnSpPr>
          <p:nvPr/>
        </p:nvCxnSpPr>
        <p:spPr>
          <a:xfrm>
            <a:off x="8229600" y="4648200"/>
            <a:ext cx="838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6EAE55E-8EA4-4206-8376-2ACEAB60730B}"/>
              </a:ext>
            </a:extLst>
          </p:cNvPr>
          <p:cNvCxnSpPr>
            <a:cxnSpLocks/>
          </p:cNvCxnSpPr>
          <p:nvPr/>
        </p:nvCxnSpPr>
        <p:spPr>
          <a:xfrm>
            <a:off x="1342145" y="4661647"/>
            <a:ext cx="79145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EC33548-9EEE-4DF5-81D6-BED017D78D7D}"/>
              </a:ext>
            </a:extLst>
          </p:cNvPr>
          <p:cNvCxnSpPr>
            <a:cxnSpLocks/>
          </p:cNvCxnSpPr>
          <p:nvPr/>
        </p:nvCxnSpPr>
        <p:spPr>
          <a:xfrm>
            <a:off x="5243073" y="6019800"/>
            <a:ext cx="100532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142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Content Placeholder 3" descr="phong-nen-powerpoint-de-thuong-28">
            <a:extLst>
              <a:ext uri="{FF2B5EF4-FFF2-40B4-BE49-F238E27FC236}">
                <a16:creationId xmlns:a16="http://schemas.microsoft.com/office/drawing/2014/main" id="{0FDF1360-4896-426A-B4F0-10D5648E5C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1570"/>
            <a:ext cx="11430000" cy="6411516"/>
          </a:xfrm>
        </p:spPr>
      </p:pic>
      <p:sp>
        <p:nvSpPr>
          <p:cNvPr id="4099" name="Title 1">
            <a:extLst>
              <a:ext uri="{FF2B5EF4-FFF2-40B4-BE49-F238E27FC236}">
                <a16:creationId xmlns:a16="http://schemas.microsoft.com/office/drawing/2014/main" id="{8F59D266-E5D6-4A12-B82E-491039B3D4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89547" y="1248669"/>
            <a:ext cx="7393781" cy="1242714"/>
          </a:xfrm>
        </p:spPr>
        <p:txBody>
          <a:bodyPr/>
          <a:lstStyle/>
          <a:p>
            <a:pPr algn="ctr"/>
            <a:r>
              <a:rPr lang="en-US" altLang="zh-CN" sz="6188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</a:t>
            </a:r>
            <a:r>
              <a:rPr lang="en-US" altLang="zh-CN" sz="6188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6188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altLang="zh-CN" sz="6188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93EE14-6EFB-4438-AFCF-3F54DA6A6A1D}"/>
              </a:ext>
            </a:extLst>
          </p:cNvPr>
          <p:cNvSpPr txBox="1"/>
          <p:nvPr/>
        </p:nvSpPr>
        <p:spPr>
          <a:xfrm>
            <a:off x="4708633" y="6297439"/>
            <a:ext cx="5755226" cy="352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857250">
              <a:defRPr/>
            </a:pPr>
            <a:r>
              <a:rPr lang="en-US" altLang="zh-CN" sz="1688" dirty="0">
                <a:solidFill>
                  <a:srgbClr val="000000"/>
                </a:solidFill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Design by: </a:t>
            </a:r>
            <a:r>
              <a:rPr lang="en-US" altLang="zh-CN" sz="1688" dirty="0" err="1">
                <a:solidFill>
                  <a:srgbClr val="000000"/>
                </a:solidFill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Hương</a:t>
            </a:r>
            <a:r>
              <a:rPr lang="en-US" altLang="zh-CN" sz="1688" dirty="0">
                <a:solidFill>
                  <a:srgbClr val="000000"/>
                </a:solidFill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US" altLang="zh-CN" sz="1688" dirty="0" err="1">
                <a:solidFill>
                  <a:srgbClr val="000000"/>
                </a:solidFill>
                <a:latin typeface="Calibri" panose="020F0502020204030204" pitchFamily="34" charset="0"/>
                <a:ea typeface="黑体" panose="02010600030101010101" pitchFamily="2" charset="-122"/>
                <a:cs typeface="Calibri" panose="020F0502020204030204" pitchFamily="34" charset="0"/>
              </a:rPr>
              <a:t>Thảo</a:t>
            </a:r>
            <a:endParaRPr lang="en-US" sz="1688" dirty="0">
              <a:solidFill>
                <a:prstClr val="black"/>
              </a:solidFill>
              <a:latin typeface="等线"/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70695" y="3171409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5507" t="10990" r="13476" b="21816"/>
          <a:stretch/>
        </p:blipFill>
        <p:spPr>
          <a:xfrm>
            <a:off x="1342145" y="0"/>
            <a:ext cx="9173456" cy="366938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3962400"/>
            <a:ext cx="11201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en-US" sz="44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Đ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i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häc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vÒ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, Hµ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thÊy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mÊy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khãm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cóc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®ã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në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r</a:t>
            </a:r>
            <a:r>
              <a:rPr lang="en-US" sz="44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ự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c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rì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.  Hµ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h¸i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cóc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, c¾m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vµo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cèc</a:t>
            </a:r>
            <a:r>
              <a:rPr lang="en-US" sz="4000" b="1" dirty="0"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råi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®Ó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ngay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ng¾n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trªn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bµn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häc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.  MÑ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tÊm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t¾c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khen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Hµ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khÐo</a:t>
            </a:r>
            <a:r>
              <a:rPr lang="en-US" sz="40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tay</a:t>
            </a:r>
            <a:r>
              <a:rPr lang="en-US" sz="4000" b="1" dirty="0">
                <a:solidFill>
                  <a:srgbClr val="0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</p:txBody>
      </p:sp>
      <p:pic>
        <p:nvPicPr>
          <p:cNvPr id="11" name="Đi học về .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8600" y="3400009"/>
            <a:ext cx="609600" cy="6096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02B500D-DE7D-4DB1-AD2A-213471C96E0A}"/>
              </a:ext>
            </a:extLst>
          </p:cNvPr>
          <p:cNvCxnSpPr>
            <a:cxnSpLocks/>
          </p:cNvCxnSpPr>
          <p:nvPr/>
        </p:nvCxnSpPr>
        <p:spPr>
          <a:xfrm flipV="1">
            <a:off x="6457435" y="5301228"/>
            <a:ext cx="133865" cy="6043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6EAE55E-8EA4-4206-8376-2ACEAB60730B}"/>
              </a:ext>
            </a:extLst>
          </p:cNvPr>
          <p:cNvCxnSpPr>
            <a:cxnSpLocks/>
          </p:cNvCxnSpPr>
          <p:nvPr/>
        </p:nvCxnSpPr>
        <p:spPr>
          <a:xfrm flipV="1">
            <a:off x="1981200" y="4648200"/>
            <a:ext cx="228600" cy="65302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5120B6E-12DC-48FA-97D5-33E2265B1914}"/>
              </a:ext>
            </a:extLst>
          </p:cNvPr>
          <p:cNvCxnSpPr>
            <a:cxnSpLocks/>
          </p:cNvCxnSpPr>
          <p:nvPr/>
        </p:nvCxnSpPr>
        <p:spPr>
          <a:xfrm flipV="1">
            <a:off x="3657600" y="5907649"/>
            <a:ext cx="133865" cy="6043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38656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425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70695" y="3171409"/>
            <a:ext cx="457200" cy="457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: Rounded Corners 8"/>
          <p:cNvSpPr/>
          <p:nvPr/>
        </p:nvSpPr>
        <p:spPr>
          <a:xfrm>
            <a:off x="747314" y="148590"/>
            <a:ext cx="990600" cy="584415"/>
          </a:xfrm>
          <a:prstGeom prst="roundRect">
            <a:avLst/>
          </a:prstGeom>
          <a:solidFill>
            <a:srgbClr val="80C5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1" dirty="0">
                <a:latin typeface="Times New Roman" panose="02020603050405020304" charset="0"/>
                <a:cs typeface="Times New Roman" panose="02020603050405020304" charset="0"/>
              </a:rPr>
              <a:t>Nói</a:t>
            </a:r>
            <a:endParaRPr lang="en-US" sz="32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138083" y="148590"/>
            <a:ext cx="609600" cy="58441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chemeClr val="tx1"/>
                </a:solidFill>
                <a:latin typeface=".VnAvant" panose="020B7200000000000000" pitchFamily="34" charset="0"/>
              </a:rPr>
              <a:t>5</a:t>
            </a:r>
            <a:endParaRPr lang="en-US" sz="3600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9076"/>
          <a:stretch/>
        </p:blipFill>
        <p:spPr>
          <a:xfrm>
            <a:off x="1524635" y="1634836"/>
            <a:ext cx="8973185" cy="506758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95800" y="440797"/>
            <a:ext cx="241444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Say mª</a:t>
            </a:r>
            <a:endParaRPr lang="vi-VN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D42DAE-2782-434C-A304-6F0E8D0416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t="2222" r="5555" b="41111"/>
          <a:stretch/>
        </p:blipFill>
        <p:spPr>
          <a:xfrm>
            <a:off x="1371600" y="152400"/>
            <a:ext cx="8382000" cy="6705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796267-8DA1-4C7E-9B18-CD592023753E}"/>
              </a:ext>
            </a:extLst>
          </p:cNvPr>
          <p:cNvSpPr txBox="1"/>
          <p:nvPr/>
        </p:nvSpPr>
        <p:spPr>
          <a:xfrm>
            <a:off x="2133600" y="3881735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oc</a:t>
            </a:r>
            <a:endParaRPr lang="en-US" sz="2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AF103A-EDDA-479E-8A27-09977CC62BDC}"/>
              </a:ext>
            </a:extLst>
          </p:cNvPr>
          <p:cNvSpPr txBox="1"/>
          <p:nvPr/>
        </p:nvSpPr>
        <p:spPr>
          <a:xfrm>
            <a:off x="4800600" y="3913387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uc</a:t>
            </a:r>
            <a:endParaRPr lang="en-US" sz="2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61032F-7FBF-424D-8733-447047EB7D51}"/>
              </a:ext>
            </a:extLst>
          </p:cNvPr>
          <p:cNvSpPr txBox="1"/>
          <p:nvPr/>
        </p:nvSpPr>
        <p:spPr>
          <a:xfrm>
            <a:off x="6017457" y="3913386"/>
            <a:ext cx="60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«c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6F1C87-5088-4095-B710-34177BC51CAC}"/>
              </a:ext>
            </a:extLst>
          </p:cNvPr>
          <p:cNvSpPr txBox="1"/>
          <p:nvPr/>
        </p:nvSpPr>
        <p:spPr>
          <a:xfrm>
            <a:off x="8836855" y="3913386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­</a:t>
            </a:r>
            <a:r>
              <a:rPr lang="en-US" sz="2800" dirty="0" err="1">
                <a:solidFill>
                  <a:srgbClr val="FF0000"/>
                </a:solidFill>
                <a:latin typeface=".VnAvant" panose="020B7200000000000000" pitchFamily="34" charset="0"/>
              </a:rPr>
              <a:t>ư</a:t>
            </a:r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c</a:t>
            </a:r>
            <a:endParaRPr lang="en-US" sz="2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CF4767-63C2-4F0C-9C2B-ACC0A21CD623}"/>
              </a:ext>
            </a:extLst>
          </p:cNvPr>
          <p:cNvSpPr txBox="1"/>
          <p:nvPr/>
        </p:nvSpPr>
        <p:spPr>
          <a:xfrm>
            <a:off x="3886200" y="579120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­</a:t>
            </a:r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m¸y</a:t>
            </a:r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xóc</a:t>
            </a:r>
            <a:endParaRPr lang="en-US" sz="2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AE6C55-BDAA-471B-BA01-BD9F4CFA49A1}"/>
              </a:ext>
            </a:extLst>
          </p:cNvPr>
          <p:cNvSpPr txBox="1"/>
          <p:nvPr/>
        </p:nvSpPr>
        <p:spPr>
          <a:xfrm>
            <a:off x="2409092" y="6267381"/>
            <a:ext cx="1477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­</a:t>
            </a:r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m¸i</a:t>
            </a:r>
            <a:r>
              <a:rPr lang="en-US" sz="2400" dirty="0">
                <a:solidFill>
                  <a:srgbClr val="FF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.VnAvant" panose="020B7200000000000000" pitchFamily="34" charset="0"/>
              </a:rPr>
              <a:t>tãc</a:t>
            </a:r>
            <a:endParaRPr lang="en-US" sz="24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699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5D42DAE-2782-434C-A304-6F0E8D0416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t="57777" r="5555"/>
          <a:stretch/>
        </p:blipFill>
        <p:spPr>
          <a:xfrm>
            <a:off x="552854" y="76200"/>
            <a:ext cx="10363200" cy="67056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145AC10-86BC-45C3-9B09-ACF67D84F347}"/>
              </a:ext>
            </a:extLst>
          </p:cNvPr>
          <p:cNvCxnSpPr>
            <a:cxnSpLocks/>
          </p:cNvCxnSpPr>
          <p:nvPr/>
        </p:nvCxnSpPr>
        <p:spPr>
          <a:xfrm flipH="1" flipV="1">
            <a:off x="5086865" y="2514600"/>
            <a:ext cx="1390135" cy="914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1F9934-E727-49B2-BE53-788A86512B67}"/>
              </a:ext>
            </a:extLst>
          </p:cNvPr>
          <p:cNvCxnSpPr>
            <a:cxnSpLocks/>
          </p:cNvCxnSpPr>
          <p:nvPr/>
        </p:nvCxnSpPr>
        <p:spPr>
          <a:xfrm flipH="1">
            <a:off x="4991909" y="2667000"/>
            <a:ext cx="1485091" cy="108028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0830E05-9665-4101-AA59-8EE0B68317FF}"/>
              </a:ext>
            </a:extLst>
          </p:cNvPr>
          <p:cNvCxnSpPr>
            <a:cxnSpLocks/>
          </p:cNvCxnSpPr>
          <p:nvPr/>
        </p:nvCxnSpPr>
        <p:spPr>
          <a:xfrm flipH="1">
            <a:off x="5029200" y="4984359"/>
            <a:ext cx="13901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0DDBF80-B4B8-415D-9C47-F13967146751}"/>
              </a:ext>
            </a:extLst>
          </p:cNvPr>
          <p:cNvCxnSpPr>
            <a:cxnSpLocks/>
          </p:cNvCxnSpPr>
          <p:nvPr/>
        </p:nvCxnSpPr>
        <p:spPr>
          <a:xfrm flipH="1">
            <a:off x="5019933" y="6324600"/>
            <a:ext cx="13901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19140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9C02BC34-4829-46AA-949C-1A1EB2B711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r="1871"/>
          <a:stretch/>
        </p:blipFill>
        <p:spPr bwMode="auto">
          <a:xfrm>
            <a:off x="594843" y="3112533"/>
            <a:ext cx="9987122" cy="2172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F8195BC8-2DBD-44FF-A60C-AEC004CEC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"/>
          <a:stretch/>
        </p:blipFill>
        <p:spPr bwMode="auto">
          <a:xfrm>
            <a:off x="598132" y="688062"/>
            <a:ext cx="9983833" cy="2424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9EC11B3D-FFDE-4FB9-AED6-9A4DEC7C4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7" r="1871"/>
          <a:stretch/>
        </p:blipFill>
        <p:spPr bwMode="auto">
          <a:xfrm>
            <a:off x="598133" y="5262558"/>
            <a:ext cx="9987122" cy="76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39BDDB2-6833-4206-A7C3-BC8AEE24D162}"/>
              </a:ext>
            </a:extLst>
          </p:cNvPr>
          <p:cNvSpPr/>
          <p:nvPr/>
        </p:nvSpPr>
        <p:spPr>
          <a:xfrm>
            <a:off x="1151153" y="846529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l-GR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Ο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5B6978-3F9A-4F48-B720-2D3C8042940C}"/>
              </a:ext>
            </a:extLst>
          </p:cNvPr>
          <p:cNvSpPr/>
          <p:nvPr/>
        </p:nvSpPr>
        <p:spPr>
          <a:xfrm>
            <a:off x="1060047" y="3857661"/>
            <a:ext cx="1295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FB56AE-6790-45E4-B4E7-23EFF108EE10}"/>
              </a:ext>
            </a:extLst>
          </p:cNvPr>
          <p:cNvSpPr/>
          <p:nvPr/>
        </p:nvSpPr>
        <p:spPr>
          <a:xfrm>
            <a:off x="1151153" y="2328260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″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E4F579-83E0-48FC-9184-420F6C33944C}"/>
              </a:ext>
            </a:extLst>
          </p:cNvPr>
          <p:cNvSpPr/>
          <p:nvPr/>
        </p:nvSpPr>
        <p:spPr>
          <a:xfrm>
            <a:off x="976717" y="5288067"/>
            <a:ext cx="14620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C03F66-F9CF-4DDF-AEA2-52211BF98F6B}"/>
              </a:ext>
            </a:extLst>
          </p:cNvPr>
          <p:cNvSpPr/>
          <p:nvPr/>
        </p:nvSpPr>
        <p:spPr>
          <a:xfrm>
            <a:off x="2674777" y="846529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l-GR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Ο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5191380-F97A-4A79-B6EB-564688E552E6}"/>
              </a:ext>
            </a:extLst>
          </p:cNvPr>
          <p:cNvSpPr/>
          <p:nvPr/>
        </p:nvSpPr>
        <p:spPr>
          <a:xfrm>
            <a:off x="2583671" y="3857661"/>
            <a:ext cx="1295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3CF198E-AAB5-4F21-9BEE-1913FDE01723}"/>
              </a:ext>
            </a:extLst>
          </p:cNvPr>
          <p:cNvSpPr/>
          <p:nvPr/>
        </p:nvSpPr>
        <p:spPr>
          <a:xfrm>
            <a:off x="2674777" y="2328260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″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7C76795-D57E-4885-9FD3-8A30DCB21431}"/>
              </a:ext>
            </a:extLst>
          </p:cNvPr>
          <p:cNvSpPr/>
          <p:nvPr/>
        </p:nvSpPr>
        <p:spPr>
          <a:xfrm>
            <a:off x="2500341" y="5288067"/>
            <a:ext cx="14620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168BA52-97EB-4E48-8491-CD3A3D9EED5D}"/>
              </a:ext>
            </a:extLst>
          </p:cNvPr>
          <p:cNvSpPr/>
          <p:nvPr/>
        </p:nvSpPr>
        <p:spPr>
          <a:xfrm>
            <a:off x="4213036" y="846529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l-GR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Ο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75FCA22-41BE-4D7B-AAD2-128915262F4E}"/>
              </a:ext>
            </a:extLst>
          </p:cNvPr>
          <p:cNvSpPr/>
          <p:nvPr/>
        </p:nvSpPr>
        <p:spPr>
          <a:xfrm>
            <a:off x="4121930" y="3857661"/>
            <a:ext cx="1295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FD071B3-25A3-403B-9934-57F871FC308D}"/>
              </a:ext>
            </a:extLst>
          </p:cNvPr>
          <p:cNvSpPr/>
          <p:nvPr/>
        </p:nvSpPr>
        <p:spPr>
          <a:xfrm>
            <a:off x="4213036" y="2328260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″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25FCDF7-7B00-4246-B39C-D2526B310E4B}"/>
              </a:ext>
            </a:extLst>
          </p:cNvPr>
          <p:cNvSpPr/>
          <p:nvPr/>
        </p:nvSpPr>
        <p:spPr>
          <a:xfrm>
            <a:off x="4038600" y="5288067"/>
            <a:ext cx="14620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48CD851-84A5-45A5-88D0-47D095E6BFBE}"/>
              </a:ext>
            </a:extLst>
          </p:cNvPr>
          <p:cNvSpPr/>
          <p:nvPr/>
        </p:nvSpPr>
        <p:spPr>
          <a:xfrm>
            <a:off x="5742332" y="851012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l-GR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Ο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67BDE4B-565D-4AD8-9C3A-4DE90D103A0A}"/>
              </a:ext>
            </a:extLst>
          </p:cNvPr>
          <p:cNvSpPr/>
          <p:nvPr/>
        </p:nvSpPr>
        <p:spPr>
          <a:xfrm>
            <a:off x="5638313" y="3853474"/>
            <a:ext cx="1295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C1399DF-3E07-4EAC-93FE-49C91E029A98}"/>
              </a:ext>
            </a:extLst>
          </p:cNvPr>
          <p:cNvSpPr/>
          <p:nvPr/>
        </p:nvSpPr>
        <p:spPr>
          <a:xfrm>
            <a:off x="5742332" y="2332743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″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AC7C94B-D09A-4299-BBA5-C805BA7B3225}"/>
              </a:ext>
            </a:extLst>
          </p:cNvPr>
          <p:cNvSpPr/>
          <p:nvPr/>
        </p:nvSpPr>
        <p:spPr>
          <a:xfrm>
            <a:off x="5595349" y="5288067"/>
            <a:ext cx="14620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2A09976-02D3-4792-824E-C262C9FDB981}"/>
              </a:ext>
            </a:extLst>
          </p:cNvPr>
          <p:cNvSpPr/>
          <p:nvPr/>
        </p:nvSpPr>
        <p:spPr>
          <a:xfrm>
            <a:off x="7285123" y="828600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l-GR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Ο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9192240-7DFF-45C7-A2F1-845D00E06E6E}"/>
              </a:ext>
            </a:extLst>
          </p:cNvPr>
          <p:cNvSpPr/>
          <p:nvPr/>
        </p:nvSpPr>
        <p:spPr>
          <a:xfrm>
            <a:off x="7181104" y="3831062"/>
            <a:ext cx="1295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0C1D3EB-AF84-4DF9-BC71-2AC365C26E5B}"/>
              </a:ext>
            </a:extLst>
          </p:cNvPr>
          <p:cNvSpPr/>
          <p:nvPr/>
        </p:nvSpPr>
        <p:spPr>
          <a:xfrm>
            <a:off x="7285123" y="2310331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″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9B0F5AD-2D04-43B2-AF2C-AD47C880BBFB}"/>
              </a:ext>
            </a:extLst>
          </p:cNvPr>
          <p:cNvSpPr/>
          <p:nvPr/>
        </p:nvSpPr>
        <p:spPr>
          <a:xfrm>
            <a:off x="7125218" y="5288067"/>
            <a:ext cx="14620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C4C955A-A2BC-4AD7-95F5-81EA471BAF68}"/>
              </a:ext>
            </a:extLst>
          </p:cNvPr>
          <p:cNvSpPr/>
          <p:nvPr/>
        </p:nvSpPr>
        <p:spPr>
          <a:xfrm>
            <a:off x="8827914" y="846529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l-GR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Ο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D7AC68A-D50F-4EBD-AF06-909CBE4188F3}"/>
              </a:ext>
            </a:extLst>
          </p:cNvPr>
          <p:cNvSpPr/>
          <p:nvPr/>
        </p:nvSpPr>
        <p:spPr>
          <a:xfrm>
            <a:off x="8723895" y="3848991"/>
            <a:ext cx="1295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Ďc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62130B4-D220-4E2F-987C-7EFE85090034}"/>
              </a:ext>
            </a:extLst>
          </p:cNvPr>
          <p:cNvSpPr/>
          <p:nvPr/>
        </p:nvSpPr>
        <p:spPr>
          <a:xfrm>
            <a:off x="8827914" y="2328260"/>
            <a:ext cx="1302154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″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5DB800A-2636-4640-8F63-E3258C447932}"/>
              </a:ext>
            </a:extLst>
          </p:cNvPr>
          <p:cNvSpPr/>
          <p:nvPr/>
        </p:nvSpPr>
        <p:spPr>
          <a:xfrm>
            <a:off x="8668009" y="5291529"/>
            <a:ext cx="14620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öc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86183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9C02BC34-4829-46AA-949C-1A1EB2B711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r="1871"/>
          <a:stretch/>
        </p:blipFill>
        <p:spPr bwMode="auto">
          <a:xfrm>
            <a:off x="594843" y="3112533"/>
            <a:ext cx="9987122" cy="2172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F8195BC8-2DBD-44FF-A60C-AEC004CEC1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"/>
          <a:stretch/>
        </p:blipFill>
        <p:spPr bwMode="auto">
          <a:xfrm>
            <a:off x="598132" y="688062"/>
            <a:ext cx="9983833" cy="2424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9EC11B3D-FFDE-4FB9-AED6-9A4DEC7C49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7" r="1871"/>
          <a:stretch/>
        </p:blipFill>
        <p:spPr bwMode="auto">
          <a:xfrm>
            <a:off x="598133" y="5262558"/>
            <a:ext cx="9987122" cy="7677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139BDDB2-6833-4206-A7C3-BC8AEE24D162}"/>
              </a:ext>
            </a:extLst>
          </p:cNvPr>
          <p:cNvSpPr/>
          <p:nvPr/>
        </p:nvSpPr>
        <p:spPr>
          <a:xfrm>
            <a:off x="2667000" y="2334399"/>
            <a:ext cx="1600200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cǬ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85B6978-3F9A-4F48-B720-2D3C8042940C}"/>
              </a:ext>
            </a:extLst>
          </p:cNvPr>
          <p:cNvSpPr/>
          <p:nvPr/>
        </p:nvSpPr>
        <p:spPr>
          <a:xfrm>
            <a:off x="1176509" y="3838393"/>
            <a:ext cx="19341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jáy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DFB56AE-6790-45E4-B4E7-23EFF108EE10}"/>
              </a:ext>
            </a:extLst>
          </p:cNvPr>
          <p:cNvSpPr/>
          <p:nvPr/>
        </p:nvSpPr>
        <p:spPr>
          <a:xfrm>
            <a:off x="1082459" y="827662"/>
            <a:ext cx="1911753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l-GR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Ϊ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E4F579-83E0-48FC-9184-420F6C33944C}"/>
              </a:ext>
            </a:extLst>
          </p:cNvPr>
          <p:cNvSpPr/>
          <p:nvPr/>
        </p:nvSpPr>
        <p:spPr>
          <a:xfrm>
            <a:off x="976717" y="5288067"/>
            <a:ext cx="2017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l-GR" sz="7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Ϊ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EC03F66-F9CF-4DDF-AEA2-52211BF98F6B}"/>
              </a:ext>
            </a:extLst>
          </p:cNvPr>
          <p:cNvSpPr/>
          <p:nvPr/>
        </p:nvSpPr>
        <p:spPr>
          <a:xfrm>
            <a:off x="1219200" y="2338906"/>
            <a:ext cx="1454930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cáŁ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5191380-F97A-4A79-B6EB-564688E552E6}"/>
              </a:ext>
            </a:extLst>
          </p:cNvPr>
          <p:cNvSpPr/>
          <p:nvPr/>
        </p:nvSpPr>
        <p:spPr>
          <a:xfrm>
            <a:off x="3196592" y="3821867"/>
            <a:ext cx="160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l-GR" sz="7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ϒ</a:t>
            </a:r>
            <a:r>
              <a:rPr lang="en-US" sz="7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3CF198E-AAB5-4F21-9BEE-1913FDE01723}"/>
              </a:ext>
            </a:extLst>
          </p:cNvPr>
          <p:cNvSpPr/>
          <p:nvPr/>
        </p:nvSpPr>
        <p:spPr>
          <a:xfrm>
            <a:off x="2812271" y="827662"/>
            <a:ext cx="1759729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sŉ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7C76795-D57E-4885-9FD3-8A30DCB21431}"/>
              </a:ext>
            </a:extLst>
          </p:cNvPr>
          <p:cNvSpPr/>
          <p:nvPr/>
        </p:nvSpPr>
        <p:spPr>
          <a:xfrm>
            <a:off x="2779297" y="5288067"/>
            <a:ext cx="2017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jực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3ED681A-B372-4E49-81E0-90A93C998AF7}"/>
              </a:ext>
            </a:extLst>
          </p:cNvPr>
          <p:cNvSpPr/>
          <p:nvPr/>
        </p:nvSpPr>
        <p:spPr>
          <a:xfrm>
            <a:off x="6518451" y="2334399"/>
            <a:ext cx="1600200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cǬ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E58AFBD-5856-443E-9CFD-7DBD2959355C}"/>
              </a:ext>
            </a:extLst>
          </p:cNvPr>
          <p:cNvSpPr/>
          <p:nvPr/>
        </p:nvSpPr>
        <p:spPr>
          <a:xfrm>
            <a:off x="5027960" y="3838393"/>
            <a:ext cx="19341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jáy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CC68491-C68E-462A-8886-ABDB8698D940}"/>
              </a:ext>
            </a:extLst>
          </p:cNvPr>
          <p:cNvSpPr/>
          <p:nvPr/>
        </p:nvSpPr>
        <p:spPr>
          <a:xfrm>
            <a:off x="4933910" y="827662"/>
            <a:ext cx="1911753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l-GR" sz="7969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Ϊ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2E2B86F-1028-4A14-BE04-12808594C7E5}"/>
              </a:ext>
            </a:extLst>
          </p:cNvPr>
          <p:cNvSpPr/>
          <p:nvPr/>
        </p:nvSpPr>
        <p:spPr>
          <a:xfrm>
            <a:off x="4828168" y="5288067"/>
            <a:ext cx="2017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l-GR" sz="7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Ϊ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EADB926-1F3B-4BD2-A3CC-FE5DA098250E}"/>
              </a:ext>
            </a:extLst>
          </p:cNvPr>
          <p:cNvSpPr/>
          <p:nvPr/>
        </p:nvSpPr>
        <p:spPr>
          <a:xfrm>
            <a:off x="5070651" y="2338906"/>
            <a:ext cx="1454930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cáŁ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E4F004D-0B12-4DF8-8061-D765994DC528}"/>
              </a:ext>
            </a:extLst>
          </p:cNvPr>
          <p:cNvSpPr/>
          <p:nvPr/>
        </p:nvSpPr>
        <p:spPr>
          <a:xfrm>
            <a:off x="7048043" y="3821867"/>
            <a:ext cx="160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x</a:t>
            </a:r>
            <a:r>
              <a:rPr lang="el-GR" sz="7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ϒ</a:t>
            </a:r>
            <a:r>
              <a:rPr lang="en-US" sz="72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0F63439-2F96-4374-8F32-A59FFBDD0DE9}"/>
              </a:ext>
            </a:extLst>
          </p:cNvPr>
          <p:cNvSpPr/>
          <p:nvPr/>
        </p:nvSpPr>
        <p:spPr>
          <a:xfrm>
            <a:off x="6663722" y="827662"/>
            <a:ext cx="1759729" cy="1318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969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sŉ</a:t>
            </a:r>
            <a:endParaRPr lang="en-US" sz="7969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991ECE2-04C2-4B8C-B56A-E073871CC1A4}"/>
              </a:ext>
            </a:extLst>
          </p:cNvPr>
          <p:cNvSpPr/>
          <p:nvPr/>
        </p:nvSpPr>
        <p:spPr>
          <a:xfrm>
            <a:off x="6630748" y="5288067"/>
            <a:ext cx="2017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55062">
              <a:defRPr/>
            </a:pPr>
            <a:r>
              <a:rPr lang="en-US" sz="72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jực</a:t>
            </a:r>
            <a:endParaRPr lang="en-US" sz="72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047900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6953" b="-106"/>
          <a:stretch/>
        </p:blipFill>
        <p:spPr bwMode="auto">
          <a:xfrm>
            <a:off x="1125384" y="3200401"/>
            <a:ext cx="9156701" cy="295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r="6953" b="-106"/>
          <a:stretch/>
        </p:blipFill>
        <p:spPr bwMode="auto">
          <a:xfrm>
            <a:off x="1130300" y="1781042"/>
            <a:ext cx="9156701" cy="295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600200" y="1828800"/>
            <a:ext cx="36888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7200" dirty="0">
                <a:solidFill>
                  <a:srgbClr val="000000"/>
                </a:solidFill>
                <a:latin typeface="HP001 4 hàng" panose="020B0603050302020204" pitchFamily="34" charset="0"/>
                <a:ea typeface="HP001" pitchFamily="34" charset="-93"/>
              </a:rPr>
              <a:t>máy xúc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0200" y="3219271"/>
            <a:ext cx="1846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7200" dirty="0">
                <a:solidFill>
                  <a:srgbClr val="000000"/>
                </a:solidFill>
                <a:latin typeface="HP001 4 hàng" panose="020B0603050302020204" pitchFamily="34" charset="0"/>
                <a:ea typeface="HP001" pitchFamily="34" charset="-93"/>
              </a:rPr>
              <a:t>mực</a:t>
            </a:r>
          </a:p>
        </p:txBody>
      </p:sp>
    </p:spTree>
    <p:extLst>
      <p:ext uri="{BB962C8B-B14F-4D97-AF65-F5344CB8AC3E}">
        <p14:creationId xmlns:p14="http://schemas.microsoft.com/office/powerpoint/2010/main" val="6939898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0" y="914400"/>
            <a:ext cx="11430000" cy="2793906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en-US" altLang="vi-VN" sz="73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charset="0"/>
                <a:ea typeface="Tahoma" panose="020B0604030504040204" pitchFamily="34" charset="0"/>
                <a:cs typeface="Times New Roman" panose="02020603050405020304" charset="0"/>
              </a:rPr>
              <a:t>Dặn</a:t>
            </a:r>
            <a:r>
              <a:rPr lang="en-US" altLang="vi-VN" sz="73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charset="0"/>
                <a:ea typeface="Tahoma" panose="020B0604030504040204" pitchFamily="34" charset="0"/>
                <a:cs typeface="Times New Roman" panose="02020603050405020304" charset="0"/>
              </a:rPr>
              <a:t> </a:t>
            </a:r>
            <a:r>
              <a:rPr lang="en-US" altLang="vi-VN" sz="73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charset="0"/>
                <a:ea typeface="Tahoma" panose="020B0604030504040204" pitchFamily="34" charset="0"/>
                <a:cs typeface="Times New Roman" panose="02020603050405020304" charset="0"/>
              </a:rPr>
              <a:t>dò</a:t>
            </a:r>
            <a:b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charset="0"/>
                <a:ea typeface="Tahoma" panose="020B0604030504040204" pitchFamily="34" charset="0"/>
                <a:cs typeface="Times New Roman" panose="02020603050405020304" charset="0"/>
              </a:rPr>
            </a:br>
            <a:br>
              <a:rPr lang="en-US" altLang="vi-VN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charset="0"/>
                <a:ea typeface="Tahoma" panose="020B0604030504040204" pitchFamily="34" charset="0"/>
                <a:cs typeface="Times New Roman" panose="02020603050405020304" charset="0"/>
              </a:rPr>
            </a:br>
            <a:r>
              <a:rPr lang="en-US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T</a:t>
            </a:r>
            <a:r>
              <a:rPr lang="en-US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ìm</a:t>
            </a:r>
            <a:r>
              <a:rPr lang="en-US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những</a:t>
            </a:r>
            <a:r>
              <a:rPr lang="en-US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từ</a:t>
            </a:r>
            <a:r>
              <a:rPr lang="en-US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ngữ</a:t>
            </a:r>
            <a:r>
              <a:rPr lang="en-US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chứa</a:t>
            </a:r>
            <a:r>
              <a:rPr lang="en-US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các</a:t>
            </a:r>
            <a:r>
              <a:rPr lang="en-US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vần</a:t>
            </a:r>
            <a:r>
              <a:rPr lang="en-US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SG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oc</a:t>
            </a:r>
            <a:r>
              <a:rPr lang="en-SG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SG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ô</a:t>
            </a:r>
            <a:r>
              <a:rPr lang="en-SG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c</a:t>
            </a:r>
            <a:r>
              <a:rPr lang="en-SG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SG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uc</a:t>
            </a:r>
            <a:r>
              <a:rPr lang="en-SG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SG" altLang="vi-VN" sz="490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ưc</a:t>
            </a:r>
            <a:r>
              <a:rPr lang="en-US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.</a:t>
            </a:r>
            <a:br>
              <a:rPr lang="en-US" altLang="vi-VN" sz="49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</a:br>
            <a:endParaRPr lang="en-US" altLang="vi-VN" sz="5300" dirty="0">
              <a:ln w="22225">
                <a:solidFill>
                  <a:schemeClr val="accent2"/>
                </a:solidFill>
                <a:prstDash val="solid"/>
              </a:ln>
              <a:solidFill>
                <a:schemeClr val="bg2">
                  <a:lumMod val="10000"/>
                </a:schemeClr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 bwMode="auto">
          <a:xfrm>
            <a:off x="2993" y="25589"/>
            <a:ext cx="8302807" cy="1138773"/>
          </a:xfrm>
          <a:prstGeom prst="ellipse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Ai đoán nhanh? </a:t>
            </a:r>
            <a:endParaRPr lang="en-US" sz="4000" b="1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11" y="1236716"/>
            <a:ext cx="7620000" cy="4919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16750" y="1702676"/>
            <a:ext cx="114005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6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 -</a:t>
            </a:r>
            <a:endParaRPr lang="en-US" sz="1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20139" y="1681655"/>
            <a:ext cx="55976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6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endParaRPr lang="en-US" sz="1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11395" y="5029200"/>
            <a:ext cx="192232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6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 - c </a:t>
            </a:r>
            <a:endParaRPr lang="en-US" sz="1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72200" y="1707931"/>
            <a:ext cx="171874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6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 - c</a:t>
            </a:r>
            <a:endParaRPr lang="en-US" sz="1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296400" y="5048383"/>
            <a:ext cx="171874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ts val="1000"/>
              </a:spcAft>
            </a:pPr>
            <a:r>
              <a:rPr lang="en-US" sz="6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 - c</a:t>
            </a:r>
            <a:endParaRPr lang="en-US" sz="1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810" y="819047"/>
            <a:ext cx="353819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75982" y="4125053"/>
            <a:ext cx="10134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oc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24434" y="2604984"/>
            <a:ext cx="10134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66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ôc</a:t>
            </a:r>
            <a:endParaRPr lang="vi-VN" sz="3200" b="1" kern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172200" y="4390922"/>
            <a:ext cx="13182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66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uc</a:t>
            </a:r>
            <a:endParaRPr lang="vi-VN" sz="3200" b="1" kern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321189" y="2342447"/>
            <a:ext cx="10134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66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ưc</a:t>
            </a:r>
            <a:endParaRPr lang="vi-VN" sz="3200" b="1" kern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5197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3" y="152400"/>
            <a:ext cx="830897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2225"/>
            <a:ext cx="2889250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1644650"/>
            <a:ext cx="3468688" cy="356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292225"/>
            <a:ext cx="2944813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69"/>
          <a:stretch/>
        </p:blipFill>
        <p:spPr bwMode="auto">
          <a:xfrm>
            <a:off x="265113" y="5049672"/>
            <a:ext cx="2590800" cy="1808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652983" y="2966541"/>
            <a:ext cx="25458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H Normal" panose="020B0604020202020204" charset="0"/>
                <a:cs typeface="Arial" pitchFamily="34" charset="0"/>
              </a:rPr>
              <a:t>Hoa</a:t>
            </a: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H Normal" panose="020B0604020202020204" charset="0"/>
                <a:cs typeface="Arial" pitchFamily="34" charset="0"/>
              </a:rPr>
              <a:t> </a:t>
            </a:r>
            <a:r>
              <a:rPr kumimoji="0" lang="en-US" sz="54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H Normal" panose="020B0604020202020204" charset="0"/>
                <a:cs typeface="Arial" pitchFamily="34" charset="0"/>
              </a:rPr>
              <a:t>cúc</a:t>
            </a:r>
            <a:endParaRPr kumimoji="0" lang="vi-VN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47478" y="3276600"/>
            <a:ext cx="27350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5400" b="1" kern="0" dirty="0" err="1">
                <a:solidFill>
                  <a:srgbClr val="FF0000"/>
                </a:solidFill>
                <a:latin typeface="HP001 4H Normal" panose="020B0604020202020204" charset="0"/>
                <a:cs typeface="Arial" pitchFamily="34" charset="0"/>
              </a:rPr>
              <a:t>Nước</a:t>
            </a:r>
            <a:r>
              <a:rPr lang="en-US" sz="5400" b="1" kern="0" dirty="0">
                <a:solidFill>
                  <a:srgbClr val="FF0000"/>
                </a:solidFill>
                <a:latin typeface="HP001 4H Normal" panose="020B0604020202020204" charset="0"/>
                <a:cs typeface="Arial" pitchFamily="34" charset="0"/>
              </a:rPr>
              <a:t> </a:t>
            </a:r>
            <a:r>
              <a:rPr lang="en-US" sz="5400" b="1" kern="0" dirty="0" err="1">
                <a:solidFill>
                  <a:srgbClr val="FF0000"/>
                </a:solidFill>
                <a:latin typeface="HP001 4H Normal" panose="020B0604020202020204" charset="0"/>
                <a:cs typeface="Arial" pitchFamily="34" charset="0"/>
              </a:rPr>
              <a:t>lọc</a:t>
            </a:r>
            <a:endParaRPr lang="vi-VN" sz="2400" b="1" kern="0" dirty="0">
              <a:solidFill>
                <a:prstClr val="black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410" y="5333999"/>
            <a:ext cx="2619375" cy="1491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15" b="11869"/>
          <a:stretch/>
        </p:blipFill>
        <p:spPr bwMode="auto">
          <a:xfrm>
            <a:off x="8229600" y="5049672"/>
            <a:ext cx="2143125" cy="160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8029867" y="2966541"/>
            <a:ext cx="22669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5400" b="1" kern="0" dirty="0" err="1">
                <a:solidFill>
                  <a:srgbClr val="FF0000"/>
                </a:solidFill>
                <a:latin typeface="HP001 4H Normal" panose="020B0604020202020204" charset="0"/>
                <a:cs typeface="Arial" pitchFamily="34" charset="0"/>
              </a:rPr>
              <a:t>Cúc</a:t>
            </a:r>
            <a:r>
              <a:rPr lang="en-US" sz="5400" b="1" kern="0" dirty="0">
                <a:solidFill>
                  <a:srgbClr val="FF0000"/>
                </a:solidFill>
                <a:latin typeface="HP001 4H Normal" panose="020B0604020202020204" charset="0"/>
                <a:cs typeface="Arial" pitchFamily="34" charset="0"/>
              </a:rPr>
              <a:t> </a:t>
            </a:r>
            <a:r>
              <a:rPr lang="en-US" sz="5400" b="1" kern="0" dirty="0" err="1">
                <a:solidFill>
                  <a:srgbClr val="FF0000"/>
                </a:solidFill>
                <a:latin typeface="HP001 4H Normal" panose="020B0604020202020204" charset="0"/>
                <a:cs typeface="Arial" pitchFamily="34" charset="0"/>
              </a:rPr>
              <a:t>áo</a:t>
            </a:r>
            <a:endParaRPr lang="vi-VN" sz="2400" b="1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7780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0"/>
          <p:cNvSpPr txBox="1">
            <a:spLocks noChangeArrowheads="1"/>
          </p:cNvSpPr>
          <p:nvPr/>
        </p:nvSpPr>
        <p:spPr bwMode="auto">
          <a:xfrm>
            <a:off x="7618512" y="5578078"/>
            <a:ext cx="1285875" cy="48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vi-VN" altLang="en-US" sz="2531" b="1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-1" y="214312"/>
            <a:ext cx="5723929" cy="3145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125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b¸c</a:t>
            </a:r>
            <a:r>
              <a:rPr lang="en-US" sz="4125" b="1" dirty="0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 </a:t>
            </a:r>
            <a:r>
              <a:rPr lang="en-US" sz="4125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sÜ</a:t>
            </a:r>
            <a:endParaRPr lang="en-US" sz="4125" b="1" dirty="0">
              <a:ln>
                <a:solidFill>
                  <a:schemeClr val="bg1"/>
                </a:solidFill>
              </a:ln>
              <a:solidFill>
                <a:srgbClr val="3333FF"/>
              </a:solidFill>
              <a:latin typeface=".VnAvant" pitchFamily="34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21646" y="3359451"/>
            <a:ext cx="5702282" cy="32842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31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qu</a:t>
            </a:r>
            <a:r>
              <a:rPr lang="en-US" sz="4031" b="1" dirty="0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¶ </a:t>
            </a:r>
            <a:r>
              <a:rPr lang="en-US" sz="4031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gÊc</a:t>
            </a:r>
            <a:endParaRPr lang="en-US" sz="4031" b="1" dirty="0">
              <a:ln>
                <a:solidFill>
                  <a:schemeClr val="bg1"/>
                </a:solidFill>
              </a:ln>
              <a:solidFill>
                <a:srgbClr val="3333FF"/>
              </a:solidFill>
              <a:latin typeface=".VnAvant" pitchFamily="34" charset="0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5723928" y="210677"/>
            <a:ext cx="5706072" cy="314877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219" b="1" dirty="0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m¾c ¸o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5718872" y="3374591"/>
            <a:ext cx="5711128" cy="32690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219" b="1" dirty="0" err="1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b¶n</a:t>
            </a:r>
            <a:r>
              <a:rPr lang="en-US" sz="4219" b="1" dirty="0">
                <a:ln>
                  <a:solidFill>
                    <a:schemeClr val="bg1"/>
                  </a:solidFill>
                </a:ln>
                <a:solidFill>
                  <a:srgbClr val="3333FF"/>
                </a:solidFill>
                <a:latin typeface=".VnAvant" pitchFamily="34" charset="0"/>
              </a:rPr>
              <a:t> nh¹c</a:t>
            </a:r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5766001" y="228600"/>
            <a:ext cx="5656957" cy="3126879"/>
            <a:chOff x="3290485" y="177615"/>
            <a:chExt cx="6591301" cy="3428999"/>
          </a:xfrm>
        </p:grpSpPr>
        <p:pic>
          <p:nvPicPr>
            <p:cNvPr id="8211" name="Picture 2" descr="E:\bfb003ih6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290485" y="177615"/>
              <a:ext cx="6591301" cy="3428999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8212" name="TextBox 6"/>
            <p:cNvSpPr txBox="1">
              <a:spLocks noChangeArrowheads="1"/>
            </p:cNvSpPr>
            <p:nvPr/>
          </p:nvSpPr>
          <p:spPr bwMode="auto">
            <a:xfrm>
              <a:off x="7786997" y="411003"/>
              <a:ext cx="1635254" cy="152521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8438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-6829" y="3352800"/>
            <a:ext cx="5709047" cy="3286125"/>
            <a:chOff x="4603761" y="1826316"/>
            <a:chExt cx="3066777" cy="3414712"/>
          </a:xfrm>
        </p:grpSpPr>
        <p:pic>
          <p:nvPicPr>
            <p:cNvPr id="8209" name="Picture 65" descr="E:\bfb008og4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03761" y="1826316"/>
              <a:ext cx="3066777" cy="3414712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8210" name="TextBox 8"/>
            <p:cNvSpPr txBox="1">
              <a:spLocks noChangeArrowheads="1"/>
            </p:cNvSpPr>
            <p:nvPr/>
          </p:nvSpPr>
          <p:spPr bwMode="auto">
            <a:xfrm>
              <a:off x="6662947" y="2066562"/>
              <a:ext cx="782683" cy="144525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8438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4" name="Group 67"/>
          <p:cNvGrpSpPr>
            <a:grpSpLocks/>
          </p:cNvGrpSpPr>
          <p:nvPr/>
        </p:nvGrpSpPr>
        <p:grpSpPr bwMode="auto">
          <a:xfrm>
            <a:off x="5758322" y="3360767"/>
            <a:ext cx="5670352" cy="3269753"/>
            <a:chOff x="7873653" y="6355285"/>
            <a:chExt cx="4572000" cy="3429000"/>
          </a:xfrm>
        </p:grpSpPr>
        <p:pic>
          <p:nvPicPr>
            <p:cNvPr id="8207" name="Picture 4" descr="E:\bfb009zo9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873653" y="6355285"/>
              <a:ext cx="4572000" cy="34290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8208" name="TextBox 10"/>
            <p:cNvSpPr txBox="1">
              <a:spLocks noChangeArrowheads="1"/>
            </p:cNvSpPr>
            <p:nvPr/>
          </p:nvSpPr>
          <p:spPr bwMode="auto">
            <a:xfrm>
              <a:off x="10860389" y="6650511"/>
              <a:ext cx="1254000" cy="145856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8438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-20214" y="219075"/>
            <a:ext cx="5740301" cy="3116543"/>
            <a:chOff x="11966218" y="2407500"/>
            <a:chExt cx="3160691" cy="3429000"/>
          </a:xfrm>
        </p:grpSpPr>
        <p:pic>
          <p:nvPicPr>
            <p:cNvPr id="8205" name="Picture 14" descr="E:\bfb004mz3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1966218" y="2407500"/>
              <a:ext cx="3160691" cy="342900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8206" name="TextBox 8"/>
            <p:cNvSpPr txBox="1">
              <a:spLocks noChangeArrowheads="1"/>
            </p:cNvSpPr>
            <p:nvPr/>
          </p:nvSpPr>
          <p:spPr bwMode="auto">
            <a:xfrm>
              <a:off x="14182547" y="2691208"/>
              <a:ext cx="749171" cy="153027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8438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765427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0630" y="1891787"/>
            <a:ext cx="11070770" cy="3670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563" b="1" dirty="0">
                <a:solidFill>
                  <a:srgbClr val="0033CC"/>
                </a:solidFill>
                <a:latin typeface=".VnAvant" pitchFamily="34" charset="0"/>
              </a:rPr>
              <a:t>   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NÕu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lªn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t©y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B¾c, b¹n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h·y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®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Õn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Sa Pa.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Vµo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mïa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hÌ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,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mçi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ngµy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ë ®©y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nh</a:t>
            </a:r>
            <a:r>
              <a:rPr lang="vi-VN" sz="4000" b="1" dirty="0">
                <a:solidFill>
                  <a:srgbClr val="0033CC"/>
                </a:solidFill>
                <a:latin typeface=".VnAvant" pitchFamily="34" charset="0"/>
              </a:rPr>
              <a:t>ư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­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cã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bèn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mïa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. Sa Pa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cã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Th¸c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B¹c,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cã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CÇu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M©y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,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cã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c¸c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b¶n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T¶ Van, T¶ ­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Ph×n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,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SÝn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 </a:t>
            </a:r>
            <a:r>
              <a:rPr lang="en-US" sz="4000" b="1" dirty="0" err="1">
                <a:solidFill>
                  <a:srgbClr val="0033CC"/>
                </a:solidFill>
                <a:latin typeface=".VnAvant" pitchFamily="34" charset="0"/>
              </a:rPr>
              <a:t>Ch¶i</a:t>
            </a:r>
            <a:r>
              <a:rPr lang="en-US" sz="4000" b="1" dirty="0">
                <a:solidFill>
                  <a:srgbClr val="0033CC"/>
                </a:solidFill>
                <a:latin typeface=".VnAvant" pitchFamily="34" charset="0"/>
              </a:rPr>
              <a:t>.</a:t>
            </a:r>
          </a:p>
        </p:txBody>
      </p: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0" y="214312"/>
            <a:ext cx="11429998" cy="6429375"/>
            <a:chOff x="79292" y="488250"/>
            <a:chExt cx="7173079" cy="7147004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92"/>
            <a:stretch/>
          </p:blipFill>
          <p:spPr>
            <a:xfrm>
              <a:off x="79292" y="488250"/>
              <a:ext cx="7173079" cy="714700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33" name="Oval 32"/>
            <p:cNvSpPr/>
            <p:nvPr/>
          </p:nvSpPr>
          <p:spPr>
            <a:xfrm>
              <a:off x="3558381" y="669254"/>
              <a:ext cx="848753" cy="1215001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7500" dirty="0"/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77934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Users\TV1-T1\107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85"/>
          <a:stretch/>
        </p:blipFill>
        <p:spPr bwMode="auto">
          <a:xfrm>
            <a:off x="0" y="-55804"/>
            <a:ext cx="11430000" cy="4320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Ở góc vườn.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05825" y="5713750"/>
            <a:ext cx="609600" cy="6096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3A734121-DCDE-44E0-A83D-25546C8CCF1F}"/>
              </a:ext>
            </a:extLst>
          </p:cNvPr>
          <p:cNvSpPr txBox="1">
            <a:spLocks/>
          </p:cNvSpPr>
          <p:nvPr/>
        </p:nvSpPr>
        <p:spPr>
          <a:xfrm>
            <a:off x="1481513" y="4959690"/>
            <a:ext cx="8388927" cy="101687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Ở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gãc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v­</a:t>
            </a:r>
            <a:r>
              <a:rPr lang="en-US" sz="4800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ư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ên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c¹nh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gèc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cau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</a:p>
          <a:p>
            <a:pPr algn="ctr"/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khãm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cóc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në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hoa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vµng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rùc</a:t>
            </a:r>
            <a:r>
              <a:rPr lang="en-US" b="1" dirty="0">
                <a:solidFill>
                  <a:srgbClr val="0070C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3D68E68-AD92-42A7-8047-B39993AC01BD}"/>
              </a:ext>
            </a:extLst>
          </p:cNvPr>
          <p:cNvSpPr/>
          <p:nvPr/>
        </p:nvSpPr>
        <p:spPr>
          <a:xfrm>
            <a:off x="2692566" y="4743039"/>
            <a:ext cx="96503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500" b="1" dirty="0" err="1">
                <a:solidFill>
                  <a:srgbClr val="FF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oc</a:t>
            </a:r>
            <a:endParaRPr lang="en-US" sz="4500" b="1" dirty="0">
              <a:solidFill>
                <a:srgbClr val="FF0000"/>
              </a:solidFill>
              <a:latin typeface=".VnAvant" panose="020B7200000000000000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FD0AD3-F051-4AA2-928B-C70573EDC561}"/>
              </a:ext>
            </a:extLst>
          </p:cNvPr>
          <p:cNvSpPr/>
          <p:nvPr/>
        </p:nvSpPr>
        <p:spPr>
          <a:xfrm>
            <a:off x="7239000" y="4743039"/>
            <a:ext cx="922047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500" b="1" dirty="0">
                <a:solidFill>
                  <a:srgbClr val="FF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«c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B576BC-5BE6-403D-89FF-8942D3C0D7C6}"/>
              </a:ext>
            </a:extLst>
          </p:cNvPr>
          <p:cNvSpPr/>
          <p:nvPr/>
        </p:nvSpPr>
        <p:spPr>
          <a:xfrm>
            <a:off x="3839786" y="5380517"/>
            <a:ext cx="8835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b="1" dirty="0" err="1">
                <a:solidFill>
                  <a:srgbClr val="FF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uc</a:t>
            </a:r>
            <a:endParaRPr lang="en-US" sz="4400" b="1" dirty="0">
              <a:solidFill>
                <a:srgbClr val="FF0000"/>
              </a:solidFill>
              <a:latin typeface=".VnAvant" panose="020B7200000000000000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57226F-ED94-4E60-B2A9-2C1173ED5E47}"/>
              </a:ext>
            </a:extLst>
          </p:cNvPr>
          <p:cNvSpPr/>
          <p:nvPr/>
        </p:nvSpPr>
        <p:spPr>
          <a:xfrm>
            <a:off x="8465544" y="5332271"/>
            <a:ext cx="1135656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900" b="1" dirty="0" err="1">
                <a:solidFill>
                  <a:srgbClr val="FF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ư</a:t>
            </a:r>
            <a:r>
              <a:rPr lang="en-US" sz="4400" b="1" dirty="0" err="1">
                <a:solidFill>
                  <a:srgbClr val="FF0000"/>
                </a:solidFill>
                <a:latin typeface=".VnAvant" panose="020B7200000000000000" pitchFamily="34" charset="0"/>
                <a:ea typeface="Tahoma" pitchFamily="34" charset="0"/>
                <a:cs typeface="Tahoma" pitchFamily="34" charset="0"/>
              </a:rPr>
              <a:t>c</a:t>
            </a:r>
            <a:endParaRPr lang="en-US" sz="4400" b="1" dirty="0">
              <a:solidFill>
                <a:srgbClr val="FF0000"/>
              </a:solidFill>
              <a:latin typeface=".VnAvant" panose="020B7200000000000000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455E971-8CAD-4A2C-957D-EC2D624355BD}"/>
              </a:ext>
            </a:extLst>
          </p:cNvPr>
          <p:cNvSpPr txBox="1"/>
          <p:nvPr/>
        </p:nvSpPr>
        <p:spPr>
          <a:xfrm>
            <a:off x="2133600" y="3885747"/>
            <a:ext cx="3581400" cy="38145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73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13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6058" y="246368"/>
            <a:ext cx="7820830" cy="1781667"/>
          </a:xfrm>
          <a:prstGeom prst="rect">
            <a:avLst/>
          </a:prstGeom>
        </p:spPr>
      </p:pic>
      <p:sp>
        <p:nvSpPr>
          <p:cNvPr id="4" name="Google Shape;461;p28"/>
          <p:cNvSpPr txBox="1"/>
          <p:nvPr/>
        </p:nvSpPr>
        <p:spPr>
          <a:xfrm>
            <a:off x="1219200" y="2028035"/>
            <a:ext cx="9691370" cy="1691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4281" tIns="114281" rIns="114281" bIns="114281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937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Chivo Light"/>
              <a:buChar char="༝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1pPr>
            <a:lvl2pPr marL="914400" marR="0" lvl="1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2pPr>
            <a:lvl3pPr marL="1371600" marR="0" lvl="2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3pPr>
            <a:lvl4pPr marL="1828800" marR="0" lvl="3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4pPr>
            <a:lvl5pPr marL="2286000" marR="0" lvl="4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5pPr>
            <a:lvl6pPr marL="2743200" marR="0" lvl="5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6pPr>
            <a:lvl7pPr marL="3200400" marR="0" lvl="6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●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7pPr>
            <a:lvl8pPr marL="3657600" marR="0" lvl="7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○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8pPr>
            <a:lvl9pPr marL="4114800" marR="0" lvl="8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hivo Light"/>
              <a:buChar char="■"/>
              <a:defRPr sz="2600" b="0" i="0" u="none" strike="noStrike" cap="none">
                <a:solidFill>
                  <a:schemeClr val="dk1"/>
                </a:solidFill>
                <a:latin typeface="Chivo Light"/>
                <a:ea typeface="Chivo Light"/>
                <a:cs typeface="Chivo Light"/>
                <a:sym typeface="Chivo Light"/>
              </a:defRPr>
            </a:lvl9pPr>
          </a:lstStyle>
          <a:p>
            <a:pPr marL="0" indent="0" algn="ctr">
              <a:spcBef>
                <a:spcPts val="750"/>
              </a:spcBef>
              <a:buNone/>
            </a:pPr>
            <a:r>
              <a:rPr lang="en-US" sz="4800" b="1" kern="0" dirty="0" err="1">
                <a:solidFill>
                  <a:schemeClr val="bg2">
                    <a:lumMod val="10000"/>
                  </a:schemeClr>
                </a:solidFill>
                <a:latin typeface=".VnAvant" panose="020B7200000000000000" pitchFamily="34" charset="0"/>
                <a:cs typeface="UTM Avo" panose="02040603050506020204" charset="0"/>
              </a:rPr>
              <a:t>Bµi</a:t>
            </a:r>
            <a:r>
              <a:rPr lang="en-US" sz="4800" b="1" kern="0" dirty="0">
                <a:solidFill>
                  <a:schemeClr val="bg2">
                    <a:lumMod val="10000"/>
                  </a:schemeClr>
                </a:solidFill>
                <a:latin typeface=".VnAvant" panose="020B7200000000000000" pitchFamily="34" charset="0"/>
                <a:cs typeface="UTM Avo" panose="02040603050506020204" charset="0"/>
              </a:rPr>
              <a:t> </a:t>
            </a:r>
            <a:r>
              <a:rPr lang="en-SG" sz="4800" b="1" kern="0" dirty="0">
                <a:solidFill>
                  <a:schemeClr val="bg2">
                    <a:lumMod val="10000"/>
                  </a:schemeClr>
                </a:solidFill>
                <a:latin typeface=".VnAvant" panose="020B7200000000000000" pitchFamily="34" charset="0"/>
                <a:cs typeface="UTM Avo" panose="02040603050506020204" charset="0"/>
              </a:rPr>
              <a:t>47</a:t>
            </a:r>
            <a:r>
              <a:rPr lang="en-US" sz="4800" b="1" kern="0" dirty="0">
                <a:solidFill>
                  <a:schemeClr val="bg2">
                    <a:lumMod val="10000"/>
                  </a:schemeClr>
                </a:solidFill>
                <a:latin typeface=".VnAvant" panose="020B7200000000000000" pitchFamily="34" charset="0"/>
                <a:cs typeface="UTM Avo" panose="02040603050506020204" charset="0"/>
              </a:rPr>
              <a:t>:</a:t>
            </a:r>
            <a:r>
              <a:rPr lang="en-US" sz="4800" b="1" kern="0" dirty="0">
                <a:solidFill>
                  <a:schemeClr val="accent2">
                    <a:lumMod val="50000"/>
                  </a:schemeClr>
                </a:solidFill>
                <a:latin typeface=".VnAvant" panose="020B7200000000000000" pitchFamily="34" charset="0"/>
                <a:cs typeface="UTM Avo" panose="02040603050506020204" charset="0"/>
              </a:rPr>
              <a:t>  </a:t>
            </a:r>
            <a:r>
              <a:rPr lang="en-SG" sz="4800" b="1" kern="0" dirty="0" err="1">
                <a:solidFill>
                  <a:srgbClr val="FF0000"/>
                </a:solidFill>
                <a:latin typeface=".VnAvant" panose="020B7200000000000000" pitchFamily="34" charset="0"/>
                <a:cs typeface="UTM Avo" panose="02040603050506020204" charset="0"/>
              </a:rPr>
              <a:t>oc</a:t>
            </a:r>
            <a:r>
              <a:rPr lang="en-US" sz="4800" b="1" kern="0" dirty="0">
                <a:solidFill>
                  <a:srgbClr val="FF0000"/>
                </a:solidFill>
                <a:latin typeface=".VnAvant" panose="020B7200000000000000" pitchFamily="34" charset="0"/>
                <a:cs typeface="UTM Avo" panose="02040603050506020204" charset="0"/>
              </a:rPr>
              <a:t>, </a:t>
            </a:r>
            <a:r>
              <a:rPr lang="en-SG" sz="4800" b="1" kern="0" dirty="0">
                <a:solidFill>
                  <a:srgbClr val="FF0000"/>
                </a:solidFill>
                <a:latin typeface=".VnAvant" panose="020B7200000000000000" pitchFamily="34" charset="0"/>
                <a:cs typeface="UTM Avo" panose="02040603050506020204" charset="0"/>
              </a:rPr>
              <a:t>«c</a:t>
            </a:r>
            <a:r>
              <a:rPr lang="vi-VN" sz="4800" b="1" kern="0" dirty="0">
                <a:solidFill>
                  <a:srgbClr val="FF0000"/>
                </a:solidFill>
                <a:latin typeface="UTM Avo" panose="02040603050506020204" charset="0"/>
                <a:cs typeface="UTM Avo" panose="02040603050506020204" charset="0"/>
              </a:rPr>
              <a:t>, </a:t>
            </a:r>
            <a:r>
              <a:rPr lang="en-SG" sz="4800" b="1" kern="0" dirty="0" err="1">
                <a:solidFill>
                  <a:srgbClr val="FF0000"/>
                </a:solidFill>
                <a:latin typeface=".VnAvant" panose="020B7200000000000000" pitchFamily="34" charset="0"/>
                <a:cs typeface="UTM Avo" panose="02040603050506020204" charset="0"/>
              </a:rPr>
              <a:t>uc</a:t>
            </a:r>
            <a:r>
              <a:rPr lang="en-SG" sz="4800" b="1" kern="0" dirty="0">
                <a:solidFill>
                  <a:srgbClr val="FF0000"/>
                </a:solidFill>
                <a:latin typeface=".VnAvant" panose="020B7200000000000000" pitchFamily="34" charset="0"/>
                <a:cs typeface="UTM Avo" panose="02040603050506020204" charset="0"/>
              </a:rPr>
              <a:t>, </a:t>
            </a:r>
            <a:r>
              <a:rPr lang="en-SG" sz="5400" b="1" kern="0" dirty="0" err="1">
                <a:solidFill>
                  <a:srgbClr val="FF0000"/>
                </a:solidFill>
                <a:latin typeface=".VnAvant" panose="020B7200000000000000" pitchFamily="34" charset="0"/>
                <a:cs typeface="UTM Avo" panose="02040603050506020204" charset="0"/>
              </a:rPr>
              <a:t>ư</a:t>
            </a:r>
            <a:r>
              <a:rPr lang="en-SG" sz="4800" b="1" kern="0" dirty="0" err="1">
                <a:solidFill>
                  <a:srgbClr val="FF0000"/>
                </a:solidFill>
                <a:latin typeface=".VnAvant" panose="020B7200000000000000" pitchFamily="34" charset="0"/>
                <a:cs typeface="UTM Avo" panose="02040603050506020204" charset="0"/>
              </a:rPr>
              <a:t>c</a:t>
            </a:r>
            <a:endParaRPr lang="en-US" sz="4800" b="1" kern="0" dirty="0">
              <a:solidFill>
                <a:srgbClr val="FF0000"/>
              </a:solidFill>
              <a:latin typeface=".VnAvant" panose="020B7200000000000000" pitchFamily="34" charset="0"/>
              <a:cs typeface="UTM Avo" panose="0204060305050602020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19854"/>
            <a:ext cx="2981325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8924" y="3124200"/>
            <a:ext cx="5565775" cy="3627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035854" y="4684468"/>
            <a:ext cx="20719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/>
            <a:r>
              <a:rPr lang="en-US" sz="6000" b="1" noProof="1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charset="0"/>
                <a:cs typeface="Times New Roman" panose="02020603050405020304" charset="0"/>
              </a:rPr>
              <a:t>Tiết 1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366635" y="357640"/>
            <a:ext cx="1854915" cy="683144"/>
            <a:chOff x="85748" y="76200"/>
            <a:chExt cx="1978576" cy="728687"/>
          </a:xfrm>
        </p:grpSpPr>
        <p:grpSp>
          <p:nvGrpSpPr>
            <p:cNvPr id="38" name="Group 37"/>
            <p:cNvGrpSpPr/>
            <p:nvPr/>
          </p:nvGrpSpPr>
          <p:grpSpPr>
            <a:xfrm>
              <a:off x="85748" y="169725"/>
              <a:ext cx="1770762" cy="606130"/>
              <a:chOff x="85748" y="169725"/>
              <a:chExt cx="1770762" cy="606130"/>
            </a:xfrm>
          </p:grpSpPr>
          <p:sp>
            <p:nvSpPr>
              <p:cNvPr id="35" name="Rounded Rectangle 34"/>
              <p:cNvSpPr/>
              <p:nvPr/>
            </p:nvSpPr>
            <p:spPr bwMode="auto">
              <a:xfrm>
                <a:off x="440086" y="169725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85725" tIns="42863" rIns="85725" bIns="42863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1687"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85748" y="201195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85725" tIns="42863" rIns="85725" bIns="42863" numCol="1" rtlCol="0" anchor="t" anchorCtr="0" compatLnSpc="1">
                <a:prstTxWarp prst="textNoShape">
                  <a:avLst/>
                </a:prstTxWarp>
              </a:bodyPr>
              <a:lstStyle/>
              <a:p>
                <a:endParaRPr lang="en-US" sz="3375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53037" y="76200"/>
              <a:ext cx="1911287" cy="728687"/>
              <a:chOff x="-651821" y="-231732"/>
              <a:chExt cx="1911287" cy="728687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651821" y="-231732"/>
                <a:ext cx="456877" cy="7140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750" b="1">
                    <a:latin typeface="Calibri" pitchFamily="34" charset="0"/>
                    <a:cs typeface="Calibri" pitchFamily="34" charset="0"/>
                  </a:rPr>
                  <a:t>1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-195258" y="-155532"/>
                <a:ext cx="1454724" cy="6524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375" b="1" dirty="0">
                    <a:solidFill>
                      <a:schemeClr val="bg1"/>
                    </a:solidFill>
                    <a:latin typeface=".VnAvant" pitchFamily="34" charset="0"/>
                  </a:rPr>
                  <a:t>§</a:t>
                </a:r>
                <a:r>
                  <a:rPr lang="en-US" sz="3375" b="1" dirty="0" err="1">
                    <a:solidFill>
                      <a:schemeClr val="bg1"/>
                    </a:solidFill>
                    <a:latin typeface=".VnAvant" pitchFamily="34" charset="0"/>
                  </a:rPr>
                  <a:t>äc</a:t>
                </a:r>
                <a:endParaRPr lang="en-US" sz="3375" b="1" dirty="0">
                  <a:solidFill>
                    <a:schemeClr val="bg1"/>
                  </a:solidFill>
                  <a:latin typeface=".VnAvant" pitchFamily="34" charset="0"/>
                </a:endParaRPr>
              </a:p>
            </p:txBody>
          </p:sp>
        </p:grpSp>
      </p:grpSp>
      <p:sp>
        <p:nvSpPr>
          <p:cNvPr id="23" name="Rectangle 22"/>
          <p:cNvSpPr/>
          <p:nvPr/>
        </p:nvSpPr>
        <p:spPr>
          <a:xfrm>
            <a:off x="1171751" y="912912"/>
            <a:ext cx="1636535" cy="1217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63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oc</a:t>
            </a:r>
            <a:endParaRPr lang="en-US" sz="5063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582912" y="953426"/>
            <a:ext cx="1636535" cy="1217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63" b="1" dirty="0">
                <a:solidFill>
                  <a:srgbClr val="C00000"/>
                </a:solidFill>
                <a:latin typeface=".VnAvant" panose="020B7200000000000000" pitchFamily="34" charset="0"/>
              </a:rPr>
              <a:t>«c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11825" y="994170"/>
            <a:ext cx="1636535" cy="1217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63" b="1" dirty="0" err="1">
                <a:solidFill>
                  <a:schemeClr val="accent2">
                    <a:lumMod val="50000"/>
                  </a:schemeClr>
                </a:solidFill>
                <a:latin typeface=".VnAvant" panose="020B7200000000000000" pitchFamily="34" charset="0"/>
              </a:rPr>
              <a:t>uc</a:t>
            </a:r>
            <a:endParaRPr lang="en-US" sz="5063" b="1" dirty="0">
              <a:solidFill>
                <a:schemeClr val="accent2">
                  <a:lumMod val="50000"/>
                </a:schemeClr>
              </a:solidFill>
              <a:latin typeface=".VnAvant" panose="020B7200000000000000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500318" y="2320551"/>
            <a:ext cx="2274886" cy="1566888"/>
            <a:chOff x="2551653" y="1686789"/>
            <a:chExt cx="3860416" cy="185588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0" name="Rectangle 19"/>
            <p:cNvSpPr/>
            <p:nvPr/>
          </p:nvSpPr>
          <p:spPr>
            <a:xfrm>
              <a:off x="2555653" y="1686789"/>
              <a:ext cx="1933651" cy="951875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478418" y="1686789"/>
              <a:ext cx="1933651" cy="951875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551653" y="2590801"/>
              <a:ext cx="3860416" cy="951874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870316" y="2280978"/>
            <a:ext cx="56618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.VnAvant" pitchFamily="34" charset="0"/>
              </a:rPr>
              <a:t>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02699" y="2280978"/>
            <a:ext cx="5533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FF0000"/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21371" y="3039600"/>
            <a:ext cx="93487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FF0000"/>
                </a:solidFill>
                <a:latin typeface=".VnAvant" pitchFamily="34" charset="0"/>
              </a:rPr>
              <a:t>oc</a:t>
            </a:r>
            <a:endParaRPr lang="en-US" sz="45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283780" y="2287661"/>
            <a:ext cx="2343821" cy="1607297"/>
            <a:chOff x="2551653" y="1638927"/>
            <a:chExt cx="3860416" cy="1903748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0" name="Rectangle 29"/>
            <p:cNvSpPr/>
            <p:nvPr/>
          </p:nvSpPr>
          <p:spPr>
            <a:xfrm>
              <a:off x="2555653" y="1638927"/>
              <a:ext cx="1933651" cy="951874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478418" y="1647835"/>
              <a:ext cx="1933651" cy="951874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2551653" y="2590801"/>
              <a:ext cx="3860416" cy="951874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720892" y="2224857"/>
            <a:ext cx="5533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C00000"/>
                </a:solidFill>
                <a:latin typeface=".VnAvant" pitchFamily="34" charset="0"/>
              </a:rPr>
              <a:t>«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05791" y="2224857"/>
            <a:ext cx="5533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C00000"/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839433" y="3071574"/>
            <a:ext cx="9220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C00000"/>
                </a:solidFill>
                <a:latin typeface=".VnAvant" pitchFamily="34" charset="0"/>
              </a:rPr>
              <a:t>«c</a:t>
            </a:r>
          </a:p>
        </p:txBody>
      </p:sp>
      <p:grpSp>
        <p:nvGrpSpPr>
          <p:cNvPr id="49" name="Group 48"/>
          <p:cNvGrpSpPr/>
          <p:nvPr/>
        </p:nvGrpSpPr>
        <p:grpSpPr>
          <a:xfrm>
            <a:off x="6025632" y="2355103"/>
            <a:ext cx="2276904" cy="1607297"/>
            <a:chOff x="2551653" y="1638927"/>
            <a:chExt cx="3860416" cy="1903748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50" name="Rectangle 49"/>
            <p:cNvSpPr/>
            <p:nvPr/>
          </p:nvSpPr>
          <p:spPr>
            <a:xfrm>
              <a:off x="2555653" y="1638927"/>
              <a:ext cx="1933651" cy="951874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4478418" y="1647835"/>
              <a:ext cx="1933651" cy="951874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2551653" y="2590801"/>
              <a:ext cx="3860416" cy="951874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298856" y="2255918"/>
            <a:ext cx="53091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chemeClr val="accent2">
                    <a:lumMod val="50000"/>
                  </a:schemeClr>
                </a:solidFill>
                <a:latin typeface=".VnAvant" pitchFamily="34" charset="0"/>
              </a:rPr>
              <a:t>u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183757" y="2255918"/>
            <a:ext cx="5533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chemeClr val="accent2">
                    <a:lumMod val="50000"/>
                  </a:schemeClr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598234" y="3071574"/>
            <a:ext cx="93487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chemeClr val="accent2">
                    <a:lumMod val="50000"/>
                  </a:schemeClr>
                </a:solidFill>
                <a:latin typeface=".VnAvant" pitchFamily="34" charset="0"/>
              </a:rPr>
              <a:t>uc</a:t>
            </a:r>
            <a:endParaRPr lang="en-US" sz="4500" b="1" dirty="0">
              <a:solidFill>
                <a:schemeClr val="accent2">
                  <a:lumMod val="50000"/>
                </a:schemeClr>
              </a:solidFill>
              <a:latin typeface=".VnAvant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6251E8C-6B7A-4BC8-9803-DE7F5A4D3D9A}"/>
              </a:ext>
            </a:extLst>
          </p:cNvPr>
          <p:cNvSpPr/>
          <p:nvPr/>
        </p:nvSpPr>
        <p:spPr>
          <a:xfrm>
            <a:off x="8958289" y="1000452"/>
            <a:ext cx="1636535" cy="1217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63" b="1" dirty="0">
                <a:solidFill>
                  <a:srgbClr val="00B050"/>
                </a:solidFill>
                <a:latin typeface=".VnAvant" panose="020B7200000000000000" pitchFamily="34" charset="0"/>
              </a:rPr>
              <a:t>­</a:t>
            </a:r>
            <a:r>
              <a:rPr lang="en-US" sz="5063" b="1" dirty="0" err="1">
                <a:solidFill>
                  <a:srgbClr val="00B050"/>
                </a:solidFill>
                <a:latin typeface=".VnAvant" panose="020B7200000000000000" pitchFamily="34" charset="0"/>
              </a:rPr>
              <a:t>ưc</a:t>
            </a:r>
            <a:endParaRPr lang="en-US" sz="5063" b="1" dirty="0">
              <a:solidFill>
                <a:srgbClr val="00B050"/>
              </a:solidFill>
              <a:latin typeface=".VnAvant" panose="020B7200000000000000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D67606E-B6B8-4907-ACED-C72D52176E77}"/>
              </a:ext>
            </a:extLst>
          </p:cNvPr>
          <p:cNvGrpSpPr/>
          <p:nvPr/>
        </p:nvGrpSpPr>
        <p:grpSpPr>
          <a:xfrm>
            <a:off x="8772096" y="2305442"/>
            <a:ext cx="2276904" cy="1607297"/>
            <a:chOff x="2551653" y="1638927"/>
            <a:chExt cx="3860416" cy="1903748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81E524A-D339-4B79-8A0A-06F3AAFED803}"/>
                </a:ext>
              </a:extLst>
            </p:cNvPr>
            <p:cNvSpPr/>
            <p:nvPr/>
          </p:nvSpPr>
          <p:spPr>
            <a:xfrm>
              <a:off x="2555653" y="1638927"/>
              <a:ext cx="1933651" cy="951874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>
                <a:solidFill>
                  <a:srgbClr val="00B050"/>
                </a:solidFill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FB7E7D0-09BD-4ADC-B658-750BE84B97AD}"/>
                </a:ext>
              </a:extLst>
            </p:cNvPr>
            <p:cNvSpPr/>
            <p:nvPr/>
          </p:nvSpPr>
          <p:spPr>
            <a:xfrm>
              <a:off x="4478418" y="1647835"/>
              <a:ext cx="1933651" cy="951874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>
                <a:solidFill>
                  <a:srgbClr val="00B050"/>
                </a:solidFill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ECBFCA9-8674-4A67-AE80-F8B6792AA2CA}"/>
                </a:ext>
              </a:extLst>
            </p:cNvPr>
            <p:cNvSpPr/>
            <p:nvPr/>
          </p:nvSpPr>
          <p:spPr>
            <a:xfrm>
              <a:off x="2551653" y="2590801"/>
              <a:ext cx="3860416" cy="951874"/>
            </a:xfrm>
            <a:prstGeom prst="rect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>
                <a:solidFill>
                  <a:srgbClr val="00B050"/>
                </a:solidFill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A0240145-AF5E-4E9B-82D3-AB0AB9099493}"/>
              </a:ext>
            </a:extLst>
          </p:cNvPr>
          <p:cNvSpPr txBox="1"/>
          <p:nvPr/>
        </p:nvSpPr>
        <p:spPr>
          <a:xfrm>
            <a:off x="9078402" y="2008163"/>
            <a:ext cx="18473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B050"/>
                </a:solidFill>
                <a:latin typeface=".VnAvant" pitchFamily="34" charset="0"/>
              </a:rPr>
              <a:t>­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DB4F659-47FE-4183-879F-5021ABB461EC}"/>
              </a:ext>
            </a:extLst>
          </p:cNvPr>
          <p:cNvSpPr txBox="1"/>
          <p:nvPr/>
        </p:nvSpPr>
        <p:spPr>
          <a:xfrm>
            <a:off x="9930221" y="2312963"/>
            <a:ext cx="5533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B050"/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B0B98EE-A273-436B-8BFB-75684490AB53}"/>
              </a:ext>
            </a:extLst>
          </p:cNvPr>
          <p:cNvSpPr txBox="1"/>
          <p:nvPr/>
        </p:nvSpPr>
        <p:spPr>
          <a:xfrm>
            <a:off x="9344698" y="2992057"/>
            <a:ext cx="1002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B050"/>
                </a:solidFill>
                <a:latin typeface=".VnAvant" pitchFamily="34" charset="0"/>
              </a:rPr>
              <a:t>­</a:t>
            </a:r>
            <a:r>
              <a:rPr lang="en-US" sz="5300" b="1" dirty="0" err="1">
                <a:solidFill>
                  <a:srgbClr val="00B050"/>
                </a:solidFill>
                <a:latin typeface=".VnAvant" pitchFamily="34" charset="0"/>
              </a:rPr>
              <a:t>ư</a:t>
            </a:r>
            <a:r>
              <a:rPr lang="en-US" sz="4500" b="1" dirty="0" err="1">
                <a:solidFill>
                  <a:srgbClr val="00B050"/>
                </a:solidFill>
                <a:latin typeface=".VnAvant" pitchFamily="34" charset="0"/>
              </a:rPr>
              <a:t>c</a:t>
            </a:r>
            <a:endParaRPr lang="en-US" sz="4500" b="1" dirty="0">
              <a:solidFill>
                <a:srgbClr val="00B050"/>
              </a:solidFill>
              <a:latin typeface=".VnAvant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8B897DE-5A0C-4EF7-8491-F729F64035FA}"/>
              </a:ext>
            </a:extLst>
          </p:cNvPr>
          <p:cNvSpPr txBox="1"/>
          <p:nvPr/>
        </p:nvSpPr>
        <p:spPr>
          <a:xfrm>
            <a:off x="9030879" y="2209800"/>
            <a:ext cx="59984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0" b="1" dirty="0">
                <a:solidFill>
                  <a:srgbClr val="00B050"/>
                </a:solidFill>
                <a:latin typeface=".VnAvant" pitchFamily="34" charset="0"/>
              </a:rPr>
              <a:t>ư</a:t>
            </a:r>
          </a:p>
        </p:txBody>
      </p:sp>
    </p:spTree>
    <p:extLst>
      <p:ext uri="{BB962C8B-B14F-4D97-AF65-F5344CB8AC3E}">
        <p14:creationId xmlns:p14="http://schemas.microsoft.com/office/powerpoint/2010/main" val="7872482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/>
      <p:bldP spid="27" grpId="0"/>
      <p:bldP spid="28" grpId="0"/>
      <p:bldP spid="43" grpId="0"/>
      <p:bldP spid="44" grpId="0"/>
      <p:bldP spid="45" grpId="0"/>
      <p:bldP spid="55" grpId="0"/>
      <p:bldP spid="56" grpId="0"/>
      <p:bldP spid="57" grpId="0"/>
      <p:bldP spid="40" grpId="0" animBg="1"/>
      <p:bldP spid="52" grpId="0"/>
      <p:bldP spid="53" grpId="0"/>
      <p:bldP spid="58" grpId="0"/>
      <p:bldP spid="5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5"/>
          <p:cNvSpPr/>
          <p:nvPr/>
        </p:nvSpPr>
        <p:spPr>
          <a:xfrm>
            <a:off x="0" y="0"/>
            <a:ext cx="2057400" cy="990600"/>
          </a:xfrm>
          <a:prstGeom prst="rect">
            <a:avLst/>
          </a:prstGeom>
          <a:solidFill>
            <a:srgbClr val="99FF33"/>
          </a:solidFill>
          <a:ln w="9525">
            <a:noFill/>
          </a:ln>
        </p:spPr>
        <p:txBody>
          <a:bodyPr anchor="ctr"/>
          <a:lstStyle/>
          <a:p>
            <a:pPr algn="ctr"/>
            <a:endParaRPr sz="4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411" name="Rectangle 1"/>
          <p:cNvSpPr/>
          <p:nvPr/>
        </p:nvSpPr>
        <p:spPr>
          <a:xfrm>
            <a:off x="114300" y="126191"/>
            <a:ext cx="18288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r>
              <a:rPr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.Đọc</a:t>
            </a:r>
            <a:endParaRPr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834" y="2330798"/>
            <a:ext cx="5138737" cy="298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069058" y="2514600"/>
            <a:ext cx="64152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5400" b="1" kern="0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</a:t>
            </a:r>
          </a:p>
        </p:txBody>
      </p:sp>
      <p:sp>
        <p:nvSpPr>
          <p:cNvPr id="3" name="Rectangle 2"/>
          <p:cNvSpPr/>
          <p:nvPr/>
        </p:nvSpPr>
        <p:spPr>
          <a:xfrm>
            <a:off x="6018224" y="2514600"/>
            <a:ext cx="10727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5400" b="1" kern="0" dirty="0" err="1">
                <a:solidFill>
                  <a:srgbClr val="E52D5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oc</a:t>
            </a:r>
            <a:endParaRPr lang="en-US" sz="5400" b="1" kern="0" dirty="0">
              <a:solidFill>
                <a:srgbClr val="FFFFFF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21987" y="4038600"/>
            <a:ext cx="152958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5400" b="1" kern="0" dirty="0" err="1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</a:t>
            </a:r>
            <a:r>
              <a:rPr lang="en-US" sz="5400" b="1" kern="0" dirty="0" err="1">
                <a:solidFill>
                  <a:srgbClr val="E52D56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ãc</a:t>
            </a:r>
            <a:endParaRPr lang="en-US" sz="5400" b="1" kern="0" dirty="0">
              <a:solidFill>
                <a:srgbClr val="FFFFFF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926F0C-3942-4E61-8345-80A29B25D752}"/>
              </a:ext>
            </a:extLst>
          </p:cNvPr>
          <p:cNvSpPr/>
          <p:nvPr/>
        </p:nvSpPr>
        <p:spPr>
          <a:xfrm>
            <a:off x="914400" y="980938"/>
            <a:ext cx="1636535" cy="1217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63" b="1" dirty="0" err="1">
                <a:solidFill>
                  <a:srgbClr val="FF0000"/>
                </a:solidFill>
                <a:latin typeface=".VnAvant" panose="020B7200000000000000" pitchFamily="34" charset="0"/>
              </a:rPr>
              <a:t>oc</a:t>
            </a:r>
            <a:endParaRPr lang="en-US" sz="5063" b="1" dirty="0">
              <a:solidFill>
                <a:schemeClr val="tx1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C65454-BF7A-46D1-A217-622E2ABEA8DE}"/>
              </a:ext>
            </a:extLst>
          </p:cNvPr>
          <p:cNvSpPr/>
          <p:nvPr/>
        </p:nvSpPr>
        <p:spPr>
          <a:xfrm>
            <a:off x="3325561" y="1021452"/>
            <a:ext cx="1636535" cy="1217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63" b="1" dirty="0">
                <a:solidFill>
                  <a:srgbClr val="C00000"/>
                </a:solidFill>
                <a:latin typeface=".VnAvant" panose="020B7200000000000000" pitchFamily="34" charset="0"/>
              </a:rPr>
              <a:t>«c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3D80E7-8EF4-4829-B0C8-A8B87987F431}"/>
              </a:ext>
            </a:extLst>
          </p:cNvPr>
          <p:cNvSpPr/>
          <p:nvPr/>
        </p:nvSpPr>
        <p:spPr>
          <a:xfrm>
            <a:off x="5954474" y="990600"/>
            <a:ext cx="1636535" cy="1217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63" b="1" dirty="0" err="1">
                <a:solidFill>
                  <a:schemeClr val="accent2">
                    <a:lumMod val="50000"/>
                  </a:schemeClr>
                </a:solidFill>
                <a:latin typeface=".VnAvant" panose="020B7200000000000000" pitchFamily="34" charset="0"/>
              </a:rPr>
              <a:t>uc</a:t>
            </a:r>
            <a:endParaRPr lang="en-US" sz="5063" b="1" dirty="0">
              <a:solidFill>
                <a:schemeClr val="accent2">
                  <a:lumMod val="50000"/>
                </a:schemeClr>
              </a:solidFill>
              <a:latin typeface=".VnAvant" panose="020B72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F2799C4-FDD9-4748-BA06-C56BD4BD0E56}"/>
              </a:ext>
            </a:extLst>
          </p:cNvPr>
          <p:cNvSpPr/>
          <p:nvPr/>
        </p:nvSpPr>
        <p:spPr>
          <a:xfrm>
            <a:off x="8305800" y="1021452"/>
            <a:ext cx="1636535" cy="1217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717" tIns="42859" rIns="85717" bIns="42859"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063" b="1" dirty="0">
                <a:solidFill>
                  <a:srgbClr val="00B050"/>
                </a:solidFill>
                <a:latin typeface=".VnAvant" panose="020B7200000000000000" pitchFamily="34" charset="0"/>
              </a:rPr>
              <a:t>­</a:t>
            </a:r>
            <a:r>
              <a:rPr lang="en-US" sz="5063" b="1" dirty="0" err="1">
                <a:solidFill>
                  <a:srgbClr val="00B050"/>
                </a:solidFill>
                <a:latin typeface=".VnAvant" panose="020B7200000000000000" pitchFamily="34" charset="0"/>
              </a:rPr>
              <a:t>ưc</a:t>
            </a:r>
            <a:endParaRPr lang="en-US" sz="5063" b="1" dirty="0">
              <a:solidFill>
                <a:srgbClr val="00B050"/>
              </a:solidFill>
              <a:latin typeface=".VnAvant" panose="020B7200000000000000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500188" y="0"/>
            <a:ext cx="6910750" cy="806910"/>
            <a:chOff x="1676400" y="778461"/>
            <a:chExt cx="7346067" cy="860704"/>
          </a:xfrm>
        </p:grpSpPr>
        <p:grpSp>
          <p:nvGrpSpPr>
            <p:cNvPr id="6" name="Group 5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62500" y="-48171"/>
            <a:ext cx="53091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99"/>
                </a:solidFill>
                <a:latin typeface=".VnAvant" pitchFamily="34" charset="0"/>
              </a:rPr>
              <a:t>h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500188" y="869490"/>
            <a:ext cx="6899388" cy="806910"/>
            <a:chOff x="1676400" y="778461"/>
            <a:chExt cx="7346067" cy="860704"/>
          </a:xfrm>
        </p:grpSpPr>
        <p:grpSp>
          <p:nvGrpSpPr>
            <p:cNvPr id="14" name="Group 13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16" name="Rectangle 15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512638" y="1752600"/>
            <a:ext cx="6886938" cy="806910"/>
            <a:chOff x="1676400" y="778461"/>
            <a:chExt cx="7346067" cy="860704"/>
          </a:xfrm>
        </p:grpSpPr>
        <p:grpSp>
          <p:nvGrpSpPr>
            <p:cNvPr id="20" name="Group 19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22" name="Rectangle 21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</p:grpSp>
        <p:sp>
          <p:nvSpPr>
            <p:cNvPr id="21" name="Rectangle 20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525088" y="2622090"/>
            <a:ext cx="6886938" cy="806910"/>
            <a:chOff x="1676400" y="778461"/>
            <a:chExt cx="7346067" cy="860704"/>
          </a:xfrm>
        </p:grpSpPr>
        <p:grpSp>
          <p:nvGrpSpPr>
            <p:cNvPr id="26" name="Group 25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524000" y="3460290"/>
            <a:ext cx="6886938" cy="806910"/>
            <a:chOff x="1676400" y="778461"/>
            <a:chExt cx="7346067" cy="860704"/>
          </a:xfrm>
        </p:grpSpPr>
        <p:grpSp>
          <p:nvGrpSpPr>
            <p:cNvPr id="32" name="Group 31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</p:grpSp>
        <p:sp>
          <p:nvSpPr>
            <p:cNvPr id="33" name="Rectangle 32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524000" y="4343400"/>
            <a:ext cx="6886938" cy="806910"/>
            <a:chOff x="1676400" y="778461"/>
            <a:chExt cx="7346067" cy="860704"/>
          </a:xfrm>
        </p:grpSpPr>
        <p:grpSp>
          <p:nvGrpSpPr>
            <p:cNvPr id="38" name="Group 37"/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</p:grpSp>
        <p:sp>
          <p:nvSpPr>
            <p:cNvPr id="39" name="Rectangle 38"/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</p:grpSp>
      <p:sp>
        <p:nvSpPr>
          <p:cNvPr id="43" name="TextBox 42"/>
          <p:cNvSpPr txBox="1"/>
          <p:nvPr/>
        </p:nvSpPr>
        <p:spPr>
          <a:xfrm>
            <a:off x="3090032" y="-10101"/>
            <a:ext cx="93487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FF0000"/>
                </a:solidFill>
                <a:latin typeface=".VnAvant" pitchFamily="34" charset="0"/>
              </a:rPr>
              <a:t>oc</a:t>
            </a:r>
            <a:endParaRPr lang="en-US" sz="45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89361" y="-79461"/>
            <a:ext cx="1268296" cy="78483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000099"/>
                </a:solidFill>
                <a:latin typeface=".VnAvant" pitchFamily="34" charset="0"/>
              </a:rPr>
              <a:t>h</a:t>
            </a:r>
            <a:r>
              <a:rPr lang="en-US" sz="4500" b="1" dirty="0" err="1">
                <a:solidFill>
                  <a:srgbClr val="FF0000"/>
                </a:solidFill>
                <a:latin typeface=".VnAvant" pitchFamily="34" charset="0"/>
              </a:rPr>
              <a:t>äc</a:t>
            </a:r>
            <a:endParaRPr lang="en-US" sz="45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971018" y="963091"/>
            <a:ext cx="43794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99"/>
                </a:solidFill>
                <a:latin typeface=".VnAvant" pitchFamily="34" charset="0"/>
              </a:rPr>
              <a:t>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100452" y="922243"/>
            <a:ext cx="93487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FF0000"/>
                </a:solidFill>
                <a:latin typeface=".VnAvant" pitchFamily="34" charset="0"/>
              </a:rPr>
              <a:t>oc</a:t>
            </a:r>
            <a:endParaRPr lang="en-US" sz="45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444678" y="906877"/>
            <a:ext cx="117532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000099"/>
                </a:solidFill>
                <a:latin typeface=".VnAvant" pitchFamily="34" charset="0"/>
              </a:rPr>
              <a:t>s</a:t>
            </a:r>
            <a:r>
              <a:rPr lang="en-US" sz="4500" b="1" dirty="0" err="1">
                <a:solidFill>
                  <a:srgbClr val="FF0000"/>
                </a:solidFill>
                <a:latin typeface=".VnAvant" pitchFamily="34" charset="0"/>
              </a:rPr>
              <a:t>ãc</a:t>
            </a:r>
            <a:endParaRPr lang="en-US" sz="45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3127139" y="1852974"/>
            <a:ext cx="9220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C00000"/>
                </a:solidFill>
                <a:latin typeface=".VnAvant" pitchFamily="34" charset="0"/>
              </a:rPr>
              <a:t>«c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355858" y="1828800"/>
            <a:ext cx="156894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err="1">
                <a:solidFill>
                  <a:srgbClr val="000099"/>
                </a:solidFill>
                <a:latin typeface=".VnAvant" pitchFamily="34" charset="0"/>
              </a:rPr>
              <a:t>c</a:t>
            </a:r>
            <a:r>
              <a:rPr lang="en-US" sz="4500" b="1" dirty="0" err="1">
                <a:solidFill>
                  <a:srgbClr val="C00000"/>
                </a:solidFill>
                <a:latin typeface=".VnAvant" pitchFamily="34" charset="0"/>
              </a:rPr>
              <a:t>èc</a:t>
            </a:r>
            <a:endParaRPr lang="en-US" sz="4500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963048" y="2743200"/>
            <a:ext cx="322524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99"/>
                </a:solidFill>
                <a:latin typeface=".VnAvant" pitchFamily="34" charset="0"/>
              </a:rPr>
              <a:t>l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114689" y="2743200"/>
            <a:ext cx="9220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C00000"/>
                </a:solidFill>
                <a:latin typeface=".VnAvant" pitchFamily="34" charset="0"/>
              </a:rPr>
              <a:t>«c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6385281" y="2696545"/>
            <a:ext cx="105990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000099"/>
                </a:solidFill>
                <a:latin typeface=".VnAvant" pitchFamily="34" charset="0"/>
              </a:rPr>
              <a:t>l</a:t>
            </a:r>
            <a:r>
              <a:rPr lang="en-US" sz="4500" b="1" dirty="0" err="1">
                <a:solidFill>
                  <a:srgbClr val="C00000"/>
                </a:solidFill>
                <a:latin typeface=".VnAvant" pitchFamily="34" charset="0"/>
              </a:rPr>
              <a:t>éc</a:t>
            </a:r>
            <a:endParaRPr lang="en-US" sz="4500" b="1" dirty="0">
              <a:solidFill>
                <a:srgbClr val="C00000"/>
              </a:solidFill>
              <a:latin typeface=".VnAvant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650938" y="3558570"/>
            <a:ext cx="89960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000099"/>
                </a:solidFill>
                <a:latin typeface=".VnAvant" pitchFamily="34" charset="0"/>
              </a:rPr>
              <a:t>ch</a:t>
            </a:r>
            <a:endParaRPr lang="en-US" sz="4500" b="1" dirty="0">
              <a:solidFill>
                <a:srgbClr val="000099"/>
              </a:solidFill>
              <a:latin typeface=".VnAvant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107019" y="3507087"/>
            <a:ext cx="93487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chemeClr val="accent2">
                    <a:lumMod val="50000"/>
                  </a:schemeClr>
                </a:solidFill>
                <a:latin typeface=".VnAvant" pitchFamily="34" charset="0"/>
              </a:rPr>
              <a:t>uc</a:t>
            </a:r>
            <a:endParaRPr lang="en-US" sz="4500" b="1" dirty="0">
              <a:solidFill>
                <a:schemeClr val="accent2">
                  <a:lumMod val="50000"/>
                </a:schemeClr>
              </a:solidFill>
              <a:latin typeface=".VnAvant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6248400" y="3505200"/>
            <a:ext cx="1614545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000099"/>
                </a:solidFill>
                <a:latin typeface=".VnAvant" pitchFamily="34" charset="0"/>
              </a:rPr>
              <a:t>ch</a:t>
            </a:r>
            <a:r>
              <a:rPr lang="en-US" sz="4500" b="1" dirty="0" err="1">
                <a:solidFill>
                  <a:schemeClr val="accent2">
                    <a:lumMod val="50000"/>
                  </a:schemeClr>
                </a:solidFill>
                <a:latin typeface=".VnAvant" pitchFamily="34" charset="0"/>
              </a:rPr>
              <a:t>ôc</a:t>
            </a:r>
            <a:endParaRPr lang="en-US" sz="4500" b="1" dirty="0">
              <a:solidFill>
                <a:schemeClr val="accent2">
                  <a:lumMod val="50000"/>
                </a:schemeClr>
              </a:solidFill>
              <a:latin typeface=".VnAvant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1855601" y="4419843"/>
            <a:ext cx="5533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99"/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114307" y="4442320"/>
            <a:ext cx="93487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latin typeface=".VnAvant" pitchFamily="34" charset="0"/>
              </a:rPr>
              <a:t>uc</a:t>
            </a:r>
            <a:endParaRPr lang="en-US" sz="4500" b="1" dirty="0">
              <a:latin typeface=".VnAvant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316511" y="4442320"/>
            <a:ext cx="126829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000099"/>
                </a:solidFill>
                <a:latin typeface=".VnAvant" pitchFamily="34" charset="0"/>
              </a:rPr>
              <a:t>c</a:t>
            </a:r>
            <a:r>
              <a:rPr lang="en-US" sz="4500" b="1" dirty="0" err="1">
                <a:latin typeface=".VnAvant" pitchFamily="34" charset="0"/>
              </a:rPr>
              <a:t>óc</a:t>
            </a:r>
            <a:endParaRPr lang="en-US" sz="4500" b="1" dirty="0">
              <a:latin typeface=".VnAvant" pitchFamily="34" charset="0"/>
            </a:endParaRPr>
          </a:p>
        </p:txBody>
      </p:sp>
      <p:cxnSp>
        <p:nvCxnSpPr>
          <p:cNvPr id="63" name="Straight Connector 62"/>
          <p:cNvCxnSpPr>
            <a:cxnSpLocks/>
          </p:cNvCxnSpPr>
          <p:nvPr/>
        </p:nvCxnSpPr>
        <p:spPr>
          <a:xfrm flipH="1">
            <a:off x="4905626" y="1128603"/>
            <a:ext cx="86008" cy="111897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cxnSpLocks/>
          </p:cNvCxnSpPr>
          <p:nvPr/>
        </p:nvCxnSpPr>
        <p:spPr>
          <a:xfrm flipH="1">
            <a:off x="5005381" y="4601048"/>
            <a:ext cx="58242" cy="11501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4684024" y="-228600"/>
            <a:ext cx="385042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625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885043" y="1852974"/>
            <a:ext cx="55335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99"/>
                </a:solidFill>
                <a:latin typeface=".VnAvant" pitchFamily="34" charset="0"/>
              </a:rPr>
              <a:t>c</a:t>
            </a:r>
          </a:p>
        </p:txBody>
      </p:sp>
      <p:cxnSp>
        <p:nvCxnSpPr>
          <p:cNvPr id="75" name="Straight Connector 74"/>
          <p:cNvCxnSpPr>
            <a:cxnSpLocks/>
          </p:cNvCxnSpPr>
          <p:nvPr/>
        </p:nvCxnSpPr>
        <p:spPr>
          <a:xfrm flipH="1">
            <a:off x="4953000" y="2057400"/>
            <a:ext cx="93405" cy="10800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A13D3572-4EF2-472B-AF9D-13183A580FFA}"/>
              </a:ext>
            </a:extLst>
          </p:cNvPr>
          <p:cNvSpPr txBox="1"/>
          <p:nvPr/>
        </p:nvSpPr>
        <p:spPr>
          <a:xfrm>
            <a:off x="4796558" y="3352800"/>
            <a:ext cx="385042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625" dirty="0">
                <a:solidFill>
                  <a:srgbClr val="7030A0"/>
                </a:solidFill>
              </a:rPr>
              <a:t>.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A6D4671-F2F2-4147-9770-7039567DFF31}"/>
              </a:ext>
            </a:extLst>
          </p:cNvPr>
          <p:cNvSpPr txBox="1"/>
          <p:nvPr/>
        </p:nvSpPr>
        <p:spPr>
          <a:xfrm>
            <a:off x="4739690" y="2493086"/>
            <a:ext cx="385042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625" dirty="0">
                <a:solidFill>
                  <a:srgbClr val="7030A0"/>
                </a:solidFill>
              </a:rPr>
              <a:t>.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BAD2B9B-492D-44A0-B135-4040B85031E2}"/>
              </a:ext>
            </a:extLst>
          </p:cNvPr>
          <p:cNvGrpSpPr/>
          <p:nvPr/>
        </p:nvGrpSpPr>
        <p:grpSpPr>
          <a:xfrm>
            <a:off x="1509531" y="5212890"/>
            <a:ext cx="6886938" cy="806910"/>
            <a:chOff x="1676400" y="778461"/>
            <a:chExt cx="7346067" cy="860704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BE8A2694-AE89-4A9E-8E87-22F13B0E60A2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7B2D852A-1343-4AC0-913C-619605425EBB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61EE2D2F-0C20-4767-B5FF-8682041B499F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8CADB864-912B-49FE-A70F-4EABE8C2A461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</p:grp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6F44DF8-DCCC-448B-B4A6-C7701B783211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FA2019F6-827F-4A12-BD81-8C47841F667A}"/>
              </a:ext>
            </a:extLst>
          </p:cNvPr>
          <p:cNvSpPr txBox="1"/>
          <p:nvPr/>
        </p:nvSpPr>
        <p:spPr>
          <a:xfrm>
            <a:off x="1923628" y="5275605"/>
            <a:ext cx="56618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99"/>
                </a:solidFill>
                <a:latin typeface=".VnAvant" pitchFamily="34" charset="0"/>
              </a:rPr>
              <a:t>®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043A8CB-8476-4170-9F1C-BF75314F877B}"/>
              </a:ext>
            </a:extLst>
          </p:cNvPr>
          <p:cNvSpPr txBox="1"/>
          <p:nvPr/>
        </p:nvSpPr>
        <p:spPr>
          <a:xfrm>
            <a:off x="3128776" y="5257800"/>
            <a:ext cx="9525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B050"/>
                </a:solidFill>
                <a:latin typeface=".VnAvant" pitchFamily="34" charset="0"/>
              </a:rPr>
              <a:t>­</a:t>
            </a:r>
            <a:r>
              <a:rPr lang="en-US" sz="4800" b="1" dirty="0" err="1">
                <a:solidFill>
                  <a:srgbClr val="00B050"/>
                </a:solidFill>
                <a:latin typeface=".VnAvant" pitchFamily="34" charset="0"/>
              </a:rPr>
              <a:t>ư</a:t>
            </a:r>
            <a:r>
              <a:rPr lang="en-US" sz="4500" b="1" dirty="0" err="1">
                <a:solidFill>
                  <a:srgbClr val="00B050"/>
                </a:solidFill>
                <a:latin typeface=".VnAvant" pitchFamily="34" charset="0"/>
              </a:rPr>
              <a:t>c</a:t>
            </a:r>
            <a:endParaRPr lang="en-US" sz="4500" b="1" dirty="0">
              <a:solidFill>
                <a:srgbClr val="00B050"/>
              </a:solidFill>
              <a:latin typeface=".VnAvant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5190975-11FC-48E5-8C69-E732924A7698}"/>
              </a:ext>
            </a:extLst>
          </p:cNvPr>
          <p:cNvSpPr txBox="1"/>
          <p:nvPr/>
        </p:nvSpPr>
        <p:spPr>
          <a:xfrm>
            <a:off x="6330980" y="5257800"/>
            <a:ext cx="128112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99"/>
                </a:solidFill>
                <a:latin typeface=".VnAvant" pitchFamily="34" charset="0"/>
              </a:rPr>
              <a:t>®</a:t>
            </a:r>
            <a:r>
              <a:rPr lang="en-US" sz="4500" b="1" dirty="0" err="1">
                <a:solidFill>
                  <a:srgbClr val="00B050"/>
                </a:solidFill>
                <a:latin typeface=".VnAvant" pitchFamily="34" charset="0"/>
              </a:rPr>
              <a:t>øc</a:t>
            </a:r>
            <a:endParaRPr lang="en-US" sz="4500" b="1" dirty="0">
              <a:solidFill>
                <a:srgbClr val="00B050"/>
              </a:solidFill>
              <a:latin typeface=".VnAvant" pitchFamily="34" charset="0"/>
            </a:endParaRP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97FCEB1-E7B6-4BDD-80CE-BFFD8ADE72CD}"/>
              </a:ext>
            </a:extLst>
          </p:cNvPr>
          <p:cNvCxnSpPr>
            <a:cxnSpLocks/>
          </p:cNvCxnSpPr>
          <p:nvPr/>
        </p:nvCxnSpPr>
        <p:spPr>
          <a:xfrm flipH="1">
            <a:off x="5019850" y="5471171"/>
            <a:ext cx="58242" cy="115015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Group 85">
            <a:extLst>
              <a:ext uri="{FF2B5EF4-FFF2-40B4-BE49-F238E27FC236}">
                <a16:creationId xmlns:a16="http://schemas.microsoft.com/office/drawing/2014/main" id="{0BD22BEB-877A-4055-9CDE-0CD5741FF4EF}"/>
              </a:ext>
            </a:extLst>
          </p:cNvPr>
          <p:cNvGrpSpPr/>
          <p:nvPr/>
        </p:nvGrpSpPr>
        <p:grpSpPr>
          <a:xfrm>
            <a:off x="1509531" y="6096000"/>
            <a:ext cx="6886938" cy="737382"/>
            <a:chOff x="1676400" y="778461"/>
            <a:chExt cx="7346067" cy="860704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283F13CB-026D-4E3D-A901-3D09D1C5AD76}"/>
                </a:ext>
              </a:extLst>
            </p:cNvPr>
            <p:cNvGrpSpPr/>
            <p:nvPr/>
          </p:nvGrpSpPr>
          <p:grpSpPr>
            <a:xfrm>
              <a:off x="1676400" y="778461"/>
              <a:ext cx="7346067" cy="860704"/>
              <a:chOff x="2555653" y="1638927"/>
              <a:chExt cx="9785289" cy="955737"/>
            </a:xfrm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F806C0E1-9C48-47DA-AF63-71CC371A2C3C}"/>
                  </a:ext>
                </a:extLst>
              </p:cNvPr>
              <p:cNvSpPr/>
              <p:nvPr/>
            </p:nvSpPr>
            <p:spPr>
              <a:xfrm>
                <a:off x="2555653" y="1638927"/>
                <a:ext cx="1933651" cy="95187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AE20A236-4F02-454B-AA8C-2DDF5BC39DE7}"/>
                  </a:ext>
                </a:extLst>
              </p:cNvPr>
              <p:cNvSpPr/>
              <p:nvPr/>
            </p:nvSpPr>
            <p:spPr>
              <a:xfrm>
                <a:off x="4522516" y="1642790"/>
                <a:ext cx="1933651" cy="9518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FBD18A75-1C1B-4D79-B2A0-3D7A2A574313}"/>
                  </a:ext>
                </a:extLst>
              </p:cNvPr>
              <p:cNvSpPr/>
              <p:nvPr/>
            </p:nvSpPr>
            <p:spPr>
              <a:xfrm>
                <a:off x="8480526" y="1642791"/>
                <a:ext cx="3860416" cy="948011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87"/>
              </a:p>
            </p:txBody>
          </p:sp>
        </p:grp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3BB5227-2FE3-4117-AF53-DC86D1335C79}"/>
                </a:ext>
              </a:extLst>
            </p:cNvPr>
            <p:cNvSpPr/>
            <p:nvPr/>
          </p:nvSpPr>
          <p:spPr>
            <a:xfrm>
              <a:off x="4636894" y="793335"/>
              <a:ext cx="1451641" cy="8445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87"/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B4109BE9-8BE5-44E5-A2ED-8C1454A10630}"/>
              </a:ext>
            </a:extLst>
          </p:cNvPr>
          <p:cNvSpPr txBox="1"/>
          <p:nvPr/>
        </p:nvSpPr>
        <p:spPr>
          <a:xfrm>
            <a:off x="1788119" y="6118830"/>
            <a:ext cx="72648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>
                <a:solidFill>
                  <a:srgbClr val="000099"/>
                </a:solidFill>
                <a:latin typeface=".VnAvant" pitchFamily="34" charset="0"/>
              </a:rPr>
              <a:t>m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8EFDA82F-8749-4E5C-8506-2D20CAF3300F}"/>
              </a:ext>
            </a:extLst>
          </p:cNvPr>
          <p:cNvSpPr txBox="1"/>
          <p:nvPr/>
        </p:nvSpPr>
        <p:spPr>
          <a:xfrm>
            <a:off x="3128776" y="6096000"/>
            <a:ext cx="9781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chemeClr val="accent2">
                    <a:lumMod val="50000"/>
                  </a:schemeClr>
                </a:solidFill>
                <a:latin typeface=".VnAvant" pitchFamily="34" charset="0"/>
              </a:rPr>
              <a:t>­</a:t>
            </a:r>
            <a:r>
              <a:rPr lang="en-US" sz="4800" b="1" dirty="0" err="1">
                <a:solidFill>
                  <a:srgbClr val="00B050"/>
                </a:solidFill>
                <a:latin typeface=".VnAvant" pitchFamily="34" charset="0"/>
              </a:rPr>
              <a:t>ưc</a:t>
            </a:r>
            <a:endParaRPr lang="en-US" sz="4800" b="1" dirty="0">
              <a:solidFill>
                <a:srgbClr val="00B050"/>
              </a:solidFill>
              <a:latin typeface=".VnAvant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AEBC8D5-C67A-490C-85CA-1E1D9B4D08D8}"/>
              </a:ext>
            </a:extLst>
          </p:cNvPr>
          <p:cNvSpPr txBox="1"/>
          <p:nvPr/>
        </p:nvSpPr>
        <p:spPr>
          <a:xfrm>
            <a:off x="6330980" y="6096000"/>
            <a:ext cx="144142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 dirty="0" err="1">
                <a:solidFill>
                  <a:srgbClr val="000099"/>
                </a:solidFill>
                <a:latin typeface=".VnAvant" pitchFamily="34" charset="0"/>
              </a:rPr>
              <a:t>m</a:t>
            </a:r>
            <a:r>
              <a:rPr lang="en-US" sz="4500" b="1" dirty="0" err="1">
                <a:solidFill>
                  <a:srgbClr val="00B050"/>
                </a:solidFill>
                <a:latin typeface=".VnAvant" pitchFamily="34" charset="0"/>
              </a:rPr>
              <a:t>ùc</a:t>
            </a:r>
            <a:endParaRPr lang="en-US" sz="4500" b="1" dirty="0">
              <a:solidFill>
                <a:srgbClr val="00B050"/>
              </a:solidFill>
              <a:latin typeface=".VnAvant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4A7610E-5B3C-494C-95EE-31A538E58576}"/>
              </a:ext>
            </a:extLst>
          </p:cNvPr>
          <p:cNvSpPr txBox="1"/>
          <p:nvPr/>
        </p:nvSpPr>
        <p:spPr>
          <a:xfrm>
            <a:off x="4789301" y="5869825"/>
            <a:ext cx="385042" cy="9579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625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38438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3" grpId="0"/>
      <p:bldP spid="47" grpId="0"/>
      <p:bldP spid="48" grpId="0"/>
      <p:bldP spid="49" grpId="0"/>
      <p:bldP spid="51" grpId="0"/>
      <p:bldP spid="53" grpId="0"/>
      <p:bldP spid="55" grpId="0"/>
      <p:bldP spid="61" grpId="0"/>
      <p:bldP spid="62" grpId="0"/>
      <p:bldP spid="64" grpId="0"/>
      <p:bldP spid="65" grpId="0"/>
      <p:bldP spid="66" grpId="0"/>
      <p:bldP spid="68" grpId="0"/>
      <p:bldP spid="69" grpId="0"/>
      <p:bldP spid="70" grpId="0"/>
      <p:bldP spid="71" grpId="0"/>
      <p:bldP spid="74" grpId="0"/>
      <p:bldP spid="60" grpId="0"/>
      <p:bldP spid="72" grpId="0"/>
      <p:bldP spid="73" grpId="0"/>
      <p:bldP spid="82" grpId="0"/>
      <p:bldP spid="83" grpId="0"/>
      <p:bldP spid="84" grpId="0"/>
      <p:bldP spid="92" grpId="0"/>
      <p:bldP spid="93" grpId="0"/>
      <p:bldP spid="94" grpId="0"/>
      <p:bldP spid="9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ẻ em Vui vẻ 16x9">
  <a:themeElements>
    <a:clrScheme name="Children Happy">
      <a:dk1>
        <a:srgbClr val="595959"/>
      </a:dk1>
      <a:lt1>
        <a:sysClr val="window" lastClr="FFFFFF"/>
      </a:lt1>
      <a:dk2>
        <a:srgbClr val="000000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9D66D"/>
      </a:accent5>
      <a:accent6>
        <a:srgbClr val="838383"/>
      </a:accent6>
      <a:hlink>
        <a:srgbClr val="F59E00"/>
      </a:hlink>
      <a:folHlink>
        <a:srgbClr val="B2B2B2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534</Words>
  <Application>Microsoft Office PowerPoint</Application>
  <PresentationFormat>Custom</PresentationFormat>
  <Paragraphs>191</Paragraphs>
  <Slides>29</Slides>
  <Notes>7</Notes>
  <HiddenSlides>0</HiddenSlides>
  <MMClips>4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29</vt:i4>
      </vt:variant>
    </vt:vector>
  </HeadingPairs>
  <TitlesOfParts>
    <vt:vector size="53" baseType="lpstr">
      <vt:lpstr>等线</vt:lpstr>
      <vt:lpstr>等线 Light</vt:lpstr>
      <vt:lpstr>黑体</vt:lpstr>
      <vt:lpstr>SimSun</vt:lpstr>
      <vt:lpstr>.VnAvant</vt:lpstr>
      <vt:lpstr>Arial</vt:lpstr>
      <vt:lpstr>Arial-Rounded</vt:lpstr>
      <vt:lpstr>Calibri</vt:lpstr>
      <vt:lpstr>Calibri Light</vt:lpstr>
      <vt:lpstr>Chivo Light</vt:lpstr>
      <vt:lpstr>Euphemia</vt:lpstr>
      <vt:lpstr>HP001</vt:lpstr>
      <vt:lpstr>HP001 4 hàng</vt:lpstr>
      <vt:lpstr>HP001 4H Normal</vt:lpstr>
      <vt:lpstr>Tahoma</vt:lpstr>
      <vt:lpstr>Times New Roman</vt:lpstr>
      <vt:lpstr>UTM Avo</vt:lpstr>
      <vt:lpstr>Wingdings</vt:lpstr>
      <vt:lpstr>Office Theme</vt:lpstr>
      <vt:lpstr>Trẻ em Vui vẻ 16x9</vt:lpstr>
      <vt:lpstr>3_Default Design</vt:lpstr>
      <vt:lpstr>1_Office Theme</vt:lpstr>
      <vt:lpstr>1_Default Design</vt:lpstr>
      <vt:lpstr>2_Office Theme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  Tìm những từ ngữ chứa các vần oc, ôc, uc, ưc. 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176</cp:revision>
  <dcterms:created xsi:type="dcterms:W3CDTF">2020-07-22T10:07:00Z</dcterms:created>
  <dcterms:modified xsi:type="dcterms:W3CDTF">2023-11-14T08:32:37Z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1033-11.2.0.9718</vt:lpwstr>
  </property>
</Properties>
</file>