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5" r:id="rId4"/>
    <p:sldMasterId id="2147483681" r:id="rId5"/>
  </p:sldMasterIdLst>
  <p:notesMasterIdLst>
    <p:notesMasterId r:id="rId7"/>
  </p:notesMasterIdLst>
  <p:sldIdLst>
    <p:sldId id="257" r:id="rId6"/>
    <p:sldId id="258" r:id="rId8"/>
    <p:sldId id="267" r:id="rId9"/>
    <p:sldId id="260" r:id="rId10"/>
    <p:sldId id="261" r:id="rId11"/>
    <p:sldId id="262" r:id="rId12"/>
    <p:sldId id="263" r:id="rId13"/>
    <p:sldId id="268" r:id="rId14"/>
    <p:sldId id="264" r:id="rId15"/>
    <p:sldId id="265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206DDF-AE00-4CD8-8D6D-94D9CAB535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5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8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7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19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-44172"/>
            <a:ext cx="12192000" cy="69021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 rot="21197718">
            <a:off x="-1047625" y="-106047"/>
            <a:ext cx="14287248" cy="714362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10095801" y="644691"/>
            <a:ext cx="1743460" cy="801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-82549" y="59024"/>
            <a:ext cx="2534828" cy="104948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5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3" y="2209800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7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3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CB613-92ED-4137-AC5F-6BBE937255FE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7" Type="http://schemas.openxmlformats.org/officeDocument/2006/relationships/image" Target="../media/image6.png"/><Relationship Id="rId6" Type="http://schemas.openxmlformats.org/officeDocument/2006/relationships/image" Target="../media/image5.jpeg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9.xml"/><Relationship Id="rId8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2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B47DB2-4CD3-4DD2-9412-C39C72C1BB9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172200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0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3CB613-92ED-4137-AC5F-6BBE937255F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zh-CN" altLang="en-US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7" cstate="screen"/>
          <a:srcRect/>
          <a:stretch>
            <a:fillRect/>
          </a:stretch>
        </p:blipFill>
        <p:spPr>
          <a:xfrm>
            <a:off x="7364121" y="4543119"/>
            <a:ext cx="4827879" cy="2317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</p:sldLayoutIdLst>
  <p:transition spd="slow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9.emf"/><Relationship Id="rId5" Type="http://schemas.openxmlformats.org/officeDocument/2006/relationships/tags" Target="../tags/tag3.xml"/><Relationship Id="rId4" Type="http://schemas.openxmlformats.org/officeDocument/2006/relationships/image" Target="../media/image8.emf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6.xml"/><Relationship Id="rId3" Type="http://schemas.openxmlformats.org/officeDocument/2006/relationships/themeOverride" Target="../theme/themeOverride1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3.xml"/><Relationship Id="rId6" Type="http://schemas.openxmlformats.org/officeDocument/2006/relationships/image" Target="../media/image9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2.png"/><Relationship Id="rId3" Type="http://schemas.openxmlformats.org/officeDocument/2006/relationships/tags" Target="../tags/tag4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2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4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4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503045" y="382905"/>
            <a:ext cx="9388475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Chào mừng thầy cô và các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charset="0"/>
                <a:cs typeface="Times New Roman" panose="02020603050405020304" charset="0"/>
              </a:rPr>
              <a:t>em đến với tiết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397885" y="2578100"/>
            <a:ext cx="49256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2800" b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Tự nhiên xã hội lớp 1</a:t>
            </a:r>
            <a:endParaRPr lang="en-US" sz="2800" b="1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 advClick="0" advTm="0">
        <p:random/>
      </p:transition>
    </mc:Choice>
    <mc:Fallback>
      <p:transition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04110" y="373380"/>
            <a:ext cx="7590155" cy="621347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2390" y="222250"/>
            <a:ext cx="2088515" cy="9232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Kết luận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1524000" y="3243893"/>
            <a:ext cx="9144000" cy="2741910"/>
          </a:xfrm>
          <a:prstGeom prst="rect">
            <a:avLst/>
          </a:prstGeom>
        </p:spPr>
      </p:pic>
      <p:sp>
        <p:nvSpPr>
          <p:cNvPr id="32" name="TextBox 7"/>
          <p:cNvSpPr txBox="1"/>
          <p:nvPr/>
        </p:nvSpPr>
        <p:spPr>
          <a:xfrm>
            <a:off x="4891522" y="1330325"/>
            <a:ext cx="1836174" cy="43502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Dặn dò: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charset="0"/>
              <a:ea typeface="inpin heiti" charset="-122"/>
              <a:cs typeface="Times New Roman" panose="02020603050405020304" charset="0"/>
            </a:endParaRPr>
          </a:p>
        </p:txBody>
      </p:sp>
      <p:sp>
        <p:nvSpPr>
          <p:cNvPr id="30" name="TextBox 68"/>
          <p:cNvSpPr txBox="1"/>
          <p:nvPr/>
        </p:nvSpPr>
        <p:spPr>
          <a:xfrm>
            <a:off x="3719830" y="2418080"/>
            <a:ext cx="5008245" cy="1619885"/>
          </a:xfrm>
          <a:prstGeom prst="rect">
            <a:avLst/>
          </a:prstGeom>
        </p:spPr>
        <p:txBody>
          <a:bodyPr vert="horz" wrap="square" lIns="0" tIns="72000" rIns="0" bIns="0" anchor="t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- Nhận xét tiết học.</a:t>
            </a:r>
            <a:endParaRPr lang="en-US" sz="2400" dirty="0" smtClean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- Chuẩn bị tiết học sau.</a:t>
            </a:r>
            <a:endParaRPr lang="en-US" alt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charset="0"/>
              <a:ea typeface="inpin heiti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713345" y="3689350"/>
            <a:ext cx="3049270" cy="2399030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44223" y="2321496"/>
            <a:ext cx="6257453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 5: Ôn tập chủ đề gia đình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5FA080"/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254508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2428875" y="23622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9525">
                  <a:solidFill>
                    <a:srgbClr val="FF33CC"/>
                  </a:solidFill>
                  <a:round/>
                </a:ln>
                <a:solidFill>
                  <a:srgbClr val="FF33CC"/>
                </a:solidFill>
                <a:latin typeface="Arial" panose="020B0604020202020204"/>
                <a:cs typeface="Arial" panose="020B0604020202020204"/>
              </a:rPr>
              <a:t>Khởi động</a:t>
            </a:r>
            <a:endParaRPr lang="en-US" sz="3600" kern="10" dirty="0">
              <a:ln w="9525">
                <a:solidFill>
                  <a:srgbClr val="FF33CC"/>
                </a:solidFill>
                <a:round/>
              </a:ln>
              <a:solidFill>
                <a:srgbClr val="FF33CC"/>
              </a:solidFill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23570"/>
            <a:ext cx="10972800" cy="794385"/>
          </a:xfrm>
        </p:spPr>
        <p:txBody>
          <a:bodyPr/>
          <a:p>
            <a:r>
              <a:rPr 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+mn-ea"/>
              </a:rPr>
              <a:t>Cả lớp hát bài “Gia đình nhỏ, hạnh phúc to”</a:t>
            </a:r>
            <a:br>
              <a:rPr 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</a:br>
            <a:endParaRPr 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Gia Đình Nhỏ, Hạnh Phúc To - Nhạc Thiếu Nhi Vui Nhộn Hay Nhất">
            <a:hlinkClick r:id="" action="ppaction://media"/>
          </p:cNvPr>
          <p:cNvPicPr>
            <a:picLocks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069465" y="1600200"/>
            <a:ext cx="8052435" cy="4526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0">
              <p:cMediaNode>
                <p:cTn id="9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94205" y="506095"/>
            <a:ext cx="7898130" cy="5523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84605" y="274955"/>
            <a:ext cx="9147810" cy="45339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480820" y="5067935"/>
            <a:ext cx="2416810" cy="10687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Phòng khách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43755" y="5067935"/>
            <a:ext cx="2040890" cy="10687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Phòng ngủ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419340" y="4994910"/>
            <a:ext cx="1979295" cy="11537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Phòng bếp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139045" y="5006975"/>
            <a:ext cx="1894840" cy="11296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400">
                <a:latin typeface="Times New Roman" panose="02020603050405020304" charset="0"/>
                <a:cs typeface="Times New Roman" panose="02020603050405020304" charset="0"/>
              </a:rPr>
              <a:t>Nhà vệ sinh</a:t>
            </a:r>
            <a:endParaRPr lang="en-US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9" name="Straight Arrow Connector 8"/>
          <p:cNvCxnSpPr>
            <a:endCxn id="5" idx="0"/>
          </p:cNvCxnSpPr>
          <p:nvPr/>
        </p:nvCxnSpPr>
        <p:spPr>
          <a:xfrm flipH="1">
            <a:off x="2689225" y="3695700"/>
            <a:ext cx="407035" cy="13722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111750" y="4011295"/>
            <a:ext cx="2696210" cy="99568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494655" y="3877945"/>
            <a:ext cx="1189990" cy="11169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494655" y="3707765"/>
            <a:ext cx="2513965" cy="13601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9568815" y="3829050"/>
            <a:ext cx="1420495" cy="10807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" y="0"/>
            <a:ext cx="121780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08085" cy="137719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794" y="959236"/>
            <a:ext cx="8231941" cy="518880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33" y="4456171"/>
            <a:ext cx="4917451" cy="24018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0" y="-55245"/>
            <a:ext cx="4977765" cy="58235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44" y="4599687"/>
            <a:ext cx="2389637" cy="154838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452943" y="2565567"/>
            <a:ext cx="4133850" cy="1322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Tiết 2 + 3</a:t>
            </a:r>
            <a:endParaRPr lang="en-US" sz="8000" dirty="0">
              <a:solidFill>
                <a:schemeClr val="bg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pull/>
      </p:transition>
    </mc:Choice>
    <mc:Fallback>
      <p:transition spd="slow" advTm="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77925" y="274955"/>
            <a:ext cx="9702165" cy="498157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64385" y="5383530"/>
            <a:ext cx="2719705" cy="109283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Đắp chăn cho mẹ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5135880" y="5116830"/>
            <a:ext cx="2684145" cy="135953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Băng tay cho em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Rectangles 6"/>
          <p:cNvSpPr/>
          <p:nvPr/>
        </p:nvSpPr>
        <p:spPr>
          <a:xfrm>
            <a:off x="8293735" y="5213350"/>
            <a:ext cx="2404110" cy="1214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latin typeface="Times New Roman" panose="02020603050405020304" charset="0"/>
                <a:cs typeface="Times New Roman" panose="02020603050405020304" charset="0"/>
              </a:rPr>
              <a:t>Giúp bố rửa bát</a:t>
            </a:r>
            <a:endParaRPr 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tags/tag1.xml><?xml version="1.0" encoding="utf-8"?>
<p:tagLst xmlns:p="http://schemas.openxmlformats.org/presentationml/2006/main">
  <p:tag name="PA" val="v4.0.0"/>
</p:tagLst>
</file>

<file path=ppt/tags/tag2.xml><?xml version="1.0" encoding="utf-8"?>
<p:tagLst xmlns:p="http://schemas.openxmlformats.org/presentationml/2006/main">
  <p:tag name="PA" val="v4.0.0"/>
</p:tagLst>
</file>

<file path=ppt/tags/tag3.xml><?xml version="1.0" encoding="utf-8"?>
<p:tagLst xmlns:p="http://schemas.openxmlformats.org/presentationml/2006/main">
  <p:tag name="PA" val="v4.0.0"/>
</p:tagLst>
</file>

<file path=ppt/tags/tag4.xml><?xml version="1.0" encoding="utf-8"?>
<p:tagLst xmlns:p="http://schemas.openxmlformats.org/presentationml/2006/main">
  <p:tag name="KSO_WM_MEDIACOVER_FLAG" val="1"/>
  <p:tag name="KSO_WM_UNIT_MEDIACOVER_BTN_STATE" val="1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charset="-122"/>
            <a:ea typeface="Microsoft YaHei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WPS Presentation</Application>
  <PresentationFormat>Widescreen</PresentationFormat>
  <Paragraphs>36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11</vt:i4>
      </vt:variant>
    </vt:vector>
  </HeadingPairs>
  <TitlesOfParts>
    <vt:vector size="30" baseType="lpstr">
      <vt:lpstr>Arial</vt:lpstr>
      <vt:lpstr>SimSun</vt:lpstr>
      <vt:lpstr>Wingdings</vt:lpstr>
      <vt:lpstr>Georgia</vt:lpstr>
      <vt:lpstr>Microsoft YaHei</vt:lpstr>
      <vt:lpstr>inpin heiti</vt:lpstr>
      <vt:lpstr>Times New Roman</vt:lpstr>
      <vt:lpstr>等线</vt:lpstr>
      <vt:lpstr>等线</vt:lpstr>
      <vt:lpstr>汉仪小麦体简</vt:lpstr>
      <vt:lpstr>Arial</vt:lpstr>
      <vt:lpstr>Arial Unicode MS</vt:lpstr>
      <vt:lpstr>Calibri</vt:lpstr>
      <vt:lpstr>Trebuchet MS</vt:lpstr>
      <vt:lpstr>等线 Light</vt:lpstr>
      <vt:lpstr>Slipstream</vt:lpstr>
      <vt:lpstr>Default Design</vt:lpstr>
      <vt:lpstr>第一PPT，www.1ppt.com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Cả lớp hát bài “Gia đình nhỏ, hạnh phúc to”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ngoc</cp:lastModifiedBy>
  <cp:revision>2</cp:revision>
  <dcterms:created xsi:type="dcterms:W3CDTF">2020-09-04T13:15:00Z</dcterms:created>
  <dcterms:modified xsi:type="dcterms:W3CDTF">2020-09-05T06:18:19Z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