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5"/>
  </p:notesMasterIdLst>
  <p:sldIdLst>
    <p:sldId id="257" r:id="rId4"/>
    <p:sldId id="258" r:id="rId6"/>
    <p:sldId id="268" r:id="rId7"/>
    <p:sldId id="259" r:id="rId8"/>
    <p:sldId id="260" r:id="rId9"/>
    <p:sldId id="261" r:id="rId10"/>
    <p:sldId id="269" r:id="rId11"/>
    <p:sldId id="262" r:id="rId12"/>
    <p:sldId id="263" r:id="rId13"/>
    <p:sldId id="270" r:id="rId14"/>
    <p:sldId id="264" r:id="rId15"/>
    <p:sldId id="265" r:id="rId16"/>
    <p:sldId id="266" r:id="rId17"/>
    <p:sldId id="26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tags" Target="../tags/tag3.xml"/><Relationship Id="rId4" Type="http://schemas.openxmlformats.org/officeDocument/2006/relationships/image" Target="../media/image3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4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audio" Target="../media/audio1.wav"/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Chào mừng thầy cô và các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 nhiên xã hội lớp 1</a:t>
            </a:r>
            <a:endParaRPr 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0" advTm="0">
        <p:random/>
      </p:transition>
    </mc:Choice>
    <mc:Fallback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3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38200" y="365125"/>
            <a:ext cx="7950200" cy="125285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538605"/>
            <a:ext cx="5181600" cy="3527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471295"/>
            <a:ext cx="6096635" cy="3756660"/>
          </a:xfrm>
          <a:prstGeom prst="rect">
            <a:avLst/>
          </a:prstGeom>
        </p:spPr>
      </p:pic>
      <p:sp>
        <p:nvSpPr>
          <p:cNvPr id="8" name="Double Wave 7"/>
          <p:cNvSpPr/>
          <p:nvPr/>
        </p:nvSpPr>
        <p:spPr>
          <a:xfrm>
            <a:off x="631190" y="5407660"/>
            <a:ext cx="3909695" cy="83820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Văn nghệ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913120" y="5177155"/>
            <a:ext cx="2793365" cy="10928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Trồng cây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Wave 9"/>
          <p:cNvSpPr/>
          <p:nvPr/>
        </p:nvSpPr>
        <p:spPr>
          <a:xfrm>
            <a:off x="9434830" y="5213350"/>
            <a:ext cx="2465070" cy="11049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Tập thể dục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663700" y="365125"/>
            <a:ext cx="8521065" cy="4493260"/>
          </a:xfrm>
          <a:prstGeom prst="rect">
            <a:avLst/>
          </a:prstGeom>
        </p:spPr>
      </p:pic>
      <p:sp>
        <p:nvSpPr>
          <p:cNvPr id="6" name="Wave 5"/>
          <p:cNvSpPr/>
          <p:nvPr/>
        </p:nvSpPr>
        <p:spPr>
          <a:xfrm>
            <a:off x="4104005" y="5067935"/>
            <a:ext cx="4055745" cy="1153160"/>
          </a:xfrm>
          <a:prstGeom prst="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chào cờ đầu tuần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505585" y="79375"/>
            <a:ext cx="8157210" cy="1611630"/>
          </a:xfrm>
          <a:prstGeom prst="rect">
            <a:avLst/>
          </a:prstGeom>
        </p:spPr>
      </p:pic>
      <p:sp>
        <p:nvSpPr>
          <p:cNvPr id="6" name="Flowchart: Alternate Process 5"/>
          <p:cNvSpPr/>
          <p:nvPr/>
        </p:nvSpPr>
        <p:spPr>
          <a:xfrm>
            <a:off x="314960" y="1813560"/>
            <a:ext cx="2428875" cy="108077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Kết Luận</a:t>
            </a:r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70250" y="2748915"/>
            <a:ext cx="6687185" cy="3771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4"/>
          <p:cNvSpPr/>
          <p:nvPr/>
        </p:nvSpPr>
        <p:spPr bwMode="auto">
          <a:xfrm>
            <a:off x="0" y="5913438"/>
            <a:ext cx="12192000" cy="944562"/>
          </a:xfrm>
          <a:custGeom>
            <a:avLst/>
            <a:gdLst>
              <a:gd name="T0" fmla="*/ 5752 w 5752"/>
              <a:gd name="T1" fmla="*/ 970 h 970"/>
              <a:gd name="T2" fmla="*/ 0 w 5752"/>
              <a:gd name="T3" fmla="*/ 970 h 970"/>
              <a:gd name="T4" fmla="*/ 0 w 5752"/>
              <a:gd name="T5" fmla="*/ 293 h 970"/>
              <a:gd name="T6" fmla="*/ 0 w 5752"/>
              <a:gd name="T7" fmla="*/ 293 h 970"/>
              <a:gd name="T8" fmla="*/ 176 w 5752"/>
              <a:gd name="T9" fmla="*/ 247 h 970"/>
              <a:gd name="T10" fmla="*/ 365 w 5752"/>
              <a:gd name="T11" fmla="*/ 201 h 970"/>
              <a:gd name="T12" fmla="*/ 591 w 5752"/>
              <a:gd name="T13" fmla="*/ 147 h 970"/>
              <a:gd name="T14" fmla="*/ 713 w 5752"/>
              <a:gd name="T15" fmla="*/ 121 h 970"/>
              <a:gd name="T16" fmla="*/ 837 w 5752"/>
              <a:gd name="T17" fmla="*/ 93 h 970"/>
              <a:gd name="T18" fmla="*/ 961 w 5752"/>
              <a:gd name="T19" fmla="*/ 69 h 970"/>
              <a:gd name="T20" fmla="*/ 1078 w 5752"/>
              <a:gd name="T21" fmla="*/ 47 h 970"/>
              <a:gd name="T22" fmla="*/ 1192 w 5752"/>
              <a:gd name="T23" fmla="*/ 27 h 970"/>
              <a:gd name="T24" fmla="*/ 1296 w 5752"/>
              <a:gd name="T25" fmla="*/ 13 h 970"/>
              <a:gd name="T26" fmla="*/ 1390 w 5752"/>
              <a:gd name="T27" fmla="*/ 3 h 970"/>
              <a:gd name="T28" fmla="*/ 1430 w 5752"/>
              <a:gd name="T29" fmla="*/ 0 h 970"/>
              <a:gd name="T30" fmla="*/ 1468 w 5752"/>
              <a:gd name="T31" fmla="*/ 0 h 970"/>
              <a:gd name="T32" fmla="*/ 1468 w 5752"/>
              <a:gd name="T33" fmla="*/ 0 h 970"/>
              <a:gd name="T34" fmla="*/ 1538 w 5752"/>
              <a:gd name="T35" fmla="*/ 0 h 970"/>
              <a:gd name="T36" fmla="*/ 1612 w 5752"/>
              <a:gd name="T37" fmla="*/ 3 h 970"/>
              <a:gd name="T38" fmla="*/ 1686 w 5752"/>
              <a:gd name="T39" fmla="*/ 11 h 970"/>
              <a:gd name="T40" fmla="*/ 1764 w 5752"/>
              <a:gd name="T41" fmla="*/ 21 h 970"/>
              <a:gd name="T42" fmla="*/ 1845 w 5752"/>
              <a:gd name="T43" fmla="*/ 35 h 970"/>
              <a:gd name="T44" fmla="*/ 1927 w 5752"/>
              <a:gd name="T45" fmla="*/ 49 h 970"/>
              <a:gd name="T46" fmla="*/ 2011 w 5752"/>
              <a:gd name="T47" fmla="*/ 67 h 970"/>
              <a:gd name="T48" fmla="*/ 2097 w 5752"/>
              <a:gd name="T49" fmla="*/ 87 h 970"/>
              <a:gd name="T50" fmla="*/ 2185 w 5752"/>
              <a:gd name="T51" fmla="*/ 109 h 970"/>
              <a:gd name="T52" fmla="*/ 2275 w 5752"/>
              <a:gd name="T53" fmla="*/ 133 h 970"/>
              <a:gd name="T54" fmla="*/ 2457 w 5752"/>
              <a:gd name="T55" fmla="*/ 185 h 970"/>
              <a:gd name="T56" fmla="*/ 2640 w 5752"/>
              <a:gd name="T57" fmla="*/ 241 h 970"/>
              <a:gd name="T58" fmla="*/ 2826 w 5752"/>
              <a:gd name="T59" fmla="*/ 301 h 970"/>
              <a:gd name="T60" fmla="*/ 3196 w 5752"/>
              <a:gd name="T61" fmla="*/ 421 h 970"/>
              <a:gd name="T62" fmla="*/ 3377 w 5752"/>
              <a:gd name="T63" fmla="*/ 479 h 970"/>
              <a:gd name="T64" fmla="*/ 3553 w 5752"/>
              <a:gd name="T65" fmla="*/ 533 h 970"/>
              <a:gd name="T66" fmla="*/ 3723 w 5752"/>
              <a:gd name="T67" fmla="*/ 583 h 970"/>
              <a:gd name="T68" fmla="*/ 3805 w 5752"/>
              <a:gd name="T69" fmla="*/ 605 h 970"/>
              <a:gd name="T70" fmla="*/ 3885 w 5752"/>
              <a:gd name="T71" fmla="*/ 625 h 970"/>
              <a:gd name="T72" fmla="*/ 3960 w 5752"/>
              <a:gd name="T73" fmla="*/ 643 h 970"/>
              <a:gd name="T74" fmla="*/ 4036 w 5752"/>
              <a:gd name="T75" fmla="*/ 658 h 970"/>
              <a:gd name="T76" fmla="*/ 4108 w 5752"/>
              <a:gd name="T77" fmla="*/ 670 h 970"/>
              <a:gd name="T78" fmla="*/ 4176 w 5752"/>
              <a:gd name="T79" fmla="*/ 682 h 970"/>
              <a:gd name="T80" fmla="*/ 4176 w 5752"/>
              <a:gd name="T81" fmla="*/ 682 h 970"/>
              <a:gd name="T82" fmla="*/ 4252 w 5752"/>
              <a:gd name="T83" fmla="*/ 688 h 970"/>
              <a:gd name="T84" fmla="*/ 4346 w 5752"/>
              <a:gd name="T85" fmla="*/ 694 h 970"/>
              <a:gd name="T86" fmla="*/ 4454 w 5752"/>
              <a:gd name="T87" fmla="*/ 696 h 970"/>
              <a:gd name="T88" fmla="*/ 4572 w 5752"/>
              <a:gd name="T89" fmla="*/ 698 h 970"/>
              <a:gd name="T90" fmla="*/ 4699 w 5752"/>
              <a:gd name="T91" fmla="*/ 698 h 970"/>
              <a:gd name="T92" fmla="*/ 4831 w 5752"/>
              <a:gd name="T93" fmla="*/ 696 h 970"/>
              <a:gd name="T94" fmla="*/ 5097 w 5752"/>
              <a:gd name="T95" fmla="*/ 690 h 970"/>
              <a:gd name="T96" fmla="*/ 5347 w 5752"/>
              <a:gd name="T97" fmla="*/ 682 h 970"/>
              <a:gd name="T98" fmla="*/ 5556 w 5752"/>
              <a:gd name="T99" fmla="*/ 674 h 970"/>
              <a:gd name="T100" fmla="*/ 5752 w 5752"/>
              <a:gd name="T101" fmla="*/ 664 h 970"/>
              <a:gd name="T102" fmla="*/ 5752 w 5752"/>
              <a:gd name="T103" fmla="*/ 970 h 97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rotWithShape="1">
            <a:gsLst>
              <a:gs pos="0">
                <a:srgbClr val="5C7802"/>
              </a:gs>
              <a:gs pos="50000">
                <a:srgbClr val="87AE08"/>
              </a:gs>
              <a:gs pos="100000">
                <a:srgbClr val="A2D00C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4246" y="-61358"/>
            <a:ext cx="2012512" cy="1295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/>
          <a:srcRect l="66309" t="17606" r="1991"/>
          <a:stretch>
            <a:fillRect/>
          </a:stretch>
        </p:blipFill>
        <p:spPr>
          <a:xfrm>
            <a:off x="8248650" y="0"/>
            <a:ext cx="3943350" cy="42704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17" y="409003"/>
            <a:ext cx="6937828" cy="2124302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936535" y="2741536"/>
            <a:ext cx="8318930" cy="2056864"/>
            <a:chOff x="1936535" y="3935752"/>
            <a:chExt cx="8318930" cy="2056864"/>
          </a:xfrm>
        </p:grpSpPr>
        <p:sp>
          <p:nvSpPr>
            <p:cNvPr id="21" name="任意多边形 3"/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22" name="任意多边形 4"/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4497493" y="1704404"/>
            <a:ext cx="2933457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</a:rPr>
              <a:t>Củng cố</a:t>
            </a:r>
            <a:endParaRPr lang="en-US" sz="2800" dirty="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927" y="4153063"/>
            <a:ext cx="8092359" cy="2697906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8965" y="3905778"/>
            <a:ext cx="2201380" cy="2938159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073400" y="3094355"/>
            <a:ext cx="51854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Nhận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xét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tiết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học</a:t>
            </a:r>
            <a:endParaRPr lang="en-US" altLang="en-US" sz="2800" b="1" dirty="0" err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Chuẩn bị bài sau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44223" y="2321496"/>
            <a:ext cx="6257453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7: Cùng khám phá trường học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5FA080"/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Capture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95375" y="365125"/>
            <a:ext cx="8966835" cy="9105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870" y="1691005"/>
            <a:ext cx="8926195" cy="290004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538605" y="4751070"/>
            <a:ext cx="2103755" cy="7696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Phòng học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7-Point Star 8"/>
          <p:cNvSpPr/>
          <p:nvPr/>
        </p:nvSpPr>
        <p:spPr>
          <a:xfrm>
            <a:off x="3979545" y="4474210"/>
            <a:ext cx="1959610" cy="1130300"/>
          </a:xfrm>
          <a:prstGeom prst="star7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Thư viện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Double Wave 9"/>
          <p:cNvSpPr/>
          <p:nvPr/>
        </p:nvSpPr>
        <p:spPr>
          <a:xfrm>
            <a:off x="6287770" y="4618990"/>
            <a:ext cx="1851660" cy="1045845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Phòng y tế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573135" y="4643120"/>
            <a:ext cx="2151380" cy="11061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Phòng vi tính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bldLvl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80185" y="763270"/>
            <a:ext cx="8810625" cy="322834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272030" y="4294505"/>
            <a:ext cx="2103755" cy="7696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Phòng truyền thống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7-Point Star 8"/>
          <p:cNvSpPr/>
          <p:nvPr/>
        </p:nvSpPr>
        <p:spPr>
          <a:xfrm>
            <a:off x="5116195" y="3991610"/>
            <a:ext cx="1959610" cy="1130300"/>
          </a:xfrm>
          <a:prstGeom prst="star7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Nhà bếp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Double Wave 9"/>
          <p:cNvSpPr/>
          <p:nvPr/>
        </p:nvSpPr>
        <p:spPr>
          <a:xfrm>
            <a:off x="7947025" y="4076065"/>
            <a:ext cx="1851660" cy="1045845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Nhà vệ sinh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065" y="5559425"/>
            <a:ext cx="8191500" cy="933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663190" y="997585"/>
            <a:ext cx="6852920" cy="568452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799205" y="3259455"/>
            <a:ext cx="2633345" cy="5899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Cô giáo dạy học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-635"/>
            <a:ext cx="6109335" cy="998855"/>
          </a:xfrm>
          <a:prstGeom prst="rect">
            <a:avLst/>
          </a:prstGeom>
        </p:spPr>
      </p:pic>
      <p:sp>
        <p:nvSpPr>
          <p:cNvPr id="8" name="Double Wave 7"/>
          <p:cNvSpPr/>
          <p:nvPr/>
        </p:nvSpPr>
        <p:spPr>
          <a:xfrm>
            <a:off x="7045325" y="3283585"/>
            <a:ext cx="2248535" cy="636905"/>
          </a:xfrm>
          <a:prstGeom prst="doubleWav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Nhân viên y tế đo chiều cao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3799840" y="5737225"/>
            <a:ext cx="2392045" cy="9251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Cô thư viện cho mượn sách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727710" y="365125"/>
            <a:ext cx="6991985" cy="945515"/>
          </a:xfrm>
          <a:prstGeom prst="rect">
            <a:avLst/>
          </a:prstGeom>
        </p:spPr>
      </p:pic>
      <p:pic>
        <p:nvPicPr>
          <p:cNvPr id="7" name="Content Placeholder 6" descr="jqy1566525206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286635" y="1691005"/>
            <a:ext cx="6893560" cy="4629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38200" y="182880"/>
            <a:ext cx="8472170" cy="115633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07590" y="1339215"/>
            <a:ext cx="6629400" cy="5273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2543176"/>
            <a:ext cx="1584959" cy="1485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</Words>
  <Application>WPS Presentation</Application>
  <PresentationFormat>Widescreen</PresentationFormat>
  <Paragraphs>49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等线</vt:lpstr>
      <vt:lpstr>等线</vt:lpstr>
      <vt:lpstr>汉仪小麦体简</vt:lpstr>
      <vt:lpstr>Microsoft YaHei</vt:lpstr>
      <vt:lpstr>Arial Unicode MS</vt:lpstr>
      <vt:lpstr>Calibri</vt:lpstr>
      <vt:lpstr>等线 Light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ngoc</cp:lastModifiedBy>
  <cp:revision>2</cp:revision>
  <dcterms:created xsi:type="dcterms:W3CDTF">2020-09-03T12:12:00Z</dcterms:created>
  <dcterms:modified xsi:type="dcterms:W3CDTF">2020-09-05T06:21:04Z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