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  <p:sldMasterId id="2147483677" r:id="rId3"/>
  </p:sldMasterIdLst>
  <p:notesMasterIdLst>
    <p:notesMasterId r:id="rId17"/>
  </p:notesMasterIdLst>
  <p:sldIdLst>
    <p:sldId id="257" r:id="rId4"/>
    <p:sldId id="258" r:id="rId5"/>
    <p:sldId id="267" r:id="rId6"/>
    <p:sldId id="259" r:id="rId7"/>
    <p:sldId id="260" r:id="rId8"/>
    <p:sldId id="261" r:id="rId9"/>
    <p:sldId id="268" r:id="rId10"/>
    <p:sldId id="262" r:id="rId11"/>
    <p:sldId id="269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  <a:t>2023/11/3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3.xml"/><Relationship Id="rId7" Type="http://schemas.openxmlformats.org/officeDocument/2006/relationships/image" Target="../media/image3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emf"/><Relationship Id="rId5" Type="http://schemas.openxmlformats.org/officeDocument/2006/relationships/image" Target="../media/image32.png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1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random/>
      </p:transition>
    </mc:Choice>
    <mc:Fallback xmlns=""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2120" y="364490"/>
            <a:ext cx="8837295" cy="105346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870710" y="1417955"/>
            <a:ext cx="7707630" cy="49618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290" y="1790066"/>
            <a:ext cx="1584959" cy="14858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10" y="4157346"/>
            <a:ext cx="1584959" cy="14858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583" y="2244332"/>
            <a:ext cx="1334527" cy="13345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583" y="4503662"/>
            <a:ext cx="1334527" cy="13345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0320" y="401955"/>
            <a:ext cx="8617585" cy="5935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39265" y="1417955"/>
            <a:ext cx="8422640" cy="5021580"/>
          </a:xfrm>
          <a:prstGeom prst="rect">
            <a:avLst/>
          </a:prstGeom>
        </p:spPr>
      </p:pic>
      <p:sp>
        <p:nvSpPr>
          <p:cNvPr id="7" name="Flowchart: Alternate Process 6"/>
          <p:cNvSpPr/>
          <p:nvPr/>
        </p:nvSpPr>
        <p:spPr>
          <a:xfrm>
            <a:off x="314960" y="274955"/>
            <a:ext cx="2428875" cy="108077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4"/>
          <p:cNvSpPr/>
          <p:nvPr/>
        </p:nvSpPr>
        <p:spPr bwMode="auto">
          <a:xfrm>
            <a:off x="0" y="5913438"/>
            <a:ext cx="12192000" cy="944562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4246" y="-61358"/>
            <a:ext cx="2012512" cy="1295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/>
          <a:srcRect l="66309" t="17606" r="1991"/>
          <a:stretch>
            <a:fillRect/>
          </a:stretch>
        </p:blipFill>
        <p:spPr>
          <a:xfrm>
            <a:off x="8248650" y="0"/>
            <a:ext cx="3943350" cy="42704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7" y="409003"/>
            <a:ext cx="6937828" cy="212430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36535" y="2741536"/>
            <a:ext cx="8318930" cy="2056864"/>
            <a:chOff x="1936535" y="3935752"/>
            <a:chExt cx="8318930" cy="2056864"/>
          </a:xfrm>
        </p:grpSpPr>
        <p:sp>
          <p:nvSpPr>
            <p:cNvPr id="21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22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497493" y="1704404"/>
            <a:ext cx="2933457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Củng cố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1927" y="4153063"/>
            <a:ext cx="8092359" cy="26979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8965" y="3905778"/>
            <a:ext cx="2201380" cy="2938159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073400" y="3094355"/>
            <a:ext cx="5185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Nhận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xét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tiết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</a:p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bài sau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8: Cùng vui ở trường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765" y="118110"/>
            <a:ext cx="10158095" cy="6343015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1189990" y="2514600"/>
            <a:ext cx="1334135" cy="7454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An toàn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5862320" y="657225"/>
            <a:ext cx="1334135" cy="7454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An toàn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7701915" y="1944370"/>
            <a:ext cx="1334135" cy="7454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An toàn</a:t>
            </a:r>
          </a:p>
        </p:txBody>
      </p:sp>
      <p:sp>
        <p:nvSpPr>
          <p:cNvPr id="7" name="7-Point Star 6"/>
          <p:cNvSpPr/>
          <p:nvPr/>
        </p:nvSpPr>
        <p:spPr>
          <a:xfrm>
            <a:off x="6142990" y="4145280"/>
            <a:ext cx="1691005" cy="1273175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Không an toàn</a:t>
            </a:r>
          </a:p>
        </p:txBody>
      </p:sp>
      <p:sp>
        <p:nvSpPr>
          <p:cNvPr id="8" name="7-Point Star 7"/>
          <p:cNvSpPr/>
          <p:nvPr/>
        </p:nvSpPr>
        <p:spPr>
          <a:xfrm>
            <a:off x="9484360" y="3082290"/>
            <a:ext cx="1714500" cy="1273175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Không an toàn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15" y="815975"/>
            <a:ext cx="10525760" cy="4889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552450" y="146050"/>
            <a:ext cx="7442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Em sẽ làm gì sau khi gặp các tình huống sau</a:t>
            </a:r>
          </a:p>
        </p:txBody>
      </p:sp>
      <p:pic>
        <p:nvPicPr>
          <p:cNvPr id="10" name="Content Placeholder 9" descr="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8610" y="1214120"/>
            <a:ext cx="3669030" cy="4612640"/>
          </a:xfrm>
          <a:prstGeom prst="rect">
            <a:avLst/>
          </a:prstGeom>
        </p:spPr>
      </p:pic>
      <p:pic>
        <p:nvPicPr>
          <p:cNvPr id="12" name="Content Placeholder 11" descr="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66285" y="1213485"/>
            <a:ext cx="3676015" cy="4613275"/>
          </a:xfrm>
          <a:prstGeom prst="rect">
            <a:avLst/>
          </a:prstGeom>
        </p:spPr>
      </p:pic>
      <p:pic>
        <p:nvPicPr>
          <p:cNvPr id="14" name="Picture 13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6960" y="1212850"/>
            <a:ext cx="3310890" cy="461391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2981325" y="6025515"/>
            <a:ext cx="6480810" cy="7334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Khuyên các bạn không nên làm vậy vì rất nguy hiểm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pull/>
      </p:transition>
    </mc:Choice>
    <mc:Fallback xmlns=""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6395" y="0"/>
            <a:ext cx="7731760" cy="956310"/>
          </a:xfrm>
          <a:prstGeom prst="rect">
            <a:avLst/>
          </a:prstGeom>
        </p:spPr>
      </p:pic>
      <p:pic>
        <p:nvPicPr>
          <p:cNvPr id="6" name="Content Placeholder 5" descr="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8185" y="1231265"/>
            <a:ext cx="4510405" cy="4526280"/>
          </a:xfrm>
          <a:prstGeom prst="rect">
            <a:avLst/>
          </a:prstGeom>
        </p:spPr>
      </p:pic>
      <p:pic>
        <p:nvPicPr>
          <p:cNvPr id="7" name="Picture 6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1615" y="1231900"/>
            <a:ext cx="4454525" cy="4525645"/>
          </a:xfrm>
          <a:prstGeom prst="rect">
            <a:avLst/>
          </a:prstGeom>
        </p:spPr>
      </p:pic>
      <p:sp>
        <p:nvSpPr>
          <p:cNvPr id="8" name="Wave 7"/>
          <p:cNvSpPr/>
          <p:nvPr/>
        </p:nvSpPr>
        <p:spPr>
          <a:xfrm>
            <a:off x="2731770" y="5869305"/>
            <a:ext cx="6837045" cy="837565"/>
          </a:xfrm>
          <a:prstGeom prst="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Lau dọn vệ sinh giúp trường lớp sạch đẹp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9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89</Words>
  <Application>Microsoft Office PowerPoint</Application>
  <PresentationFormat>Widescreen</PresentationFormat>
  <Paragraphs>23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微软雅黑</vt:lpstr>
      <vt:lpstr>微软雅黑</vt:lpstr>
      <vt:lpstr>宋体</vt:lpstr>
      <vt:lpstr>Arial</vt:lpstr>
      <vt:lpstr>Calibri</vt:lpstr>
      <vt:lpstr>等线</vt:lpstr>
      <vt:lpstr>等线 Light</vt:lpstr>
      <vt:lpstr>Times New Roman</vt:lpstr>
      <vt:lpstr>Default Design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Laptop Dell</cp:lastModifiedBy>
  <cp:revision>3</cp:revision>
  <dcterms:created xsi:type="dcterms:W3CDTF">2020-09-03T12:28:00Z</dcterms:created>
  <dcterms:modified xsi:type="dcterms:W3CDTF">2023-11-03T03:53:41Z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