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8"/>
  </p:notesMasterIdLst>
  <p:sldIdLst>
    <p:sldId id="257" r:id="rId2"/>
    <p:sldId id="259" r:id="rId3"/>
    <p:sldId id="370" r:id="rId4"/>
    <p:sldId id="374" r:id="rId5"/>
    <p:sldId id="375" r:id="rId6"/>
    <p:sldId id="376" r:id="rId7"/>
    <p:sldId id="263" r:id="rId8"/>
    <p:sldId id="371" r:id="rId9"/>
    <p:sldId id="378" r:id="rId10"/>
    <p:sldId id="377" r:id="rId11"/>
    <p:sldId id="379" r:id="rId12"/>
    <p:sldId id="269" r:id="rId13"/>
    <p:sldId id="372" r:id="rId14"/>
    <p:sldId id="381" r:id="rId15"/>
    <p:sldId id="380" r:id="rId16"/>
    <p:sldId id="280" r:id="rId17"/>
  </p:sldIdLst>
  <p:sldSz cx="12192000" cy="6858000"/>
  <p:notesSz cx="6858000" cy="9144000"/>
  <p:embeddedFontLst>
    <p:embeddedFont>
      <p:font typeface="#9Slide03 BoosterNextFYBlack" panose="02000A03000000020004" pitchFamily="2" charset="77"/>
      <p:regular r:id="rId19"/>
    </p:embeddedFont>
    <p:embeddedFont>
      <p:font typeface="#9Slide04 Chonburi" pitchFamily="2" charset="-34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Nunito" pitchFamily="2" charset="77"/>
      <p:regular r:id="rId25"/>
      <p:bold r:id="rId26"/>
      <p:italic r:id="rId27"/>
      <p:boldItalic r:id="rId28"/>
    </p:embeddedFont>
    <p:embeddedFont>
      <p:font typeface="Roboto Slab Light" panose="020F0302020204030204" pitchFamily="34" charset="0"/>
      <p:regular r:id="rId29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4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8A74C-7A02-4884-9E92-6DD49025FB2A}" type="datetimeFigureOut">
              <a:rPr lang="vi-VN" smtClean="0"/>
              <a:t>15/03/2023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2FEDC-8237-4FAF-B2F9-7FEC38E3D72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304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cb044da2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cb044da2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1149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gbcae92054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9" name="Google Shape;1349;gbcae92054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2594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gde7f478a54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5" name="Google Shape;1525;gde7f478a54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9487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gde7f478a54_0_10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0" name="Google Shape;1970;gde7f478a54_0_10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8511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" name="Google Shape;2652;gde7f478a54_0_20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3" name="Google Shape;2653;gde7f478a54_0_20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3850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628205" y="4423297"/>
            <a:ext cx="4367971" cy="1951952"/>
          </a:xfrm>
          <a:custGeom>
            <a:avLst/>
            <a:gdLst/>
            <a:ahLst/>
            <a:cxnLst/>
            <a:rect l="l" t="t" r="r" b="b"/>
            <a:pathLst>
              <a:path w="48116" h="21502" extrusionOk="0">
                <a:moveTo>
                  <a:pt x="23815" y="7225"/>
                </a:moveTo>
                <a:lnTo>
                  <a:pt x="23815" y="7225"/>
                </a:lnTo>
                <a:cubicBezTo>
                  <a:pt x="26522" y="7268"/>
                  <a:pt x="29229" y="7860"/>
                  <a:pt x="31703" y="8981"/>
                </a:cubicBezTo>
                <a:cubicBezTo>
                  <a:pt x="29208" y="7902"/>
                  <a:pt x="26522" y="7310"/>
                  <a:pt x="23815" y="7225"/>
                </a:cubicBezTo>
                <a:close/>
                <a:moveTo>
                  <a:pt x="24503" y="0"/>
                </a:moveTo>
                <a:cubicBezTo>
                  <a:pt x="23995" y="0"/>
                  <a:pt x="23477" y="12"/>
                  <a:pt x="22948" y="35"/>
                </a:cubicBezTo>
                <a:cubicBezTo>
                  <a:pt x="12711" y="479"/>
                  <a:pt x="6599" y="5935"/>
                  <a:pt x="3279" y="10419"/>
                </a:cubicBezTo>
                <a:cubicBezTo>
                  <a:pt x="1988" y="12153"/>
                  <a:pt x="889" y="14036"/>
                  <a:pt x="0" y="16024"/>
                </a:cubicBezTo>
                <a:lnTo>
                  <a:pt x="762" y="16489"/>
                </a:lnTo>
                <a:cubicBezTo>
                  <a:pt x="1121" y="16722"/>
                  <a:pt x="1460" y="16933"/>
                  <a:pt x="1819" y="17166"/>
                </a:cubicBezTo>
                <a:lnTo>
                  <a:pt x="1967" y="17271"/>
                </a:lnTo>
                <a:lnTo>
                  <a:pt x="2454" y="17589"/>
                </a:lnTo>
                <a:cubicBezTo>
                  <a:pt x="2961" y="17948"/>
                  <a:pt x="3469" y="18308"/>
                  <a:pt x="3955" y="18667"/>
                </a:cubicBezTo>
                <a:cubicBezTo>
                  <a:pt x="4611" y="19154"/>
                  <a:pt x="5245" y="19640"/>
                  <a:pt x="5880" y="20127"/>
                </a:cubicBezTo>
                <a:lnTo>
                  <a:pt x="5943" y="20169"/>
                </a:lnTo>
                <a:cubicBezTo>
                  <a:pt x="6493" y="20613"/>
                  <a:pt x="7064" y="21057"/>
                  <a:pt x="7635" y="21501"/>
                </a:cubicBezTo>
                <a:cubicBezTo>
                  <a:pt x="8122" y="20211"/>
                  <a:pt x="8735" y="18963"/>
                  <a:pt x="9454" y="17779"/>
                </a:cubicBezTo>
                <a:cubicBezTo>
                  <a:pt x="12612" y="12631"/>
                  <a:pt x="17183" y="10010"/>
                  <a:pt x="23049" y="10010"/>
                </a:cubicBezTo>
                <a:cubicBezTo>
                  <a:pt x="23232" y="10010"/>
                  <a:pt x="23417" y="10012"/>
                  <a:pt x="23603" y="10017"/>
                </a:cubicBezTo>
                <a:cubicBezTo>
                  <a:pt x="32274" y="10250"/>
                  <a:pt x="37245" y="14987"/>
                  <a:pt x="40776" y="20465"/>
                </a:cubicBezTo>
                <a:cubicBezTo>
                  <a:pt x="41242" y="20211"/>
                  <a:pt x="41707" y="19915"/>
                  <a:pt x="42151" y="19640"/>
                </a:cubicBezTo>
                <a:lnTo>
                  <a:pt x="42257" y="19577"/>
                </a:lnTo>
                <a:lnTo>
                  <a:pt x="42278" y="19556"/>
                </a:lnTo>
                <a:cubicBezTo>
                  <a:pt x="42468" y="19429"/>
                  <a:pt x="42638" y="19323"/>
                  <a:pt x="42807" y="19217"/>
                </a:cubicBezTo>
                <a:cubicBezTo>
                  <a:pt x="43209" y="18963"/>
                  <a:pt x="43589" y="18688"/>
                  <a:pt x="43991" y="18435"/>
                </a:cubicBezTo>
                <a:lnTo>
                  <a:pt x="44330" y="18202"/>
                </a:lnTo>
                <a:cubicBezTo>
                  <a:pt x="44964" y="17779"/>
                  <a:pt x="45599" y="17356"/>
                  <a:pt x="46233" y="16933"/>
                </a:cubicBezTo>
                <a:cubicBezTo>
                  <a:pt x="46445" y="16785"/>
                  <a:pt x="46677" y="16658"/>
                  <a:pt x="46910" y="16510"/>
                </a:cubicBezTo>
                <a:cubicBezTo>
                  <a:pt x="47291" y="16235"/>
                  <a:pt x="47692" y="16002"/>
                  <a:pt x="48115" y="15791"/>
                </a:cubicBezTo>
                <a:cubicBezTo>
                  <a:pt x="44178" y="8466"/>
                  <a:pt x="38370" y="0"/>
                  <a:pt x="24503" y="0"/>
                </a:cubicBezTo>
                <a:close/>
              </a:path>
            </a:pathLst>
          </a:custGeom>
          <a:solidFill>
            <a:srgbClr val="F3D557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4587901" y="4390617"/>
            <a:ext cx="4450489" cy="2034561"/>
          </a:xfrm>
          <a:custGeom>
            <a:avLst/>
            <a:gdLst/>
            <a:ahLst/>
            <a:cxnLst/>
            <a:rect l="l" t="t" r="r" b="b"/>
            <a:pathLst>
              <a:path w="49025" h="22412" extrusionOk="0">
                <a:moveTo>
                  <a:pt x="24259" y="7247"/>
                </a:moveTo>
                <a:lnTo>
                  <a:pt x="24237" y="7924"/>
                </a:lnTo>
                <a:cubicBezTo>
                  <a:pt x="26902" y="8030"/>
                  <a:pt x="29546" y="8622"/>
                  <a:pt x="32020" y="9658"/>
                </a:cubicBezTo>
                <a:lnTo>
                  <a:pt x="32295" y="9024"/>
                </a:lnTo>
                <a:cubicBezTo>
                  <a:pt x="29757" y="7903"/>
                  <a:pt x="27029" y="7289"/>
                  <a:pt x="24259" y="7247"/>
                </a:cubicBezTo>
                <a:close/>
                <a:moveTo>
                  <a:pt x="24961" y="698"/>
                </a:moveTo>
                <a:cubicBezTo>
                  <a:pt x="37841" y="698"/>
                  <a:pt x="43720" y="7989"/>
                  <a:pt x="48073" y="16024"/>
                </a:cubicBezTo>
                <a:cubicBezTo>
                  <a:pt x="47756" y="16193"/>
                  <a:pt x="47438" y="16384"/>
                  <a:pt x="47142" y="16574"/>
                </a:cubicBezTo>
                <a:cubicBezTo>
                  <a:pt x="46910" y="16701"/>
                  <a:pt x="46698" y="16849"/>
                  <a:pt x="46466" y="16997"/>
                </a:cubicBezTo>
                <a:lnTo>
                  <a:pt x="46191" y="17187"/>
                </a:lnTo>
                <a:cubicBezTo>
                  <a:pt x="45662" y="17526"/>
                  <a:pt x="45112" y="17906"/>
                  <a:pt x="44562" y="18266"/>
                </a:cubicBezTo>
                <a:lnTo>
                  <a:pt x="44541" y="18287"/>
                </a:lnTo>
                <a:lnTo>
                  <a:pt x="44203" y="18499"/>
                </a:lnTo>
                <a:cubicBezTo>
                  <a:pt x="43843" y="18752"/>
                  <a:pt x="43462" y="19006"/>
                  <a:pt x="43060" y="19281"/>
                </a:cubicBezTo>
                <a:lnTo>
                  <a:pt x="43018" y="19302"/>
                </a:lnTo>
                <a:lnTo>
                  <a:pt x="42532" y="19619"/>
                </a:lnTo>
                <a:lnTo>
                  <a:pt x="42384" y="19704"/>
                </a:lnTo>
                <a:cubicBezTo>
                  <a:pt x="42066" y="19916"/>
                  <a:pt x="41707" y="20148"/>
                  <a:pt x="41326" y="20360"/>
                </a:cubicBezTo>
                <a:cubicBezTo>
                  <a:pt x="38450" y="15961"/>
                  <a:pt x="33522" y="10271"/>
                  <a:pt x="24047" y="10039"/>
                </a:cubicBezTo>
                <a:cubicBezTo>
                  <a:pt x="23860" y="10034"/>
                  <a:pt x="23673" y="10031"/>
                  <a:pt x="23488" y="10031"/>
                </a:cubicBezTo>
                <a:cubicBezTo>
                  <a:pt x="17478" y="10031"/>
                  <a:pt x="12823" y="12697"/>
                  <a:pt x="9602" y="17970"/>
                </a:cubicBezTo>
                <a:cubicBezTo>
                  <a:pt x="8946" y="19027"/>
                  <a:pt x="8375" y="20148"/>
                  <a:pt x="7910" y="21290"/>
                </a:cubicBezTo>
                <a:cubicBezTo>
                  <a:pt x="7466" y="20952"/>
                  <a:pt x="7022" y="20613"/>
                  <a:pt x="6599" y="20254"/>
                </a:cubicBezTo>
                <a:lnTo>
                  <a:pt x="6535" y="20212"/>
                </a:lnTo>
                <a:cubicBezTo>
                  <a:pt x="5880" y="19704"/>
                  <a:pt x="5224" y="19218"/>
                  <a:pt x="4611" y="18752"/>
                </a:cubicBezTo>
                <a:cubicBezTo>
                  <a:pt x="4061" y="18350"/>
                  <a:pt x="3553" y="17991"/>
                  <a:pt x="3088" y="17674"/>
                </a:cubicBezTo>
                <a:cubicBezTo>
                  <a:pt x="2961" y="17589"/>
                  <a:pt x="2834" y="17505"/>
                  <a:pt x="2729" y="17420"/>
                </a:cubicBezTo>
                <a:lnTo>
                  <a:pt x="2454" y="17251"/>
                </a:lnTo>
                <a:cubicBezTo>
                  <a:pt x="2031" y="16955"/>
                  <a:pt x="1713" y="16743"/>
                  <a:pt x="1396" y="16553"/>
                </a:cubicBezTo>
                <a:lnTo>
                  <a:pt x="889" y="16257"/>
                </a:lnTo>
                <a:cubicBezTo>
                  <a:pt x="1734" y="14396"/>
                  <a:pt x="2771" y="12640"/>
                  <a:pt x="3997" y="10991"/>
                </a:cubicBezTo>
                <a:cubicBezTo>
                  <a:pt x="7276" y="6549"/>
                  <a:pt x="13303" y="1177"/>
                  <a:pt x="23392" y="733"/>
                </a:cubicBezTo>
                <a:cubicBezTo>
                  <a:pt x="23926" y="710"/>
                  <a:pt x="24449" y="698"/>
                  <a:pt x="24961" y="698"/>
                </a:cubicBezTo>
                <a:close/>
                <a:moveTo>
                  <a:pt x="24959" y="0"/>
                </a:moveTo>
                <a:cubicBezTo>
                  <a:pt x="24438" y="0"/>
                  <a:pt x="23908" y="12"/>
                  <a:pt x="23370" y="35"/>
                </a:cubicBezTo>
                <a:cubicBezTo>
                  <a:pt x="13007" y="479"/>
                  <a:pt x="6810" y="5999"/>
                  <a:pt x="3448" y="10546"/>
                </a:cubicBezTo>
                <a:cubicBezTo>
                  <a:pt x="2136" y="12323"/>
                  <a:pt x="1015" y="14226"/>
                  <a:pt x="127" y="16214"/>
                </a:cubicBezTo>
                <a:lnTo>
                  <a:pt x="0" y="16511"/>
                </a:lnTo>
                <a:lnTo>
                  <a:pt x="423" y="16764"/>
                </a:lnTo>
                <a:lnTo>
                  <a:pt x="1015" y="17145"/>
                </a:lnTo>
                <a:cubicBezTo>
                  <a:pt x="1333" y="17335"/>
                  <a:pt x="1650" y="17526"/>
                  <a:pt x="2052" y="17822"/>
                </a:cubicBezTo>
                <a:lnTo>
                  <a:pt x="2327" y="17991"/>
                </a:lnTo>
                <a:cubicBezTo>
                  <a:pt x="2432" y="18076"/>
                  <a:pt x="2559" y="18160"/>
                  <a:pt x="2686" y="18224"/>
                </a:cubicBezTo>
                <a:cubicBezTo>
                  <a:pt x="3152" y="18562"/>
                  <a:pt x="3659" y="18922"/>
                  <a:pt x="4188" y="19302"/>
                </a:cubicBezTo>
                <a:cubicBezTo>
                  <a:pt x="4801" y="19767"/>
                  <a:pt x="5457" y="20254"/>
                  <a:pt x="6112" y="20762"/>
                </a:cubicBezTo>
                <a:lnTo>
                  <a:pt x="6155" y="20804"/>
                </a:lnTo>
                <a:cubicBezTo>
                  <a:pt x="6726" y="21248"/>
                  <a:pt x="7276" y="21692"/>
                  <a:pt x="7847" y="22136"/>
                </a:cubicBezTo>
                <a:lnTo>
                  <a:pt x="8206" y="22411"/>
                </a:lnTo>
                <a:lnTo>
                  <a:pt x="8375" y="21967"/>
                </a:lnTo>
                <a:cubicBezTo>
                  <a:pt x="8862" y="20698"/>
                  <a:pt x="9475" y="19471"/>
                  <a:pt x="10173" y="18308"/>
                </a:cubicBezTo>
                <a:cubicBezTo>
                  <a:pt x="13279" y="13268"/>
                  <a:pt x="17766" y="10710"/>
                  <a:pt x="23536" y="10710"/>
                </a:cubicBezTo>
                <a:cubicBezTo>
                  <a:pt x="23698" y="10710"/>
                  <a:pt x="23862" y="10712"/>
                  <a:pt x="24026" y="10716"/>
                </a:cubicBezTo>
                <a:cubicBezTo>
                  <a:pt x="33395" y="10969"/>
                  <a:pt x="38154" y="16701"/>
                  <a:pt x="40924" y="21015"/>
                </a:cubicBezTo>
                <a:lnTo>
                  <a:pt x="41094" y="21290"/>
                </a:lnTo>
                <a:lnTo>
                  <a:pt x="41390" y="21121"/>
                </a:lnTo>
                <a:cubicBezTo>
                  <a:pt x="41876" y="20846"/>
                  <a:pt x="42341" y="20550"/>
                  <a:pt x="42764" y="20296"/>
                </a:cubicBezTo>
                <a:lnTo>
                  <a:pt x="42828" y="20254"/>
                </a:lnTo>
                <a:lnTo>
                  <a:pt x="42912" y="20190"/>
                </a:lnTo>
                <a:lnTo>
                  <a:pt x="43399" y="19873"/>
                </a:lnTo>
                <a:lnTo>
                  <a:pt x="43441" y="19852"/>
                </a:lnTo>
                <a:cubicBezTo>
                  <a:pt x="43716" y="19662"/>
                  <a:pt x="44012" y="19493"/>
                  <a:pt x="44287" y="19302"/>
                </a:cubicBezTo>
                <a:lnTo>
                  <a:pt x="44964" y="18837"/>
                </a:lnTo>
                <a:cubicBezTo>
                  <a:pt x="45598" y="18414"/>
                  <a:pt x="46233" y="17991"/>
                  <a:pt x="46846" y="17589"/>
                </a:cubicBezTo>
                <a:lnTo>
                  <a:pt x="47079" y="17420"/>
                </a:lnTo>
                <a:cubicBezTo>
                  <a:pt x="47227" y="17335"/>
                  <a:pt x="47375" y="17251"/>
                  <a:pt x="47523" y="17145"/>
                </a:cubicBezTo>
                <a:cubicBezTo>
                  <a:pt x="47904" y="16912"/>
                  <a:pt x="48284" y="16701"/>
                  <a:pt x="48729" y="16447"/>
                </a:cubicBezTo>
                <a:lnTo>
                  <a:pt x="49025" y="16299"/>
                </a:lnTo>
                <a:lnTo>
                  <a:pt x="48855" y="15982"/>
                </a:lnTo>
                <a:cubicBezTo>
                  <a:pt x="46867" y="12281"/>
                  <a:pt x="44287" y="8051"/>
                  <a:pt x="40269" y="4900"/>
                </a:cubicBezTo>
                <a:cubicBezTo>
                  <a:pt x="36098" y="1606"/>
                  <a:pt x="31083" y="0"/>
                  <a:pt x="249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4633925" y="4423298"/>
            <a:ext cx="4367971" cy="1598636"/>
          </a:xfrm>
          <a:custGeom>
            <a:avLst/>
            <a:gdLst/>
            <a:ahLst/>
            <a:cxnLst/>
            <a:rect l="l" t="t" r="r" b="b"/>
            <a:pathLst>
              <a:path w="48116" h="17610" extrusionOk="0">
                <a:moveTo>
                  <a:pt x="24522" y="0"/>
                </a:moveTo>
                <a:cubicBezTo>
                  <a:pt x="24015" y="0"/>
                  <a:pt x="23498" y="12"/>
                  <a:pt x="22969" y="35"/>
                </a:cubicBezTo>
                <a:cubicBezTo>
                  <a:pt x="12712" y="479"/>
                  <a:pt x="6621" y="5935"/>
                  <a:pt x="3300" y="10419"/>
                </a:cubicBezTo>
                <a:cubicBezTo>
                  <a:pt x="2010" y="12153"/>
                  <a:pt x="910" y="14036"/>
                  <a:pt x="1" y="16024"/>
                </a:cubicBezTo>
                <a:lnTo>
                  <a:pt x="783" y="16489"/>
                </a:lnTo>
                <a:cubicBezTo>
                  <a:pt x="1354" y="16848"/>
                  <a:pt x="1904" y="17229"/>
                  <a:pt x="2475" y="17610"/>
                </a:cubicBezTo>
                <a:cubicBezTo>
                  <a:pt x="3321" y="15643"/>
                  <a:pt x="4400" y="13782"/>
                  <a:pt x="5669" y="12069"/>
                </a:cubicBezTo>
                <a:cubicBezTo>
                  <a:pt x="9962" y="6316"/>
                  <a:pt x="15821" y="3249"/>
                  <a:pt x="23096" y="2932"/>
                </a:cubicBezTo>
                <a:cubicBezTo>
                  <a:pt x="23578" y="2911"/>
                  <a:pt x="24049" y="2900"/>
                  <a:pt x="24511" y="2900"/>
                </a:cubicBezTo>
                <a:cubicBezTo>
                  <a:pt x="36845" y="2900"/>
                  <a:pt x="41932" y="10382"/>
                  <a:pt x="45662" y="17314"/>
                </a:cubicBezTo>
                <a:cubicBezTo>
                  <a:pt x="46064" y="17039"/>
                  <a:pt x="46487" y="16764"/>
                  <a:pt x="46910" y="16489"/>
                </a:cubicBezTo>
                <a:cubicBezTo>
                  <a:pt x="47333" y="16235"/>
                  <a:pt x="47693" y="16024"/>
                  <a:pt x="48116" y="15791"/>
                </a:cubicBezTo>
                <a:cubicBezTo>
                  <a:pt x="44178" y="8466"/>
                  <a:pt x="38370" y="0"/>
                  <a:pt x="2452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4799053" y="4615839"/>
            <a:ext cx="4031993" cy="1515572"/>
          </a:xfrm>
          <a:custGeom>
            <a:avLst/>
            <a:gdLst/>
            <a:ahLst/>
            <a:cxnLst/>
            <a:rect l="l" t="t" r="r" b="b"/>
            <a:pathLst>
              <a:path w="44415" h="16695" extrusionOk="0">
                <a:moveTo>
                  <a:pt x="21781" y="0"/>
                </a:moveTo>
                <a:cubicBezTo>
                  <a:pt x="21559" y="0"/>
                  <a:pt x="21334" y="3"/>
                  <a:pt x="21108" y="8"/>
                </a:cubicBezTo>
                <a:cubicBezTo>
                  <a:pt x="11485" y="198"/>
                  <a:pt x="5880" y="5422"/>
                  <a:pt x="2877" y="9778"/>
                </a:cubicBezTo>
                <a:cubicBezTo>
                  <a:pt x="1735" y="11428"/>
                  <a:pt x="783" y="13205"/>
                  <a:pt x="1" y="15045"/>
                </a:cubicBezTo>
                <a:cubicBezTo>
                  <a:pt x="804" y="15573"/>
                  <a:pt x="1587" y="16123"/>
                  <a:pt x="2348" y="16694"/>
                </a:cubicBezTo>
                <a:cubicBezTo>
                  <a:pt x="3088" y="14854"/>
                  <a:pt x="4019" y="13099"/>
                  <a:pt x="5161" y="11470"/>
                </a:cubicBezTo>
                <a:cubicBezTo>
                  <a:pt x="9031" y="5887"/>
                  <a:pt x="14467" y="3011"/>
                  <a:pt x="21298" y="2863"/>
                </a:cubicBezTo>
                <a:cubicBezTo>
                  <a:pt x="21493" y="2859"/>
                  <a:pt x="21685" y="2857"/>
                  <a:pt x="21876" y="2857"/>
                </a:cubicBezTo>
                <a:cubicBezTo>
                  <a:pt x="33254" y="2857"/>
                  <a:pt x="38470" y="9616"/>
                  <a:pt x="42151" y="16314"/>
                </a:cubicBezTo>
                <a:cubicBezTo>
                  <a:pt x="42913" y="15806"/>
                  <a:pt x="43653" y="15298"/>
                  <a:pt x="44414" y="14812"/>
                </a:cubicBezTo>
                <a:cubicBezTo>
                  <a:pt x="40444" y="7682"/>
                  <a:pt x="34533" y="0"/>
                  <a:pt x="217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964181" y="4819911"/>
            <a:ext cx="3696017" cy="1430511"/>
          </a:xfrm>
          <a:custGeom>
            <a:avLst/>
            <a:gdLst/>
            <a:ahLst/>
            <a:cxnLst/>
            <a:rect l="l" t="t" r="r" b="b"/>
            <a:pathLst>
              <a:path w="40714" h="15758" extrusionOk="0">
                <a:moveTo>
                  <a:pt x="19120" y="1"/>
                </a:moveTo>
                <a:cubicBezTo>
                  <a:pt x="10215" y="1"/>
                  <a:pt x="5144" y="4998"/>
                  <a:pt x="2454" y="9201"/>
                </a:cubicBezTo>
                <a:cubicBezTo>
                  <a:pt x="1481" y="10724"/>
                  <a:pt x="656" y="12374"/>
                  <a:pt x="1" y="14066"/>
                </a:cubicBezTo>
                <a:cubicBezTo>
                  <a:pt x="762" y="14616"/>
                  <a:pt x="1502" y="15187"/>
                  <a:pt x="2242" y="15758"/>
                </a:cubicBezTo>
                <a:cubicBezTo>
                  <a:pt x="2856" y="14066"/>
                  <a:pt x="3659" y="12437"/>
                  <a:pt x="4632" y="10914"/>
                </a:cubicBezTo>
                <a:cubicBezTo>
                  <a:pt x="8116" y="5542"/>
                  <a:pt x="13078" y="2835"/>
                  <a:pt x="19395" y="2835"/>
                </a:cubicBezTo>
                <a:cubicBezTo>
                  <a:pt x="19444" y="2835"/>
                  <a:pt x="19493" y="2835"/>
                  <a:pt x="19543" y="2835"/>
                </a:cubicBezTo>
                <a:cubicBezTo>
                  <a:pt x="29779" y="2899"/>
                  <a:pt x="34961" y="8884"/>
                  <a:pt x="38619" y="15208"/>
                </a:cubicBezTo>
                <a:cubicBezTo>
                  <a:pt x="39317" y="14764"/>
                  <a:pt x="40015" y="14298"/>
                  <a:pt x="40713" y="13812"/>
                </a:cubicBezTo>
                <a:cubicBezTo>
                  <a:pt x="36737" y="6959"/>
                  <a:pt x="30858" y="86"/>
                  <a:pt x="19289" y="1"/>
                </a:cubicBezTo>
                <a:cubicBezTo>
                  <a:pt x="19233" y="1"/>
                  <a:pt x="19176" y="1"/>
                  <a:pt x="1912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4628205" y="4423297"/>
            <a:ext cx="4367971" cy="1951952"/>
          </a:xfrm>
          <a:custGeom>
            <a:avLst/>
            <a:gdLst/>
            <a:ahLst/>
            <a:cxnLst/>
            <a:rect l="l" t="t" r="r" b="b"/>
            <a:pathLst>
              <a:path w="48116" h="21502" extrusionOk="0">
                <a:moveTo>
                  <a:pt x="23815" y="7225"/>
                </a:moveTo>
                <a:lnTo>
                  <a:pt x="23815" y="7225"/>
                </a:lnTo>
                <a:cubicBezTo>
                  <a:pt x="26522" y="7268"/>
                  <a:pt x="29229" y="7860"/>
                  <a:pt x="31703" y="8981"/>
                </a:cubicBezTo>
                <a:cubicBezTo>
                  <a:pt x="29208" y="7902"/>
                  <a:pt x="26522" y="7310"/>
                  <a:pt x="23815" y="7225"/>
                </a:cubicBezTo>
                <a:close/>
                <a:moveTo>
                  <a:pt x="24503" y="0"/>
                </a:moveTo>
                <a:cubicBezTo>
                  <a:pt x="23995" y="0"/>
                  <a:pt x="23477" y="12"/>
                  <a:pt x="22948" y="35"/>
                </a:cubicBezTo>
                <a:cubicBezTo>
                  <a:pt x="12711" y="479"/>
                  <a:pt x="6599" y="5935"/>
                  <a:pt x="3279" y="10419"/>
                </a:cubicBezTo>
                <a:cubicBezTo>
                  <a:pt x="1988" y="12153"/>
                  <a:pt x="889" y="14036"/>
                  <a:pt x="0" y="16024"/>
                </a:cubicBezTo>
                <a:lnTo>
                  <a:pt x="762" y="16489"/>
                </a:lnTo>
                <a:cubicBezTo>
                  <a:pt x="1121" y="16722"/>
                  <a:pt x="1460" y="16933"/>
                  <a:pt x="1819" y="17166"/>
                </a:cubicBezTo>
                <a:lnTo>
                  <a:pt x="1967" y="17271"/>
                </a:lnTo>
                <a:lnTo>
                  <a:pt x="2454" y="17589"/>
                </a:lnTo>
                <a:cubicBezTo>
                  <a:pt x="2961" y="17948"/>
                  <a:pt x="3469" y="18308"/>
                  <a:pt x="3955" y="18667"/>
                </a:cubicBezTo>
                <a:cubicBezTo>
                  <a:pt x="4611" y="19154"/>
                  <a:pt x="5245" y="19640"/>
                  <a:pt x="5880" y="20127"/>
                </a:cubicBezTo>
                <a:lnTo>
                  <a:pt x="5943" y="20169"/>
                </a:lnTo>
                <a:cubicBezTo>
                  <a:pt x="6493" y="20613"/>
                  <a:pt x="7064" y="21057"/>
                  <a:pt x="7635" y="21501"/>
                </a:cubicBezTo>
                <a:cubicBezTo>
                  <a:pt x="8122" y="20211"/>
                  <a:pt x="8735" y="18963"/>
                  <a:pt x="9454" y="17779"/>
                </a:cubicBezTo>
                <a:cubicBezTo>
                  <a:pt x="12612" y="12631"/>
                  <a:pt x="17183" y="10010"/>
                  <a:pt x="23049" y="10010"/>
                </a:cubicBezTo>
                <a:cubicBezTo>
                  <a:pt x="23232" y="10010"/>
                  <a:pt x="23417" y="10012"/>
                  <a:pt x="23603" y="10017"/>
                </a:cubicBezTo>
                <a:cubicBezTo>
                  <a:pt x="32274" y="10250"/>
                  <a:pt x="37245" y="14987"/>
                  <a:pt x="40776" y="20465"/>
                </a:cubicBezTo>
                <a:cubicBezTo>
                  <a:pt x="41242" y="20211"/>
                  <a:pt x="41707" y="19915"/>
                  <a:pt x="42151" y="19640"/>
                </a:cubicBezTo>
                <a:lnTo>
                  <a:pt x="42257" y="19577"/>
                </a:lnTo>
                <a:lnTo>
                  <a:pt x="42278" y="19556"/>
                </a:lnTo>
                <a:cubicBezTo>
                  <a:pt x="42468" y="19429"/>
                  <a:pt x="42638" y="19323"/>
                  <a:pt x="42807" y="19217"/>
                </a:cubicBezTo>
                <a:cubicBezTo>
                  <a:pt x="43209" y="18963"/>
                  <a:pt x="43589" y="18688"/>
                  <a:pt x="43991" y="18435"/>
                </a:cubicBezTo>
                <a:lnTo>
                  <a:pt x="44330" y="18202"/>
                </a:lnTo>
                <a:cubicBezTo>
                  <a:pt x="44964" y="17779"/>
                  <a:pt x="45599" y="17356"/>
                  <a:pt x="46233" y="16933"/>
                </a:cubicBezTo>
                <a:cubicBezTo>
                  <a:pt x="46445" y="16785"/>
                  <a:pt x="46677" y="16658"/>
                  <a:pt x="46910" y="16510"/>
                </a:cubicBezTo>
                <a:cubicBezTo>
                  <a:pt x="47291" y="16235"/>
                  <a:pt x="47692" y="16002"/>
                  <a:pt x="48115" y="15791"/>
                </a:cubicBezTo>
                <a:cubicBezTo>
                  <a:pt x="44178" y="8466"/>
                  <a:pt x="38370" y="0"/>
                  <a:pt x="24503" y="0"/>
                </a:cubicBezTo>
                <a:close/>
              </a:path>
            </a:pathLst>
          </a:custGeom>
          <a:solidFill>
            <a:srgbClr val="F3D557"/>
          </a:solidFill>
          <a:ln w="1143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4587901" y="4390617"/>
            <a:ext cx="4450489" cy="2034561"/>
          </a:xfrm>
          <a:custGeom>
            <a:avLst/>
            <a:gdLst/>
            <a:ahLst/>
            <a:cxnLst/>
            <a:rect l="l" t="t" r="r" b="b"/>
            <a:pathLst>
              <a:path w="49025" h="22412" extrusionOk="0">
                <a:moveTo>
                  <a:pt x="24259" y="7247"/>
                </a:moveTo>
                <a:lnTo>
                  <a:pt x="24237" y="7924"/>
                </a:lnTo>
                <a:cubicBezTo>
                  <a:pt x="26902" y="8030"/>
                  <a:pt x="29546" y="8622"/>
                  <a:pt x="32020" y="9658"/>
                </a:cubicBezTo>
                <a:lnTo>
                  <a:pt x="32295" y="9024"/>
                </a:lnTo>
                <a:cubicBezTo>
                  <a:pt x="29757" y="7903"/>
                  <a:pt x="27029" y="7289"/>
                  <a:pt x="24259" y="7247"/>
                </a:cubicBezTo>
                <a:close/>
                <a:moveTo>
                  <a:pt x="24961" y="698"/>
                </a:moveTo>
                <a:cubicBezTo>
                  <a:pt x="37841" y="698"/>
                  <a:pt x="43720" y="7989"/>
                  <a:pt x="48073" y="16024"/>
                </a:cubicBezTo>
                <a:cubicBezTo>
                  <a:pt x="47756" y="16193"/>
                  <a:pt x="47438" y="16384"/>
                  <a:pt x="47142" y="16574"/>
                </a:cubicBezTo>
                <a:cubicBezTo>
                  <a:pt x="46910" y="16701"/>
                  <a:pt x="46698" y="16849"/>
                  <a:pt x="46466" y="16997"/>
                </a:cubicBezTo>
                <a:lnTo>
                  <a:pt x="46191" y="17187"/>
                </a:lnTo>
                <a:cubicBezTo>
                  <a:pt x="45662" y="17526"/>
                  <a:pt x="45112" y="17906"/>
                  <a:pt x="44562" y="18266"/>
                </a:cubicBezTo>
                <a:lnTo>
                  <a:pt x="44541" y="18287"/>
                </a:lnTo>
                <a:lnTo>
                  <a:pt x="44203" y="18499"/>
                </a:lnTo>
                <a:cubicBezTo>
                  <a:pt x="43843" y="18752"/>
                  <a:pt x="43462" y="19006"/>
                  <a:pt x="43060" y="19281"/>
                </a:cubicBezTo>
                <a:lnTo>
                  <a:pt x="43018" y="19302"/>
                </a:lnTo>
                <a:lnTo>
                  <a:pt x="42532" y="19619"/>
                </a:lnTo>
                <a:lnTo>
                  <a:pt x="42384" y="19704"/>
                </a:lnTo>
                <a:cubicBezTo>
                  <a:pt x="42066" y="19916"/>
                  <a:pt x="41707" y="20148"/>
                  <a:pt x="41326" y="20360"/>
                </a:cubicBezTo>
                <a:cubicBezTo>
                  <a:pt x="38450" y="15961"/>
                  <a:pt x="33522" y="10271"/>
                  <a:pt x="24047" y="10039"/>
                </a:cubicBezTo>
                <a:cubicBezTo>
                  <a:pt x="23860" y="10034"/>
                  <a:pt x="23673" y="10031"/>
                  <a:pt x="23488" y="10031"/>
                </a:cubicBezTo>
                <a:cubicBezTo>
                  <a:pt x="17478" y="10031"/>
                  <a:pt x="12823" y="12697"/>
                  <a:pt x="9602" y="17970"/>
                </a:cubicBezTo>
                <a:cubicBezTo>
                  <a:pt x="8946" y="19027"/>
                  <a:pt x="8375" y="20148"/>
                  <a:pt x="7910" y="21290"/>
                </a:cubicBezTo>
                <a:cubicBezTo>
                  <a:pt x="7466" y="20952"/>
                  <a:pt x="7022" y="20613"/>
                  <a:pt x="6599" y="20254"/>
                </a:cubicBezTo>
                <a:lnTo>
                  <a:pt x="6535" y="20212"/>
                </a:lnTo>
                <a:cubicBezTo>
                  <a:pt x="5880" y="19704"/>
                  <a:pt x="5224" y="19218"/>
                  <a:pt x="4611" y="18752"/>
                </a:cubicBezTo>
                <a:cubicBezTo>
                  <a:pt x="4061" y="18350"/>
                  <a:pt x="3553" y="17991"/>
                  <a:pt x="3088" y="17674"/>
                </a:cubicBezTo>
                <a:cubicBezTo>
                  <a:pt x="2961" y="17589"/>
                  <a:pt x="2834" y="17505"/>
                  <a:pt x="2729" y="17420"/>
                </a:cubicBezTo>
                <a:lnTo>
                  <a:pt x="2454" y="17251"/>
                </a:lnTo>
                <a:cubicBezTo>
                  <a:pt x="2031" y="16955"/>
                  <a:pt x="1713" y="16743"/>
                  <a:pt x="1396" y="16553"/>
                </a:cubicBezTo>
                <a:lnTo>
                  <a:pt x="889" y="16257"/>
                </a:lnTo>
                <a:cubicBezTo>
                  <a:pt x="1734" y="14396"/>
                  <a:pt x="2771" y="12640"/>
                  <a:pt x="3997" y="10991"/>
                </a:cubicBezTo>
                <a:cubicBezTo>
                  <a:pt x="7276" y="6549"/>
                  <a:pt x="13303" y="1177"/>
                  <a:pt x="23392" y="733"/>
                </a:cubicBezTo>
                <a:cubicBezTo>
                  <a:pt x="23926" y="710"/>
                  <a:pt x="24449" y="698"/>
                  <a:pt x="24961" y="698"/>
                </a:cubicBezTo>
                <a:close/>
                <a:moveTo>
                  <a:pt x="24959" y="0"/>
                </a:moveTo>
                <a:cubicBezTo>
                  <a:pt x="24438" y="0"/>
                  <a:pt x="23908" y="12"/>
                  <a:pt x="23370" y="35"/>
                </a:cubicBezTo>
                <a:cubicBezTo>
                  <a:pt x="13007" y="479"/>
                  <a:pt x="6810" y="5999"/>
                  <a:pt x="3448" y="10546"/>
                </a:cubicBezTo>
                <a:cubicBezTo>
                  <a:pt x="2136" y="12323"/>
                  <a:pt x="1015" y="14226"/>
                  <a:pt x="127" y="16214"/>
                </a:cubicBezTo>
                <a:lnTo>
                  <a:pt x="0" y="16511"/>
                </a:lnTo>
                <a:lnTo>
                  <a:pt x="423" y="16764"/>
                </a:lnTo>
                <a:lnTo>
                  <a:pt x="1015" y="17145"/>
                </a:lnTo>
                <a:cubicBezTo>
                  <a:pt x="1333" y="17335"/>
                  <a:pt x="1650" y="17526"/>
                  <a:pt x="2052" y="17822"/>
                </a:cubicBezTo>
                <a:lnTo>
                  <a:pt x="2327" y="17991"/>
                </a:lnTo>
                <a:cubicBezTo>
                  <a:pt x="2432" y="18076"/>
                  <a:pt x="2559" y="18160"/>
                  <a:pt x="2686" y="18224"/>
                </a:cubicBezTo>
                <a:cubicBezTo>
                  <a:pt x="3152" y="18562"/>
                  <a:pt x="3659" y="18922"/>
                  <a:pt x="4188" y="19302"/>
                </a:cubicBezTo>
                <a:cubicBezTo>
                  <a:pt x="4801" y="19767"/>
                  <a:pt x="5457" y="20254"/>
                  <a:pt x="6112" y="20762"/>
                </a:cubicBezTo>
                <a:lnTo>
                  <a:pt x="6155" y="20804"/>
                </a:lnTo>
                <a:cubicBezTo>
                  <a:pt x="6726" y="21248"/>
                  <a:pt x="7276" y="21692"/>
                  <a:pt x="7847" y="22136"/>
                </a:cubicBezTo>
                <a:lnTo>
                  <a:pt x="8206" y="22411"/>
                </a:lnTo>
                <a:lnTo>
                  <a:pt x="8375" y="21967"/>
                </a:lnTo>
                <a:cubicBezTo>
                  <a:pt x="8862" y="20698"/>
                  <a:pt x="9475" y="19471"/>
                  <a:pt x="10173" y="18308"/>
                </a:cubicBezTo>
                <a:cubicBezTo>
                  <a:pt x="13279" y="13268"/>
                  <a:pt x="17766" y="10710"/>
                  <a:pt x="23536" y="10710"/>
                </a:cubicBezTo>
                <a:cubicBezTo>
                  <a:pt x="23698" y="10710"/>
                  <a:pt x="23862" y="10712"/>
                  <a:pt x="24026" y="10716"/>
                </a:cubicBezTo>
                <a:cubicBezTo>
                  <a:pt x="33395" y="10969"/>
                  <a:pt x="38154" y="16701"/>
                  <a:pt x="40924" y="21015"/>
                </a:cubicBezTo>
                <a:lnTo>
                  <a:pt x="41094" y="21290"/>
                </a:lnTo>
                <a:lnTo>
                  <a:pt x="41390" y="21121"/>
                </a:lnTo>
                <a:cubicBezTo>
                  <a:pt x="41876" y="20846"/>
                  <a:pt x="42341" y="20550"/>
                  <a:pt x="42764" y="20296"/>
                </a:cubicBezTo>
                <a:lnTo>
                  <a:pt x="42828" y="20254"/>
                </a:lnTo>
                <a:lnTo>
                  <a:pt x="42912" y="20190"/>
                </a:lnTo>
                <a:lnTo>
                  <a:pt x="43399" y="19873"/>
                </a:lnTo>
                <a:lnTo>
                  <a:pt x="43441" y="19852"/>
                </a:lnTo>
                <a:cubicBezTo>
                  <a:pt x="43716" y="19662"/>
                  <a:pt x="44012" y="19493"/>
                  <a:pt x="44287" y="19302"/>
                </a:cubicBezTo>
                <a:lnTo>
                  <a:pt x="44964" y="18837"/>
                </a:lnTo>
                <a:cubicBezTo>
                  <a:pt x="45598" y="18414"/>
                  <a:pt x="46233" y="17991"/>
                  <a:pt x="46846" y="17589"/>
                </a:cubicBezTo>
                <a:lnTo>
                  <a:pt x="47079" y="17420"/>
                </a:lnTo>
                <a:cubicBezTo>
                  <a:pt x="47227" y="17335"/>
                  <a:pt x="47375" y="17251"/>
                  <a:pt x="47523" y="17145"/>
                </a:cubicBezTo>
                <a:cubicBezTo>
                  <a:pt x="47904" y="16912"/>
                  <a:pt x="48284" y="16701"/>
                  <a:pt x="48729" y="16447"/>
                </a:cubicBezTo>
                <a:lnTo>
                  <a:pt x="49025" y="16299"/>
                </a:lnTo>
                <a:lnTo>
                  <a:pt x="48855" y="15982"/>
                </a:lnTo>
                <a:cubicBezTo>
                  <a:pt x="46867" y="12281"/>
                  <a:pt x="44287" y="8051"/>
                  <a:pt x="40269" y="4900"/>
                </a:cubicBezTo>
                <a:cubicBezTo>
                  <a:pt x="36098" y="1606"/>
                  <a:pt x="31083" y="0"/>
                  <a:pt x="249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4614575" y="4431531"/>
            <a:ext cx="4367971" cy="1598636"/>
          </a:xfrm>
          <a:custGeom>
            <a:avLst/>
            <a:gdLst/>
            <a:ahLst/>
            <a:cxnLst/>
            <a:rect l="l" t="t" r="r" b="b"/>
            <a:pathLst>
              <a:path w="48116" h="17610" extrusionOk="0">
                <a:moveTo>
                  <a:pt x="24522" y="0"/>
                </a:moveTo>
                <a:cubicBezTo>
                  <a:pt x="24015" y="0"/>
                  <a:pt x="23498" y="12"/>
                  <a:pt x="22969" y="35"/>
                </a:cubicBezTo>
                <a:cubicBezTo>
                  <a:pt x="12712" y="479"/>
                  <a:pt x="6621" y="5935"/>
                  <a:pt x="3300" y="10419"/>
                </a:cubicBezTo>
                <a:cubicBezTo>
                  <a:pt x="2010" y="12153"/>
                  <a:pt x="910" y="14036"/>
                  <a:pt x="1" y="16024"/>
                </a:cubicBezTo>
                <a:lnTo>
                  <a:pt x="783" y="16489"/>
                </a:lnTo>
                <a:cubicBezTo>
                  <a:pt x="1354" y="16848"/>
                  <a:pt x="1904" y="17229"/>
                  <a:pt x="2475" y="17610"/>
                </a:cubicBezTo>
                <a:cubicBezTo>
                  <a:pt x="3321" y="15643"/>
                  <a:pt x="4400" y="13782"/>
                  <a:pt x="5669" y="12069"/>
                </a:cubicBezTo>
                <a:cubicBezTo>
                  <a:pt x="9962" y="6316"/>
                  <a:pt x="15821" y="3249"/>
                  <a:pt x="23096" y="2932"/>
                </a:cubicBezTo>
                <a:cubicBezTo>
                  <a:pt x="23578" y="2911"/>
                  <a:pt x="24049" y="2900"/>
                  <a:pt x="24511" y="2900"/>
                </a:cubicBezTo>
                <a:cubicBezTo>
                  <a:pt x="36845" y="2900"/>
                  <a:pt x="41932" y="10382"/>
                  <a:pt x="45662" y="17314"/>
                </a:cubicBezTo>
                <a:cubicBezTo>
                  <a:pt x="46064" y="17039"/>
                  <a:pt x="46487" y="16764"/>
                  <a:pt x="46910" y="16489"/>
                </a:cubicBezTo>
                <a:cubicBezTo>
                  <a:pt x="47333" y="16235"/>
                  <a:pt x="47693" y="16024"/>
                  <a:pt x="48116" y="15791"/>
                </a:cubicBezTo>
                <a:cubicBezTo>
                  <a:pt x="44178" y="8466"/>
                  <a:pt x="38370" y="0"/>
                  <a:pt x="2452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4779704" y="4624073"/>
            <a:ext cx="4031993" cy="1515572"/>
          </a:xfrm>
          <a:custGeom>
            <a:avLst/>
            <a:gdLst/>
            <a:ahLst/>
            <a:cxnLst/>
            <a:rect l="l" t="t" r="r" b="b"/>
            <a:pathLst>
              <a:path w="44415" h="16695" extrusionOk="0">
                <a:moveTo>
                  <a:pt x="21781" y="0"/>
                </a:moveTo>
                <a:cubicBezTo>
                  <a:pt x="21559" y="0"/>
                  <a:pt x="21334" y="3"/>
                  <a:pt x="21108" y="8"/>
                </a:cubicBezTo>
                <a:cubicBezTo>
                  <a:pt x="11485" y="198"/>
                  <a:pt x="5880" y="5422"/>
                  <a:pt x="2877" y="9778"/>
                </a:cubicBezTo>
                <a:cubicBezTo>
                  <a:pt x="1735" y="11428"/>
                  <a:pt x="783" y="13205"/>
                  <a:pt x="1" y="15045"/>
                </a:cubicBezTo>
                <a:cubicBezTo>
                  <a:pt x="804" y="15573"/>
                  <a:pt x="1587" y="16123"/>
                  <a:pt x="2348" y="16694"/>
                </a:cubicBezTo>
                <a:cubicBezTo>
                  <a:pt x="3088" y="14854"/>
                  <a:pt x="4019" y="13099"/>
                  <a:pt x="5161" y="11470"/>
                </a:cubicBezTo>
                <a:cubicBezTo>
                  <a:pt x="9031" y="5887"/>
                  <a:pt x="14467" y="3011"/>
                  <a:pt x="21298" y="2863"/>
                </a:cubicBezTo>
                <a:cubicBezTo>
                  <a:pt x="21493" y="2859"/>
                  <a:pt x="21685" y="2857"/>
                  <a:pt x="21876" y="2857"/>
                </a:cubicBezTo>
                <a:cubicBezTo>
                  <a:pt x="33254" y="2857"/>
                  <a:pt x="38470" y="9616"/>
                  <a:pt x="42151" y="16314"/>
                </a:cubicBezTo>
                <a:cubicBezTo>
                  <a:pt x="42913" y="15806"/>
                  <a:pt x="43653" y="15298"/>
                  <a:pt x="44414" y="14812"/>
                </a:cubicBezTo>
                <a:cubicBezTo>
                  <a:pt x="40444" y="7682"/>
                  <a:pt x="34533" y="0"/>
                  <a:pt x="217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4944830" y="4828145"/>
            <a:ext cx="3696017" cy="1430511"/>
          </a:xfrm>
          <a:custGeom>
            <a:avLst/>
            <a:gdLst/>
            <a:ahLst/>
            <a:cxnLst/>
            <a:rect l="l" t="t" r="r" b="b"/>
            <a:pathLst>
              <a:path w="40714" h="15758" extrusionOk="0">
                <a:moveTo>
                  <a:pt x="19120" y="1"/>
                </a:moveTo>
                <a:cubicBezTo>
                  <a:pt x="10215" y="1"/>
                  <a:pt x="5144" y="4998"/>
                  <a:pt x="2454" y="9201"/>
                </a:cubicBezTo>
                <a:cubicBezTo>
                  <a:pt x="1481" y="10724"/>
                  <a:pt x="656" y="12374"/>
                  <a:pt x="1" y="14066"/>
                </a:cubicBezTo>
                <a:cubicBezTo>
                  <a:pt x="762" y="14616"/>
                  <a:pt x="1502" y="15187"/>
                  <a:pt x="2242" y="15758"/>
                </a:cubicBezTo>
                <a:cubicBezTo>
                  <a:pt x="2856" y="14066"/>
                  <a:pt x="3659" y="12437"/>
                  <a:pt x="4632" y="10914"/>
                </a:cubicBezTo>
                <a:cubicBezTo>
                  <a:pt x="8116" y="5542"/>
                  <a:pt x="13078" y="2835"/>
                  <a:pt x="19395" y="2835"/>
                </a:cubicBezTo>
                <a:cubicBezTo>
                  <a:pt x="19444" y="2835"/>
                  <a:pt x="19493" y="2835"/>
                  <a:pt x="19543" y="2835"/>
                </a:cubicBezTo>
                <a:cubicBezTo>
                  <a:pt x="29779" y="2899"/>
                  <a:pt x="34961" y="8884"/>
                  <a:pt x="38619" y="15208"/>
                </a:cubicBezTo>
                <a:cubicBezTo>
                  <a:pt x="39317" y="14764"/>
                  <a:pt x="40015" y="14298"/>
                  <a:pt x="40713" y="13812"/>
                </a:cubicBezTo>
                <a:cubicBezTo>
                  <a:pt x="36737" y="6959"/>
                  <a:pt x="30858" y="86"/>
                  <a:pt x="19289" y="1"/>
                </a:cubicBezTo>
                <a:cubicBezTo>
                  <a:pt x="19233" y="1"/>
                  <a:pt x="19176" y="1"/>
                  <a:pt x="1912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5109957" y="5066439"/>
            <a:ext cx="3390724" cy="1315107"/>
          </a:xfrm>
          <a:custGeom>
            <a:avLst/>
            <a:gdLst/>
            <a:ahLst/>
            <a:cxnLst/>
            <a:rect l="l" t="t" r="r" b="b"/>
            <a:pathLst>
              <a:path w="37351" h="14305" extrusionOk="0">
                <a:moveTo>
                  <a:pt x="17314" y="1"/>
                </a:moveTo>
                <a:cubicBezTo>
                  <a:pt x="9021" y="1"/>
                  <a:pt x="4346" y="4789"/>
                  <a:pt x="1862" y="8848"/>
                </a:cubicBezTo>
                <a:cubicBezTo>
                  <a:pt x="1142" y="10053"/>
                  <a:pt x="508" y="11301"/>
                  <a:pt x="0" y="12612"/>
                </a:cubicBezTo>
                <a:lnTo>
                  <a:pt x="487" y="12993"/>
                </a:lnTo>
                <a:cubicBezTo>
                  <a:pt x="1037" y="13437"/>
                  <a:pt x="1608" y="13860"/>
                  <a:pt x="2179" y="14304"/>
                </a:cubicBezTo>
                <a:cubicBezTo>
                  <a:pt x="2665" y="13014"/>
                  <a:pt x="3279" y="11787"/>
                  <a:pt x="3998" y="10603"/>
                </a:cubicBezTo>
                <a:cubicBezTo>
                  <a:pt x="7156" y="5455"/>
                  <a:pt x="11726" y="2834"/>
                  <a:pt x="17592" y="2834"/>
                </a:cubicBezTo>
                <a:cubicBezTo>
                  <a:pt x="17776" y="2834"/>
                  <a:pt x="17961" y="2836"/>
                  <a:pt x="18147" y="2841"/>
                </a:cubicBezTo>
                <a:cubicBezTo>
                  <a:pt x="26818" y="3053"/>
                  <a:pt x="31788" y="7811"/>
                  <a:pt x="35320" y="13289"/>
                </a:cubicBezTo>
                <a:cubicBezTo>
                  <a:pt x="35785" y="13014"/>
                  <a:pt x="36251" y="12739"/>
                  <a:pt x="36673" y="12464"/>
                </a:cubicBezTo>
                <a:cubicBezTo>
                  <a:pt x="36906" y="12316"/>
                  <a:pt x="37139" y="12168"/>
                  <a:pt x="37350" y="12020"/>
                </a:cubicBezTo>
                <a:cubicBezTo>
                  <a:pt x="33480" y="5908"/>
                  <a:pt x="27812" y="282"/>
                  <a:pt x="17851" y="7"/>
                </a:cubicBezTo>
                <a:cubicBezTo>
                  <a:pt x="17670" y="3"/>
                  <a:pt x="17491" y="1"/>
                  <a:pt x="1731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-804400" y="5056741"/>
            <a:ext cx="7797005" cy="1986148"/>
          </a:xfrm>
          <a:custGeom>
            <a:avLst/>
            <a:gdLst/>
            <a:ahLst/>
            <a:cxnLst/>
            <a:rect l="l" t="t" r="r" b="b"/>
            <a:pathLst>
              <a:path w="49766" h="12677" extrusionOk="0">
                <a:moveTo>
                  <a:pt x="13886" y="0"/>
                </a:moveTo>
                <a:cubicBezTo>
                  <a:pt x="3627" y="0"/>
                  <a:pt x="1" y="1911"/>
                  <a:pt x="1" y="1911"/>
                </a:cubicBezTo>
                <a:lnTo>
                  <a:pt x="1" y="12676"/>
                </a:lnTo>
                <a:lnTo>
                  <a:pt x="49765" y="12676"/>
                </a:lnTo>
                <a:lnTo>
                  <a:pt x="49765" y="5422"/>
                </a:lnTo>
                <a:cubicBezTo>
                  <a:pt x="49765" y="5422"/>
                  <a:pt x="46952" y="3222"/>
                  <a:pt x="27474" y="896"/>
                </a:cubicBezTo>
                <a:cubicBezTo>
                  <a:pt x="22017" y="241"/>
                  <a:pt x="17532" y="0"/>
                  <a:pt x="13886" y="0"/>
                </a:cubicBezTo>
                <a:close/>
              </a:path>
            </a:pathLst>
          </a:custGeom>
          <a:solidFill>
            <a:srgbClr val="89B98A"/>
          </a:solidFill>
          <a:ln w="1143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-695042" y="5137427"/>
            <a:ext cx="172497" cy="183308"/>
          </a:xfrm>
          <a:custGeom>
            <a:avLst/>
            <a:gdLst/>
            <a:ahLst/>
            <a:cxnLst/>
            <a:rect l="l" t="t" r="r" b="b"/>
            <a:pathLst>
              <a:path w="1101" h="1170" extrusionOk="0">
                <a:moveTo>
                  <a:pt x="659" y="0"/>
                </a:moveTo>
                <a:cubicBezTo>
                  <a:pt x="603" y="0"/>
                  <a:pt x="551" y="21"/>
                  <a:pt x="508" y="64"/>
                </a:cubicBezTo>
                <a:cubicBezTo>
                  <a:pt x="445" y="127"/>
                  <a:pt x="424" y="233"/>
                  <a:pt x="445" y="317"/>
                </a:cubicBezTo>
                <a:cubicBezTo>
                  <a:pt x="445" y="487"/>
                  <a:pt x="487" y="656"/>
                  <a:pt x="529" y="825"/>
                </a:cubicBezTo>
                <a:lnTo>
                  <a:pt x="170" y="487"/>
                </a:lnTo>
                <a:cubicBezTo>
                  <a:pt x="149" y="444"/>
                  <a:pt x="128" y="444"/>
                  <a:pt x="85" y="423"/>
                </a:cubicBezTo>
                <a:cubicBezTo>
                  <a:pt x="43" y="423"/>
                  <a:pt x="1" y="465"/>
                  <a:pt x="1" y="529"/>
                </a:cubicBezTo>
                <a:cubicBezTo>
                  <a:pt x="1" y="571"/>
                  <a:pt x="1" y="614"/>
                  <a:pt x="43" y="656"/>
                </a:cubicBezTo>
                <a:cubicBezTo>
                  <a:pt x="106" y="825"/>
                  <a:pt x="212" y="973"/>
                  <a:pt x="360" y="1100"/>
                </a:cubicBezTo>
                <a:cubicBezTo>
                  <a:pt x="395" y="1135"/>
                  <a:pt x="429" y="1169"/>
                  <a:pt x="475" y="1169"/>
                </a:cubicBezTo>
                <a:cubicBezTo>
                  <a:pt x="486" y="1169"/>
                  <a:pt x="497" y="1167"/>
                  <a:pt x="508" y="1163"/>
                </a:cubicBezTo>
                <a:lnTo>
                  <a:pt x="1079" y="1015"/>
                </a:lnTo>
                <a:cubicBezTo>
                  <a:pt x="1100" y="783"/>
                  <a:pt x="1079" y="550"/>
                  <a:pt x="995" y="317"/>
                </a:cubicBezTo>
                <a:cubicBezTo>
                  <a:pt x="952" y="212"/>
                  <a:pt x="910" y="127"/>
                  <a:pt x="825" y="64"/>
                </a:cubicBezTo>
                <a:cubicBezTo>
                  <a:pt x="773" y="21"/>
                  <a:pt x="714" y="0"/>
                  <a:pt x="659" y="0"/>
                </a:cubicBezTo>
                <a:close/>
              </a:path>
            </a:pathLst>
          </a:custGeom>
          <a:solidFill>
            <a:srgbClr val="89B98A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-310723" y="6460064"/>
            <a:ext cx="659595" cy="201795"/>
          </a:xfrm>
          <a:custGeom>
            <a:avLst/>
            <a:gdLst/>
            <a:ahLst/>
            <a:cxnLst/>
            <a:rect l="l" t="t" r="r" b="b"/>
            <a:pathLst>
              <a:path w="4210" h="1288" extrusionOk="0">
                <a:moveTo>
                  <a:pt x="2375" y="1"/>
                </a:moveTo>
                <a:cubicBezTo>
                  <a:pt x="1870" y="1"/>
                  <a:pt x="1352" y="85"/>
                  <a:pt x="932" y="187"/>
                </a:cubicBezTo>
                <a:cubicBezTo>
                  <a:pt x="868" y="208"/>
                  <a:pt x="784" y="229"/>
                  <a:pt x="741" y="272"/>
                </a:cubicBezTo>
                <a:cubicBezTo>
                  <a:pt x="1" y="843"/>
                  <a:pt x="1651" y="1287"/>
                  <a:pt x="1947" y="1287"/>
                </a:cubicBezTo>
                <a:cubicBezTo>
                  <a:pt x="2028" y="1287"/>
                  <a:pt x="2113" y="1287"/>
                  <a:pt x="2201" y="1287"/>
                </a:cubicBezTo>
                <a:cubicBezTo>
                  <a:pt x="2686" y="1287"/>
                  <a:pt x="3251" y="1272"/>
                  <a:pt x="3681" y="1075"/>
                </a:cubicBezTo>
                <a:cubicBezTo>
                  <a:pt x="4210" y="822"/>
                  <a:pt x="4083" y="462"/>
                  <a:pt x="3575" y="229"/>
                </a:cubicBezTo>
                <a:cubicBezTo>
                  <a:pt x="3233" y="63"/>
                  <a:pt x="2809" y="1"/>
                  <a:pt x="2375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-575657" y="6572869"/>
            <a:ext cx="102777" cy="161844"/>
          </a:xfrm>
          <a:custGeom>
            <a:avLst/>
            <a:gdLst/>
            <a:ahLst/>
            <a:cxnLst/>
            <a:rect l="l" t="t" r="r" b="b"/>
            <a:pathLst>
              <a:path w="656" h="1033" extrusionOk="0">
                <a:moveTo>
                  <a:pt x="181" y="0"/>
                </a:moveTo>
                <a:cubicBezTo>
                  <a:pt x="162" y="0"/>
                  <a:pt x="144" y="6"/>
                  <a:pt x="127" y="17"/>
                </a:cubicBezTo>
                <a:cubicBezTo>
                  <a:pt x="42" y="38"/>
                  <a:pt x="0" y="144"/>
                  <a:pt x="42" y="207"/>
                </a:cubicBezTo>
                <a:lnTo>
                  <a:pt x="360" y="926"/>
                </a:lnTo>
                <a:cubicBezTo>
                  <a:pt x="381" y="990"/>
                  <a:pt x="444" y="1032"/>
                  <a:pt x="486" y="1032"/>
                </a:cubicBezTo>
                <a:cubicBezTo>
                  <a:pt x="508" y="1032"/>
                  <a:pt x="529" y="1011"/>
                  <a:pt x="550" y="1011"/>
                </a:cubicBezTo>
                <a:cubicBezTo>
                  <a:pt x="635" y="990"/>
                  <a:pt x="656" y="884"/>
                  <a:pt x="635" y="821"/>
                </a:cubicBezTo>
                <a:lnTo>
                  <a:pt x="317" y="102"/>
                </a:lnTo>
                <a:cubicBezTo>
                  <a:pt x="286" y="40"/>
                  <a:pt x="233" y="0"/>
                  <a:pt x="181" y="0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-446558" y="6502523"/>
            <a:ext cx="56559" cy="205556"/>
          </a:xfrm>
          <a:custGeom>
            <a:avLst/>
            <a:gdLst/>
            <a:ahLst/>
            <a:cxnLst/>
            <a:rect l="l" t="t" r="r" b="b"/>
            <a:pathLst>
              <a:path w="361" h="1312" extrusionOk="0">
                <a:moveTo>
                  <a:pt x="212" y="1"/>
                </a:moveTo>
                <a:cubicBezTo>
                  <a:pt x="128" y="1"/>
                  <a:pt x="43" y="64"/>
                  <a:pt x="43" y="149"/>
                </a:cubicBezTo>
                <a:lnTo>
                  <a:pt x="1" y="1164"/>
                </a:lnTo>
                <a:cubicBezTo>
                  <a:pt x="1" y="1249"/>
                  <a:pt x="64" y="1312"/>
                  <a:pt x="149" y="1312"/>
                </a:cubicBezTo>
                <a:cubicBezTo>
                  <a:pt x="233" y="1312"/>
                  <a:pt x="297" y="1249"/>
                  <a:pt x="297" y="1164"/>
                </a:cubicBezTo>
                <a:lnTo>
                  <a:pt x="339" y="170"/>
                </a:lnTo>
                <a:cubicBezTo>
                  <a:pt x="360" y="85"/>
                  <a:pt x="297" y="22"/>
                  <a:pt x="212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-429950" y="5788876"/>
            <a:ext cx="102935" cy="160433"/>
          </a:xfrm>
          <a:custGeom>
            <a:avLst/>
            <a:gdLst/>
            <a:ahLst/>
            <a:cxnLst/>
            <a:rect l="l" t="t" r="r" b="b"/>
            <a:pathLst>
              <a:path w="657" h="1024" extrusionOk="0">
                <a:moveTo>
                  <a:pt x="166" y="1"/>
                </a:moveTo>
                <a:cubicBezTo>
                  <a:pt x="146" y="1"/>
                  <a:pt x="126" y="4"/>
                  <a:pt x="106" y="9"/>
                </a:cubicBezTo>
                <a:cubicBezTo>
                  <a:pt x="43" y="51"/>
                  <a:pt x="1" y="136"/>
                  <a:pt x="43" y="199"/>
                </a:cubicBezTo>
                <a:lnTo>
                  <a:pt x="339" y="939"/>
                </a:lnTo>
                <a:cubicBezTo>
                  <a:pt x="360" y="981"/>
                  <a:pt x="424" y="1024"/>
                  <a:pt x="487" y="1024"/>
                </a:cubicBezTo>
                <a:cubicBezTo>
                  <a:pt x="508" y="1024"/>
                  <a:pt x="529" y="1024"/>
                  <a:pt x="550" y="1003"/>
                </a:cubicBezTo>
                <a:cubicBezTo>
                  <a:pt x="614" y="981"/>
                  <a:pt x="656" y="897"/>
                  <a:pt x="614" y="812"/>
                </a:cubicBezTo>
                <a:lnTo>
                  <a:pt x="318" y="93"/>
                </a:lnTo>
                <a:cubicBezTo>
                  <a:pt x="286" y="29"/>
                  <a:pt x="229" y="1"/>
                  <a:pt x="166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-300695" y="5722132"/>
            <a:ext cx="56716" cy="201325"/>
          </a:xfrm>
          <a:custGeom>
            <a:avLst/>
            <a:gdLst/>
            <a:ahLst/>
            <a:cxnLst/>
            <a:rect l="l" t="t" r="r" b="b"/>
            <a:pathLst>
              <a:path w="362" h="1285" extrusionOk="0">
                <a:moveTo>
                  <a:pt x="183" y="1"/>
                </a:moveTo>
                <a:cubicBezTo>
                  <a:pt x="107" y="1"/>
                  <a:pt x="33" y="38"/>
                  <a:pt x="43" y="117"/>
                </a:cubicBezTo>
                <a:lnTo>
                  <a:pt x="0" y="1133"/>
                </a:lnTo>
                <a:cubicBezTo>
                  <a:pt x="0" y="1217"/>
                  <a:pt x="64" y="1281"/>
                  <a:pt x="148" y="1281"/>
                </a:cubicBezTo>
                <a:cubicBezTo>
                  <a:pt x="157" y="1283"/>
                  <a:pt x="166" y="1285"/>
                  <a:pt x="174" y="1285"/>
                </a:cubicBezTo>
                <a:cubicBezTo>
                  <a:pt x="233" y="1285"/>
                  <a:pt x="297" y="1227"/>
                  <a:pt x="297" y="1154"/>
                </a:cubicBezTo>
                <a:lnTo>
                  <a:pt x="339" y="139"/>
                </a:lnTo>
                <a:cubicBezTo>
                  <a:pt x="361" y="49"/>
                  <a:pt x="270" y="1"/>
                  <a:pt x="183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-786148" y="5056741"/>
            <a:ext cx="7797005" cy="1986148"/>
          </a:xfrm>
          <a:custGeom>
            <a:avLst/>
            <a:gdLst/>
            <a:ahLst/>
            <a:cxnLst/>
            <a:rect l="l" t="t" r="r" b="b"/>
            <a:pathLst>
              <a:path w="49766" h="12677" extrusionOk="0">
                <a:moveTo>
                  <a:pt x="13886" y="0"/>
                </a:moveTo>
                <a:cubicBezTo>
                  <a:pt x="3627" y="0"/>
                  <a:pt x="1" y="1911"/>
                  <a:pt x="1" y="1911"/>
                </a:cubicBezTo>
                <a:lnTo>
                  <a:pt x="1" y="12676"/>
                </a:lnTo>
                <a:lnTo>
                  <a:pt x="49765" y="12676"/>
                </a:lnTo>
                <a:lnTo>
                  <a:pt x="49765" y="5422"/>
                </a:lnTo>
                <a:cubicBezTo>
                  <a:pt x="49765" y="5422"/>
                  <a:pt x="46952" y="3222"/>
                  <a:pt x="27474" y="896"/>
                </a:cubicBezTo>
                <a:cubicBezTo>
                  <a:pt x="22017" y="241"/>
                  <a:pt x="17532" y="0"/>
                  <a:pt x="138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6768796" y="5710695"/>
            <a:ext cx="165760" cy="175631"/>
          </a:xfrm>
          <a:custGeom>
            <a:avLst/>
            <a:gdLst/>
            <a:ahLst/>
            <a:cxnLst/>
            <a:rect l="l" t="t" r="r" b="b"/>
            <a:pathLst>
              <a:path w="1058" h="1121" extrusionOk="0">
                <a:moveTo>
                  <a:pt x="762" y="0"/>
                </a:moveTo>
                <a:cubicBezTo>
                  <a:pt x="677" y="42"/>
                  <a:pt x="614" y="85"/>
                  <a:pt x="571" y="169"/>
                </a:cubicBezTo>
                <a:cubicBezTo>
                  <a:pt x="466" y="317"/>
                  <a:pt x="402" y="465"/>
                  <a:pt x="339" y="635"/>
                </a:cubicBezTo>
                <a:lnTo>
                  <a:pt x="254" y="127"/>
                </a:lnTo>
                <a:cubicBezTo>
                  <a:pt x="254" y="106"/>
                  <a:pt x="233" y="63"/>
                  <a:pt x="212" y="42"/>
                </a:cubicBezTo>
                <a:cubicBezTo>
                  <a:pt x="194" y="34"/>
                  <a:pt x="177" y="28"/>
                  <a:pt x="159" y="28"/>
                </a:cubicBezTo>
                <a:cubicBezTo>
                  <a:pt x="135" y="28"/>
                  <a:pt x="110" y="39"/>
                  <a:pt x="85" y="63"/>
                </a:cubicBezTo>
                <a:cubicBezTo>
                  <a:pt x="64" y="106"/>
                  <a:pt x="43" y="148"/>
                  <a:pt x="43" y="190"/>
                </a:cubicBezTo>
                <a:cubicBezTo>
                  <a:pt x="0" y="381"/>
                  <a:pt x="0" y="571"/>
                  <a:pt x="22" y="740"/>
                </a:cubicBezTo>
                <a:cubicBezTo>
                  <a:pt x="43" y="804"/>
                  <a:pt x="64" y="867"/>
                  <a:pt x="106" y="888"/>
                </a:cubicBezTo>
                <a:lnTo>
                  <a:pt x="656" y="1121"/>
                </a:lnTo>
                <a:cubicBezTo>
                  <a:pt x="825" y="952"/>
                  <a:pt x="952" y="740"/>
                  <a:pt x="1016" y="508"/>
                </a:cubicBezTo>
                <a:cubicBezTo>
                  <a:pt x="1058" y="402"/>
                  <a:pt x="1058" y="296"/>
                  <a:pt x="1037" y="190"/>
                </a:cubicBezTo>
                <a:cubicBezTo>
                  <a:pt x="994" y="63"/>
                  <a:pt x="889" y="0"/>
                  <a:pt x="7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4293515" y="5190539"/>
            <a:ext cx="162627" cy="175631"/>
          </a:xfrm>
          <a:custGeom>
            <a:avLst/>
            <a:gdLst/>
            <a:ahLst/>
            <a:cxnLst/>
            <a:rect l="l" t="t" r="r" b="b"/>
            <a:pathLst>
              <a:path w="1038" h="1121" extrusionOk="0">
                <a:moveTo>
                  <a:pt x="770" y="0"/>
                </a:moveTo>
                <a:cubicBezTo>
                  <a:pt x="735" y="0"/>
                  <a:pt x="697" y="7"/>
                  <a:pt x="656" y="21"/>
                </a:cubicBezTo>
                <a:cubicBezTo>
                  <a:pt x="593" y="63"/>
                  <a:pt x="530" y="148"/>
                  <a:pt x="508" y="232"/>
                </a:cubicBezTo>
                <a:cubicBezTo>
                  <a:pt x="466" y="401"/>
                  <a:pt x="445" y="571"/>
                  <a:pt x="424" y="740"/>
                </a:cubicBezTo>
                <a:cubicBezTo>
                  <a:pt x="360" y="592"/>
                  <a:pt x="276" y="444"/>
                  <a:pt x="212" y="296"/>
                </a:cubicBezTo>
                <a:cubicBezTo>
                  <a:pt x="191" y="253"/>
                  <a:pt x="170" y="232"/>
                  <a:pt x="149" y="211"/>
                </a:cubicBezTo>
                <a:cubicBezTo>
                  <a:pt x="138" y="205"/>
                  <a:pt x="126" y="203"/>
                  <a:pt x="115" y="203"/>
                </a:cubicBezTo>
                <a:cubicBezTo>
                  <a:pt x="85" y="203"/>
                  <a:pt x="59" y="222"/>
                  <a:pt x="43" y="253"/>
                </a:cubicBezTo>
                <a:cubicBezTo>
                  <a:pt x="22" y="296"/>
                  <a:pt x="1" y="359"/>
                  <a:pt x="22" y="401"/>
                </a:cubicBezTo>
                <a:cubicBezTo>
                  <a:pt x="22" y="592"/>
                  <a:pt x="85" y="761"/>
                  <a:pt x="170" y="930"/>
                </a:cubicBezTo>
                <a:cubicBezTo>
                  <a:pt x="191" y="994"/>
                  <a:pt x="212" y="1057"/>
                  <a:pt x="276" y="1057"/>
                </a:cubicBezTo>
                <a:lnTo>
                  <a:pt x="847" y="1121"/>
                </a:lnTo>
                <a:cubicBezTo>
                  <a:pt x="953" y="909"/>
                  <a:pt x="1016" y="676"/>
                  <a:pt x="1037" y="444"/>
                </a:cubicBezTo>
                <a:cubicBezTo>
                  <a:pt x="1037" y="317"/>
                  <a:pt x="1016" y="211"/>
                  <a:pt x="953" y="105"/>
                </a:cubicBezTo>
                <a:cubicBezTo>
                  <a:pt x="909" y="33"/>
                  <a:pt x="846" y="0"/>
                  <a:pt x="7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3938963" y="5167195"/>
            <a:ext cx="109515" cy="139283"/>
          </a:xfrm>
          <a:custGeom>
            <a:avLst/>
            <a:gdLst/>
            <a:ahLst/>
            <a:cxnLst/>
            <a:rect l="l" t="t" r="r" b="b"/>
            <a:pathLst>
              <a:path w="699" h="889" extrusionOk="0">
                <a:moveTo>
                  <a:pt x="107" y="1"/>
                </a:moveTo>
                <a:cubicBezTo>
                  <a:pt x="64" y="1"/>
                  <a:pt x="43" y="1"/>
                  <a:pt x="22" y="43"/>
                </a:cubicBezTo>
                <a:cubicBezTo>
                  <a:pt x="22" y="64"/>
                  <a:pt x="1" y="106"/>
                  <a:pt x="22" y="127"/>
                </a:cubicBezTo>
                <a:cubicBezTo>
                  <a:pt x="1" y="360"/>
                  <a:pt x="64" y="572"/>
                  <a:pt x="191" y="741"/>
                </a:cubicBezTo>
                <a:lnTo>
                  <a:pt x="508" y="889"/>
                </a:lnTo>
                <a:lnTo>
                  <a:pt x="593" y="656"/>
                </a:lnTo>
                <a:cubicBezTo>
                  <a:pt x="635" y="572"/>
                  <a:pt x="656" y="466"/>
                  <a:pt x="678" y="360"/>
                </a:cubicBezTo>
                <a:cubicBezTo>
                  <a:pt x="699" y="254"/>
                  <a:pt x="678" y="170"/>
                  <a:pt x="635" y="64"/>
                </a:cubicBezTo>
                <a:cubicBezTo>
                  <a:pt x="614" y="64"/>
                  <a:pt x="614" y="43"/>
                  <a:pt x="593" y="43"/>
                </a:cubicBezTo>
                <a:cubicBezTo>
                  <a:pt x="582" y="37"/>
                  <a:pt x="570" y="35"/>
                  <a:pt x="559" y="35"/>
                </a:cubicBezTo>
                <a:cubicBezTo>
                  <a:pt x="528" y="35"/>
                  <a:pt x="497" y="54"/>
                  <a:pt x="466" y="85"/>
                </a:cubicBezTo>
                <a:cubicBezTo>
                  <a:pt x="381" y="170"/>
                  <a:pt x="339" y="275"/>
                  <a:pt x="318" y="402"/>
                </a:cubicBezTo>
                <a:cubicBezTo>
                  <a:pt x="276" y="297"/>
                  <a:pt x="233" y="191"/>
                  <a:pt x="191" y="85"/>
                </a:cubicBezTo>
                <a:cubicBezTo>
                  <a:pt x="170" y="43"/>
                  <a:pt x="149" y="1"/>
                  <a:pt x="10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-676789" y="5137427"/>
            <a:ext cx="172497" cy="183308"/>
          </a:xfrm>
          <a:custGeom>
            <a:avLst/>
            <a:gdLst/>
            <a:ahLst/>
            <a:cxnLst/>
            <a:rect l="l" t="t" r="r" b="b"/>
            <a:pathLst>
              <a:path w="1101" h="1170" extrusionOk="0">
                <a:moveTo>
                  <a:pt x="659" y="0"/>
                </a:moveTo>
                <a:cubicBezTo>
                  <a:pt x="603" y="0"/>
                  <a:pt x="551" y="21"/>
                  <a:pt x="508" y="64"/>
                </a:cubicBezTo>
                <a:cubicBezTo>
                  <a:pt x="445" y="127"/>
                  <a:pt x="424" y="233"/>
                  <a:pt x="445" y="317"/>
                </a:cubicBezTo>
                <a:cubicBezTo>
                  <a:pt x="445" y="487"/>
                  <a:pt x="487" y="656"/>
                  <a:pt x="529" y="825"/>
                </a:cubicBezTo>
                <a:lnTo>
                  <a:pt x="170" y="487"/>
                </a:lnTo>
                <a:cubicBezTo>
                  <a:pt x="149" y="444"/>
                  <a:pt x="128" y="444"/>
                  <a:pt x="85" y="423"/>
                </a:cubicBezTo>
                <a:cubicBezTo>
                  <a:pt x="43" y="423"/>
                  <a:pt x="1" y="465"/>
                  <a:pt x="1" y="529"/>
                </a:cubicBezTo>
                <a:cubicBezTo>
                  <a:pt x="1" y="571"/>
                  <a:pt x="1" y="614"/>
                  <a:pt x="43" y="656"/>
                </a:cubicBezTo>
                <a:cubicBezTo>
                  <a:pt x="106" y="825"/>
                  <a:pt x="212" y="973"/>
                  <a:pt x="360" y="1100"/>
                </a:cubicBezTo>
                <a:cubicBezTo>
                  <a:pt x="395" y="1135"/>
                  <a:pt x="429" y="1169"/>
                  <a:pt x="475" y="1169"/>
                </a:cubicBezTo>
                <a:cubicBezTo>
                  <a:pt x="486" y="1169"/>
                  <a:pt x="497" y="1167"/>
                  <a:pt x="508" y="1163"/>
                </a:cubicBezTo>
                <a:lnTo>
                  <a:pt x="1079" y="1015"/>
                </a:lnTo>
                <a:cubicBezTo>
                  <a:pt x="1100" y="783"/>
                  <a:pt x="1079" y="550"/>
                  <a:pt x="995" y="317"/>
                </a:cubicBezTo>
                <a:cubicBezTo>
                  <a:pt x="952" y="212"/>
                  <a:pt x="910" y="127"/>
                  <a:pt x="825" y="64"/>
                </a:cubicBezTo>
                <a:cubicBezTo>
                  <a:pt x="773" y="21"/>
                  <a:pt x="714" y="0"/>
                  <a:pt x="6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4399582" y="6463353"/>
            <a:ext cx="652857" cy="303320"/>
          </a:xfrm>
          <a:custGeom>
            <a:avLst/>
            <a:gdLst/>
            <a:ahLst/>
            <a:cxnLst/>
            <a:rect l="l" t="t" r="r" b="b"/>
            <a:pathLst>
              <a:path w="4167" h="1936" extrusionOk="0">
                <a:moveTo>
                  <a:pt x="1866" y="0"/>
                </a:moveTo>
                <a:cubicBezTo>
                  <a:pt x="1359" y="0"/>
                  <a:pt x="855" y="102"/>
                  <a:pt x="381" y="314"/>
                </a:cubicBezTo>
                <a:cubicBezTo>
                  <a:pt x="297" y="335"/>
                  <a:pt x="233" y="378"/>
                  <a:pt x="170" y="441"/>
                </a:cubicBezTo>
                <a:cubicBezTo>
                  <a:pt x="1" y="631"/>
                  <a:pt x="149" y="949"/>
                  <a:pt x="339" y="1118"/>
                </a:cubicBezTo>
                <a:cubicBezTo>
                  <a:pt x="868" y="1628"/>
                  <a:pt x="1935" y="1935"/>
                  <a:pt x="2730" y="1935"/>
                </a:cubicBezTo>
                <a:cubicBezTo>
                  <a:pt x="2826" y="1935"/>
                  <a:pt x="2918" y="1931"/>
                  <a:pt x="3004" y="1922"/>
                </a:cubicBezTo>
                <a:cubicBezTo>
                  <a:pt x="4167" y="1773"/>
                  <a:pt x="3892" y="420"/>
                  <a:pt x="2919" y="145"/>
                </a:cubicBezTo>
                <a:cubicBezTo>
                  <a:pt x="2572" y="50"/>
                  <a:pt x="2218" y="0"/>
                  <a:pt x="186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5002618" y="6276130"/>
            <a:ext cx="473937" cy="231093"/>
          </a:xfrm>
          <a:custGeom>
            <a:avLst/>
            <a:gdLst/>
            <a:ahLst/>
            <a:cxnLst/>
            <a:rect l="l" t="t" r="r" b="b"/>
            <a:pathLst>
              <a:path w="3025" h="1475" extrusionOk="0">
                <a:moveTo>
                  <a:pt x="1287" y="0"/>
                </a:moveTo>
                <a:cubicBezTo>
                  <a:pt x="1225" y="0"/>
                  <a:pt x="1163" y="3"/>
                  <a:pt x="1101" y="8"/>
                </a:cubicBezTo>
                <a:cubicBezTo>
                  <a:pt x="762" y="8"/>
                  <a:pt x="445" y="134"/>
                  <a:pt x="191" y="367"/>
                </a:cubicBezTo>
                <a:cubicBezTo>
                  <a:pt x="64" y="494"/>
                  <a:pt x="1" y="705"/>
                  <a:pt x="43" y="896"/>
                </a:cubicBezTo>
                <a:cubicBezTo>
                  <a:pt x="188" y="1286"/>
                  <a:pt x="794" y="1474"/>
                  <a:pt x="1402" y="1474"/>
                </a:cubicBezTo>
                <a:cubicBezTo>
                  <a:pt x="2211" y="1474"/>
                  <a:pt x="3025" y="1143"/>
                  <a:pt x="2771" y="515"/>
                </a:cubicBezTo>
                <a:cubicBezTo>
                  <a:pt x="2750" y="452"/>
                  <a:pt x="2708" y="431"/>
                  <a:pt x="2666" y="388"/>
                </a:cubicBezTo>
                <a:cubicBezTo>
                  <a:pt x="2253" y="144"/>
                  <a:pt x="1774" y="0"/>
                  <a:pt x="12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-292470" y="6460064"/>
            <a:ext cx="659595" cy="201795"/>
          </a:xfrm>
          <a:custGeom>
            <a:avLst/>
            <a:gdLst/>
            <a:ahLst/>
            <a:cxnLst/>
            <a:rect l="l" t="t" r="r" b="b"/>
            <a:pathLst>
              <a:path w="4210" h="1288" extrusionOk="0">
                <a:moveTo>
                  <a:pt x="2375" y="1"/>
                </a:moveTo>
                <a:cubicBezTo>
                  <a:pt x="1870" y="1"/>
                  <a:pt x="1352" y="85"/>
                  <a:pt x="932" y="187"/>
                </a:cubicBezTo>
                <a:cubicBezTo>
                  <a:pt x="868" y="208"/>
                  <a:pt x="784" y="229"/>
                  <a:pt x="741" y="272"/>
                </a:cubicBezTo>
                <a:cubicBezTo>
                  <a:pt x="1" y="843"/>
                  <a:pt x="1651" y="1287"/>
                  <a:pt x="1947" y="1287"/>
                </a:cubicBezTo>
                <a:cubicBezTo>
                  <a:pt x="2028" y="1287"/>
                  <a:pt x="2113" y="1287"/>
                  <a:pt x="2201" y="1287"/>
                </a:cubicBezTo>
                <a:cubicBezTo>
                  <a:pt x="2686" y="1287"/>
                  <a:pt x="3251" y="1272"/>
                  <a:pt x="3681" y="1075"/>
                </a:cubicBezTo>
                <a:cubicBezTo>
                  <a:pt x="4210" y="822"/>
                  <a:pt x="4083" y="462"/>
                  <a:pt x="3575" y="229"/>
                </a:cubicBezTo>
                <a:cubicBezTo>
                  <a:pt x="3233" y="63"/>
                  <a:pt x="2809" y="1"/>
                  <a:pt x="237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314012" y="6651205"/>
            <a:ext cx="760963" cy="323531"/>
          </a:xfrm>
          <a:custGeom>
            <a:avLst/>
            <a:gdLst/>
            <a:ahLst/>
            <a:cxnLst/>
            <a:rect l="l" t="t" r="r" b="b"/>
            <a:pathLst>
              <a:path w="4857" h="2065" extrusionOk="0">
                <a:moveTo>
                  <a:pt x="2199" y="1"/>
                </a:moveTo>
                <a:cubicBezTo>
                  <a:pt x="1526" y="1"/>
                  <a:pt x="856" y="228"/>
                  <a:pt x="318" y="680"/>
                </a:cubicBezTo>
                <a:cubicBezTo>
                  <a:pt x="127" y="807"/>
                  <a:pt x="21" y="997"/>
                  <a:pt x="0" y="1209"/>
                </a:cubicBezTo>
                <a:cubicBezTo>
                  <a:pt x="21" y="1420"/>
                  <a:pt x="148" y="1611"/>
                  <a:pt x="339" y="1695"/>
                </a:cubicBezTo>
                <a:cubicBezTo>
                  <a:pt x="805" y="1995"/>
                  <a:pt x="1340" y="2050"/>
                  <a:pt x="1885" y="2050"/>
                </a:cubicBezTo>
                <a:cubicBezTo>
                  <a:pt x="2202" y="2050"/>
                  <a:pt x="2523" y="2031"/>
                  <a:pt x="2835" y="2031"/>
                </a:cubicBezTo>
                <a:cubicBezTo>
                  <a:pt x="3007" y="2031"/>
                  <a:pt x="3177" y="2037"/>
                  <a:pt x="3342" y="2055"/>
                </a:cubicBezTo>
                <a:cubicBezTo>
                  <a:pt x="3395" y="2061"/>
                  <a:pt x="3448" y="2064"/>
                  <a:pt x="3499" y="2064"/>
                </a:cubicBezTo>
                <a:cubicBezTo>
                  <a:pt x="4323" y="2064"/>
                  <a:pt x="4856" y="1295"/>
                  <a:pt x="4040" y="638"/>
                </a:cubicBezTo>
                <a:cubicBezTo>
                  <a:pt x="3500" y="212"/>
                  <a:pt x="2848" y="1"/>
                  <a:pt x="219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-557403" y="6572869"/>
            <a:ext cx="102777" cy="161844"/>
          </a:xfrm>
          <a:custGeom>
            <a:avLst/>
            <a:gdLst/>
            <a:ahLst/>
            <a:cxnLst/>
            <a:rect l="l" t="t" r="r" b="b"/>
            <a:pathLst>
              <a:path w="656" h="1033" extrusionOk="0">
                <a:moveTo>
                  <a:pt x="181" y="0"/>
                </a:moveTo>
                <a:cubicBezTo>
                  <a:pt x="162" y="0"/>
                  <a:pt x="144" y="6"/>
                  <a:pt x="127" y="17"/>
                </a:cubicBezTo>
                <a:cubicBezTo>
                  <a:pt x="42" y="38"/>
                  <a:pt x="0" y="144"/>
                  <a:pt x="42" y="207"/>
                </a:cubicBezTo>
                <a:lnTo>
                  <a:pt x="360" y="926"/>
                </a:lnTo>
                <a:cubicBezTo>
                  <a:pt x="381" y="990"/>
                  <a:pt x="444" y="1032"/>
                  <a:pt x="486" y="1032"/>
                </a:cubicBezTo>
                <a:cubicBezTo>
                  <a:pt x="508" y="1032"/>
                  <a:pt x="529" y="1011"/>
                  <a:pt x="550" y="1011"/>
                </a:cubicBezTo>
                <a:cubicBezTo>
                  <a:pt x="635" y="990"/>
                  <a:pt x="656" y="884"/>
                  <a:pt x="635" y="821"/>
                </a:cubicBezTo>
                <a:lnTo>
                  <a:pt x="317" y="102"/>
                </a:lnTo>
                <a:cubicBezTo>
                  <a:pt x="286" y="40"/>
                  <a:pt x="233" y="0"/>
                  <a:pt x="1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-428305" y="6502523"/>
            <a:ext cx="56559" cy="205556"/>
          </a:xfrm>
          <a:custGeom>
            <a:avLst/>
            <a:gdLst/>
            <a:ahLst/>
            <a:cxnLst/>
            <a:rect l="l" t="t" r="r" b="b"/>
            <a:pathLst>
              <a:path w="361" h="1312" extrusionOk="0">
                <a:moveTo>
                  <a:pt x="212" y="1"/>
                </a:moveTo>
                <a:cubicBezTo>
                  <a:pt x="128" y="1"/>
                  <a:pt x="43" y="64"/>
                  <a:pt x="43" y="149"/>
                </a:cubicBezTo>
                <a:lnTo>
                  <a:pt x="1" y="1164"/>
                </a:lnTo>
                <a:cubicBezTo>
                  <a:pt x="1" y="1249"/>
                  <a:pt x="64" y="1312"/>
                  <a:pt x="149" y="1312"/>
                </a:cubicBezTo>
                <a:cubicBezTo>
                  <a:pt x="233" y="1312"/>
                  <a:pt x="297" y="1249"/>
                  <a:pt x="297" y="1164"/>
                </a:cubicBezTo>
                <a:lnTo>
                  <a:pt x="339" y="170"/>
                </a:lnTo>
                <a:cubicBezTo>
                  <a:pt x="360" y="85"/>
                  <a:pt x="297" y="22"/>
                  <a:pt x="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1512249" y="6843131"/>
            <a:ext cx="97451" cy="153227"/>
          </a:xfrm>
          <a:custGeom>
            <a:avLst/>
            <a:gdLst/>
            <a:ahLst/>
            <a:cxnLst/>
            <a:rect l="l" t="t" r="r" b="b"/>
            <a:pathLst>
              <a:path w="622" h="978" extrusionOk="0">
                <a:moveTo>
                  <a:pt x="170" y="0"/>
                </a:moveTo>
                <a:cubicBezTo>
                  <a:pt x="82" y="0"/>
                  <a:pt x="0" y="72"/>
                  <a:pt x="30" y="174"/>
                </a:cubicBezTo>
                <a:lnTo>
                  <a:pt x="326" y="893"/>
                </a:lnTo>
                <a:cubicBezTo>
                  <a:pt x="368" y="957"/>
                  <a:pt x="410" y="978"/>
                  <a:pt x="474" y="978"/>
                </a:cubicBezTo>
                <a:lnTo>
                  <a:pt x="516" y="978"/>
                </a:lnTo>
                <a:cubicBezTo>
                  <a:pt x="601" y="936"/>
                  <a:pt x="622" y="851"/>
                  <a:pt x="601" y="788"/>
                </a:cubicBezTo>
                <a:lnTo>
                  <a:pt x="283" y="47"/>
                </a:lnTo>
                <a:cubicBezTo>
                  <a:pt x="251" y="15"/>
                  <a:pt x="210" y="0"/>
                  <a:pt x="1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1636022" y="6767614"/>
            <a:ext cx="56559" cy="205556"/>
          </a:xfrm>
          <a:custGeom>
            <a:avLst/>
            <a:gdLst/>
            <a:ahLst/>
            <a:cxnLst/>
            <a:rect l="l" t="t" r="r" b="b"/>
            <a:pathLst>
              <a:path w="361" h="1312" extrusionOk="0">
                <a:moveTo>
                  <a:pt x="212" y="1"/>
                </a:moveTo>
                <a:cubicBezTo>
                  <a:pt x="128" y="1"/>
                  <a:pt x="64" y="64"/>
                  <a:pt x="64" y="149"/>
                </a:cubicBezTo>
                <a:lnTo>
                  <a:pt x="22" y="1143"/>
                </a:lnTo>
                <a:cubicBezTo>
                  <a:pt x="1" y="1227"/>
                  <a:pt x="64" y="1312"/>
                  <a:pt x="149" y="1312"/>
                </a:cubicBezTo>
                <a:cubicBezTo>
                  <a:pt x="234" y="1312"/>
                  <a:pt x="318" y="1248"/>
                  <a:pt x="318" y="1164"/>
                </a:cubicBezTo>
                <a:lnTo>
                  <a:pt x="360" y="170"/>
                </a:lnTo>
                <a:cubicBezTo>
                  <a:pt x="360" y="85"/>
                  <a:pt x="297" y="1"/>
                  <a:pt x="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-411698" y="5788876"/>
            <a:ext cx="102935" cy="160433"/>
          </a:xfrm>
          <a:custGeom>
            <a:avLst/>
            <a:gdLst/>
            <a:ahLst/>
            <a:cxnLst/>
            <a:rect l="l" t="t" r="r" b="b"/>
            <a:pathLst>
              <a:path w="657" h="1024" extrusionOk="0">
                <a:moveTo>
                  <a:pt x="166" y="1"/>
                </a:moveTo>
                <a:cubicBezTo>
                  <a:pt x="146" y="1"/>
                  <a:pt x="126" y="4"/>
                  <a:pt x="106" y="9"/>
                </a:cubicBezTo>
                <a:cubicBezTo>
                  <a:pt x="43" y="51"/>
                  <a:pt x="1" y="136"/>
                  <a:pt x="43" y="199"/>
                </a:cubicBezTo>
                <a:lnTo>
                  <a:pt x="339" y="939"/>
                </a:lnTo>
                <a:cubicBezTo>
                  <a:pt x="360" y="981"/>
                  <a:pt x="424" y="1024"/>
                  <a:pt x="487" y="1024"/>
                </a:cubicBezTo>
                <a:cubicBezTo>
                  <a:pt x="508" y="1024"/>
                  <a:pt x="529" y="1024"/>
                  <a:pt x="550" y="1003"/>
                </a:cubicBezTo>
                <a:cubicBezTo>
                  <a:pt x="614" y="981"/>
                  <a:pt x="656" y="897"/>
                  <a:pt x="614" y="812"/>
                </a:cubicBezTo>
                <a:lnTo>
                  <a:pt x="318" y="93"/>
                </a:lnTo>
                <a:cubicBezTo>
                  <a:pt x="286" y="29"/>
                  <a:pt x="229" y="1"/>
                  <a:pt x="16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-282442" y="5722132"/>
            <a:ext cx="56716" cy="201325"/>
          </a:xfrm>
          <a:custGeom>
            <a:avLst/>
            <a:gdLst/>
            <a:ahLst/>
            <a:cxnLst/>
            <a:rect l="l" t="t" r="r" b="b"/>
            <a:pathLst>
              <a:path w="362" h="1285" extrusionOk="0">
                <a:moveTo>
                  <a:pt x="183" y="1"/>
                </a:moveTo>
                <a:cubicBezTo>
                  <a:pt x="107" y="1"/>
                  <a:pt x="33" y="38"/>
                  <a:pt x="43" y="117"/>
                </a:cubicBezTo>
                <a:lnTo>
                  <a:pt x="0" y="1133"/>
                </a:lnTo>
                <a:cubicBezTo>
                  <a:pt x="0" y="1217"/>
                  <a:pt x="64" y="1281"/>
                  <a:pt x="148" y="1281"/>
                </a:cubicBezTo>
                <a:cubicBezTo>
                  <a:pt x="157" y="1283"/>
                  <a:pt x="166" y="1285"/>
                  <a:pt x="174" y="1285"/>
                </a:cubicBezTo>
                <a:cubicBezTo>
                  <a:pt x="233" y="1285"/>
                  <a:pt x="297" y="1227"/>
                  <a:pt x="297" y="1154"/>
                </a:cubicBezTo>
                <a:lnTo>
                  <a:pt x="339" y="139"/>
                </a:lnTo>
                <a:cubicBezTo>
                  <a:pt x="361" y="49"/>
                  <a:pt x="270" y="1"/>
                  <a:pt x="1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4386266" y="5618571"/>
            <a:ext cx="102935" cy="161844"/>
          </a:xfrm>
          <a:custGeom>
            <a:avLst/>
            <a:gdLst/>
            <a:ahLst/>
            <a:cxnLst/>
            <a:rect l="l" t="t" r="r" b="b"/>
            <a:pathLst>
              <a:path w="657" h="1033" extrusionOk="0">
                <a:moveTo>
                  <a:pt x="484" y="0"/>
                </a:moveTo>
                <a:cubicBezTo>
                  <a:pt x="425" y="0"/>
                  <a:pt x="376" y="40"/>
                  <a:pt x="361" y="102"/>
                </a:cubicBezTo>
                <a:lnTo>
                  <a:pt x="43" y="821"/>
                </a:lnTo>
                <a:cubicBezTo>
                  <a:pt x="1" y="884"/>
                  <a:pt x="43" y="990"/>
                  <a:pt x="128" y="1011"/>
                </a:cubicBezTo>
                <a:cubicBezTo>
                  <a:pt x="128" y="1032"/>
                  <a:pt x="149" y="1032"/>
                  <a:pt x="170" y="1032"/>
                </a:cubicBezTo>
                <a:cubicBezTo>
                  <a:pt x="234" y="1032"/>
                  <a:pt x="297" y="990"/>
                  <a:pt x="318" y="926"/>
                </a:cubicBezTo>
                <a:lnTo>
                  <a:pt x="635" y="207"/>
                </a:lnTo>
                <a:cubicBezTo>
                  <a:pt x="657" y="144"/>
                  <a:pt x="635" y="59"/>
                  <a:pt x="551" y="17"/>
                </a:cubicBezTo>
                <a:cubicBezTo>
                  <a:pt x="528" y="6"/>
                  <a:pt x="506" y="0"/>
                  <a:pt x="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306832" y="5551984"/>
            <a:ext cx="56403" cy="201795"/>
          </a:xfrm>
          <a:custGeom>
            <a:avLst/>
            <a:gdLst/>
            <a:ahLst/>
            <a:cxnLst/>
            <a:rect l="l" t="t" r="r" b="b"/>
            <a:pathLst>
              <a:path w="360" h="1288" extrusionOk="0">
                <a:moveTo>
                  <a:pt x="155" y="0"/>
                </a:moveTo>
                <a:cubicBezTo>
                  <a:pt x="84" y="0"/>
                  <a:pt x="11" y="48"/>
                  <a:pt x="0" y="146"/>
                </a:cubicBezTo>
                <a:lnTo>
                  <a:pt x="64" y="1140"/>
                </a:lnTo>
                <a:cubicBezTo>
                  <a:pt x="64" y="1225"/>
                  <a:pt x="127" y="1288"/>
                  <a:pt x="212" y="1288"/>
                </a:cubicBezTo>
                <a:cubicBezTo>
                  <a:pt x="296" y="1288"/>
                  <a:pt x="360" y="1225"/>
                  <a:pt x="360" y="1140"/>
                </a:cubicBezTo>
                <a:lnTo>
                  <a:pt x="296" y="125"/>
                </a:lnTo>
                <a:cubicBezTo>
                  <a:pt x="286" y="43"/>
                  <a:pt x="221" y="0"/>
                  <a:pt x="1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12395799" y="5002833"/>
            <a:ext cx="111951" cy="153291"/>
          </a:xfrm>
          <a:custGeom>
            <a:avLst/>
            <a:gdLst/>
            <a:ahLst/>
            <a:cxnLst/>
            <a:rect l="l" t="t" r="r" b="b"/>
            <a:pathLst>
              <a:path w="742" h="1016" extrusionOk="0">
                <a:moveTo>
                  <a:pt x="128" y="1"/>
                </a:moveTo>
                <a:cubicBezTo>
                  <a:pt x="86" y="1"/>
                  <a:pt x="43" y="22"/>
                  <a:pt x="22" y="64"/>
                </a:cubicBezTo>
                <a:cubicBezTo>
                  <a:pt x="22" y="85"/>
                  <a:pt x="1" y="128"/>
                  <a:pt x="1" y="149"/>
                </a:cubicBezTo>
                <a:cubicBezTo>
                  <a:pt x="1" y="403"/>
                  <a:pt x="43" y="635"/>
                  <a:pt x="170" y="826"/>
                </a:cubicBezTo>
                <a:lnTo>
                  <a:pt x="509" y="1016"/>
                </a:lnTo>
                <a:lnTo>
                  <a:pt x="614" y="762"/>
                </a:lnTo>
                <a:cubicBezTo>
                  <a:pt x="657" y="656"/>
                  <a:pt x="699" y="551"/>
                  <a:pt x="720" y="445"/>
                </a:cubicBezTo>
                <a:cubicBezTo>
                  <a:pt x="741" y="339"/>
                  <a:pt x="741" y="212"/>
                  <a:pt x="678" y="128"/>
                </a:cubicBezTo>
                <a:cubicBezTo>
                  <a:pt x="678" y="106"/>
                  <a:pt x="657" y="85"/>
                  <a:pt x="657" y="85"/>
                </a:cubicBezTo>
                <a:cubicBezTo>
                  <a:pt x="644" y="73"/>
                  <a:pt x="630" y="68"/>
                  <a:pt x="615" y="68"/>
                </a:cubicBezTo>
                <a:cubicBezTo>
                  <a:pt x="579" y="68"/>
                  <a:pt x="538" y="98"/>
                  <a:pt x="509" y="128"/>
                </a:cubicBezTo>
                <a:cubicBezTo>
                  <a:pt x="424" y="212"/>
                  <a:pt x="360" y="318"/>
                  <a:pt x="318" y="466"/>
                </a:cubicBezTo>
                <a:cubicBezTo>
                  <a:pt x="297" y="339"/>
                  <a:pt x="255" y="212"/>
                  <a:pt x="212" y="106"/>
                </a:cubicBezTo>
                <a:cubicBezTo>
                  <a:pt x="191" y="64"/>
                  <a:pt x="170" y="1"/>
                  <a:pt x="128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12721390" y="5017620"/>
            <a:ext cx="146953" cy="164153"/>
          </a:xfrm>
          <a:custGeom>
            <a:avLst/>
            <a:gdLst/>
            <a:ahLst/>
            <a:cxnLst/>
            <a:rect l="l" t="t" r="r" b="b"/>
            <a:pathLst>
              <a:path w="974" h="1088" extrusionOk="0">
                <a:moveTo>
                  <a:pt x="123" y="0"/>
                </a:moveTo>
                <a:cubicBezTo>
                  <a:pt x="85" y="0"/>
                  <a:pt x="58" y="20"/>
                  <a:pt x="42" y="51"/>
                </a:cubicBezTo>
                <a:cubicBezTo>
                  <a:pt x="21" y="72"/>
                  <a:pt x="21" y="114"/>
                  <a:pt x="21" y="156"/>
                </a:cubicBezTo>
                <a:cubicBezTo>
                  <a:pt x="0" y="431"/>
                  <a:pt x="85" y="685"/>
                  <a:pt x="233" y="897"/>
                </a:cubicBezTo>
                <a:lnTo>
                  <a:pt x="698" y="1087"/>
                </a:lnTo>
                <a:lnTo>
                  <a:pt x="825" y="812"/>
                </a:lnTo>
                <a:cubicBezTo>
                  <a:pt x="888" y="706"/>
                  <a:pt x="931" y="601"/>
                  <a:pt x="952" y="474"/>
                </a:cubicBezTo>
                <a:cubicBezTo>
                  <a:pt x="973" y="368"/>
                  <a:pt x="952" y="241"/>
                  <a:pt x="888" y="135"/>
                </a:cubicBezTo>
                <a:cubicBezTo>
                  <a:pt x="888" y="114"/>
                  <a:pt x="867" y="93"/>
                  <a:pt x="867" y="93"/>
                </a:cubicBezTo>
                <a:cubicBezTo>
                  <a:pt x="841" y="84"/>
                  <a:pt x="811" y="79"/>
                  <a:pt x="782" y="79"/>
                </a:cubicBezTo>
                <a:cubicBezTo>
                  <a:pt x="741" y="79"/>
                  <a:pt x="702" y="89"/>
                  <a:pt x="677" y="114"/>
                </a:cubicBezTo>
                <a:cubicBezTo>
                  <a:pt x="550" y="220"/>
                  <a:pt x="465" y="347"/>
                  <a:pt x="444" y="495"/>
                </a:cubicBezTo>
                <a:cubicBezTo>
                  <a:pt x="381" y="347"/>
                  <a:pt x="339" y="220"/>
                  <a:pt x="275" y="93"/>
                </a:cubicBezTo>
                <a:cubicBezTo>
                  <a:pt x="254" y="51"/>
                  <a:pt x="212" y="8"/>
                  <a:pt x="169" y="8"/>
                </a:cubicBezTo>
                <a:cubicBezTo>
                  <a:pt x="152" y="3"/>
                  <a:pt x="137" y="0"/>
                  <a:pt x="123" y="0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4999243" y="5074047"/>
            <a:ext cx="8334880" cy="2535935"/>
          </a:xfrm>
          <a:custGeom>
            <a:avLst/>
            <a:gdLst/>
            <a:ahLst/>
            <a:cxnLst/>
            <a:rect l="l" t="t" r="r" b="b"/>
            <a:pathLst>
              <a:path w="55243" h="16808" extrusionOk="0">
                <a:moveTo>
                  <a:pt x="44598" y="0"/>
                </a:moveTo>
                <a:cubicBezTo>
                  <a:pt x="40584" y="0"/>
                  <a:pt x="35338" y="325"/>
                  <a:pt x="28700" y="1326"/>
                </a:cubicBezTo>
                <a:cubicBezTo>
                  <a:pt x="9793" y="4203"/>
                  <a:pt x="1" y="12958"/>
                  <a:pt x="1" y="12958"/>
                </a:cubicBezTo>
                <a:lnTo>
                  <a:pt x="55243" y="16808"/>
                </a:lnTo>
                <a:lnTo>
                  <a:pt x="55243" y="1115"/>
                </a:lnTo>
                <a:cubicBezTo>
                  <a:pt x="55243" y="1115"/>
                  <a:pt x="52032" y="0"/>
                  <a:pt x="44598" y="0"/>
                </a:cubicBezTo>
                <a:close/>
              </a:path>
            </a:pathLst>
          </a:custGeom>
          <a:solidFill>
            <a:srgbClr val="79AD78"/>
          </a:solidFill>
          <a:ln w="1143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12264989" y="5442637"/>
            <a:ext cx="587363" cy="264788"/>
          </a:xfrm>
          <a:custGeom>
            <a:avLst/>
            <a:gdLst/>
            <a:ahLst/>
            <a:cxnLst/>
            <a:rect l="l" t="t" r="r" b="b"/>
            <a:pathLst>
              <a:path w="3893" h="1755" extrusionOk="0">
                <a:moveTo>
                  <a:pt x="2715" y="0"/>
                </a:moveTo>
                <a:cubicBezTo>
                  <a:pt x="2677" y="0"/>
                  <a:pt x="2640" y="2"/>
                  <a:pt x="2602" y="4"/>
                </a:cubicBezTo>
                <a:cubicBezTo>
                  <a:pt x="2306" y="4"/>
                  <a:pt x="2031" y="4"/>
                  <a:pt x="1735" y="25"/>
                </a:cubicBezTo>
                <a:cubicBezTo>
                  <a:pt x="1079" y="89"/>
                  <a:pt x="1" y="596"/>
                  <a:pt x="889" y="1379"/>
                </a:cubicBezTo>
                <a:cubicBezTo>
                  <a:pt x="1192" y="1647"/>
                  <a:pt x="1726" y="1755"/>
                  <a:pt x="2251" y="1755"/>
                </a:cubicBezTo>
                <a:cubicBezTo>
                  <a:pt x="2679" y="1755"/>
                  <a:pt x="3100" y="1683"/>
                  <a:pt x="3385" y="1569"/>
                </a:cubicBezTo>
                <a:cubicBezTo>
                  <a:pt x="3617" y="1464"/>
                  <a:pt x="3808" y="1252"/>
                  <a:pt x="3850" y="998"/>
                </a:cubicBezTo>
                <a:cubicBezTo>
                  <a:pt x="3892" y="660"/>
                  <a:pt x="3744" y="343"/>
                  <a:pt x="3448" y="173"/>
                </a:cubicBezTo>
                <a:cubicBezTo>
                  <a:pt x="3227" y="63"/>
                  <a:pt x="2973" y="0"/>
                  <a:pt x="2715" y="0"/>
                </a:cubicBezTo>
                <a:close/>
              </a:path>
            </a:pathLst>
          </a:custGeom>
          <a:solidFill>
            <a:srgbClr val="89B98A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12692572" y="5777279"/>
            <a:ext cx="590531" cy="208663"/>
          </a:xfrm>
          <a:custGeom>
            <a:avLst/>
            <a:gdLst/>
            <a:ahLst/>
            <a:cxnLst/>
            <a:rect l="l" t="t" r="r" b="b"/>
            <a:pathLst>
              <a:path w="3914" h="1383" extrusionOk="0">
                <a:moveTo>
                  <a:pt x="1920" y="1"/>
                </a:moveTo>
                <a:cubicBezTo>
                  <a:pt x="1421" y="1"/>
                  <a:pt x="914" y="84"/>
                  <a:pt x="530" y="324"/>
                </a:cubicBezTo>
                <a:cubicBezTo>
                  <a:pt x="85" y="620"/>
                  <a:pt x="1" y="1001"/>
                  <a:pt x="487" y="1234"/>
                </a:cubicBezTo>
                <a:cubicBezTo>
                  <a:pt x="752" y="1349"/>
                  <a:pt x="1066" y="1382"/>
                  <a:pt x="1377" y="1382"/>
                </a:cubicBezTo>
                <a:cubicBezTo>
                  <a:pt x="1637" y="1382"/>
                  <a:pt x="1894" y="1359"/>
                  <a:pt x="2116" y="1339"/>
                </a:cubicBezTo>
                <a:cubicBezTo>
                  <a:pt x="2412" y="1297"/>
                  <a:pt x="3913" y="726"/>
                  <a:pt x="3194" y="176"/>
                </a:cubicBezTo>
                <a:cubicBezTo>
                  <a:pt x="3131" y="134"/>
                  <a:pt x="3067" y="113"/>
                  <a:pt x="2983" y="113"/>
                </a:cubicBezTo>
                <a:cubicBezTo>
                  <a:pt x="2672" y="49"/>
                  <a:pt x="2299" y="1"/>
                  <a:pt x="1920" y="1"/>
                </a:cubicBezTo>
                <a:close/>
              </a:path>
            </a:pathLst>
          </a:custGeom>
          <a:solidFill>
            <a:srgbClr val="89B98A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13155311" y="5486994"/>
            <a:ext cx="86301" cy="167020"/>
          </a:xfrm>
          <a:custGeom>
            <a:avLst/>
            <a:gdLst/>
            <a:ahLst/>
            <a:cxnLst/>
            <a:rect l="l" t="t" r="r" b="b"/>
            <a:pathLst>
              <a:path w="572" h="1107" extrusionOk="0">
                <a:moveTo>
                  <a:pt x="423" y="1"/>
                </a:moveTo>
                <a:cubicBezTo>
                  <a:pt x="354" y="1"/>
                  <a:pt x="293" y="42"/>
                  <a:pt x="275" y="112"/>
                </a:cubicBezTo>
                <a:lnTo>
                  <a:pt x="43" y="895"/>
                </a:lnTo>
                <a:cubicBezTo>
                  <a:pt x="0" y="979"/>
                  <a:pt x="43" y="1064"/>
                  <a:pt x="127" y="1106"/>
                </a:cubicBezTo>
                <a:lnTo>
                  <a:pt x="170" y="1106"/>
                </a:lnTo>
                <a:cubicBezTo>
                  <a:pt x="233" y="1106"/>
                  <a:pt x="275" y="1064"/>
                  <a:pt x="297" y="1000"/>
                </a:cubicBezTo>
                <a:lnTo>
                  <a:pt x="550" y="218"/>
                </a:lnTo>
                <a:cubicBezTo>
                  <a:pt x="572" y="133"/>
                  <a:pt x="529" y="49"/>
                  <a:pt x="466" y="6"/>
                </a:cubicBezTo>
                <a:cubicBezTo>
                  <a:pt x="451" y="3"/>
                  <a:pt x="437" y="1"/>
                  <a:pt x="423" y="1"/>
                </a:cubicBezTo>
                <a:close/>
              </a:path>
            </a:pathLst>
          </a:custGeom>
          <a:solidFill>
            <a:srgbClr val="89B98A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13072328" y="5426645"/>
            <a:ext cx="60803" cy="208209"/>
          </a:xfrm>
          <a:custGeom>
            <a:avLst/>
            <a:gdLst/>
            <a:ahLst/>
            <a:cxnLst/>
            <a:rect l="l" t="t" r="r" b="b"/>
            <a:pathLst>
              <a:path w="403" h="1380" extrusionOk="0">
                <a:moveTo>
                  <a:pt x="160" y="0"/>
                </a:moveTo>
                <a:cubicBezTo>
                  <a:pt x="149" y="0"/>
                  <a:pt x="139" y="2"/>
                  <a:pt x="127" y="5"/>
                </a:cubicBezTo>
                <a:cubicBezTo>
                  <a:pt x="43" y="5"/>
                  <a:pt x="1" y="89"/>
                  <a:pt x="1" y="174"/>
                </a:cubicBezTo>
                <a:lnTo>
                  <a:pt x="127" y="1231"/>
                </a:lnTo>
                <a:cubicBezTo>
                  <a:pt x="127" y="1316"/>
                  <a:pt x="191" y="1379"/>
                  <a:pt x="276" y="1379"/>
                </a:cubicBezTo>
                <a:cubicBezTo>
                  <a:pt x="360" y="1358"/>
                  <a:pt x="402" y="1273"/>
                  <a:pt x="402" y="1189"/>
                </a:cubicBezTo>
                <a:lnTo>
                  <a:pt x="297" y="131"/>
                </a:lnTo>
                <a:cubicBezTo>
                  <a:pt x="278" y="58"/>
                  <a:pt x="228" y="0"/>
                  <a:pt x="160" y="0"/>
                </a:cubicBezTo>
                <a:close/>
              </a:path>
            </a:pathLst>
          </a:custGeom>
          <a:solidFill>
            <a:srgbClr val="89B98A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10717453" y="6435550"/>
            <a:ext cx="1997607" cy="399069"/>
          </a:xfrm>
          <a:custGeom>
            <a:avLst/>
            <a:gdLst/>
            <a:ahLst/>
            <a:cxnLst/>
            <a:rect l="l" t="t" r="r" b="b"/>
            <a:pathLst>
              <a:path w="13240" h="2645" extrusionOk="0">
                <a:moveTo>
                  <a:pt x="6620" y="1"/>
                </a:moveTo>
                <a:cubicBezTo>
                  <a:pt x="2961" y="1"/>
                  <a:pt x="0" y="593"/>
                  <a:pt x="0" y="1333"/>
                </a:cubicBezTo>
                <a:cubicBezTo>
                  <a:pt x="0" y="2052"/>
                  <a:pt x="2961" y="2644"/>
                  <a:pt x="6620" y="2644"/>
                </a:cubicBezTo>
                <a:cubicBezTo>
                  <a:pt x="10279" y="2644"/>
                  <a:pt x="13240" y="2052"/>
                  <a:pt x="13240" y="1333"/>
                </a:cubicBezTo>
                <a:cubicBezTo>
                  <a:pt x="13240" y="593"/>
                  <a:pt x="10279" y="1"/>
                  <a:pt x="6620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12413377" y="5002833"/>
            <a:ext cx="111951" cy="153291"/>
          </a:xfrm>
          <a:custGeom>
            <a:avLst/>
            <a:gdLst/>
            <a:ahLst/>
            <a:cxnLst/>
            <a:rect l="l" t="t" r="r" b="b"/>
            <a:pathLst>
              <a:path w="742" h="1016" extrusionOk="0">
                <a:moveTo>
                  <a:pt x="128" y="1"/>
                </a:moveTo>
                <a:cubicBezTo>
                  <a:pt x="86" y="1"/>
                  <a:pt x="43" y="22"/>
                  <a:pt x="22" y="64"/>
                </a:cubicBezTo>
                <a:cubicBezTo>
                  <a:pt x="22" y="85"/>
                  <a:pt x="1" y="128"/>
                  <a:pt x="1" y="149"/>
                </a:cubicBezTo>
                <a:cubicBezTo>
                  <a:pt x="1" y="403"/>
                  <a:pt x="43" y="635"/>
                  <a:pt x="170" y="826"/>
                </a:cubicBezTo>
                <a:lnTo>
                  <a:pt x="509" y="1016"/>
                </a:lnTo>
                <a:lnTo>
                  <a:pt x="614" y="762"/>
                </a:lnTo>
                <a:cubicBezTo>
                  <a:pt x="657" y="656"/>
                  <a:pt x="699" y="551"/>
                  <a:pt x="720" y="445"/>
                </a:cubicBezTo>
                <a:cubicBezTo>
                  <a:pt x="741" y="339"/>
                  <a:pt x="741" y="212"/>
                  <a:pt x="678" y="128"/>
                </a:cubicBezTo>
                <a:cubicBezTo>
                  <a:pt x="678" y="106"/>
                  <a:pt x="657" y="85"/>
                  <a:pt x="657" y="85"/>
                </a:cubicBezTo>
                <a:cubicBezTo>
                  <a:pt x="644" y="73"/>
                  <a:pt x="630" y="68"/>
                  <a:pt x="615" y="68"/>
                </a:cubicBezTo>
                <a:cubicBezTo>
                  <a:pt x="579" y="68"/>
                  <a:pt x="538" y="98"/>
                  <a:pt x="509" y="128"/>
                </a:cubicBezTo>
                <a:cubicBezTo>
                  <a:pt x="424" y="212"/>
                  <a:pt x="360" y="318"/>
                  <a:pt x="318" y="466"/>
                </a:cubicBezTo>
                <a:cubicBezTo>
                  <a:pt x="297" y="339"/>
                  <a:pt x="255" y="212"/>
                  <a:pt x="212" y="106"/>
                </a:cubicBezTo>
                <a:cubicBezTo>
                  <a:pt x="191" y="64"/>
                  <a:pt x="170" y="1"/>
                  <a:pt x="1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12738968" y="5017620"/>
            <a:ext cx="146953" cy="164153"/>
          </a:xfrm>
          <a:custGeom>
            <a:avLst/>
            <a:gdLst/>
            <a:ahLst/>
            <a:cxnLst/>
            <a:rect l="l" t="t" r="r" b="b"/>
            <a:pathLst>
              <a:path w="974" h="1088" extrusionOk="0">
                <a:moveTo>
                  <a:pt x="123" y="0"/>
                </a:moveTo>
                <a:cubicBezTo>
                  <a:pt x="85" y="0"/>
                  <a:pt x="58" y="20"/>
                  <a:pt x="42" y="51"/>
                </a:cubicBezTo>
                <a:cubicBezTo>
                  <a:pt x="21" y="72"/>
                  <a:pt x="21" y="114"/>
                  <a:pt x="21" y="156"/>
                </a:cubicBezTo>
                <a:cubicBezTo>
                  <a:pt x="0" y="431"/>
                  <a:pt x="85" y="685"/>
                  <a:pt x="233" y="897"/>
                </a:cubicBezTo>
                <a:lnTo>
                  <a:pt x="698" y="1087"/>
                </a:lnTo>
                <a:lnTo>
                  <a:pt x="825" y="812"/>
                </a:lnTo>
                <a:cubicBezTo>
                  <a:pt x="888" y="706"/>
                  <a:pt x="931" y="601"/>
                  <a:pt x="952" y="474"/>
                </a:cubicBezTo>
                <a:cubicBezTo>
                  <a:pt x="973" y="368"/>
                  <a:pt x="952" y="241"/>
                  <a:pt x="888" y="135"/>
                </a:cubicBezTo>
                <a:cubicBezTo>
                  <a:pt x="888" y="114"/>
                  <a:pt x="867" y="93"/>
                  <a:pt x="867" y="93"/>
                </a:cubicBezTo>
                <a:cubicBezTo>
                  <a:pt x="841" y="84"/>
                  <a:pt x="811" y="79"/>
                  <a:pt x="782" y="79"/>
                </a:cubicBezTo>
                <a:cubicBezTo>
                  <a:pt x="741" y="79"/>
                  <a:pt x="702" y="89"/>
                  <a:pt x="677" y="114"/>
                </a:cubicBezTo>
                <a:cubicBezTo>
                  <a:pt x="550" y="220"/>
                  <a:pt x="465" y="347"/>
                  <a:pt x="444" y="495"/>
                </a:cubicBezTo>
                <a:cubicBezTo>
                  <a:pt x="381" y="347"/>
                  <a:pt x="339" y="220"/>
                  <a:pt x="275" y="93"/>
                </a:cubicBezTo>
                <a:cubicBezTo>
                  <a:pt x="254" y="51"/>
                  <a:pt x="212" y="8"/>
                  <a:pt x="169" y="8"/>
                </a:cubicBezTo>
                <a:cubicBezTo>
                  <a:pt x="152" y="3"/>
                  <a:pt x="137" y="0"/>
                  <a:pt x="1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5016819" y="5074047"/>
            <a:ext cx="8334880" cy="2535935"/>
          </a:xfrm>
          <a:custGeom>
            <a:avLst/>
            <a:gdLst/>
            <a:ahLst/>
            <a:cxnLst/>
            <a:rect l="l" t="t" r="r" b="b"/>
            <a:pathLst>
              <a:path w="55243" h="16808" extrusionOk="0">
                <a:moveTo>
                  <a:pt x="44598" y="0"/>
                </a:moveTo>
                <a:cubicBezTo>
                  <a:pt x="40584" y="0"/>
                  <a:pt x="35338" y="325"/>
                  <a:pt x="28700" y="1326"/>
                </a:cubicBezTo>
                <a:cubicBezTo>
                  <a:pt x="9793" y="4203"/>
                  <a:pt x="1" y="12958"/>
                  <a:pt x="1" y="12958"/>
                </a:cubicBezTo>
                <a:lnTo>
                  <a:pt x="55243" y="16808"/>
                </a:lnTo>
                <a:lnTo>
                  <a:pt x="55243" y="1115"/>
                </a:lnTo>
                <a:cubicBezTo>
                  <a:pt x="55243" y="1115"/>
                  <a:pt x="52032" y="0"/>
                  <a:pt x="4459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8691103" y="5543055"/>
            <a:ext cx="574539" cy="318500"/>
          </a:xfrm>
          <a:custGeom>
            <a:avLst/>
            <a:gdLst/>
            <a:ahLst/>
            <a:cxnLst/>
            <a:rect l="l" t="t" r="r" b="b"/>
            <a:pathLst>
              <a:path w="3808" h="2111" extrusionOk="0">
                <a:moveTo>
                  <a:pt x="2242" y="0"/>
                </a:moveTo>
                <a:cubicBezTo>
                  <a:pt x="1840" y="0"/>
                  <a:pt x="1439" y="74"/>
                  <a:pt x="1058" y="222"/>
                </a:cubicBezTo>
                <a:cubicBezTo>
                  <a:pt x="170" y="582"/>
                  <a:pt x="0" y="2020"/>
                  <a:pt x="1100" y="2105"/>
                </a:cubicBezTo>
                <a:cubicBezTo>
                  <a:pt x="1149" y="2109"/>
                  <a:pt x="1199" y="2111"/>
                  <a:pt x="1250" y="2111"/>
                </a:cubicBezTo>
                <a:cubicBezTo>
                  <a:pt x="2007" y="2111"/>
                  <a:pt x="3057" y="1684"/>
                  <a:pt x="3532" y="1090"/>
                </a:cubicBezTo>
                <a:cubicBezTo>
                  <a:pt x="3680" y="878"/>
                  <a:pt x="3807" y="561"/>
                  <a:pt x="3638" y="349"/>
                </a:cubicBezTo>
                <a:cubicBezTo>
                  <a:pt x="3575" y="307"/>
                  <a:pt x="3511" y="244"/>
                  <a:pt x="3427" y="222"/>
                </a:cubicBezTo>
                <a:cubicBezTo>
                  <a:pt x="3046" y="74"/>
                  <a:pt x="2644" y="0"/>
                  <a:pt x="224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12282567" y="5442637"/>
            <a:ext cx="587363" cy="264788"/>
          </a:xfrm>
          <a:custGeom>
            <a:avLst/>
            <a:gdLst/>
            <a:ahLst/>
            <a:cxnLst/>
            <a:rect l="l" t="t" r="r" b="b"/>
            <a:pathLst>
              <a:path w="3893" h="1755" extrusionOk="0">
                <a:moveTo>
                  <a:pt x="2715" y="0"/>
                </a:moveTo>
                <a:cubicBezTo>
                  <a:pt x="2677" y="0"/>
                  <a:pt x="2640" y="2"/>
                  <a:pt x="2602" y="4"/>
                </a:cubicBezTo>
                <a:cubicBezTo>
                  <a:pt x="2306" y="4"/>
                  <a:pt x="2031" y="4"/>
                  <a:pt x="1735" y="25"/>
                </a:cubicBezTo>
                <a:cubicBezTo>
                  <a:pt x="1079" y="89"/>
                  <a:pt x="1" y="596"/>
                  <a:pt x="889" y="1379"/>
                </a:cubicBezTo>
                <a:cubicBezTo>
                  <a:pt x="1192" y="1647"/>
                  <a:pt x="1726" y="1755"/>
                  <a:pt x="2251" y="1755"/>
                </a:cubicBezTo>
                <a:cubicBezTo>
                  <a:pt x="2679" y="1755"/>
                  <a:pt x="3100" y="1683"/>
                  <a:pt x="3385" y="1569"/>
                </a:cubicBezTo>
                <a:cubicBezTo>
                  <a:pt x="3617" y="1464"/>
                  <a:pt x="3808" y="1252"/>
                  <a:pt x="3850" y="998"/>
                </a:cubicBezTo>
                <a:cubicBezTo>
                  <a:pt x="3892" y="660"/>
                  <a:pt x="3744" y="343"/>
                  <a:pt x="3448" y="173"/>
                </a:cubicBezTo>
                <a:cubicBezTo>
                  <a:pt x="3227" y="63"/>
                  <a:pt x="2973" y="0"/>
                  <a:pt x="271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2710149" y="5777279"/>
            <a:ext cx="590531" cy="208663"/>
          </a:xfrm>
          <a:custGeom>
            <a:avLst/>
            <a:gdLst/>
            <a:ahLst/>
            <a:cxnLst/>
            <a:rect l="l" t="t" r="r" b="b"/>
            <a:pathLst>
              <a:path w="3914" h="1383" extrusionOk="0">
                <a:moveTo>
                  <a:pt x="1920" y="1"/>
                </a:moveTo>
                <a:cubicBezTo>
                  <a:pt x="1421" y="1"/>
                  <a:pt x="914" y="84"/>
                  <a:pt x="530" y="324"/>
                </a:cubicBezTo>
                <a:cubicBezTo>
                  <a:pt x="85" y="620"/>
                  <a:pt x="1" y="1001"/>
                  <a:pt x="487" y="1234"/>
                </a:cubicBezTo>
                <a:cubicBezTo>
                  <a:pt x="752" y="1349"/>
                  <a:pt x="1066" y="1382"/>
                  <a:pt x="1377" y="1382"/>
                </a:cubicBezTo>
                <a:cubicBezTo>
                  <a:pt x="1637" y="1382"/>
                  <a:pt x="1894" y="1359"/>
                  <a:pt x="2116" y="1339"/>
                </a:cubicBezTo>
                <a:cubicBezTo>
                  <a:pt x="2412" y="1297"/>
                  <a:pt x="3913" y="726"/>
                  <a:pt x="3194" y="176"/>
                </a:cubicBezTo>
                <a:cubicBezTo>
                  <a:pt x="3131" y="134"/>
                  <a:pt x="3067" y="113"/>
                  <a:pt x="2983" y="113"/>
                </a:cubicBezTo>
                <a:cubicBezTo>
                  <a:pt x="2672" y="49"/>
                  <a:pt x="2299" y="1"/>
                  <a:pt x="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8954388" y="5458327"/>
            <a:ext cx="83133" cy="166869"/>
          </a:xfrm>
          <a:custGeom>
            <a:avLst/>
            <a:gdLst/>
            <a:ahLst/>
            <a:cxnLst/>
            <a:rect l="l" t="t" r="r" b="b"/>
            <a:pathLst>
              <a:path w="551" h="1106" extrusionOk="0">
                <a:moveTo>
                  <a:pt x="402" y="1"/>
                </a:moveTo>
                <a:cubicBezTo>
                  <a:pt x="334" y="1"/>
                  <a:pt x="276" y="42"/>
                  <a:pt x="276" y="112"/>
                </a:cubicBezTo>
                <a:lnTo>
                  <a:pt x="22" y="894"/>
                </a:lnTo>
                <a:cubicBezTo>
                  <a:pt x="1" y="979"/>
                  <a:pt x="22" y="1063"/>
                  <a:pt x="107" y="1106"/>
                </a:cubicBezTo>
                <a:lnTo>
                  <a:pt x="170" y="1106"/>
                </a:lnTo>
                <a:cubicBezTo>
                  <a:pt x="212" y="1106"/>
                  <a:pt x="276" y="1063"/>
                  <a:pt x="276" y="1000"/>
                </a:cubicBezTo>
                <a:lnTo>
                  <a:pt x="530" y="218"/>
                </a:lnTo>
                <a:cubicBezTo>
                  <a:pt x="551" y="133"/>
                  <a:pt x="509" y="48"/>
                  <a:pt x="445" y="6"/>
                </a:cubicBezTo>
                <a:cubicBezTo>
                  <a:pt x="431" y="2"/>
                  <a:pt x="416" y="1"/>
                  <a:pt x="4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8868237" y="5397977"/>
            <a:ext cx="60803" cy="208059"/>
          </a:xfrm>
          <a:custGeom>
            <a:avLst/>
            <a:gdLst/>
            <a:ahLst/>
            <a:cxnLst/>
            <a:rect l="l" t="t" r="r" b="b"/>
            <a:pathLst>
              <a:path w="403" h="1379" extrusionOk="0">
                <a:moveTo>
                  <a:pt x="160" y="0"/>
                </a:moveTo>
                <a:cubicBezTo>
                  <a:pt x="150" y="0"/>
                  <a:pt x="139" y="1"/>
                  <a:pt x="128" y="4"/>
                </a:cubicBezTo>
                <a:cubicBezTo>
                  <a:pt x="43" y="25"/>
                  <a:pt x="1" y="89"/>
                  <a:pt x="1" y="173"/>
                </a:cubicBezTo>
                <a:lnTo>
                  <a:pt x="107" y="1231"/>
                </a:lnTo>
                <a:cubicBezTo>
                  <a:pt x="107" y="1315"/>
                  <a:pt x="191" y="1379"/>
                  <a:pt x="276" y="1379"/>
                </a:cubicBezTo>
                <a:cubicBezTo>
                  <a:pt x="339" y="1358"/>
                  <a:pt x="403" y="1273"/>
                  <a:pt x="382" y="1189"/>
                </a:cubicBezTo>
                <a:lnTo>
                  <a:pt x="276" y="131"/>
                </a:lnTo>
                <a:cubicBezTo>
                  <a:pt x="276" y="58"/>
                  <a:pt x="228" y="0"/>
                  <a:pt x="1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3172887" y="5486994"/>
            <a:ext cx="86301" cy="167020"/>
          </a:xfrm>
          <a:custGeom>
            <a:avLst/>
            <a:gdLst/>
            <a:ahLst/>
            <a:cxnLst/>
            <a:rect l="l" t="t" r="r" b="b"/>
            <a:pathLst>
              <a:path w="572" h="1107" extrusionOk="0">
                <a:moveTo>
                  <a:pt x="423" y="1"/>
                </a:moveTo>
                <a:cubicBezTo>
                  <a:pt x="354" y="1"/>
                  <a:pt x="293" y="42"/>
                  <a:pt x="275" y="112"/>
                </a:cubicBezTo>
                <a:lnTo>
                  <a:pt x="43" y="895"/>
                </a:lnTo>
                <a:cubicBezTo>
                  <a:pt x="0" y="979"/>
                  <a:pt x="43" y="1064"/>
                  <a:pt x="127" y="1106"/>
                </a:cubicBezTo>
                <a:lnTo>
                  <a:pt x="170" y="1106"/>
                </a:lnTo>
                <a:cubicBezTo>
                  <a:pt x="233" y="1106"/>
                  <a:pt x="275" y="1064"/>
                  <a:pt x="297" y="1000"/>
                </a:cubicBezTo>
                <a:lnTo>
                  <a:pt x="550" y="218"/>
                </a:lnTo>
                <a:cubicBezTo>
                  <a:pt x="572" y="133"/>
                  <a:pt x="529" y="49"/>
                  <a:pt x="466" y="6"/>
                </a:cubicBezTo>
                <a:cubicBezTo>
                  <a:pt x="451" y="3"/>
                  <a:pt x="437" y="1"/>
                  <a:pt x="42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3089905" y="5426645"/>
            <a:ext cx="60803" cy="208209"/>
          </a:xfrm>
          <a:custGeom>
            <a:avLst/>
            <a:gdLst/>
            <a:ahLst/>
            <a:cxnLst/>
            <a:rect l="l" t="t" r="r" b="b"/>
            <a:pathLst>
              <a:path w="403" h="1380" extrusionOk="0">
                <a:moveTo>
                  <a:pt x="160" y="0"/>
                </a:moveTo>
                <a:cubicBezTo>
                  <a:pt x="149" y="0"/>
                  <a:pt x="139" y="2"/>
                  <a:pt x="127" y="5"/>
                </a:cubicBezTo>
                <a:cubicBezTo>
                  <a:pt x="43" y="5"/>
                  <a:pt x="1" y="89"/>
                  <a:pt x="1" y="174"/>
                </a:cubicBezTo>
                <a:lnTo>
                  <a:pt x="127" y="1231"/>
                </a:lnTo>
                <a:cubicBezTo>
                  <a:pt x="127" y="1316"/>
                  <a:pt x="191" y="1379"/>
                  <a:pt x="276" y="1379"/>
                </a:cubicBezTo>
                <a:cubicBezTo>
                  <a:pt x="360" y="1358"/>
                  <a:pt x="402" y="1273"/>
                  <a:pt x="402" y="1189"/>
                </a:cubicBezTo>
                <a:lnTo>
                  <a:pt x="297" y="131"/>
                </a:lnTo>
                <a:cubicBezTo>
                  <a:pt x="278" y="58"/>
                  <a:pt x="228" y="0"/>
                  <a:pt x="1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6114444" y="6566963"/>
            <a:ext cx="99125" cy="159175"/>
          </a:xfrm>
          <a:custGeom>
            <a:avLst/>
            <a:gdLst/>
            <a:ahLst/>
            <a:cxnLst/>
            <a:rect l="l" t="t" r="r" b="b"/>
            <a:pathLst>
              <a:path w="657" h="1055" extrusionOk="0">
                <a:moveTo>
                  <a:pt x="163" y="1"/>
                </a:moveTo>
                <a:cubicBezTo>
                  <a:pt x="144" y="1"/>
                  <a:pt x="124" y="6"/>
                  <a:pt x="107" y="18"/>
                </a:cubicBezTo>
                <a:cubicBezTo>
                  <a:pt x="43" y="60"/>
                  <a:pt x="1" y="166"/>
                  <a:pt x="43" y="229"/>
                </a:cubicBezTo>
                <a:lnTo>
                  <a:pt x="382" y="970"/>
                </a:lnTo>
                <a:cubicBezTo>
                  <a:pt x="403" y="1033"/>
                  <a:pt x="445" y="1054"/>
                  <a:pt x="509" y="1054"/>
                </a:cubicBezTo>
                <a:lnTo>
                  <a:pt x="572" y="1054"/>
                </a:lnTo>
                <a:cubicBezTo>
                  <a:pt x="635" y="991"/>
                  <a:pt x="657" y="906"/>
                  <a:pt x="635" y="822"/>
                </a:cubicBezTo>
                <a:lnTo>
                  <a:pt x="297" y="81"/>
                </a:lnTo>
                <a:cubicBezTo>
                  <a:pt x="267" y="36"/>
                  <a:pt x="214" y="1"/>
                  <a:pt x="1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6232580" y="6489865"/>
            <a:ext cx="44811" cy="207456"/>
          </a:xfrm>
          <a:custGeom>
            <a:avLst/>
            <a:gdLst/>
            <a:ahLst/>
            <a:cxnLst/>
            <a:rect l="l" t="t" r="r" b="b"/>
            <a:pathLst>
              <a:path w="297" h="1375" extrusionOk="0">
                <a:moveTo>
                  <a:pt x="149" y="0"/>
                </a:moveTo>
                <a:cubicBezTo>
                  <a:pt x="64" y="0"/>
                  <a:pt x="0" y="85"/>
                  <a:pt x="0" y="148"/>
                </a:cubicBezTo>
                <a:lnTo>
                  <a:pt x="22" y="1206"/>
                </a:lnTo>
                <a:cubicBezTo>
                  <a:pt x="22" y="1290"/>
                  <a:pt x="85" y="1375"/>
                  <a:pt x="170" y="1375"/>
                </a:cubicBezTo>
                <a:cubicBezTo>
                  <a:pt x="233" y="1354"/>
                  <a:pt x="297" y="1290"/>
                  <a:pt x="297" y="1206"/>
                </a:cubicBezTo>
                <a:lnTo>
                  <a:pt x="275" y="148"/>
                </a:lnTo>
                <a:cubicBezTo>
                  <a:pt x="275" y="64"/>
                  <a:pt x="212" y="0"/>
                  <a:pt x="1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7852525" y="6147107"/>
            <a:ext cx="139148" cy="537560"/>
          </a:xfrm>
          <a:custGeom>
            <a:avLst/>
            <a:gdLst/>
            <a:ahLst/>
            <a:cxnLst/>
            <a:rect l="l" t="t" r="r" b="b"/>
            <a:pathLst>
              <a:path w="2603" h="10056" extrusionOk="0">
                <a:moveTo>
                  <a:pt x="2492" y="1"/>
                </a:moveTo>
                <a:cubicBezTo>
                  <a:pt x="2454" y="1"/>
                  <a:pt x="2427" y="21"/>
                  <a:pt x="2412" y="52"/>
                </a:cubicBezTo>
                <a:cubicBezTo>
                  <a:pt x="2391" y="115"/>
                  <a:pt x="1" y="5466"/>
                  <a:pt x="64" y="9971"/>
                </a:cubicBezTo>
                <a:cubicBezTo>
                  <a:pt x="64" y="10013"/>
                  <a:pt x="107" y="10055"/>
                  <a:pt x="170" y="10055"/>
                </a:cubicBezTo>
                <a:cubicBezTo>
                  <a:pt x="212" y="10055"/>
                  <a:pt x="255" y="10013"/>
                  <a:pt x="255" y="9971"/>
                </a:cubicBezTo>
                <a:cubicBezTo>
                  <a:pt x="191" y="5508"/>
                  <a:pt x="2560" y="178"/>
                  <a:pt x="2581" y="136"/>
                </a:cubicBezTo>
                <a:cubicBezTo>
                  <a:pt x="2602" y="94"/>
                  <a:pt x="2581" y="30"/>
                  <a:pt x="2539" y="9"/>
                </a:cubicBezTo>
                <a:cubicBezTo>
                  <a:pt x="2522" y="4"/>
                  <a:pt x="2506" y="1"/>
                  <a:pt x="249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7887592" y="6225259"/>
            <a:ext cx="291713" cy="228741"/>
          </a:xfrm>
          <a:custGeom>
            <a:avLst/>
            <a:gdLst/>
            <a:ahLst/>
            <a:cxnLst/>
            <a:rect l="l" t="t" r="r" b="b"/>
            <a:pathLst>
              <a:path w="5457" h="4279" extrusionOk="0">
                <a:moveTo>
                  <a:pt x="4465" y="0"/>
                </a:moveTo>
                <a:cubicBezTo>
                  <a:pt x="3365" y="0"/>
                  <a:pt x="642" y="2592"/>
                  <a:pt x="0" y="4279"/>
                </a:cubicBezTo>
                <a:cubicBezTo>
                  <a:pt x="0" y="4279"/>
                  <a:pt x="1523" y="2925"/>
                  <a:pt x="2961" y="2312"/>
                </a:cubicBezTo>
                <a:cubicBezTo>
                  <a:pt x="4294" y="1741"/>
                  <a:pt x="5457" y="1212"/>
                  <a:pt x="4844" y="197"/>
                </a:cubicBezTo>
                <a:cubicBezTo>
                  <a:pt x="4765" y="62"/>
                  <a:pt x="4634" y="0"/>
                  <a:pt x="446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7796022" y="6131231"/>
            <a:ext cx="128831" cy="338595"/>
          </a:xfrm>
          <a:custGeom>
            <a:avLst/>
            <a:gdLst/>
            <a:ahLst/>
            <a:cxnLst/>
            <a:rect l="l" t="t" r="r" b="b"/>
            <a:pathLst>
              <a:path w="2410" h="6334" extrusionOk="0">
                <a:moveTo>
                  <a:pt x="1232" y="0"/>
                </a:moveTo>
                <a:cubicBezTo>
                  <a:pt x="1203" y="0"/>
                  <a:pt x="1173" y="4"/>
                  <a:pt x="1142" y="10"/>
                </a:cubicBezTo>
                <a:cubicBezTo>
                  <a:pt x="0" y="285"/>
                  <a:pt x="402" y="1469"/>
                  <a:pt x="910" y="2844"/>
                </a:cubicBezTo>
                <a:cubicBezTo>
                  <a:pt x="1460" y="4303"/>
                  <a:pt x="1544" y="6334"/>
                  <a:pt x="1544" y="6334"/>
                </a:cubicBezTo>
                <a:cubicBezTo>
                  <a:pt x="2409" y="4501"/>
                  <a:pt x="2312" y="0"/>
                  <a:pt x="1232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7907958" y="6003097"/>
            <a:ext cx="230665" cy="193995"/>
          </a:xfrm>
          <a:custGeom>
            <a:avLst/>
            <a:gdLst/>
            <a:ahLst/>
            <a:cxnLst/>
            <a:rect l="l" t="t" r="r" b="b"/>
            <a:pathLst>
              <a:path w="4315" h="3629" extrusionOk="0">
                <a:moveTo>
                  <a:pt x="1238" y="1"/>
                </a:moveTo>
                <a:cubicBezTo>
                  <a:pt x="1100" y="1"/>
                  <a:pt x="964" y="33"/>
                  <a:pt x="846" y="102"/>
                </a:cubicBezTo>
                <a:cubicBezTo>
                  <a:pt x="571" y="250"/>
                  <a:pt x="360" y="483"/>
                  <a:pt x="233" y="758"/>
                </a:cubicBezTo>
                <a:cubicBezTo>
                  <a:pt x="21" y="1265"/>
                  <a:pt x="0" y="1836"/>
                  <a:pt x="233" y="2344"/>
                </a:cubicBezTo>
                <a:cubicBezTo>
                  <a:pt x="583" y="3150"/>
                  <a:pt x="1381" y="3628"/>
                  <a:pt x="2212" y="3628"/>
                </a:cubicBezTo>
                <a:cubicBezTo>
                  <a:pt x="2535" y="3628"/>
                  <a:pt x="2864" y="3555"/>
                  <a:pt x="3173" y="3401"/>
                </a:cubicBezTo>
                <a:cubicBezTo>
                  <a:pt x="3574" y="3190"/>
                  <a:pt x="3913" y="2872"/>
                  <a:pt x="4145" y="2471"/>
                </a:cubicBezTo>
                <a:cubicBezTo>
                  <a:pt x="4315" y="2153"/>
                  <a:pt x="4272" y="1752"/>
                  <a:pt x="4018" y="1477"/>
                </a:cubicBezTo>
                <a:cubicBezTo>
                  <a:pt x="3906" y="1364"/>
                  <a:pt x="3757" y="1310"/>
                  <a:pt x="3606" y="1310"/>
                </a:cubicBezTo>
                <a:cubicBezTo>
                  <a:pt x="3417" y="1310"/>
                  <a:pt x="3227" y="1396"/>
                  <a:pt x="3109" y="1561"/>
                </a:cubicBezTo>
                <a:cubicBezTo>
                  <a:pt x="3215" y="1329"/>
                  <a:pt x="3236" y="1054"/>
                  <a:pt x="3130" y="800"/>
                </a:cubicBezTo>
                <a:cubicBezTo>
                  <a:pt x="3011" y="580"/>
                  <a:pt x="2797" y="417"/>
                  <a:pt x="2542" y="417"/>
                </a:cubicBezTo>
                <a:cubicBezTo>
                  <a:pt x="2527" y="417"/>
                  <a:pt x="2511" y="418"/>
                  <a:pt x="2496" y="419"/>
                </a:cubicBezTo>
                <a:cubicBezTo>
                  <a:pt x="2275" y="419"/>
                  <a:pt x="2082" y="555"/>
                  <a:pt x="2003" y="751"/>
                </a:cubicBezTo>
                <a:lnTo>
                  <a:pt x="2003" y="751"/>
                </a:lnTo>
                <a:cubicBezTo>
                  <a:pt x="2031" y="504"/>
                  <a:pt x="1919" y="263"/>
                  <a:pt x="1692" y="123"/>
                </a:cubicBezTo>
                <a:cubicBezTo>
                  <a:pt x="1556" y="44"/>
                  <a:pt x="1396" y="1"/>
                  <a:pt x="1238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7612882" y="6066869"/>
            <a:ext cx="139095" cy="537507"/>
          </a:xfrm>
          <a:custGeom>
            <a:avLst/>
            <a:gdLst/>
            <a:ahLst/>
            <a:cxnLst/>
            <a:rect l="l" t="t" r="r" b="b"/>
            <a:pathLst>
              <a:path w="2602" h="10055" extrusionOk="0">
                <a:moveTo>
                  <a:pt x="101" y="0"/>
                </a:moveTo>
                <a:cubicBezTo>
                  <a:pt x="88" y="0"/>
                  <a:pt x="75" y="3"/>
                  <a:pt x="64" y="9"/>
                </a:cubicBezTo>
                <a:cubicBezTo>
                  <a:pt x="21" y="30"/>
                  <a:pt x="0" y="93"/>
                  <a:pt x="21" y="136"/>
                </a:cubicBezTo>
                <a:cubicBezTo>
                  <a:pt x="42" y="178"/>
                  <a:pt x="2411" y="5507"/>
                  <a:pt x="2348" y="9949"/>
                </a:cubicBezTo>
                <a:cubicBezTo>
                  <a:pt x="2348" y="10012"/>
                  <a:pt x="2390" y="10055"/>
                  <a:pt x="2432" y="10055"/>
                </a:cubicBezTo>
                <a:cubicBezTo>
                  <a:pt x="2496" y="10055"/>
                  <a:pt x="2538" y="10012"/>
                  <a:pt x="2538" y="9970"/>
                </a:cubicBezTo>
                <a:cubicBezTo>
                  <a:pt x="2601" y="5465"/>
                  <a:pt x="212" y="114"/>
                  <a:pt x="190" y="51"/>
                </a:cubicBezTo>
                <a:cubicBezTo>
                  <a:pt x="175" y="20"/>
                  <a:pt x="137" y="0"/>
                  <a:pt x="10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7425200" y="6144968"/>
            <a:ext cx="291713" cy="227619"/>
          </a:xfrm>
          <a:custGeom>
            <a:avLst/>
            <a:gdLst/>
            <a:ahLst/>
            <a:cxnLst/>
            <a:rect l="l" t="t" r="r" b="b"/>
            <a:pathLst>
              <a:path w="5457" h="4258" extrusionOk="0">
                <a:moveTo>
                  <a:pt x="993" y="1"/>
                </a:moveTo>
                <a:cubicBezTo>
                  <a:pt x="823" y="1"/>
                  <a:pt x="693" y="62"/>
                  <a:pt x="614" y="197"/>
                </a:cubicBezTo>
                <a:cubicBezTo>
                  <a:pt x="0" y="1212"/>
                  <a:pt x="1164" y="1741"/>
                  <a:pt x="2496" y="2312"/>
                </a:cubicBezTo>
                <a:cubicBezTo>
                  <a:pt x="3934" y="2926"/>
                  <a:pt x="5457" y="4258"/>
                  <a:pt x="5457" y="4258"/>
                </a:cubicBezTo>
                <a:cubicBezTo>
                  <a:pt x="4815" y="2590"/>
                  <a:pt x="2093" y="1"/>
                  <a:pt x="99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7679702" y="6050940"/>
            <a:ext cx="128777" cy="338648"/>
          </a:xfrm>
          <a:custGeom>
            <a:avLst/>
            <a:gdLst/>
            <a:ahLst/>
            <a:cxnLst/>
            <a:rect l="l" t="t" r="r" b="b"/>
            <a:pathLst>
              <a:path w="2409" h="6335" extrusionOk="0">
                <a:moveTo>
                  <a:pt x="1158" y="1"/>
                </a:moveTo>
                <a:cubicBezTo>
                  <a:pt x="98" y="1"/>
                  <a:pt x="0" y="4501"/>
                  <a:pt x="865" y="6334"/>
                </a:cubicBezTo>
                <a:cubicBezTo>
                  <a:pt x="865" y="6334"/>
                  <a:pt x="928" y="4304"/>
                  <a:pt x="1478" y="2823"/>
                </a:cubicBezTo>
                <a:cubicBezTo>
                  <a:pt x="1986" y="1470"/>
                  <a:pt x="2409" y="264"/>
                  <a:pt x="1246" y="11"/>
                </a:cubicBezTo>
                <a:cubicBezTo>
                  <a:pt x="1216" y="4"/>
                  <a:pt x="1187" y="1"/>
                  <a:pt x="1158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7465879" y="5922433"/>
            <a:ext cx="229543" cy="194368"/>
          </a:xfrm>
          <a:custGeom>
            <a:avLst/>
            <a:gdLst/>
            <a:ahLst/>
            <a:cxnLst/>
            <a:rect l="l" t="t" r="r" b="b"/>
            <a:pathLst>
              <a:path w="4294" h="3636" extrusionOk="0">
                <a:moveTo>
                  <a:pt x="3061" y="1"/>
                </a:moveTo>
                <a:cubicBezTo>
                  <a:pt x="2908" y="1"/>
                  <a:pt x="2754" y="43"/>
                  <a:pt x="2623" y="130"/>
                </a:cubicBezTo>
                <a:cubicBezTo>
                  <a:pt x="2396" y="270"/>
                  <a:pt x="2284" y="512"/>
                  <a:pt x="2312" y="758"/>
                </a:cubicBezTo>
                <a:lnTo>
                  <a:pt x="2312" y="758"/>
                </a:lnTo>
                <a:cubicBezTo>
                  <a:pt x="2233" y="563"/>
                  <a:pt x="2040" y="427"/>
                  <a:pt x="1820" y="427"/>
                </a:cubicBezTo>
                <a:cubicBezTo>
                  <a:pt x="1804" y="425"/>
                  <a:pt x="1789" y="425"/>
                  <a:pt x="1773" y="425"/>
                </a:cubicBezTo>
                <a:cubicBezTo>
                  <a:pt x="1519" y="425"/>
                  <a:pt x="1305" y="588"/>
                  <a:pt x="1185" y="807"/>
                </a:cubicBezTo>
                <a:cubicBezTo>
                  <a:pt x="1079" y="1061"/>
                  <a:pt x="1079" y="1336"/>
                  <a:pt x="1206" y="1569"/>
                </a:cubicBezTo>
                <a:cubicBezTo>
                  <a:pt x="1088" y="1404"/>
                  <a:pt x="898" y="1317"/>
                  <a:pt x="709" y="1317"/>
                </a:cubicBezTo>
                <a:cubicBezTo>
                  <a:pt x="559" y="1317"/>
                  <a:pt x="409" y="1372"/>
                  <a:pt x="297" y="1484"/>
                </a:cubicBezTo>
                <a:cubicBezTo>
                  <a:pt x="43" y="1759"/>
                  <a:pt x="1" y="2161"/>
                  <a:pt x="170" y="2478"/>
                </a:cubicBezTo>
                <a:cubicBezTo>
                  <a:pt x="403" y="2859"/>
                  <a:pt x="741" y="3197"/>
                  <a:pt x="1143" y="3409"/>
                </a:cubicBezTo>
                <a:cubicBezTo>
                  <a:pt x="1451" y="3563"/>
                  <a:pt x="1778" y="3636"/>
                  <a:pt x="2100" y="3636"/>
                </a:cubicBezTo>
                <a:cubicBezTo>
                  <a:pt x="2925" y="3636"/>
                  <a:pt x="3717" y="3158"/>
                  <a:pt x="4083" y="2351"/>
                </a:cubicBezTo>
                <a:cubicBezTo>
                  <a:pt x="4294" y="1844"/>
                  <a:pt x="4294" y="1272"/>
                  <a:pt x="4083" y="765"/>
                </a:cubicBezTo>
                <a:cubicBezTo>
                  <a:pt x="3956" y="490"/>
                  <a:pt x="3744" y="257"/>
                  <a:pt x="3469" y="109"/>
                </a:cubicBezTo>
                <a:cubicBezTo>
                  <a:pt x="3347" y="38"/>
                  <a:pt x="3204" y="1"/>
                  <a:pt x="3061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7606093" y="6556202"/>
            <a:ext cx="218264" cy="93389"/>
          </a:xfrm>
          <a:custGeom>
            <a:avLst/>
            <a:gdLst/>
            <a:ahLst/>
            <a:cxnLst/>
            <a:rect l="l" t="t" r="r" b="b"/>
            <a:pathLst>
              <a:path w="4083" h="1747" extrusionOk="0">
                <a:moveTo>
                  <a:pt x="2182" y="0"/>
                </a:moveTo>
                <a:cubicBezTo>
                  <a:pt x="2124" y="0"/>
                  <a:pt x="2066" y="11"/>
                  <a:pt x="2009" y="33"/>
                </a:cubicBezTo>
                <a:cubicBezTo>
                  <a:pt x="1946" y="76"/>
                  <a:pt x="1883" y="139"/>
                  <a:pt x="1840" y="224"/>
                </a:cubicBezTo>
                <a:cubicBezTo>
                  <a:pt x="1629" y="499"/>
                  <a:pt x="1502" y="837"/>
                  <a:pt x="1481" y="1176"/>
                </a:cubicBezTo>
                <a:cubicBezTo>
                  <a:pt x="1417" y="964"/>
                  <a:pt x="1333" y="753"/>
                  <a:pt x="1185" y="583"/>
                </a:cubicBezTo>
                <a:cubicBezTo>
                  <a:pt x="1070" y="452"/>
                  <a:pt x="904" y="372"/>
                  <a:pt x="737" y="372"/>
                </a:cubicBezTo>
                <a:cubicBezTo>
                  <a:pt x="689" y="372"/>
                  <a:pt x="640" y="379"/>
                  <a:pt x="592" y="393"/>
                </a:cubicBezTo>
                <a:cubicBezTo>
                  <a:pt x="317" y="478"/>
                  <a:pt x="191" y="774"/>
                  <a:pt x="106" y="1049"/>
                </a:cubicBezTo>
                <a:cubicBezTo>
                  <a:pt x="21" y="1218"/>
                  <a:pt x="0" y="1450"/>
                  <a:pt x="64" y="1641"/>
                </a:cubicBezTo>
                <a:lnTo>
                  <a:pt x="3955" y="1747"/>
                </a:lnTo>
                <a:cubicBezTo>
                  <a:pt x="4082" y="1281"/>
                  <a:pt x="3976" y="774"/>
                  <a:pt x="3638" y="414"/>
                </a:cubicBezTo>
                <a:cubicBezTo>
                  <a:pt x="3553" y="308"/>
                  <a:pt x="3426" y="224"/>
                  <a:pt x="3278" y="203"/>
                </a:cubicBezTo>
                <a:cubicBezTo>
                  <a:pt x="3247" y="194"/>
                  <a:pt x="3217" y="190"/>
                  <a:pt x="3186" y="190"/>
                </a:cubicBezTo>
                <a:cubicBezTo>
                  <a:pt x="3072" y="190"/>
                  <a:pt x="2969" y="250"/>
                  <a:pt x="2919" y="351"/>
                </a:cubicBezTo>
                <a:cubicBezTo>
                  <a:pt x="2834" y="499"/>
                  <a:pt x="2898" y="668"/>
                  <a:pt x="2813" y="795"/>
                </a:cubicBezTo>
                <a:cubicBezTo>
                  <a:pt x="2771" y="583"/>
                  <a:pt x="2707" y="372"/>
                  <a:pt x="2580" y="203"/>
                </a:cubicBezTo>
                <a:cubicBezTo>
                  <a:pt x="2488" y="79"/>
                  <a:pt x="2338" y="0"/>
                  <a:pt x="2182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7780199" y="6638523"/>
            <a:ext cx="218264" cy="92480"/>
          </a:xfrm>
          <a:custGeom>
            <a:avLst/>
            <a:gdLst/>
            <a:ahLst/>
            <a:cxnLst/>
            <a:rect l="l" t="t" r="r" b="b"/>
            <a:pathLst>
              <a:path w="4083" h="1730" extrusionOk="0">
                <a:moveTo>
                  <a:pt x="2197" y="1"/>
                </a:moveTo>
                <a:cubicBezTo>
                  <a:pt x="2135" y="1"/>
                  <a:pt x="2071" y="13"/>
                  <a:pt x="2009" y="37"/>
                </a:cubicBezTo>
                <a:cubicBezTo>
                  <a:pt x="1946" y="80"/>
                  <a:pt x="1883" y="143"/>
                  <a:pt x="1840" y="207"/>
                </a:cubicBezTo>
                <a:cubicBezTo>
                  <a:pt x="1629" y="481"/>
                  <a:pt x="1502" y="820"/>
                  <a:pt x="1481" y="1158"/>
                </a:cubicBezTo>
                <a:cubicBezTo>
                  <a:pt x="1417" y="947"/>
                  <a:pt x="1311" y="756"/>
                  <a:pt x="1185" y="587"/>
                </a:cubicBezTo>
                <a:cubicBezTo>
                  <a:pt x="1066" y="434"/>
                  <a:pt x="892" y="363"/>
                  <a:pt x="718" y="363"/>
                </a:cubicBezTo>
                <a:cubicBezTo>
                  <a:pt x="676" y="363"/>
                  <a:pt x="634" y="367"/>
                  <a:pt x="592" y="376"/>
                </a:cubicBezTo>
                <a:cubicBezTo>
                  <a:pt x="317" y="460"/>
                  <a:pt x="191" y="756"/>
                  <a:pt x="106" y="1031"/>
                </a:cubicBezTo>
                <a:cubicBezTo>
                  <a:pt x="0" y="1222"/>
                  <a:pt x="0" y="1433"/>
                  <a:pt x="64" y="1645"/>
                </a:cubicBezTo>
                <a:lnTo>
                  <a:pt x="3955" y="1729"/>
                </a:lnTo>
                <a:cubicBezTo>
                  <a:pt x="4082" y="1264"/>
                  <a:pt x="3955" y="778"/>
                  <a:pt x="3638" y="418"/>
                </a:cubicBezTo>
                <a:cubicBezTo>
                  <a:pt x="3532" y="291"/>
                  <a:pt x="3405" y="228"/>
                  <a:pt x="3278" y="185"/>
                </a:cubicBezTo>
                <a:cubicBezTo>
                  <a:pt x="3260" y="183"/>
                  <a:pt x="3241" y="181"/>
                  <a:pt x="3222" y="181"/>
                </a:cubicBezTo>
                <a:cubicBezTo>
                  <a:pt x="3094" y="181"/>
                  <a:pt x="2972" y="244"/>
                  <a:pt x="2898" y="355"/>
                </a:cubicBezTo>
                <a:cubicBezTo>
                  <a:pt x="2834" y="481"/>
                  <a:pt x="2898" y="672"/>
                  <a:pt x="2792" y="799"/>
                </a:cubicBezTo>
                <a:cubicBezTo>
                  <a:pt x="2771" y="566"/>
                  <a:pt x="2686" y="376"/>
                  <a:pt x="2580" y="207"/>
                </a:cubicBezTo>
                <a:cubicBezTo>
                  <a:pt x="2491" y="72"/>
                  <a:pt x="2348" y="1"/>
                  <a:pt x="2197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7852525" y="6147107"/>
            <a:ext cx="139148" cy="537560"/>
          </a:xfrm>
          <a:custGeom>
            <a:avLst/>
            <a:gdLst/>
            <a:ahLst/>
            <a:cxnLst/>
            <a:rect l="l" t="t" r="r" b="b"/>
            <a:pathLst>
              <a:path w="2603" h="10056" extrusionOk="0">
                <a:moveTo>
                  <a:pt x="2492" y="1"/>
                </a:moveTo>
                <a:cubicBezTo>
                  <a:pt x="2454" y="1"/>
                  <a:pt x="2427" y="21"/>
                  <a:pt x="2412" y="52"/>
                </a:cubicBezTo>
                <a:cubicBezTo>
                  <a:pt x="2391" y="115"/>
                  <a:pt x="1" y="5466"/>
                  <a:pt x="64" y="9971"/>
                </a:cubicBezTo>
                <a:cubicBezTo>
                  <a:pt x="64" y="10013"/>
                  <a:pt x="107" y="10055"/>
                  <a:pt x="170" y="10055"/>
                </a:cubicBezTo>
                <a:cubicBezTo>
                  <a:pt x="212" y="10055"/>
                  <a:pt x="255" y="10013"/>
                  <a:pt x="255" y="9971"/>
                </a:cubicBezTo>
                <a:cubicBezTo>
                  <a:pt x="191" y="5508"/>
                  <a:pt x="2560" y="178"/>
                  <a:pt x="2581" y="136"/>
                </a:cubicBezTo>
                <a:cubicBezTo>
                  <a:pt x="2602" y="94"/>
                  <a:pt x="2581" y="30"/>
                  <a:pt x="2539" y="9"/>
                </a:cubicBezTo>
                <a:cubicBezTo>
                  <a:pt x="2522" y="4"/>
                  <a:pt x="2506" y="1"/>
                  <a:pt x="249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7887592" y="6225259"/>
            <a:ext cx="291713" cy="228741"/>
          </a:xfrm>
          <a:custGeom>
            <a:avLst/>
            <a:gdLst/>
            <a:ahLst/>
            <a:cxnLst/>
            <a:rect l="l" t="t" r="r" b="b"/>
            <a:pathLst>
              <a:path w="5457" h="4279" extrusionOk="0">
                <a:moveTo>
                  <a:pt x="4465" y="0"/>
                </a:moveTo>
                <a:cubicBezTo>
                  <a:pt x="3365" y="0"/>
                  <a:pt x="642" y="2592"/>
                  <a:pt x="0" y="4279"/>
                </a:cubicBezTo>
                <a:cubicBezTo>
                  <a:pt x="0" y="4279"/>
                  <a:pt x="1523" y="2925"/>
                  <a:pt x="2961" y="2312"/>
                </a:cubicBezTo>
                <a:cubicBezTo>
                  <a:pt x="4294" y="1741"/>
                  <a:pt x="5457" y="1212"/>
                  <a:pt x="4844" y="197"/>
                </a:cubicBezTo>
                <a:cubicBezTo>
                  <a:pt x="4765" y="62"/>
                  <a:pt x="4634" y="0"/>
                  <a:pt x="446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7796022" y="6131231"/>
            <a:ext cx="128831" cy="338595"/>
          </a:xfrm>
          <a:custGeom>
            <a:avLst/>
            <a:gdLst/>
            <a:ahLst/>
            <a:cxnLst/>
            <a:rect l="l" t="t" r="r" b="b"/>
            <a:pathLst>
              <a:path w="2410" h="6334" extrusionOk="0">
                <a:moveTo>
                  <a:pt x="1232" y="0"/>
                </a:moveTo>
                <a:cubicBezTo>
                  <a:pt x="1203" y="0"/>
                  <a:pt x="1173" y="4"/>
                  <a:pt x="1142" y="10"/>
                </a:cubicBezTo>
                <a:cubicBezTo>
                  <a:pt x="0" y="285"/>
                  <a:pt x="402" y="1469"/>
                  <a:pt x="910" y="2844"/>
                </a:cubicBezTo>
                <a:cubicBezTo>
                  <a:pt x="1460" y="4303"/>
                  <a:pt x="1544" y="6334"/>
                  <a:pt x="1544" y="6334"/>
                </a:cubicBezTo>
                <a:cubicBezTo>
                  <a:pt x="2409" y="4501"/>
                  <a:pt x="2312" y="0"/>
                  <a:pt x="1232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7907958" y="6003097"/>
            <a:ext cx="230665" cy="193995"/>
          </a:xfrm>
          <a:custGeom>
            <a:avLst/>
            <a:gdLst/>
            <a:ahLst/>
            <a:cxnLst/>
            <a:rect l="l" t="t" r="r" b="b"/>
            <a:pathLst>
              <a:path w="4315" h="3629" extrusionOk="0">
                <a:moveTo>
                  <a:pt x="1238" y="1"/>
                </a:moveTo>
                <a:cubicBezTo>
                  <a:pt x="1100" y="1"/>
                  <a:pt x="964" y="33"/>
                  <a:pt x="846" y="102"/>
                </a:cubicBezTo>
                <a:cubicBezTo>
                  <a:pt x="571" y="250"/>
                  <a:pt x="360" y="483"/>
                  <a:pt x="233" y="758"/>
                </a:cubicBezTo>
                <a:cubicBezTo>
                  <a:pt x="21" y="1265"/>
                  <a:pt x="0" y="1836"/>
                  <a:pt x="233" y="2344"/>
                </a:cubicBezTo>
                <a:cubicBezTo>
                  <a:pt x="583" y="3150"/>
                  <a:pt x="1381" y="3628"/>
                  <a:pt x="2212" y="3628"/>
                </a:cubicBezTo>
                <a:cubicBezTo>
                  <a:pt x="2535" y="3628"/>
                  <a:pt x="2864" y="3555"/>
                  <a:pt x="3173" y="3401"/>
                </a:cubicBezTo>
                <a:cubicBezTo>
                  <a:pt x="3574" y="3190"/>
                  <a:pt x="3913" y="2872"/>
                  <a:pt x="4145" y="2471"/>
                </a:cubicBezTo>
                <a:cubicBezTo>
                  <a:pt x="4315" y="2153"/>
                  <a:pt x="4272" y="1752"/>
                  <a:pt x="4018" y="1477"/>
                </a:cubicBezTo>
                <a:cubicBezTo>
                  <a:pt x="3906" y="1364"/>
                  <a:pt x="3757" y="1310"/>
                  <a:pt x="3606" y="1310"/>
                </a:cubicBezTo>
                <a:cubicBezTo>
                  <a:pt x="3417" y="1310"/>
                  <a:pt x="3227" y="1396"/>
                  <a:pt x="3109" y="1561"/>
                </a:cubicBezTo>
                <a:cubicBezTo>
                  <a:pt x="3215" y="1329"/>
                  <a:pt x="3236" y="1054"/>
                  <a:pt x="3130" y="800"/>
                </a:cubicBezTo>
                <a:cubicBezTo>
                  <a:pt x="3011" y="580"/>
                  <a:pt x="2797" y="417"/>
                  <a:pt x="2542" y="417"/>
                </a:cubicBezTo>
                <a:cubicBezTo>
                  <a:pt x="2527" y="417"/>
                  <a:pt x="2511" y="418"/>
                  <a:pt x="2496" y="419"/>
                </a:cubicBezTo>
                <a:cubicBezTo>
                  <a:pt x="2275" y="419"/>
                  <a:pt x="2082" y="555"/>
                  <a:pt x="2003" y="751"/>
                </a:cubicBezTo>
                <a:lnTo>
                  <a:pt x="2003" y="751"/>
                </a:lnTo>
                <a:cubicBezTo>
                  <a:pt x="2031" y="504"/>
                  <a:pt x="1919" y="263"/>
                  <a:pt x="1692" y="123"/>
                </a:cubicBezTo>
                <a:cubicBezTo>
                  <a:pt x="1556" y="44"/>
                  <a:pt x="1396" y="1"/>
                  <a:pt x="1238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7612882" y="6066869"/>
            <a:ext cx="139095" cy="537507"/>
          </a:xfrm>
          <a:custGeom>
            <a:avLst/>
            <a:gdLst/>
            <a:ahLst/>
            <a:cxnLst/>
            <a:rect l="l" t="t" r="r" b="b"/>
            <a:pathLst>
              <a:path w="2602" h="10055" extrusionOk="0">
                <a:moveTo>
                  <a:pt x="101" y="0"/>
                </a:moveTo>
                <a:cubicBezTo>
                  <a:pt x="88" y="0"/>
                  <a:pt x="75" y="3"/>
                  <a:pt x="64" y="9"/>
                </a:cubicBezTo>
                <a:cubicBezTo>
                  <a:pt x="21" y="30"/>
                  <a:pt x="0" y="93"/>
                  <a:pt x="21" y="136"/>
                </a:cubicBezTo>
                <a:cubicBezTo>
                  <a:pt x="42" y="178"/>
                  <a:pt x="2411" y="5507"/>
                  <a:pt x="2348" y="9949"/>
                </a:cubicBezTo>
                <a:cubicBezTo>
                  <a:pt x="2348" y="10012"/>
                  <a:pt x="2390" y="10055"/>
                  <a:pt x="2432" y="10055"/>
                </a:cubicBezTo>
                <a:cubicBezTo>
                  <a:pt x="2496" y="10055"/>
                  <a:pt x="2538" y="10012"/>
                  <a:pt x="2538" y="9970"/>
                </a:cubicBezTo>
                <a:cubicBezTo>
                  <a:pt x="2601" y="5465"/>
                  <a:pt x="212" y="114"/>
                  <a:pt x="190" y="51"/>
                </a:cubicBezTo>
                <a:cubicBezTo>
                  <a:pt x="175" y="20"/>
                  <a:pt x="137" y="0"/>
                  <a:pt x="10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7425200" y="6144968"/>
            <a:ext cx="291713" cy="227619"/>
          </a:xfrm>
          <a:custGeom>
            <a:avLst/>
            <a:gdLst/>
            <a:ahLst/>
            <a:cxnLst/>
            <a:rect l="l" t="t" r="r" b="b"/>
            <a:pathLst>
              <a:path w="5457" h="4258" extrusionOk="0">
                <a:moveTo>
                  <a:pt x="993" y="1"/>
                </a:moveTo>
                <a:cubicBezTo>
                  <a:pt x="823" y="1"/>
                  <a:pt x="693" y="62"/>
                  <a:pt x="614" y="197"/>
                </a:cubicBezTo>
                <a:cubicBezTo>
                  <a:pt x="0" y="1212"/>
                  <a:pt x="1164" y="1741"/>
                  <a:pt x="2496" y="2312"/>
                </a:cubicBezTo>
                <a:cubicBezTo>
                  <a:pt x="3934" y="2926"/>
                  <a:pt x="5457" y="4258"/>
                  <a:pt x="5457" y="4258"/>
                </a:cubicBezTo>
                <a:cubicBezTo>
                  <a:pt x="4815" y="2590"/>
                  <a:pt x="2093" y="1"/>
                  <a:pt x="99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7679702" y="6050940"/>
            <a:ext cx="128777" cy="338648"/>
          </a:xfrm>
          <a:custGeom>
            <a:avLst/>
            <a:gdLst/>
            <a:ahLst/>
            <a:cxnLst/>
            <a:rect l="l" t="t" r="r" b="b"/>
            <a:pathLst>
              <a:path w="2409" h="6335" extrusionOk="0">
                <a:moveTo>
                  <a:pt x="1158" y="1"/>
                </a:moveTo>
                <a:cubicBezTo>
                  <a:pt x="98" y="1"/>
                  <a:pt x="0" y="4501"/>
                  <a:pt x="865" y="6334"/>
                </a:cubicBezTo>
                <a:cubicBezTo>
                  <a:pt x="865" y="6334"/>
                  <a:pt x="928" y="4304"/>
                  <a:pt x="1478" y="2823"/>
                </a:cubicBezTo>
                <a:cubicBezTo>
                  <a:pt x="1986" y="1470"/>
                  <a:pt x="2409" y="264"/>
                  <a:pt x="1246" y="11"/>
                </a:cubicBezTo>
                <a:cubicBezTo>
                  <a:pt x="1216" y="4"/>
                  <a:pt x="1187" y="1"/>
                  <a:pt x="1158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7465879" y="5922433"/>
            <a:ext cx="229543" cy="194368"/>
          </a:xfrm>
          <a:custGeom>
            <a:avLst/>
            <a:gdLst/>
            <a:ahLst/>
            <a:cxnLst/>
            <a:rect l="l" t="t" r="r" b="b"/>
            <a:pathLst>
              <a:path w="4294" h="3636" extrusionOk="0">
                <a:moveTo>
                  <a:pt x="3061" y="1"/>
                </a:moveTo>
                <a:cubicBezTo>
                  <a:pt x="2908" y="1"/>
                  <a:pt x="2754" y="43"/>
                  <a:pt x="2623" y="130"/>
                </a:cubicBezTo>
                <a:cubicBezTo>
                  <a:pt x="2396" y="270"/>
                  <a:pt x="2284" y="512"/>
                  <a:pt x="2312" y="758"/>
                </a:cubicBezTo>
                <a:lnTo>
                  <a:pt x="2312" y="758"/>
                </a:lnTo>
                <a:cubicBezTo>
                  <a:pt x="2233" y="563"/>
                  <a:pt x="2040" y="427"/>
                  <a:pt x="1820" y="427"/>
                </a:cubicBezTo>
                <a:cubicBezTo>
                  <a:pt x="1804" y="425"/>
                  <a:pt x="1789" y="425"/>
                  <a:pt x="1773" y="425"/>
                </a:cubicBezTo>
                <a:cubicBezTo>
                  <a:pt x="1519" y="425"/>
                  <a:pt x="1305" y="588"/>
                  <a:pt x="1185" y="807"/>
                </a:cubicBezTo>
                <a:cubicBezTo>
                  <a:pt x="1079" y="1061"/>
                  <a:pt x="1079" y="1336"/>
                  <a:pt x="1206" y="1569"/>
                </a:cubicBezTo>
                <a:cubicBezTo>
                  <a:pt x="1088" y="1404"/>
                  <a:pt x="898" y="1317"/>
                  <a:pt x="709" y="1317"/>
                </a:cubicBezTo>
                <a:cubicBezTo>
                  <a:pt x="559" y="1317"/>
                  <a:pt x="409" y="1372"/>
                  <a:pt x="297" y="1484"/>
                </a:cubicBezTo>
                <a:cubicBezTo>
                  <a:pt x="43" y="1759"/>
                  <a:pt x="1" y="2161"/>
                  <a:pt x="170" y="2478"/>
                </a:cubicBezTo>
                <a:cubicBezTo>
                  <a:pt x="403" y="2859"/>
                  <a:pt x="741" y="3197"/>
                  <a:pt x="1143" y="3409"/>
                </a:cubicBezTo>
                <a:cubicBezTo>
                  <a:pt x="1451" y="3563"/>
                  <a:pt x="1778" y="3636"/>
                  <a:pt x="2100" y="3636"/>
                </a:cubicBezTo>
                <a:cubicBezTo>
                  <a:pt x="2925" y="3636"/>
                  <a:pt x="3717" y="3158"/>
                  <a:pt x="4083" y="2351"/>
                </a:cubicBezTo>
                <a:cubicBezTo>
                  <a:pt x="4294" y="1844"/>
                  <a:pt x="4294" y="1272"/>
                  <a:pt x="4083" y="765"/>
                </a:cubicBezTo>
                <a:cubicBezTo>
                  <a:pt x="3956" y="490"/>
                  <a:pt x="3744" y="257"/>
                  <a:pt x="3469" y="109"/>
                </a:cubicBezTo>
                <a:cubicBezTo>
                  <a:pt x="3347" y="38"/>
                  <a:pt x="3204" y="1"/>
                  <a:pt x="3061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7606093" y="6556202"/>
            <a:ext cx="218264" cy="93389"/>
          </a:xfrm>
          <a:custGeom>
            <a:avLst/>
            <a:gdLst/>
            <a:ahLst/>
            <a:cxnLst/>
            <a:rect l="l" t="t" r="r" b="b"/>
            <a:pathLst>
              <a:path w="4083" h="1747" extrusionOk="0">
                <a:moveTo>
                  <a:pt x="2182" y="0"/>
                </a:moveTo>
                <a:cubicBezTo>
                  <a:pt x="2124" y="0"/>
                  <a:pt x="2066" y="11"/>
                  <a:pt x="2009" y="33"/>
                </a:cubicBezTo>
                <a:cubicBezTo>
                  <a:pt x="1946" y="76"/>
                  <a:pt x="1883" y="139"/>
                  <a:pt x="1840" y="224"/>
                </a:cubicBezTo>
                <a:cubicBezTo>
                  <a:pt x="1629" y="499"/>
                  <a:pt x="1502" y="837"/>
                  <a:pt x="1481" y="1176"/>
                </a:cubicBezTo>
                <a:cubicBezTo>
                  <a:pt x="1417" y="964"/>
                  <a:pt x="1333" y="753"/>
                  <a:pt x="1185" y="583"/>
                </a:cubicBezTo>
                <a:cubicBezTo>
                  <a:pt x="1070" y="452"/>
                  <a:pt x="904" y="372"/>
                  <a:pt x="737" y="372"/>
                </a:cubicBezTo>
                <a:cubicBezTo>
                  <a:pt x="689" y="372"/>
                  <a:pt x="640" y="379"/>
                  <a:pt x="592" y="393"/>
                </a:cubicBezTo>
                <a:cubicBezTo>
                  <a:pt x="317" y="478"/>
                  <a:pt x="191" y="774"/>
                  <a:pt x="106" y="1049"/>
                </a:cubicBezTo>
                <a:cubicBezTo>
                  <a:pt x="21" y="1218"/>
                  <a:pt x="0" y="1450"/>
                  <a:pt x="64" y="1641"/>
                </a:cubicBezTo>
                <a:lnTo>
                  <a:pt x="3955" y="1747"/>
                </a:lnTo>
                <a:cubicBezTo>
                  <a:pt x="4082" y="1281"/>
                  <a:pt x="3976" y="774"/>
                  <a:pt x="3638" y="414"/>
                </a:cubicBezTo>
                <a:cubicBezTo>
                  <a:pt x="3553" y="308"/>
                  <a:pt x="3426" y="224"/>
                  <a:pt x="3278" y="203"/>
                </a:cubicBezTo>
                <a:cubicBezTo>
                  <a:pt x="3247" y="194"/>
                  <a:pt x="3217" y="190"/>
                  <a:pt x="3186" y="190"/>
                </a:cubicBezTo>
                <a:cubicBezTo>
                  <a:pt x="3072" y="190"/>
                  <a:pt x="2969" y="250"/>
                  <a:pt x="2919" y="351"/>
                </a:cubicBezTo>
                <a:cubicBezTo>
                  <a:pt x="2834" y="499"/>
                  <a:pt x="2898" y="668"/>
                  <a:pt x="2813" y="795"/>
                </a:cubicBezTo>
                <a:cubicBezTo>
                  <a:pt x="2771" y="583"/>
                  <a:pt x="2707" y="372"/>
                  <a:pt x="2580" y="203"/>
                </a:cubicBezTo>
                <a:cubicBezTo>
                  <a:pt x="2488" y="79"/>
                  <a:pt x="2338" y="0"/>
                  <a:pt x="2182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7780199" y="6638523"/>
            <a:ext cx="218264" cy="92480"/>
          </a:xfrm>
          <a:custGeom>
            <a:avLst/>
            <a:gdLst/>
            <a:ahLst/>
            <a:cxnLst/>
            <a:rect l="l" t="t" r="r" b="b"/>
            <a:pathLst>
              <a:path w="4083" h="1730" extrusionOk="0">
                <a:moveTo>
                  <a:pt x="2197" y="1"/>
                </a:moveTo>
                <a:cubicBezTo>
                  <a:pt x="2135" y="1"/>
                  <a:pt x="2071" y="13"/>
                  <a:pt x="2009" y="37"/>
                </a:cubicBezTo>
                <a:cubicBezTo>
                  <a:pt x="1946" y="80"/>
                  <a:pt x="1883" y="143"/>
                  <a:pt x="1840" y="207"/>
                </a:cubicBezTo>
                <a:cubicBezTo>
                  <a:pt x="1629" y="481"/>
                  <a:pt x="1502" y="820"/>
                  <a:pt x="1481" y="1158"/>
                </a:cubicBezTo>
                <a:cubicBezTo>
                  <a:pt x="1417" y="947"/>
                  <a:pt x="1311" y="756"/>
                  <a:pt x="1185" y="587"/>
                </a:cubicBezTo>
                <a:cubicBezTo>
                  <a:pt x="1066" y="434"/>
                  <a:pt x="892" y="363"/>
                  <a:pt x="718" y="363"/>
                </a:cubicBezTo>
                <a:cubicBezTo>
                  <a:pt x="676" y="363"/>
                  <a:pt x="634" y="367"/>
                  <a:pt x="592" y="376"/>
                </a:cubicBezTo>
                <a:cubicBezTo>
                  <a:pt x="317" y="460"/>
                  <a:pt x="191" y="756"/>
                  <a:pt x="106" y="1031"/>
                </a:cubicBezTo>
                <a:cubicBezTo>
                  <a:pt x="0" y="1222"/>
                  <a:pt x="0" y="1433"/>
                  <a:pt x="64" y="1645"/>
                </a:cubicBezTo>
                <a:lnTo>
                  <a:pt x="3955" y="1729"/>
                </a:lnTo>
                <a:cubicBezTo>
                  <a:pt x="4082" y="1264"/>
                  <a:pt x="3955" y="778"/>
                  <a:pt x="3638" y="418"/>
                </a:cubicBezTo>
                <a:cubicBezTo>
                  <a:pt x="3532" y="291"/>
                  <a:pt x="3405" y="228"/>
                  <a:pt x="3278" y="185"/>
                </a:cubicBezTo>
                <a:cubicBezTo>
                  <a:pt x="3260" y="183"/>
                  <a:pt x="3241" y="181"/>
                  <a:pt x="3222" y="181"/>
                </a:cubicBezTo>
                <a:cubicBezTo>
                  <a:pt x="3094" y="181"/>
                  <a:pt x="2972" y="244"/>
                  <a:pt x="2898" y="355"/>
                </a:cubicBezTo>
                <a:cubicBezTo>
                  <a:pt x="2834" y="481"/>
                  <a:pt x="2898" y="672"/>
                  <a:pt x="2792" y="799"/>
                </a:cubicBezTo>
                <a:cubicBezTo>
                  <a:pt x="2771" y="566"/>
                  <a:pt x="2686" y="376"/>
                  <a:pt x="2580" y="207"/>
                </a:cubicBezTo>
                <a:cubicBezTo>
                  <a:pt x="2491" y="72"/>
                  <a:pt x="2348" y="1"/>
                  <a:pt x="2197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 flipH="1">
            <a:off x="11112019" y="6363546"/>
            <a:ext cx="114792" cy="443469"/>
          </a:xfrm>
          <a:custGeom>
            <a:avLst/>
            <a:gdLst/>
            <a:ahLst/>
            <a:cxnLst/>
            <a:rect l="l" t="t" r="r" b="b"/>
            <a:pathLst>
              <a:path w="2603" h="10056" extrusionOk="0">
                <a:moveTo>
                  <a:pt x="2492" y="1"/>
                </a:moveTo>
                <a:cubicBezTo>
                  <a:pt x="2454" y="1"/>
                  <a:pt x="2427" y="21"/>
                  <a:pt x="2412" y="52"/>
                </a:cubicBezTo>
                <a:cubicBezTo>
                  <a:pt x="2391" y="115"/>
                  <a:pt x="1" y="5466"/>
                  <a:pt x="64" y="9971"/>
                </a:cubicBezTo>
                <a:cubicBezTo>
                  <a:pt x="64" y="10013"/>
                  <a:pt x="107" y="10055"/>
                  <a:pt x="170" y="10055"/>
                </a:cubicBezTo>
                <a:cubicBezTo>
                  <a:pt x="212" y="10055"/>
                  <a:pt x="255" y="10013"/>
                  <a:pt x="255" y="9971"/>
                </a:cubicBezTo>
                <a:cubicBezTo>
                  <a:pt x="191" y="5508"/>
                  <a:pt x="2560" y="178"/>
                  <a:pt x="2581" y="136"/>
                </a:cubicBezTo>
                <a:cubicBezTo>
                  <a:pt x="2602" y="94"/>
                  <a:pt x="2581" y="30"/>
                  <a:pt x="2539" y="9"/>
                </a:cubicBezTo>
                <a:cubicBezTo>
                  <a:pt x="2522" y="4"/>
                  <a:pt x="2506" y="1"/>
                  <a:pt x="249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 flipH="1">
            <a:off x="10957230" y="6428017"/>
            <a:ext cx="240653" cy="188704"/>
          </a:xfrm>
          <a:custGeom>
            <a:avLst/>
            <a:gdLst/>
            <a:ahLst/>
            <a:cxnLst/>
            <a:rect l="l" t="t" r="r" b="b"/>
            <a:pathLst>
              <a:path w="5457" h="4279" extrusionOk="0">
                <a:moveTo>
                  <a:pt x="4465" y="0"/>
                </a:moveTo>
                <a:cubicBezTo>
                  <a:pt x="3365" y="0"/>
                  <a:pt x="642" y="2592"/>
                  <a:pt x="0" y="4279"/>
                </a:cubicBezTo>
                <a:cubicBezTo>
                  <a:pt x="0" y="4279"/>
                  <a:pt x="1523" y="2925"/>
                  <a:pt x="2961" y="2312"/>
                </a:cubicBezTo>
                <a:cubicBezTo>
                  <a:pt x="4294" y="1741"/>
                  <a:pt x="5457" y="1212"/>
                  <a:pt x="4844" y="197"/>
                </a:cubicBezTo>
                <a:cubicBezTo>
                  <a:pt x="4765" y="62"/>
                  <a:pt x="4634" y="0"/>
                  <a:pt x="446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 flipH="1">
            <a:off x="11167144" y="6350450"/>
            <a:ext cx="106281" cy="279329"/>
          </a:xfrm>
          <a:custGeom>
            <a:avLst/>
            <a:gdLst/>
            <a:ahLst/>
            <a:cxnLst/>
            <a:rect l="l" t="t" r="r" b="b"/>
            <a:pathLst>
              <a:path w="2410" h="6334" extrusionOk="0">
                <a:moveTo>
                  <a:pt x="1232" y="0"/>
                </a:moveTo>
                <a:cubicBezTo>
                  <a:pt x="1203" y="0"/>
                  <a:pt x="1173" y="4"/>
                  <a:pt x="1142" y="10"/>
                </a:cubicBezTo>
                <a:cubicBezTo>
                  <a:pt x="0" y="285"/>
                  <a:pt x="402" y="1469"/>
                  <a:pt x="910" y="2844"/>
                </a:cubicBezTo>
                <a:cubicBezTo>
                  <a:pt x="1460" y="4303"/>
                  <a:pt x="1544" y="6334"/>
                  <a:pt x="1544" y="6334"/>
                </a:cubicBezTo>
                <a:cubicBezTo>
                  <a:pt x="2409" y="4501"/>
                  <a:pt x="2312" y="0"/>
                  <a:pt x="1232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 flipH="1">
            <a:off x="10990790" y="6244746"/>
            <a:ext cx="190292" cy="160039"/>
          </a:xfrm>
          <a:custGeom>
            <a:avLst/>
            <a:gdLst/>
            <a:ahLst/>
            <a:cxnLst/>
            <a:rect l="l" t="t" r="r" b="b"/>
            <a:pathLst>
              <a:path w="4315" h="3629" extrusionOk="0">
                <a:moveTo>
                  <a:pt x="1238" y="1"/>
                </a:moveTo>
                <a:cubicBezTo>
                  <a:pt x="1100" y="1"/>
                  <a:pt x="964" y="33"/>
                  <a:pt x="846" y="102"/>
                </a:cubicBezTo>
                <a:cubicBezTo>
                  <a:pt x="571" y="250"/>
                  <a:pt x="360" y="483"/>
                  <a:pt x="233" y="758"/>
                </a:cubicBezTo>
                <a:cubicBezTo>
                  <a:pt x="21" y="1265"/>
                  <a:pt x="0" y="1836"/>
                  <a:pt x="233" y="2344"/>
                </a:cubicBezTo>
                <a:cubicBezTo>
                  <a:pt x="583" y="3150"/>
                  <a:pt x="1381" y="3628"/>
                  <a:pt x="2212" y="3628"/>
                </a:cubicBezTo>
                <a:cubicBezTo>
                  <a:pt x="2535" y="3628"/>
                  <a:pt x="2864" y="3555"/>
                  <a:pt x="3173" y="3401"/>
                </a:cubicBezTo>
                <a:cubicBezTo>
                  <a:pt x="3574" y="3190"/>
                  <a:pt x="3913" y="2872"/>
                  <a:pt x="4145" y="2471"/>
                </a:cubicBezTo>
                <a:cubicBezTo>
                  <a:pt x="4315" y="2153"/>
                  <a:pt x="4272" y="1752"/>
                  <a:pt x="4018" y="1477"/>
                </a:cubicBezTo>
                <a:cubicBezTo>
                  <a:pt x="3906" y="1364"/>
                  <a:pt x="3757" y="1310"/>
                  <a:pt x="3606" y="1310"/>
                </a:cubicBezTo>
                <a:cubicBezTo>
                  <a:pt x="3417" y="1310"/>
                  <a:pt x="3227" y="1396"/>
                  <a:pt x="3109" y="1561"/>
                </a:cubicBezTo>
                <a:cubicBezTo>
                  <a:pt x="3215" y="1329"/>
                  <a:pt x="3236" y="1054"/>
                  <a:pt x="3130" y="800"/>
                </a:cubicBezTo>
                <a:cubicBezTo>
                  <a:pt x="3011" y="580"/>
                  <a:pt x="2797" y="417"/>
                  <a:pt x="2542" y="417"/>
                </a:cubicBezTo>
                <a:cubicBezTo>
                  <a:pt x="2527" y="417"/>
                  <a:pt x="2511" y="418"/>
                  <a:pt x="2496" y="419"/>
                </a:cubicBezTo>
                <a:cubicBezTo>
                  <a:pt x="2275" y="419"/>
                  <a:pt x="2082" y="555"/>
                  <a:pt x="2003" y="751"/>
                </a:cubicBezTo>
                <a:lnTo>
                  <a:pt x="2003" y="751"/>
                </a:lnTo>
                <a:cubicBezTo>
                  <a:pt x="2031" y="504"/>
                  <a:pt x="1919" y="263"/>
                  <a:pt x="1692" y="123"/>
                </a:cubicBezTo>
                <a:cubicBezTo>
                  <a:pt x="1556" y="44"/>
                  <a:pt x="1396" y="1"/>
                  <a:pt x="1238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 flipH="1">
            <a:off x="11309757" y="6297356"/>
            <a:ext cx="114748" cy="443425"/>
          </a:xfrm>
          <a:custGeom>
            <a:avLst/>
            <a:gdLst/>
            <a:ahLst/>
            <a:cxnLst/>
            <a:rect l="l" t="t" r="r" b="b"/>
            <a:pathLst>
              <a:path w="2602" h="10055" extrusionOk="0">
                <a:moveTo>
                  <a:pt x="101" y="0"/>
                </a:moveTo>
                <a:cubicBezTo>
                  <a:pt x="88" y="0"/>
                  <a:pt x="75" y="3"/>
                  <a:pt x="64" y="9"/>
                </a:cubicBezTo>
                <a:cubicBezTo>
                  <a:pt x="21" y="30"/>
                  <a:pt x="0" y="93"/>
                  <a:pt x="21" y="136"/>
                </a:cubicBezTo>
                <a:cubicBezTo>
                  <a:pt x="42" y="178"/>
                  <a:pt x="2411" y="5507"/>
                  <a:pt x="2348" y="9949"/>
                </a:cubicBezTo>
                <a:cubicBezTo>
                  <a:pt x="2348" y="10012"/>
                  <a:pt x="2390" y="10055"/>
                  <a:pt x="2432" y="10055"/>
                </a:cubicBezTo>
                <a:cubicBezTo>
                  <a:pt x="2496" y="10055"/>
                  <a:pt x="2538" y="10012"/>
                  <a:pt x="2538" y="9970"/>
                </a:cubicBezTo>
                <a:cubicBezTo>
                  <a:pt x="2601" y="5465"/>
                  <a:pt x="212" y="114"/>
                  <a:pt x="190" y="51"/>
                </a:cubicBezTo>
                <a:cubicBezTo>
                  <a:pt x="175" y="20"/>
                  <a:pt x="137" y="0"/>
                  <a:pt x="10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 flipH="1">
            <a:off x="11338680" y="6361782"/>
            <a:ext cx="240653" cy="187777"/>
          </a:xfrm>
          <a:custGeom>
            <a:avLst/>
            <a:gdLst/>
            <a:ahLst/>
            <a:cxnLst/>
            <a:rect l="l" t="t" r="r" b="b"/>
            <a:pathLst>
              <a:path w="5457" h="4258" extrusionOk="0">
                <a:moveTo>
                  <a:pt x="993" y="1"/>
                </a:moveTo>
                <a:cubicBezTo>
                  <a:pt x="823" y="1"/>
                  <a:pt x="693" y="62"/>
                  <a:pt x="614" y="197"/>
                </a:cubicBezTo>
                <a:cubicBezTo>
                  <a:pt x="0" y="1212"/>
                  <a:pt x="1164" y="1741"/>
                  <a:pt x="2496" y="2312"/>
                </a:cubicBezTo>
                <a:cubicBezTo>
                  <a:pt x="3934" y="2926"/>
                  <a:pt x="5457" y="4258"/>
                  <a:pt x="5457" y="4258"/>
                </a:cubicBezTo>
                <a:cubicBezTo>
                  <a:pt x="4815" y="2590"/>
                  <a:pt x="2093" y="1"/>
                  <a:pt x="99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 flipH="1">
            <a:off x="11263146" y="6284214"/>
            <a:ext cx="106237" cy="279373"/>
          </a:xfrm>
          <a:custGeom>
            <a:avLst/>
            <a:gdLst/>
            <a:ahLst/>
            <a:cxnLst/>
            <a:rect l="l" t="t" r="r" b="b"/>
            <a:pathLst>
              <a:path w="2409" h="6335" extrusionOk="0">
                <a:moveTo>
                  <a:pt x="1158" y="1"/>
                </a:moveTo>
                <a:cubicBezTo>
                  <a:pt x="98" y="1"/>
                  <a:pt x="0" y="4501"/>
                  <a:pt x="865" y="6334"/>
                </a:cubicBezTo>
                <a:cubicBezTo>
                  <a:pt x="865" y="6334"/>
                  <a:pt x="928" y="4304"/>
                  <a:pt x="1478" y="2823"/>
                </a:cubicBezTo>
                <a:cubicBezTo>
                  <a:pt x="1986" y="1470"/>
                  <a:pt x="2409" y="264"/>
                  <a:pt x="1246" y="11"/>
                </a:cubicBezTo>
                <a:cubicBezTo>
                  <a:pt x="1216" y="4"/>
                  <a:pt x="1187" y="1"/>
                  <a:pt x="1158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 flipH="1">
            <a:off x="11356410" y="6178201"/>
            <a:ext cx="189365" cy="160348"/>
          </a:xfrm>
          <a:custGeom>
            <a:avLst/>
            <a:gdLst/>
            <a:ahLst/>
            <a:cxnLst/>
            <a:rect l="l" t="t" r="r" b="b"/>
            <a:pathLst>
              <a:path w="4294" h="3636" extrusionOk="0">
                <a:moveTo>
                  <a:pt x="3061" y="1"/>
                </a:moveTo>
                <a:cubicBezTo>
                  <a:pt x="2908" y="1"/>
                  <a:pt x="2754" y="43"/>
                  <a:pt x="2623" y="130"/>
                </a:cubicBezTo>
                <a:cubicBezTo>
                  <a:pt x="2396" y="270"/>
                  <a:pt x="2284" y="512"/>
                  <a:pt x="2312" y="758"/>
                </a:cubicBezTo>
                <a:lnTo>
                  <a:pt x="2312" y="758"/>
                </a:lnTo>
                <a:cubicBezTo>
                  <a:pt x="2233" y="563"/>
                  <a:pt x="2040" y="427"/>
                  <a:pt x="1820" y="427"/>
                </a:cubicBezTo>
                <a:cubicBezTo>
                  <a:pt x="1804" y="425"/>
                  <a:pt x="1789" y="425"/>
                  <a:pt x="1773" y="425"/>
                </a:cubicBezTo>
                <a:cubicBezTo>
                  <a:pt x="1519" y="425"/>
                  <a:pt x="1305" y="588"/>
                  <a:pt x="1185" y="807"/>
                </a:cubicBezTo>
                <a:cubicBezTo>
                  <a:pt x="1079" y="1061"/>
                  <a:pt x="1079" y="1336"/>
                  <a:pt x="1206" y="1569"/>
                </a:cubicBezTo>
                <a:cubicBezTo>
                  <a:pt x="1088" y="1404"/>
                  <a:pt x="898" y="1317"/>
                  <a:pt x="709" y="1317"/>
                </a:cubicBezTo>
                <a:cubicBezTo>
                  <a:pt x="559" y="1317"/>
                  <a:pt x="409" y="1372"/>
                  <a:pt x="297" y="1484"/>
                </a:cubicBezTo>
                <a:cubicBezTo>
                  <a:pt x="43" y="1759"/>
                  <a:pt x="1" y="2161"/>
                  <a:pt x="170" y="2478"/>
                </a:cubicBezTo>
                <a:cubicBezTo>
                  <a:pt x="403" y="2859"/>
                  <a:pt x="741" y="3197"/>
                  <a:pt x="1143" y="3409"/>
                </a:cubicBezTo>
                <a:cubicBezTo>
                  <a:pt x="1451" y="3563"/>
                  <a:pt x="1778" y="3636"/>
                  <a:pt x="2100" y="3636"/>
                </a:cubicBezTo>
                <a:cubicBezTo>
                  <a:pt x="2925" y="3636"/>
                  <a:pt x="3717" y="3158"/>
                  <a:pt x="4083" y="2351"/>
                </a:cubicBezTo>
                <a:cubicBezTo>
                  <a:pt x="4294" y="1844"/>
                  <a:pt x="4294" y="1272"/>
                  <a:pt x="4083" y="765"/>
                </a:cubicBezTo>
                <a:cubicBezTo>
                  <a:pt x="3956" y="490"/>
                  <a:pt x="3744" y="257"/>
                  <a:pt x="3469" y="109"/>
                </a:cubicBezTo>
                <a:cubicBezTo>
                  <a:pt x="3347" y="38"/>
                  <a:pt x="3204" y="1"/>
                  <a:pt x="3061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 flipH="1">
            <a:off x="11250046" y="6701031"/>
            <a:ext cx="180060" cy="77043"/>
          </a:xfrm>
          <a:custGeom>
            <a:avLst/>
            <a:gdLst/>
            <a:ahLst/>
            <a:cxnLst/>
            <a:rect l="l" t="t" r="r" b="b"/>
            <a:pathLst>
              <a:path w="4083" h="1747" extrusionOk="0">
                <a:moveTo>
                  <a:pt x="2182" y="0"/>
                </a:moveTo>
                <a:cubicBezTo>
                  <a:pt x="2124" y="0"/>
                  <a:pt x="2066" y="11"/>
                  <a:pt x="2009" y="33"/>
                </a:cubicBezTo>
                <a:cubicBezTo>
                  <a:pt x="1946" y="76"/>
                  <a:pt x="1883" y="139"/>
                  <a:pt x="1840" y="224"/>
                </a:cubicBezTo>
                <a:cubicBezTo>
                  <a:pt x="1629" y="499"/>
                  <a:pt x="1502" y="837"/>
                  <a:pt x="1481" y="1176"/>
                </a:cubicBezTo>
                <a:cubicBezTo>
                  <a:pt x="1417" y="964"/>
                  <a:pt x="1333" y="753"/>
                  <a:pt x="1185" y="583"/>
                </a:cubicBezTo>
                <a:cubicBezTo>
                  <a:pt x="1070" y="452"/>
                  <a:pt x="904" y="372"/>
                  <a:pt x="737" y="372"/>
                </a:cubicBezTo>
                <a:cubicBezTo>
                  <a:pt x="689" y="372"/>
                  <a:pt x="640" y="379"/>
                  <a:pt x="592" y="393"/>
                </a:cubicBezTo>
                <a:cubicBezTo>
                  <a:pt x="317" y="478"/>
                  <a:pt x="191" y="774"/>
                  <a:pt x="106" y="1049"/>
                </a:cubicBezTo>
                <a:cubicBezTo>
                  <a:pt x="21" y="1218"/>
                  <a:pt x="0" y="1450"/>
                  <a:pt x="64" y="1641"/>
                </a:cubicBezTo>
                <a:lnTo>
                  <a:pt x="3955" y="1747"/>
                </a:lnTo>
                <a:cubicBezTo>
                  <a:pt x="4082" y="1281"/>
                  <a:pt x="3976" y="774"/>
                  <a:pt x="3638" y="414"/>
                </a:cubicBezTo>
                <a:cubicBezTo>
                  <a:pt x="3553" y="308"/>
                  <a:pt x="3426" y="224"/>
                  <a:pt x="3278" y="203"/>
                </a:cubicBezTo>
                <a:cubicBezTo>
                  <a:pt x="3247" y="194"/>
                  <a:pt x="3217" y="190"/>
                  <a:pt x="3186" y="190"/>
                </a:cubicBezTo>
                <a:cubicBezTo>
                  <a:pt x="3072" y="190"/>
                  <a:pt x="2969" y="250"/>
                  <a:pt x="2919" y="351"/>
                </a:cubicBezTo>
                <a:cubicBezTo>
                  <a:pt x="2834" y="499"/>
                  <a:pt x="2898" y="668"/>
                  <a:pt x="2813" y="795"/>
                </a:cubicBezTo>
                <a:cubicBezTo>
                  <a:pt x="2771" y="583"/>
                  <a:pt x="2707" y="372"/>
                  <a:pt x="2580" y="203"/>
                </a:cubicBezTo>
                <a:cubicBezTo>
                  <a:pt x="2488" y="79"/>
                  <a:pt x="2338" y="0"/>
                  <a:pt x="2182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 flipH="1">
            <a:off x="11106417" y="6768942"/>
            <a:ext cx="180060" cy="76293"/>
          </a:xfrm>
          <a:custGeom>
            <a:avLst/>
            <a:gdLst/>
            <a:ahLst/>
            <a:cxnLst/>
            <a:rect l="l" t="t" r="r" b="b"/>
            <a:pathLst>
              <a:path w="4083" h="1730" extrusionOk="0">
                <a:moveTo>
                  <a:pt x="2197" y="1"/>
                </a:moveTo>
                <a:cubicBezTo>
                  <a:pt x="2135" y="1"/>
                  <a:pt x="2071" y="13"/>
                  <a:pt x="2009" y="37"/>
                </a:cubicBezTo>
                <a:cubicBezTo>
                  <a:pt x="1946" y="80"/>
                  <a:pt x="1883" y="143"/>
                  <a:pt x="1840" y="207"/>
                </a:cubicBezTo>
                <a:cubicBezTo>
                  <a:pt x="1629" y="481"/>
                  <a:pt x="1502" y="820"/>
                  <a:pt x="1481" y="1158"/>
                </a:cubicBezTo>
                <a:cubicBezTo>
                  <a:pt x="1417" y="947"/>
                  <a:pt x="1311" y="756"/>
                  <a:pt x="1185" y="587"/>
                </a:cubicBezTo>
                <a:cubicBezTo>
                  <a:pt x="1066" y="434"/>
                  <a:pt x="892" y="363"/>
                  <a:pt x="718" y="363"/>
                </a:cubicBezTo>
                <a:cubicBezTo>
                  <a:pt x="676" y="363"/>
                  <a:pt x="634" y="367"/>
                  <a:pt x="592" y="376"/>
                </a:cubicBezTo>
                <a:cubicBezTo>
                  <a:pt x="317" y="460"/>
                  <a:pt x="191" y="756"/>
                  <a:pt x="106" y="1031"/>
                </a:cubicBezTo>
                <a:cubicBezTo>
                  <a:pt x="0" y="1222"/>
                  <a:pt x="0" y="1433"/>
                  <a:pt x="64" y="1645"/>
                </a:cubicBezTo>
                <a:lnTo>
                  <a:pt x="3955" y="1729"/>
                </a:lnTo>
                <a:cubicBezTo>
                  <a:pt x="4082" y="1264"/>
                  <a:pt x="3955" y="778"/>
                  <a:pt x="3638" y="418"/>
                </a:cubicBezTo>
                <a:cubicBezTo>
                  <a:pt x="3532" y="291"/>
                  <a:pt x="3405" y="228"/>
                  <a:pt x="3278" y="185"/>
                </a:cubicBezTo>
                <a:cubicBezTo>
                  <a:pt x="3260" y="183"/>
                  <a:pt x="3241" y="181"/>
                  <a:pt x="3222" y="181"/>
                </a:cubicBezTo>
                <a:cubicBezTo>
                  <a:pt x="3094" y="181"/>
                  <a:pt x="2972" y="244"/>
                  <a:pt x="2898" y="355"/>
                </a:cubicBezTo>
                <a:cubicBezTo>
                  <a:pt x="2834" y="481"/>
                  <a:pt x="2898" y="672"/>
                  <a:pt x="2792" y="799"/>
                </a:cubicBezTo>
                <a:cubicBezTo>
                  <a:pt x="2771" y="566"/>
                  <a:pt x="2686" y="376"/>
                  <a:pt x="2580" y="207"/>
                </a:cubicBezTo>
                <a:cubicBezTo>
                  <a:pt x="2491" y="72"/>
                  <a:pt x="2348" y="1"/>
                  <a:pt x="2197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 flipH="1">
            <a:off x="11112019" y="6363546"/>
            <a:ext cx="114792" cy="443469"/>
          </a:xfrm>
          <a:custGeom>
            <a:avLst/>
            <a:gdLst/>
            <a:ahLst/>
            <a:cxnLst/>
            <a:rect l="l" t="t" r="r" b="b"/>
            <a:pathLst>
              <a:path w="2603" h="10056" extrusionOk="0">
                <a:moveTo>
                  <a:pt x="2492" y="1"/>
                </a:moveTo>
                <a:cubicBezTo>
                  <a:pt x="2454" y="1"/>
                  <a:pt x="2427" y="21"/>
                  <a:pt x="2412" y="52"/>
                </a:cubicBezTo>
                <a:cubicBezTo>
                  <a:pt x="2391" y="115"/>
                  <a:pt x="1" y="5466"/>
                  <a:pt x="64" y="9971"/>
                </a:cubicBezTo>
                <a:cubicBezTo>
                  <a:pt x="64" y="10013"/>
                  <a:pt x="107" y="10055"/>
                  <a:pt x="170" y="10055"/>
                </a:cubicBezTo>
                <a:cubicBezTo>
                  <a:pt x="212" y="10055"/>
                  <a:pt x="255" y="10013"/>
                  <a:pt x="255" y="9971"/>
                </a:cubicBezTo>
                <a:cubicBezTo>
                  <a:pt x="191" y="5508"/>
                  <a:pt x="2560" y="178"/>
                  <a:pt x="2581" y="136"/>
                </a:cubicBezTo>
                <a:cubicBezTo>
                  <a:pt x="2602" y="94"/>
                  <a:pt x="2581" y="30"/>
                  <a:pt x="2539" y="9"/>
                </a:cubicBezTo>
                <a:cubicBezTo>
                  <a:pt x="2522" y="4"/>
                  <a:pt x="2506" y="1"/>
                  <a:pt x="249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 flipH="1">
            <a:off x="10957230" y="6428017"/>
            <a:ext cx="240653" cy="188704"/>
          </a:xfrm>
          <a:custGeom>
            <a:avLst/>
            <a:gdLst/>
            <a:ahLst/>
            <a:cxnLst/>
            <a:rect l="l" t="t" r="r" b="b"/>
            <a:pathLst>
              <a:path w="5457" h="4279" extrusionOk="0">
                <a:moveTo>
                  <a:pt x="4465" y="0"/>
                </a:moveTo>
                <a:cubicBezTo>
                  <a:pt x="3365" y="0"/>
                  <a:pt x="642" y="2592"/>
                  <a:pt x="0" y="4279"/>
                </a:cubicBezTo>
                <a:cubicBezTo>
                  <a:pt x="0" y="4279"/>
                  <a:pt x="1523" y="2925"/>
                  <a:pt x="2961" y="2312"/>
                </a:cubicBezTo>
                <a:cubicBezTo>
                  <a:pt x="4294" y="1741"/>
                  <a:pt x="5457" y="1212"/>
                  <a:pt x="4844" y="197"/>
                </a:cubicBezTo>
                <a:cubicBezTo>
                  <a:pt x="4765" y="62"/>
                  <a:pt x="4634" y="0"/>
                  <a:pt x="446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 flipH="1">
            <a:off x="11167144" y="6350450"/>
            <a:ext cx="106281" cy="279329"/>
          </a:xfrm>
          <a:custGeom>
            <a:avLst/>
            <a:gdLst/>
            <a:ahLst/>
            <a:cxnLst/>
            <a:rect l="l" t="t" r="r" b="b"/>
            <a:pathLst>
              <a:path w="2410" h="6334" extrusionOk="0">
                <a:moveTo>
                  <a:pt x="1232" y="0"/>
                </a:moveTo>
                <a:cubicBezTo>
                  <a:pt x="1203" y="0"/>
                  <a:pt x="1173" y="4"/>
                  <a:pt x="1142" y="10"/>
                </a:cubicBezTo>
                <a:cubicBezTo>
                  <a:pt x="0" y="285"/>
                  <a:pt x="402" y="1469"/>
                  <a:pt x="910" y="2844"/>
                </a:cubicBezTo>
                <a:cubicBezTo>
                  <a:pt x="1460" y="4303"/>
                  <a:pt x="1544" y="6334"/>
                  <a:pt x="1544" y="6334"/>
                </a:cubicBezTo>
                <a:cubicBezTo>
                  <a:pt x="2409" y="4501"/>
                  <a:pt x="2312" y="0"/>
                  <a:pt x="1232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 flipH="1">
            <a:off x="10990790" y="6244746"/>
            <a:ext cx="190292" cy="160039"/>
          </a:xfrm>
          <a:custGeom>
            <a:avLst/>
            <a:gdLst/>
            <a:ahLst/>
            <a:cxnLst/>
            <a:rect l="l" t="t" r="r" b="b"/>
            <a:pathLst>
              <a:path w="4315" h="3629" extrusionOk="0">
                <a:moveTo>
                  <a:pt x="1238" y="1"/>
                </a:moveTo>
                <a:cubicBezTo>
                  <a:pt x="1100" y="1"/>
                  <a:pt x="964" y="33"/>
                  <a:pt x="846" y="102"/>
                </a:cubicBezTo>
                <a:cubicBezTo>
                  <a:pt x="571" y="250"/>
                  <a:pt x="360" y="483"/>
                  <a:pt x="233" y="758"/>
                </a:cubicBezTo>
                <a:cubicBezTo>
                  <a:pt x="21" y="1265"/>
                  <a:pt x="0" y="1836"/>
                  <a:pt x="233" y="2344"/>
                </a:cubicBezTo>
                <a:cubicBezTo>
                  <a:pt x="583" y="3150"/>
                  <a:pt x="1381" y="3628"/>
                  <a:pt x="2212" y="3628"/>
                </a:cubicBezTo>
                <a:cubicBezTo>
                  <a:pt x="2535" y="3628"/>
                  <a:pt x="2864" y="3555"/>
                  <a:pt x="3173" y="3401"/>
                </a:cubicBezTo>
                <a:cubicBezTo>
                  <a:pt x="3574" y="3190"/>
                  <a:pt x="3913" y="2872"/>
                  <a:pt x="4145" y="2471"/>
                </a:cubicBezTo>
                <a:cubicBezTo>
                  <a:pt x="4315" y="2153"/>
                  <a:pt x="4272" y="1752"/>
                  <a:pt x="4018" y="1477"/>
                </a:cubicBezTo>
                <a:cubicBezTo>
                  <a:pt x="3906" y="1364"/>
                  <a:pt x="3757" y="1310"/>
                  <a:pt x="3606" y="1310"/>
                </a:cubicBezTo>
                <a:cubicBezTo>
                  <a:pt x="3417" y="1310"/>
                  <a:pt x="3227" y="1396"/>
                  <a:pt x="3109" y="1561"/>
                </a:cubicBezTo>
                <a:cubicBezTo>
                  <a:pt x="3215" y="1329"/>
                  <a:pt x="3236" y="1054"/>
                  <a:pt x="3130" y="800"/>
                </a:cubicBezTo>
                <a:cubicBezTo>
                  <a:pt x="3011" y="580"/>
                  <a:pt x="2797" y="417"/>
                  <a:pt x="2542" y="417"/>
                </a:cubicBezTo>
                <a:cubicBezTo>
                  <a:pt x="2527" y="417"/>
                  <a:pt x="2511" y="418"/>
                  <a:pt x="2496" y="419"/>
                </a:cubicBezTo>
                <a:cubicBezTo>
                  <a:pt x="2275" y="419"/>
                  <a:pt x="2082" y="555"/>
                  <a:pt x="2003" y="751"/>
                </a:cubicBezTo>
                <a:lnTo>
                  <a:pt x="2003" y="751"/>
                </a:lnTo>
                <a:cubicBezTo>
                  <a:pt x="2031" y="504"/>
                  <a:pt x="1919" y="263"/>
                  <a:pt x="1692" y="123"/>
                </a:cubicBezTo>
                <a:cubicBezTo>
                  <a:pt x="1556" y="44"/>
                  <a:pt x="1396" y="1"/>
                  <a:pt x="1238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 flipH="1">
            <a:off x="11309757" y="6297356"/>
            <a:ext cx="114748" cy="443425"/>
          </a:xfrm>
          <a:custGeom>
            <a:avLst/>
            <a:gdLst/>
            <a:ahLst/>
            <a:cxnLst/>
            <a:rect l="l" t="t" r="r" b="b"/>
            <a:pathLst>
              <a:path w="2602" h="10055" extrusionOk="0">
                <a:moveTo>
                  <a:pt x="101" y="0"/>
                </a:moveTo>
                <a:cubicBezTo>
                  <a:pt x="88" y="0"/>
                  <a:pt x="75" y="3"/>
                  <a:pt x="64" y="9"/>
                </a:cubicBezTo>
                <a:cubicBezTo>
                  <a:pt x="21" y="30"/>
                  <a:pt x="0" y="93"/>
                  <a:pt x="21" y="136"/>
                </a:cubicBezTo>
                <a:cubicBezTo>
                  <a:pt x="42" y="178"/>
                  <a:pt x="2411" y="5507"/>
                  <a:pt x="2348" y="9949"/>
                </a:cubicBezTo>
                <a:cubicBezTo>
                  <a:pt x="2348" y="10012"/>
                  <a:pt x="2390" y="10055"/>
                  <a:pt x="2432" y="10055"/>
                </a:cubicBezTo>
                <a:cubicBezTo>
                  <a:pt x="2496" y="10055"/>
                  <a:pt x="2538" y="10012"/>
                  <a:pt x="2538" y="9970"/>
                </a:cubicBezTo>
                <a:cubicBezTo>
                  <a:pt x="2601" y="5465"/>
                  <a:pt x="212" y="114"/>
                  <a:pt x="190" y="51"/>
                </a:cubicBezTo>
                <a:cubicBezTo>
                  <a:pt x="175" y="20"/>
                  <a:pt x="137" y="0"/>
                  <a:pt x="10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 flipH="1">
            <a:off x="11338680" y="6361782"/>
            <a:ext cx="240653" cy="187777"/>
          </a:xfrm>
          <a:custGeom>
            <a:avLst/>
            <a:gdLst/>
            <a:ahLst/>
            <a:cxnLst/>
            <a:rect l="l" t="t" r="r" b="b"/>
            <a:pathLst>
              <a:path w="5457" h="4258" extrusionOk="0">
                <a:moveTo>
                  <a:pt x="993" y="1"/>
                </a:moveTo>
                <a:cubicBezTo>
                  <a:pt x="823" y="1"/>
                  <a:pt x="693" y="62"/>
                  <a:pt x="614" y="197"/>
                </a:cubicBezTo>
                <a:cubicBezTo>
                  <a:pt x="0" y="1212"/>
                  <a:pt x="1164" y="1741"/>
                  <a:pt x="2496" y="2312"/>
                </a:cubicBezTo>
                <a:cubicBezTo>
                  <a:pt x="3934" y="2926"/>
                  <a:pt x="5457" y="4258"/>
                  <a:pt x="5457" y="4258"/>
                </a:cubicBezTo>
                <a:cubicBezTo>
                  <a:pt x="4815" y="2590"/>
                  <a:pt x="2093" y="1"/>
                  <a:pt x="99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 flipH="1">
            <a:off x="11263146" y="6284214"/>
            <a:ext cx="106237" cy="279373"/>
          </a:xfrm>
          <a:custGeom>
            <a:avLst/>
            <a:gdLst/>
            <a:ahLst/>
            <a:cxnLst/>
            <a:rect l="l" t="t" r="r" b="b"/>
            <a:pathLst>
              <a:path w="2409" h="6335" extrusionOk="0">
                <a:moveTo>
                  <a:pt x="1158" y="1"/>
                </a:moveTo>
                <a:cubicBezTo>
                  <a:pt x="98" y="1"/>
                  <a:pt x="0" y="4501"/>
                  <a:pt x="865" y="6334"/>
                </a:cubicBezTo>
                <a:cubicBezTo>
                  <a:pt x="865" y="6334"/>
                  <a:pt x="928" y="4304"/>
                  <a:pt x="1478" y="2823"/>
                </a:cubicBezTo>
                <a:cubicBezTo>
                  <a:pt x="1986" y="1470"/>
                  <a:pt x="2409" y="264"/>
                  <a:pt x="1246" y="11"/>
                </a:cubicBezTo>
                <a:cubicBezTo>
                  <a:pt x="1216" y="4"/>
                  <a:pt x="1187" y="1"/>
                  <a:pt x="1158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 flipH="1">
            <a:off x="11356410" y="6178201"/>
            <a:ext cx="189365" cy="160348"/>
          </a:xfrm>
          <a:custGeom>
            <a:avLst/>
            <a:gdLst/>
            <a:ahLst/>
            <a:cxnLst/>
            <a:rect l="l" t="t" r="r" b="b"/>
            <a:pathLst>
              <a:path w="4294" h="3636" extrusionOk="0">
                <a:moveTo>
                  <a:pt x="3061" y="1"/>
                </a:moveTo>
                <a:cubicBezTo>
                  <a:pt x="2908" y="1"/>
                  <a:pt x="2754" y="43"/>
                  <a:pt x="2623" y="130"/>
                </a:cubicBezTo>
                <a:cubicBezTo>
                  <a:pt x="2396" y="270"/>
                  <a:pt x="2284" y="512"/>
                  <a:pt x="2312" y="758"/>
                </a:cubicBezTo>
                <a:lnTo>
                  <a:pt x="2312" y="758"/>
                </a:lnTo>
                <a:cubicBezTo>
                  <a:pt x="2233" y="563"/>
                  <a:pt x="2040" y="427"/>
                  <a:pt x="1820" y="427"/>
                </a:cubicBezTo>
                <a:cubicBezTo>
                  <a:pt x="1804" y="425"/>
                  <a:pt x="1789" y="425"/>
                  <a:pt x="1773" y="425"/>
                </a:cubicBezTo>
                <a:cubicBezTo>
                  <a:pt x="1519" y="425"/>
                  <a:pt x="1305" y="588"/>
                  <a:pt x="1185" y="807"/>
                </a:cubicBezTo>
                <a:cubicBezTo>
                  <a:pt x="1079" y="1061"/>
                  <a:pt x="1079" y="1336"/>
                  <a:pt x="1206" y="1569"/>
                </a:cubicBezTo>
                <a:cubicBezTo>
                  <a:pt x="1088" y="1404"/>
                  <a:pt x="898" y="1317"/>
                  <a:pt x="709" y="1317"/>
                </a:cubicBezTo>
                <a:cubicBezTo>
                  <a:pt x="559" y="1317"/>
                  <a:pt x="409" y="1372"/>
                  <a:pt x="297" y="1484"/>
                </a:cubicBezTo>
                <a:cubicBezTo>
                  <a:pt x="43" y="1759"/>
                  <a:pt x="1" y="2161"/>
                  <a:pt x="170" y="2478"/>
                </a:cubicBezTo>
                <a:cubicBezTo>
                  <a:pt x="403" y="2859"/>
                  <a:pt x="741" y="3197"/>
                  <a:pt x="1143" y="3409"/>
                </a:cubicBezTo>
                <a:cubicBezTo>
                  <a:pt x="1451" y="3563"/>
                  <a:pt x="1778" y="3636"/>
                  <a:pt x="2100" y="3636"/>
                </a:cubicBezTo>
                <a:cubicBezTo>
                  <a:pt x="2925" y="3636"/>
                  <a:pt x="3717" y="3158"/>
                  <a:pt x="4083" y="2351"/>
                </a:cubicBezTo>
                <a:cubicBezTo>
                  <a:pt x="4294" y="1844"/>
                  <a:pt x="4294" y="1272"/>
                  <a:pt x="4083" y="765"/>
                </a:cubicBezTo>
                <a:cubicBezTo>
                  <a:pt x="3956" y="490"/>
                  <a:pt x="3744" y="257"/>
                  <a:pt x="3469" y="109"/>
                </a:cubicBezTo>
                <a:cubicBezTo>
                  <a:pt x="3347" y="38"/>
                  <a:pt x="3204" y="1"/>
                  <a:pt x="3061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 flipH="1">
            <a:off x="11250046" y="6701031"/>
            <a:ext cx="180060" cy="77043"/>
          </a:xfrm>
          <a:custGeom>
            <a:avLst/>
            <a:gdLst/>
            <a:ahLst/>
            <a:cxnLst/>
            <a:rect l="l" t="t" r="r" b="b"/>
            <a:pathLst>
              <a:path w="4083" h="1747" extrusionOk="0">
                <a:moveTo>
                  <a:pt x="2182" y="0"/>
                </a:moveTo>
                <a:cubicBezTo>
                  <a:pt x="2124" y="0"/>
                  <a:pt x="2066" y="11"/>
                  <a:pt x="2009" y="33"/>
                </a:cubicBezTo>
                <a:cubicBezTo>
                  <a:pt x="1946" y="76"/>
                  <a:pt x="1883" y="139"/>
                  <a:pt x="1840" y="224"/>
                </a:cubicBezTo>
                <a:cubicBezTo>
                  <a:pt x="1629" y="499"/>
                  <a:pt x="1502" y="837"/>
                  <a:pt x="1481" y="1176"/>
                </a:cubicBezTo>
                <a:cubicBezTo>
                  <a:pt x="1417" y="964"/>
                  <a:pt x="1333" y="753"/>
                  <a:pt x="1185" y="583"/>
                </a:cubicBezTo>
                <a:cubicBezTo>
                  <a:pt x="1070" y="452"/>
                  <a:pt x="904" y="372"/>
                  <a:pt x="737" y="372"/>
                </a:cubicBezTo>
                <a:cubicBezTo>
                  <a:pt x="689" y="372"/>
                  <a:pt x="640" y="379"/>
                  <a:pt x="592" y="393"/>
                </a:cubicBezTo>
                <a:cubicBezTo>
                  <a:pt x="317" y="478"/>
                  <a:pt x="191" y="774"/>
                  <a:pt x="106" y="1049"/>
                </a:cubicBezTo>
                <a:cubicBezTo>
                  <a:pt x="21" y="1218"/>
                  <a:pt x="0" y="1450"/>
                  <a:pt x="64" y="1641"/>
                </a:cubicBezTo>
                <a:lnTo>
                  <a:pt x="3955" y="1747"/>
                </a:lnTo>
                <a:cubicBezTo>
                  <a:pt x="4082" y="1281"/>
                  <a:pt x="3976" y="774"/>
                  <a:pt x="3638" y="414"/>
                </a:cubicBezTo>
                <a:cubicBezTo>
                  <a:pt x="3553" y="308"/>
                  <a:pt x="3426" y="224"/>
                  <a:pt x="3278" y="203"/>
                </a:cubicBezTo>
                <a:cubicBezTo>
                  <a:pt x="3247" y="194"/>
                  <a:pt x="3217" y="190"/>
                  <a:pt x="3186" y="190"/>
                </a:cubicBezTo>
                <a:cubicBezTo>
                  <a:pt x="3072" y="190"/>
                  <a:pt x="2969" y="250"/>
                  <a:pt x="2919" y="351"/>
                </a:cubicBezTo>
                <a:cubicBezTo>
                  <a:pt x="2834" y="499"/>
                  <a:pt x="2898" y="668"/>
                  <a:pt x="2813" y="795"/>
                </a:cubicBezTo>
                <a:cubicBezTo>
                  <a:pt x="2771" y="583"/>
                  <a:pt x="2707" y="372"/>
                  <a:pt x="2580" y="203"/>
                </a:cubicBezTo>
                <a:cubicBezTo>
                  <a:pt x="2488" y="79"/>
                  <a:pt x="2338" y="0"/>
                  <a:pt x="2182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 flipH="1">
            <a:off x="11106417" y="6768942"/>
            <a:ext cx="180060" cy="76293"/>
          </a:xfrm>
          <a:custGeom>
            <a:avLst/>
            <a:gdLst/>
            <a:ahLst/>
            <a:cxnLst/>
            <a:rect l="l" t="t" r="r" b="b"/>
            <a:pathLst>
              <a:path w="4083" h="1730" extrusionOk="0">
                <a:moveTo>
                  <a:pt x="2197" y="1"/>
                </a:moveTo>
                <a:cubicBezTo>
                  <a:pt x="2135" y="1"/>
                  <a:pt x="2071" y="13"/>
                  <a:pt x="2009" y="37"/>
                </a:cubicBezTo>
                <a:cubicBezTo>
                  <a:pt x="1946" y="80"/>
                  <a:pt x="1883" y="143"/>
                  <a:pt x="1840" y="207"/>
                </a:cubicBezTo>
                <a:cubicBezTo>
                  <a:pt x="1629" y="481"/>
                  <a:pt x="1502" y="820"/>
                  <a:pt x="1481" y="1158"/>
                </a:cubicBezTo>
                <a:cubicBezTo>
                  <a:pt x="1417" y="947"/>
                  <a:pt x="1311" y="756"/>
                  <a:pt x="1185" y="587"/>
                </a:cubicBezTo>
                <a:cubicBezTo>
                  <a:pt x="1066" y="434"/>
                  <a:pt x="892" y="363"/>
                  <a:pt x="718" y="363"/>
                </a:cubicBezTo>
                <a:cubicBezTo>
                  <a:pt x="676" y="363"/>
                  <a:pt x="634" y="367"/>
                  <a:pt x="592" y="376"/>
                </a:cubicBezTo>
                <a:cubicBezTo>
                  <a:pt x="317" y="460"/>
                  <a:pt x="191" y="756"/>
                  <a:pt x="106" y="1031"/>
                </a:cubicBezTo>
                <a:cubicBezTo>
                  <a:pt x="0" y="1222"/>
                  <a:pt x="0" y="1433"/>
                  <a:pt x="64" y="1645"/>
                </a:cubicBezTo>
                <a:lnTo>
                  <a:pt x="3955" y="1729"/>
                </a:lnTo>
                <a:cubicBezTo>
                  <a:pt x="4082" y="1264"/>
                  <a:pt x="3955" y="778"/>
                  <a:pt x="3638" y="418"/>
                </a:cubicBezTo>
                <a:cubicBezTo>
                  <a:pt x="3532" y="291"/>
                  <a:pt x="3405" y="228"/>
                  <a:pt x="3278" y="185"/>
                </a:cubicBezTo>
                <a:cubicBezTo>
                  <a:pt x="3260" y="183"/>
                  <a:pt x="3241" y="181"/>
                  <a:pt x="3222" y="181"/>
                </a:cubicBezTo>
                <a:cubicBezTo>
                  <a:pt x="3094" y="181"/>
                  <a:pt x="2972" y="244"/>
                  <a:pt x="2898" y="355"/>
                </a:cubicBezTo>
                <a:cubicBezTo>
                  <a:pt x="2834" y="481"/>
                  <a:pt x="2898" y="672"/>
                  <a:pt x="2792" y="799"/>
                </a:cubicBezTo>
                <a:cubicBezTo>
                  <a:pt x="2771" y="566"/>
                  <a:pt x="2686" y="376"/>
                  <a:pt x="2580" y="207"/>
                </a:cubicBezTo>
                <a:cubicBezTo>
                  <a:pt x="2491" y="72"/>
                  <a:pt x="2348" y="1"/>
                  <a:pt x="2197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 flipH="1">
            <a:off x="16973" y="6310967"/>
            <a:ext cx="175711" cy="678813"/>
          </a:xfrm>
          <a:custGeom>
            <a:avLst/>
            <a:gdLst/>
            <a:ahLst/>
            <a:cxnLst/>
            <a:rect l="l" t="t" r="r" b="b"/>
            <a:pathLst>
              <a:path w="2603" h="10056" extrusionOk="0">
                <a:moveTo>
                  <a:pt x="2492" y="1"/>
                </a:moveTo>
                <a:cubicBezTo>
                  <a:pt x="2454" y="1"/>
                  <a:pt x="2427" y="21"/>
                  <a:pt x="2412" y="52"/>
                </a:cubicBezTo>
                <a:cubicBezTo>
                  <a:pt x="2391" y="115"/>
                  <a:pt x="1" y="5466"/>
                  <a:pt x="64" y="9971"/>
                </a:cubicBezTo>
                <a:cubicBezTo>
                  <a:pt x="64" y="10013"/>
                  <a:pt x="107" y="10055"/>
                  <a:pt x="170" y="10055"/>
                </a:cubicBezTo>
                <a:cubicBezTo>
                  <a:pt x="212" y="10055"/>
                  <a:pt x="255" y="10013"/>
                  <a:pt x="255" y="9971"/>
                </a:cubicBezTo>
                <a:cubicBezTo>
                  <a:pt x="191" y="5508"/>
                  <a:pt x="2560" y="178"/>
                  <a:pt x="2581" y="136"/>
                </a:cubicBezTo>
                <a:cubicBezTo>
                  <a:pt x="2602" y="94"/>
                  <a:pt x="2581" y="30"/>
                  <a:pt x="2539" y="9"/>
                </a:cubicBezTo>
                <a:cubicBezTo>
                  <a:pt x="2522" y="4"/>
                  <a:pt x="2506" y="1"/>
                  <a:pt x="249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 flipH="1">
            <a:off x="-219964" y="6409655"/>
            <a:ext cx="368365" cy="288847"/>
          </a:xfrm>
          <a:custGeom>
            <a:avLst/>
            <a:gdLst/>
            <a:ahLst/>
            <a:cxnLst/>
            <a:rect l="l" t="t" r="r" b="b"/>
            <a:pathLst>
              <a:path w="5457" h="4279" extrusionOk="0">
                <a:moveTo>
                  <a:pt x="4465" y="0"/>
                </a:moveTo>
                <a:cubicBezTo>
                  <a:pt x="3365" y="0"/>
                  <a:pt x="642" y="2592"/>
                  <a:pt x="0" y="4279"/>
                </a:cubicBezTo>
                <a:cubicBezTo>
                  <a:pt x="0" y="4279"/>
                  <a:pt x="1523" y="2925"/>
                  <a:pt x="2961" y="2312"/>
                </a:cubicBezTo>
                <a:cubicBezTo>
                  <a:pt x="4294" y="1741"/>
                  <a:pt x="5457" y="1212"/>
                  <a:pt x="4844" y="197"/>
                </a:cubicBezTo>
                <a:cubicBezTo>
                  <a:pt x="4765" y="62"/>
                  <a:pt x="4634" y="0"/>
                  <a:pt x="446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 flipH="1">
            <a:off x="101351" y="6290919"/>
            <a:ext cx="162683" cy="427567"/>
          </a:xfrm>
          <a:custGeom>
            <a:avLst/>
            <a:gdLst/>
            <a:ahLst/>
            <a:cxnLst/>
            <a:rect l="l" t="t" r="r" b="b"/>
            <a:pathLst>
              <a:path w="2410" h="6334" extrusionOk="0">
                <a:moveTo>
                  <a:pt x="1232" y="0"/>
                </a:moveTo>
                <a:cubicBezTo>
                  <a:pt x="1203" y="0"/>
                  <a:pt x="1173" y="4"/>
                  <a:pt x="1142" y="10"/>
                </a:cubicBezTo>
                <a:cubicBezTo>
                  <a:pt x="0" y="285"/>
                  <a:pt x="402" y="1469"/>
                  <a:pt x="910" y="2844"/>
                </a:cubicBezTo>
                <a:cubicBezTo>
                  <a:pt x="1460" y="4303"/>
                  <a:pt x="1544" y="6334"/>
                  <a:pt x="1544" y="6334"/>
                </a:cubicBezTo>
                <a:cubicBezTo>
                  <a:pt x="2409" y="4501"/>
                  <a:pt x="2312" y="0"/>
                  <a:pt x="1232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2"/>
          <p:cNvSpPr/>
          <p:nvPr/>
        </p:nvSpPr>
        <p:spPr>
          <a:xfrm flipH="1">
            <a:off x="-168593" y="6129116"/>
            <a:ext cx="291277" cy="244969"/>
          </a:xfrm>
          <a:custGeom>
            <a:avLst/>
            <a:gdLst/>
            <a:ahLst/>
            <a:cxnLst/>
            <a:rect l="l" t="t" r="r" b="b"/>
            <a:pathLst>
              <a:path w="4315" h="3629" extrusionOk="0">
                <a:moveTo>
                  <a:pt x="1238" y="1"/>
                </a:moveTo>
                <a:cubicBezTo>
                  <a:pt x="1100" y="1"/>
                  <a:pt x="964" y="33"/>
                  <a:pt x="846" y="102"/>
                </a:cubicBezTo>
                <a:cubicBezTo>
                  <a:pt x="571" y="250"/>
                  <a:pt x="360" y="483"/>
                  <a:pt x="233" y="758"/>
                </a:cubicBezTo>
                <a:cubicBezTo>
                  <a:pt x="21" y="1265"/>
                  <a:pt x="0" y="1836"/>
                  <a:pt x="233" y="2344"/>
                </a:cubicBezTo>
                <a:cubicBezTo>
                  <a:pt x="583" y="3150"/>
                  <a:pt x="1381" y="3628"/>
                  <a:pt x="2212" y="3628"/>
                </a:cubicBezTo>
                <a:cubicBezTo>
                  <a:pt x="2535" y="3628"/>
                  <a:pt x="2864" y="3555"/>
                  <a:pt x="3173" y="3401"/>
                </a:cubicBezTo>
                <a:cubicBezTo>
                  <a:pt x="3574" y="3190"/>
                  <a:pt x="3913" y="2872"/>
                  <a:pt x="4145" y="2471"/>
                </a:cubicBezTo>
                <a:cubicBezTo>
                  <a:pt x="4315" y="2153"/>
                  <a:pt x="4272" y="1752"/>
                  <a:pt x="4018" y="1477"/>
                </a:cubicBezTo>
                <a:cubicBezTo>
                  <a:pt x="3906" y="1364"/>
                  <a:pt x="3757" y="1310"/>
                  <a:pt x="3606" y="1310"/>
                </a:cubicBezTo>
                <a:cubicBezTo>
                  <a:pt x="3417" y="1310"/>
                  <a:pt x="3227" y="1396"/>
                  <a:pt x="3109" y="1561"/>
                </a:cubicBezTo>
                <a:cubicBezTo>
                  <a:pt x="3215" y="1329"/>
                  <a:pt x="3236" y="1054"/>
                  <a:pt x="3130" y="800"/>
                </a:cubicBezTo>
                <a:cubicBezTo>
                  <a:pt x="3011" y="580"/>
                  <a:pt x="2797" y="417"/>
                  <a:pt x="2542" y="417"/>
                </a:cubicBezTo>
                <a:cubicBezTo>
                  <a:pt x="2527" y="417"/>
                  <a:pt x="2511" y="418"/>
                  <a:pt x="2496" y="419"/>
                </a:cubicBezTo>
                <a:cubicBezTo>
                  <a:pt x="2275" y="419"/>
                  <a:pt x="2082" y="555"/>
                  <a:pt x="2003" y="751"/>
                </a:cubicBezTo>
                <a:lnTo>
                  <a:pt x="2003" y="751"/>
                </a:lnTo>
                <a:cubicBezTo>
                  <a:pt x="2031" y="504"/>
                  <a:pt x="1919" y="263"/>
                  <a:pt x="1692" y="123"/>
                </a:cubicBezTo>
                <a:cubicBezTo>
                  <a:pt x="1556" y="44"/>
                  <a:pt x="1396" y="1"/>
                  <a:pt x="1238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2"/>
          <p:cNvSpPr/>
          <p:nvPr/>
        </p:nvSpPr>
        <p:spPr>
          <a:xfrm flipH="1">
            <a:off x="319655" y="6209645"/>
            <a:ext cx="175644" cy="678747"/>
          </a:xfrm>
          <a:custGeom>
            <a:avLst/>
            <a:gdLst/>
            <a:ahLst/>
            <a:cxnLst/>
            <a:rect l="l" t="t" r="r" b="b"/>
            <a:pathLst>
              <a:path w="2602" h="10055" extrusionOk="0">
                <a:moveTo>
                  <a:pt x="101" y="0"/>
                </a:moveTo>
                <a:cubicBezTo>
                  <a:pt x="88" y="0"/>
                  <a:pt x="75" y="3"/>
                  <a:pt x="64" y="9"/>
                </a:cubicBezTo>
                <a:cubicBezTo>
                  <a:pt x="21" y="30"/>
                  <a:pt x="0" y="93"/>
                  <a:pt x="21" y="136"/>
                </a:cubicBezTo>
                <a:cubicBezTo>
                  <a:pt x="42" y="178"/>
                  <a:pt x="2411" y="5507"/>
                  <a:pt x="2348" y="9949"/>
                </a:cubicBezTo>
                <a:cubicBezTo>
                  <a:pt x="2348" y="10012"/>
                  <a:pt x="2390" y="10055"/>
                  <a:pt x="2432" y="10055"/>
                </a:cubicBezTo>
                <a:cubicBezTo>
                  <a:pt x="2496" y="10055"/>
                  <a:pt x="2538" y="10012"/>
                  <a:pt x="2538" y="9970"/>
                </a:cubicBezTo>
                <a:cubicBezTo>
                  <a:pt x="2601" y="5465"/>
                  <a:pt x="212" y="114"/>
                  <a:pt x="190" y="51"/>
                </a:cubicBezTo>
                <a:cubicBezTo>
                  <a:pt x="175" y="20"/>
                  <a:pt x="137" y="0"/>
                  <a:pt x="10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2"/>
          <p:cNvSpPr/>
          <p:nvPr/>
        </p:nvSpPr>
        <p:spPr>
          <a:xfrm flipH="1">
            <a:off x="363935" y="6308267"/>
            <a:ext cx="368365" cy="287429"/>
          </a:xfrm>
          <a:custGeom>
            <a:avLst/>
            <a:gdLst/>
            <a:ahLst/>
            <a:cxnLst/>
            <a:rect l="l" t="t" r="r" b="b"/>
            <a:pathLst>
              <a:path w="5457" h="4258" extrusionOk="0">
                <a:moveTo>
                  <a:pt x="993" y="1"/>
                </a:moveTo>
                <a:cubicBezTo>
                  <a:pt x="823" y="1"/>
                  <a:pt x="693" y="62"/>
                  <a:pt x="614" y="197"/>
                </a:cubicBezTo>
                <a:cubicBezTo>
                  <a:pt x="0" y="1212"/>
                  <a:pt x="1164" y="1741"/>
                  <a:pt x="2496" y="2312"/>
                </a:cubicBezTo>
                <a:cubicBezTo>
                  <a:pt x="3934" y="2926"/>
                  <a:pt x="5457" y="4258"/>
                  <a:pt x="5457" y="4258"/>
                </a:cubicBezTo>
                <a:cubicBezTo>
                  <a:pt x="4815" y="2590"/>
                  <a:pt x="2093" y="1"/>
                  <a:pt x="99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2"/>
          <p:cNvSpPr/>
          <p:nvPr/>
        </p:nvSpPr>
        <p:spPr>
          <a:xfrm flipH="1">
            <a:off x="248304" y="6189530"/>
            <a:ext cx="162616" cy="427633"/>
          </a:xfrm>
          <a:custGeom>
            <a:avLst/>
            <a:gdLst/>
            <a:ahLst/>
            <a:cxnLst/>
            <a:rect l="l" t="t" r="r" b="b"/>
            <a:pathLst>
              <a:path w="2409" h="6335" extrusionOk="0">
                <a:moveTo>
                  <a:pt x="1158" y="1"/>
                </a:moveTo>
                <a:cubicBezTo>
                  <a:pt x="98" y="1"/>
                  <a:pt x="0" y="4501"/>
                  <a:pt x="865" y="6334"/>
                </a:cubicBezTo>
                <a:cubicBezTo>
                  <a:pt x="865" y="6334"/>
                  <a:pt x="928" y="4304"/>
                  <a:pt x="1478" y="2823"/>
                </a:cubicBezTo>
                <a:cubicBezTo>
                  <a:pt x="1986" y="1470"/>
                  <a:pt x="2409" y="264"/>
                  <a:pt x="1246" y="11"/>
                </a:cubicBezTo>
                <a:cubicBezTo>
                  <a:pt x="1216" y="4"/>
                  <a:pt x="1187" y="1"/>
                  <a:pt x="1158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2"/>
          <p:cNvSpPr/>
          <p:nvPr/>
        </p:nvSpPr>
        <p:spPr>
          <a:xfrm flipH="1">
            <a:off x="391072" y="6027253"/>
            <a:ext cx="289859" cy="245443"/>
          </a:xfrm>
          <a:custGeom>
            <a:avLst/>
            <a:gdLst/>
            <a:ahLst/>
            <a:cxnLst/>
            <a:rect l="l" t="t" r="r" b="b"/>
            <a:pathLst>
              <a:path w="4294" h="3636" extrusionOk="0">
                <a:moveTo>
                  <a:pt x="3061" y="1"/>
                </a:moveTo>
                <a:cubicBezTo>
                  <a:pt x="2908" y="1"/>
                  <a:pt x="2754" y="43"/>
                  <a:pt x="2623" y="130"/>
                </a:cubicBezTo>
                <a:cubicBezTo>
                  <a:pt x="2396" y="270"/>
                  <a:pt x="2284" y="512"/>
                  <a:pt x="2312" y="758"/>
                </a:cubicBezTo>
                <a:lnTo>
                  <a:pt x="2312" y="758"/>
                </a:lnTo>
                <a:cubicBezTo>
                  <a:pt x="2233" y="563"/>
                  <a:pt x="2040" y="427"/>
                  <a:pt x="1820" y="427"/>
                </a:cubicBezTo>
                <a:cubicBezTo>
                  <a:pt x="1804" y="425"/>
                  <a:pt x="1789" y="425"/>
                  <a:pt x="1773" y="425"/>
                </a:cubicBezTo>
                <a:cubicBezTo>
                  <a:pt x="1519" y="425"/>
                  <a:pt x="1305" y="588"/>
                  <a:pt x="1185" y="807"/>
                </a:cubicBezTo>
                <a:cubicBezTo>
                  <a:pt x="1079" y="1061"/>
                  <a:pt x="1079" y="1336"/>
                  <a:pt x="1206" y="1569"/>
                </a:cubicBezTo>
                <a:cubicBezTo>
                  <a:pt x="1088" y="1404"/>
                  <a:pt x="898" y="1317"/>
                  <a:pt x="709" y="1317"/>
                </a:cubicBezTo>
                <a:cubicBezTo>
                  <a:pt x="559" y="1317"/>
                  <a:pt x="409" y="1372"/>
                  <a:pt x="297" y="1484"/>
                </a:cubicBezTo>
                <a:cubicBezTo>
                  <a:pt x="43" y="1759"/>
                  <a:pt x="1" y="2161"/>
                  <a:pt x="170" y="2478"/>
                </a:cubicBezTo>
                <a:cubicBezTo>
                  <a:pt x="403" y="2859"/>
                  <a:pt x="741" y="3197"/>
                  <a:pt x="1143" y="3409"/>
                </a:cubicBezTo>
                <a:cubicBezTo>
                  <a:pt x="1451" y="3563"/>
                  <a:pt x="1778" y="3636"/>
                  <a:pt x="2100" y="3636"/>
                </a:cubicBezTo>
                <a:cubicBezTo>
                  <a:pt x="2925" y="3636"/>
                  <a:pt x="3717" y="3158"/>
                  <a:pt x="4083" y="2351"/>
                </a:cubicBezTo>
                <a:cubicBezTo>
                  <a:pt x="4294" y="1844"/>
                  <a:pt x="4294" y="1272"/>
                  <a:pt x="4083" y="765"/>
                </a:cubicBezTo>
                <a:cubicBezTo>
                  <a:pt x="3956" y="490"/>
                  <a:pt x="3744" y="257"/>
                  <a:pt x="3469" y="109"/>
                </a:cubicBezTo>
                <a:cubicBezTo>
                  <a:pt x="3347" y="38"/>
                  <a:pt x="3204" y="1"/>
                  <a:pt x="3061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2"/>
          <p:cNvSpPr/>
          <p:nvPr/>
        </p:nvSpPr>
        <p:spPr>
          <a:xfrm flipH="1">
            <a:off x="228255" y="6827564"/>
            <a:ext cx="275616" cy="117928"/>
          </a:xfrm>
          <a:custGeom>
            <a:avLst/>
            <a:gdLst/>
            <a:ahLst/>
            <a:cxnLst/>
            <a:rect l="l" t="t" r="r" b="b"/>
            <a:pathLst>
              <a:path w="4083" h="1747" extrusionOk="0">
                <a:moveTo>
                  <a:pt x="2182" y="0"/>
                </a:moveTo>
                <a:cubicBezTo>
                  <a:pt x="2124" y="0"/>
                  <a:pt x="2066" y="11"/>
                  <a:pt x="2009" y="33"/>
                </a:cubicBezTo>
                <a:cubicBezTo>
                  <a:pt x="1946" y="76"/>
                  <a:pt x="1883" y="139"/>
                  <a:pt x="1840" y="224"/>
                </a:cubicBezTo>
                <a:cubicBezTo>
                  <a:pt x="1629" y="499"/>
                  <a:pt x="1502" y="837"/>
                  <a:pt x="1481" y="1176"/>
                </a:cubicBezTo>
                <a:cubicBezTo>
                  <a:pt x="1417" y="964"/>
                  <a:pt x="1333" y="753"/>
                  <a:pt x="1185" y="583"/>
                </a:cubicBezTo>
                <a:cubicBezTo>
                  <a:pt x="1070" y="452"/>
                  <a:pt x="904" y="372"/>
                  <a:pt x="737" y="372"/>
                </a:cubicBezTo>
                <a:cubicBezTo>
                  <a:pt x="689" y="372"/>
                  <a:pt x="640" y="379"/>
                  <a:pt x="592" y="393"/>
                </a:cubicBezTo>
                <a:cubicBezTo>
                  <a:pt x="317" y="478"/>
                  <a:pt x="191" y="774"/>
                  <a:pt x="106" y="1049"/>
                </a:cubicBezTo>
                <a:cubicBezTo>
                  <a:pt x="21" y="1218"/>
                  <a:pt x="0" y="1450"/>
                  <a:pt x="64" y="1641"/>
                </a:cubicBezTo>
                <a:lnTo>
                  <a:pt x="3955" y="1747"/>
                </a:lnTo>
                <a:cubicBezTo>
                  <a:pt x="4082" y="1281"/>
                  <a:pt x="3976" y="774"/>
                  <a:pt x="3638" y="414"/>
                </a:cubicBezTo>
                <a:cubicBezTo>
                  <a:pt x="3553" y="308"/>
                  <a:pt x="3426" y="224"/>
                  <a:pt x="3278" y="203"/>
                </a:cubicBezTo>
                <a:cubicBezTo>
                  <a:pt x="3247" y="194"/>
                  <a:pt x="3217" y="190"/>
                  <a:pt x="3186" y="190"/>
                </a:cubicBezTo>
                <a:cubicBezTo>
                  <a:pt x="3072" y="190"/>
                  <a:pt x="2969" y="250"/>
                  <a:pt x="2919" y="351"/>
                </a:cubicBezTo>
                <a:cubicBezTo>
                  <a:pt x="2834" y="499"/>
                  <a:pt x="2898" y="668"/>
                  <a:pt x="2813" y="795"/>
                </a:cubicBezTo>
                <a:cubicBezTo>
                  <a:pt x="2771" y="583"/>
                  <a:pt x="2707" y="372"/>
                  <a:pt x="2580" y="203"/>
                </a:cubicBezTo>
                <a:cubicBezTo>
                  <a:pt x="2488" y="79"/>
                  <a:pt x="2338" y="0"/>
                  <a:pt x="2182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2"/>
          <p:cNvSpPr/>
          <p:nvPr/>
        </p:nvSpPr>
        <p:spPr>
          <a:xfrm flipH="1">
            <a:off x="8399" y="6931518"/>
            <a:ext cx="275616" cy="116781"/>
          </a:xfrm>
          <a:custGeom>
            <a:avLst/>
            <a:gdLst/>
            <a:ahLst/>
            <a:cxnLst/>
            <a:rect l="l" t="t" r="r" b="b"/>
            <a:pathLst>
              <a:path w="4083" h="1730" extrusionOk="0">
                <a:moveTo>
                  <a:pt x="2197" y="1"/>
                </a:moveTo>
                <a:cubicBezTo>
                  <a:pt x="2135" y="1"/>
                  <a:pt x="2071" y="13"/>
                  <a:pt x="2009" y="37"/>
                </a:cubicBezTo>
                <a:cubicBezTo>
                  <a:pt x="1946" y="80"/>
                  <a:pt x="1883" y="143"/>
                  <a:pt x="1840" y="207"/>
                </a:cubicBezTo>
                <a:cubicBezTo>
                  <a:pt x="1629" y="481"/>
                  <a:pt x="1502" y="820"/>
                  <a:pt x="1481" y="1158"/>
                </a:cubicBezTo>
                <a:cubicBezTo>
                  <a:pt x="1417" y="947"/>
                  <a:pt x="1311" y="756"/>
                  <a:pt x="1185" y="587"/>
                </a:cubicBezTo>
                <a:cubicBezTo>
                  <a:pt x="1066" y="434"/>
                  <a:pt x="892" y="363"/>
                  <a:pt x="718" y="363"/>
                </a:cubicBezTo>
                <a:cubicBezTo>
                  <a:pt x="676" y="363"/>
                  <a:pt x="634" y="367"/>
                  <a:pt x="592" y="376"/>
                </a:cubicBezTo>
                <a:cubicBezTo>
                  <a:pt x="317" y="460"/>
                  <a:pt x="191" y="756"/>
                  <a:pt x="106" y="1031"/>
                </a:cubicBezTo>
                <a:cubicBezTo>
                  <a:pt x="0" y="1222"/>
                  <a:pt x="0" y="1433"/>
                  <a:pt x="64" y="1645"/>
                </a:cubicBezTo>
                <a:lnTo>
                  <a:pt x="3955" y="1729"/>
                </a:lnTo>
                <a:cubicBezTo>
                  <a:pt x="4082" y="1264"/>
                  <a:pt x="3955" y="778"/>
                  <a:pt x="3638" y="418"/>
                </a:cubicBezTo>
                <a:cubicBezTo>
                  <a:pt x="3532" y="291"/>
                  <a:pt x="3405" y="228"/>
                  <a:pt x="3278" y="185"/>
                </a:cubicBezTo>
                <a:cubicBezTo>
                  <a:pt x="3260" y="183"/>
                  <a:pt x="3241" y="181"/>
                  <a:pt x="3222" y="181"/>
                </a:cubicBezTo>
                <a:cubicBezTo>
                  <a:pt x="3094" y="181"/>
                  <a:pt x="2972" y="244"/>
                  <a:pt x="2898" y="355"/>
                </a:cubicBezTo>
                <a:cubicBezTo>
                  <a:pt x="2834" y="481"/>
                  <a:pt x="2898" y="672"/>
                  <a:pt x="2792" y="799"/>
                </a:cubicBezTo>
                <a:cubicBezTo>
                  <a:pt x="2771" y="566"/>
                  <a:pt x="2686" y="376"/>
                  <a:pt x="2580" y="207"/>
                </a:cubicBezTo>
                <a:cubicBezTo>
                  <a:pt x="2491" y="72"/>
                  <a:pt x="2348" y="1"/>
                  <a:pt x="2197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" name="Google Shape;114;p2"/>
          <p:cNvSpPr/>
          <p:nvPr/>
        </p:nvSpPr>
        <p:spPr>
          <a:xfrm flipH="1">
            <a:off x="16973" y="6310967"/>
            <a:ext cx="175711" cy="678813"/>
          </a:xfrm>
          <a:custGeom>
            <a:avLst/>
            <a:gdLst/>
            <a:ahLst/>
            <a:cxnLst/>
            <a:rect l="l" t="t" r="r" b="b"/>
            <a:pathLst>
              <a:path w="2603" h="10056" extrusionOk="0">
                <a:moveTo>
                  <a:pt x="2492" y="1"/>
                </a:moveTo>
                <a:cubicBezTo>
                  <a:pt x="2454" y="1"/>
                  <a:pt x="2427" y="21"/>
                  <a:pt x="2412" y="52"/>
                </a:cubicBezTo>
                <a:cubicBezTo>
                  <a:pt x="2391" y="115"/>
                  <a:pt x="1" y="5466"/>
                  <a:pt x="64" y="9971"/>
                </a:cubicBezTo>
                <a:cubicBezTo>
                  <a:pt x="64" y="10013"/>
                  <a:pt x="107" y="10055"/>
                  <a:pt x="170" y="10055"/>
                </a:cubicBezTo>
                <a:cubicBezTo>
                  <a:pt x="212" y="10055"/>
                  <a:pt x="255" y="10013"/>
                  <a:pt x="255" y="9971"/>
                </a:cubicBezTo>
                <a:cubicBezTo>
                  <a:pt x="191" y="5508"/>
                  <a:pt x="2560" y="178"/>
                  <a:pt x="2581" y="136"/>
                </a:cubicBezTo>
                <a:cubicBezTo>
                  <a:pt x="2602" y="94"/>
                  <a:pt x="2581" y="30"/>
                  <a:pt x="2539" y="9"/>
                </a:cubicBezTo>
                <a:cubicBezTo>
                  <a:pt x="2522" y="4"/>
                  <a:pt x="2506" y="1"/>
                  <a:pt x="249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2"/>
          <p:cNvSpPr/>
          <p:nvPr/>
        </p:nvSpPr>
        <p:spPr>
          <a:xfrm flipH="1">
            <a:off x="-219964" y="6409655"/>
            <a:ext cx="368365" cy="288847"/>
          </a:xfrm>
          <a:custGeom>
            <a:avLst/>
            <a:gdLst/>
            <a:ahLst/>
            <a:cxnLst/>
            <a:rect l="l" t="t" r="r" b="b"/>
            <a:pathLst>
              <a:path w="5457" h="4279" extrusionOk="0">
                <a:moveTo>
                  <a:pt x="4465" y="0"/>
                </a:moveTo>
                <a:cubicBezTo>
                  <a:pt x="3365" y="0"/>
                  <a:pt x="642" y="2592"/>
                  <a:pt x="0" y="4279"/>
                </a:cubicBezTo>
                <a:cubicBezTo>
                  <a:pt x="0" y="4279"/>
                  <a:pt x="1523" y="2925"/>
                  <a:pt x="2961" y="2312"/>
                </a:cubicBezTo>
                <a:cubicBezTo>
                  <a:pt x="4294" y="1741"/>
                  <a:pt x="5457" y="1212"/>
                  <a:pt x="4844" y="197"/>
                </a:cubicBezTo>
                <a:cubicBezTo>
                  <a:pt x="4765" y="62"/>
                  <a:pt x="4634" y="0"/>
                  <a:pt x="446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2"/>
          <p:cNvSpPr/>
          <p:nvPr/>
        </p:nvSpPr>
        <p:spPr>
          <a:xfrm flipH="1">
            <a:off x="101351" y="6290919"/>
            <a:ext cx="162683" cy="427567"/>
          </a:xfrm>
          <a:custGeom>
            <a:avLst/>
            <a:gdLst/>
            <a:ahLst/>
            <a:cxnLst/>
            <a:rect l="l" t="t" r="r" b="b"/>
            <a:pathLst>
              <a:path w="2410" h="6334" extrusionOk="0">
                <a:moveTo>
                  <a:pt x="1232" y="0"/>
                </a:moveTo>
                <a:cubicBezTo>
                  <a:pt x="1203" y="0"/>
                  <a:pt x="1173" y="4"/>
                  <a:pt x="1142" y="10"/>
                </a:cubicBezTo>
                <a:cubicBezTo>
                  <a:pt x="0" y="285"/>
                  <a:pt x="402" y="1469"/>
                  <a:pt x="910" y="2844"/>
                </a:cubicBezTo>
                <a:cubicBezTo>
                  <a:pt x="1460" y="4303"/>
                  <a:pt x="1544" y="6334"/>
                  <a:pt x="1544" y="6334"/>
                </a:cubicBezTo>
                <a:cubicBezTo>
                  <a:pt x="2409" y="4501"/>
                  <a:pt x="2312" y="0"/>
                  <a:pt x="1232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2"/>
          <p:cNvSpPr/>
          <p:nvPr/>
        </p:nvSpPr>
        <p:spPr>
          <a:xfrm flipH="1">
            <a:off x="-168593" y="6129116"/>
            <a:ext cx="291277" cy="244969"/>
          </a:xfrm>
          <a:custGeom>
            <a:avLst/>
            <a:gdLst/>
            <a:ahLst/>
            <a:cxnLst/>
            <a:rect l="l" t="t" r="r" b="b"/>
            <a:pathLst>
              <a:path w="4315" h="3629" extrusionOk="0">
                <a:moveTo>
                  <a:pt x="1238" y="1"/>
                </a:moveTo>
                <a:cubicBezTo>
                  <a:pt x="1100" y="1"/>
                  <a:pt x="964" y="33"/>
                  <a:pt x="846" y="102"/>
                </a:cubicBezTo>
                <a:cubicBezTo>
                  <a:pt x="571" y="250"/>
                  <a:pt x="360" y="483"/>
                  <a:pt x="233" y="758"/>
                </a:cubicBezTo>
                <a:cubicBezTo>
                  <a:pt x="21" y="1265"/>
                  <a:pt x="0" y="1836"/>
                  <a:pt x="233" y="2344"/>
                </a:cubicBezTo>
                <a:cubicBezTo>
                  <a:pt x="583" y="3150"/>
                  <a:pt x="1381" y="3628"/>
                  <a:pt x="2212" y="3628"/>
                </a:cubicBezTo>
                <a:cubicBezTo>
                  <a:pt x="2535" y="3628"/>
                  <a:pt x="2864" y="3555"/>
                  <a:pt x="3173" y="3401"/>
                </a:cubicBezTo>
                <a:cubicBezTo>
                  <a:pt x="3574" y="3190"/>
                  <a:pt x="3913" y="2872"/>
                  <a:pt x="4145" y="2471"/>
                </a:cubicBezTo>
                <a:cubicBezTo>
                  <a:pt x="4315" y="2153"/>
                  <a:pt x="4272" y="1752"/>
                  <a:pt x="4018" y="1477"/>
                </a:cubicBezTo>
                <a:cubicBezTo>
                  <a:pt x="3906" y="1364"/>
                  <a:pt x="3757" y="1310"/>
                  <a:pt x="3606" y="1310"/>
                </a:cubicBezTo>
                <a:cubicBezTo>
                  <a:pt x="3417" y="1310"/>
                  <a:pt x="3227" y="1396"/>
                  <a:pt x="3109" y="1561"/>
                </a:cubicBezTo>
                <a:cubicBezTo>
                  <a:pt x="3215" y="1329"/>
                  <a:pt x="3236" y="1054"/>
                  <a:pt x="3130" y="800"/>
                </a:cubicBezTo>
                <a:cubicBezTo>
                  <a:pt x="3011" y="580"/>
                  <a:pt x="2797" y="417"/>
                  <a:pt x="2542" y="417"/>
                </a:cubicBezTo>
                <a:cubicBezTo>
                  <a:pt x="2527" y="417"/>
                  <a:pt x="2511" y="418"/>
                  <a:pt x="2496" y="419"/>
                </a:cubicBezTo>
                <a:cubicBezTo>
                  <a:pt x="2275" y="419"/>
                  <a:pt x="2082" y="555"/>
                  <a:pt x="2003" y="751"/>
                </a:cubicBezTo>
                <a:lnTo>
                  <a:pt x="2003" y="751"/>
                </a:lnTo>
                <a:cubicBezTo>
                  <a:pt x="2031" y="504"/>
                  <a:pt x="1919" y="263"/>
                  <a:pt x="1692" y="123"/>
                </a:cubicBezTo>
                <a:cubicBezTo>
                  <a:pt x="1556" y="44"/>
                  <a:pt x="1396" y="1"/>
                  <a:pt x="1238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2"/>
          <p:cNvSpPr/>
          <p:nvPr/>
        </p:nvSpPr>
        <p:spPr>
          <a:xfrm flipH="1">
            <a:off x="319655" y="6209645"/>
            <a:ext cx="175644" cy="678747"/>
          </a:xfrm>
          <a:custGeom>
            <a:avLst/>
            <a:gdLst/>
            <a:ahLst/>
            <a:cxnLst/>
            <a:rect l="l" t="t" r="r" b="b"/>
            <a:pathLst>
              <a:path w="2602" h="10055" extrusionOk="0">
                <a:moveTo>
                  <a:pt x="101" y="0"/>
                </a:moveTo>
                <a:cubicBezTo>
                  <a:pt x="88" y="0"/>
                  <a:pt x="75" y="3"/>
                  <a:pt x="64" y="9"/>
                </a:cubicBezTo>
                <a:cubicBezTo>
                  <a:pt x="21" y="30"/>
                  <a:pt x="0" y="93"/>
                  <a:pt x="21" y="136"/>
                </a:cubicBezTo>
                <a:cubicBezTo>
                  <a:pt x="42" y="178"/>
                  <a:pt x="2411" y="5507"/>
                  <a:pt x="2348" y="9949"/>
                </a:cubicBezTo>
                <a:cubicBezTo>
                  <a:pt x="2348" y="10012"/>
                  <a:pt x="2390" y="10055"/>
                  <a:pt x="2432" y="10055"/>
                </a:cubicBezTo>
                <a:cubicBezTo>
                  <a:pt x="2496" y="10055"/>
                  <a:pt x="2538" y="10012"/>
                  <a:pt x="2538" y="9970"/>
                </a:cubicBezTo>
                <a:cubicBezTo>
                  <a:pt x="2601" y="5465"/>
                  <a:pt x="212" y="114"/>
                  <a:pt x="190" y="51"/>
                </a:cubicBezTo>
                <a:cubicBezTo>
                  <a:pt x="175" y="20"/>
                  <a:pt x="137" y="0"/>
                  <a:pt x="10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2"/>
          <p:cNvSpPr/>
          <p:nvPr/>
        </p:nvSpPr>
        <p:spPr>
          <a:xfrm flipH="1">
            <a:off x="363935" y="6308267"/>
            <a:ext cx="368365" cy="287429"/>
          </a:xfrm>
          <a:custGeom>
            <a:avLst/>
            <a:gdLst/>
            <a:ahLst/>
            <a:cxnLst/>
            <a:rect l="l" t="t" r="r" b="b"/>
            <a:pathLst>
              <a:path w="5457" h="4258" extrusionOk="0">
                <a:moveTo>
                  <a:pt x="993" y="1"/>
                </a:moveTo>
                <a:cubicBezTo>
                  <a:pt x="823" y="1"/>
                  <a:pt x="693" y="62"/>
                  <a:pt x="614" y="197"/>
                </a:cubicBezTo>
                <a:cubicBezTo>
                  <a:pt x="0" y="1212"/>
                  <a:pt x="1164" y="1741"/>
                  <a:pt x="2496" y="2312"/>
                </a:cubicBezTo>
                <a:cubicBezTo>
                  <a:pt x="3934" y="2926"/>
                  <a:pt x="5457" y="4258"/>
                  <a:pt x="5457" y="4258"/>
                </a:cubicBezTo>
                <a:cubicBezTo>
                  <a:pt x="4815" y="2590"/>
                  <a:pt x="2093" y="1"/>
                  <a:pt x="99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2"/>
          <p:cNvSpPr/>
          <p:nvPr/>
        </p:nvSpPr>
        <p:spPr>
          <a:xfrm flipH="1">
            <a:off x="248304" y="6189530"/>
            <a:ext cx="162616" cy="427633"/>
          </a:xfrm>
          <a:custGeom>
            <a:avLst/>
            <a:gdLst/>
            <a:ahLst/>
            <a:cxnLst/>
            <a:rect l="l" t="t" r="r" b="b"/>
            <a:pathLst>
              <a:path w="2409" h="6335" extrusionOk="0">
                <a:moveTo>
                  <a:pt x="1158" y="1"/>
                </a:moveTo>
                <a:cubicBezTo>
                  <a:pt x="98" y="1"/>
                  <a:pt x="0" y="4501"/>
                  <a:pt x="865" y="6334"/>
                </a:cubicBezTo>
                <a:cubicBezTo>
                  <a:pt x="865" y="6334"/>
                  <a:pt x="928" y="4304"/>
                  <a:pt x="1478" y="2823"/>
                </a:cubicBezTo>
                <a:cubicBezTo>
                  <a:pt x="1986" y="1470"/>
                  <a:pt x="2409" y="264"/>
                  <a:pt x="1246" y="11"/>
                </a:cubicBezTo>
                <a:cubicBezTo>
                  <a:pt x="1216" y="4"/>
                  <a:pt x="1187" y="1"/>
                  <a:pt x="1158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2"/>
          <p:cNvSpPr/>
          <p:nvPr/>
        </p:nvSpPr>
        <p:spPr>
          <a:xfrm flipH="1">
            <a:off x="391072" y="6027253"/>
            <a:ext cx="289859" cy="245443"/>
          </a:xfrm>
          <a:custGeom>
            <a:avLst/>
            <a:gdLst/>
            <a:ahLst/>
            <a:cxnLst/>
            <a:rect l="l" t="t" r="r" b="b"/>
            <a:pathLst>
              <a:path w="4294" h="3636" extrusionOk="0">
                <a:moveTo>
                  <a:pt x="3061" y="1"/>
                </a:moveTo>
                <a:cubicBezTo>
                  <a:pt x="2908" y="1"/>
                  <a:pt x="2754" y="43"/>
                  <a:pt x="2623" y="130"/>
                </a:cubicBezTo>
                <a:cubicBezTo>
                  <a:pt x="2396" y="270"/>
                  <a:pt x="2284" y="512"/>
                  <a:pt x="2312" y="758"/>
                </a:cubicBezTo>
                <a:lnTo>
                  <a:pt x="2312" y="758"/>
                </a:lnTo>
                <a:cubicBezTo>
                  <a:pt x="2233" y="563"/>
                  <a:pt x="2040" y="427"/>
                  <a:pt x="1820" y="427"/>
                </a:cubicBezTo>
                <a:cubicBezTo>
                  <a:pt x="1804" y="425"/>
                  <a:pt x="1789" y="425"/>
                  <a:pt x="1773" y="425"/>
                </a:cubicBezTo>
                <a:cubicBezTo>
                  <a:pt x="1519" y="425"/>
                  <a:pt x="1305" y="588"/>
                  <a:pt x="1185" y="807"/>
                </a:cubicBezTo>
                <a:cubicBezTo>
                  <a:pt x="1079" y="1061"/>
                  <a:pt x="1079" y="1336"/>
                  <a:pt x="1206" y="1569"/>
                </a:cubicBezTo>
                <a:cubicBezTo>
                  <a:pt x="1088" y="1404"/>
                  <a:pt x="898" y="1317"/>
                  <a:pt x="709" y="1317"/>
                </a:cubicBezTo>
                <a:cubicBezTo>
                  <a:pt x="559" y="1317"/>
                  <a:pt x="409" y="1372"/>
                  <a:pt x="297" y="1484"/>
                </a:cubicBezTo>
                <a:cubicBezTo>
                  <a:pt x="43" y="1759"/>
                  <a:pt x="1" y="2161"/>
                  <a:pt x="170" y="2478"/>
                </a:cubicBezTo>
                <a:cubicBezTo>
                  <a:pt x="403" y="2859"/>
                  <a:pt x="741" y="3197"/>
                  <a:pt x="1143" y="3409"/>
                </a:cubicBezTo>
                <a:cubicBezTo>
                  <a:pt x="1451" y="3563"/>
                  <a:pt x="1778" y="3636"/>
                  <a:pt x="2100" y="3636"/>
                </a:cubicBezTo>
                <a:cubicBezTo>
                  <a:pt x="2925" y="3636"/>
                  <a:pt x="3717" y="3158"/>
                  <a:pt x="4083" y="2351"/>
                </a:cubicBezTo>
                <a:cubicBezTo>
                  <a:pt x="4294" y="1844"/>
                  <a:pt x="4294" y="1272"/>
                  <a:pt x="4083" y="765"/>
                </a:cubicBezTo>
                <a:cubicBezTo>
                  <a:pt x="3956" y="490"/>
                  <a:pt x="3744" y="257"/>
                  <a:pt x="3469" y="109"/>
                </a:cubicBezTo>
                <a:cubicBezTo>
                  <a:pt x="3347" y="38"/>
                  <a:pt x="3204" y="1"/>
                  <a:pt x="3061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2"/>
          <p:cNvSpPr/>
          <p:nvPr/>
        </p:nvSpPr>
        <p:spPr>
          <a:xfrm flipH="1">
            <a:off x="228255" y="6827564"/>
            <a:ext cx="275616" cy="117928"/>
          </a:xfrm>
          <a:custGeom>
            <a:avLst/>
            <a:gdLst/>
            <a:ahLst/>
            <a:cxnLst/>
            <a:rect l="l" t="t" r="r" b="b"/>
            <a:pathLst>
              <a:path w="4083" h="1747" extrusionOk="0">
                <a:moveTo>
                  <a:pt x="2182" y="0"/>
                </a:moveTo>
                <a:cubicBezTo>
                  <a:pt x="2124" y="0"/>
                  <a:pt x="2066" y="11"/>
                  <a:pt x="2009" y="33"/>
                </a:cubicBezTo>
                <a:cubicBezTo>
                  <a:pt x="1946" y="76"/>
                  <a:pt x="1883" y="139"/>
                  <a:pt x="1840" y="224"/>
                </a:cubicBezTo>
                <a:cubicBezTo>
                  <a:pt x="1629" y="499"/>
                  <a:pt x="1502" y="837"/>
                  <a:pt x="1481" y="1176"/>
                </a:cubicBezTo>
                <a:cubicBezTo>
                  <a:pt x="1417" y="964"/>
                  <a:pt x="1333" y="753"/>
                  <a:pt x="1185" y="583"/>
                </a:cubicBezTo>
                <a:cubicBezTo>
                  <a:pt x="1070" y="452"/>
                  <a:pt x="904" y="372"/>
                  <a:pt x="737" y="372"/>
                </a:cubicBezTo>
                <a:cubicBezTo>
                  <a:pt x="689" y="372"/>
                  <a:pt x="640" y="379"/>
                  <a:pt x="592" y="393"/>
                </a:cubicBezTo>
                <a:cubicBezTo>
                  <a:pt x="317" y="478"/>
                  <a:pt x="191" y="774"/>
                  <a:pt x="106" y="1049"/>
                </a:cubicBezTo>
                <a:cubicBezTo>
                  <a:pt x="21" y="1218"/>
                  <a:pt x="0" y="1450"/>
                  <a:pt x="64" y="1641"/>
                </a:cubicBezTo>
                <a:lnTo>
                  <a:pt x="3955" y="1747"/>
                </a:lnTo>
                <a:cubicBezTo>
                  <a:pt x="4082" y="1281"/>
                  <a:pt x="3976" y="774"/>
                  <a:pt x="3638" y="414"/>
                </a:cubicBezTo>
                <a:cubicBezTo>
                  <a:pt x="3553" y="308"/>
                  <a:pt x="3426" y="224"/>
                  <a:pt x="3278" y="203"/>
                </a:cubicBezTo>
                <a:cubicBezTo>
                  <a:pt x="3247" y="194"/>
                  <a:pt x="3217" y="190"/>
                  <a:pt x="3186" y="190"/>
                </a:cubicBezTo>
                <a:cubicBezTo>
                  <a:pt x="3072" y="190"/>
                  <a:pt x="2969" y="250"/>
                  <a:pt x="2919" y="351"/>
                </a:cubicBezTo>
                <a:cubicBezTo>
                  <a:pt x="2834" y="499"/>
                  <a:pt x="2898" y="668"/>
                  <a:pt x="2813" y="795"/>
                </a:cubicBezTo>
                <a:cubicBezTo>
                  <a:pt x="2771" y="583"/>
                  <a:pt x="2707" y="372"/>
                  <a:pt x="2580" y="203"/>
                </a:cubicBezTo>
                <a:cubicBezTo>
                  <a:pt x="2488" y="79"/>
                  <a:pt x="2338" y="0"/>
                  <a:pt x="2182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2"/>
          <p:cNvSpPr/>
          <p:nvPr/>
        </p:nvSpPr>
        <p:spPr>
          <a:xfrm flipH="1">
            <a:off x="8399" y="6931518"/>
            <a:ext cx="275616" cy="116781"/>
          </a:xfrm>
          <a:custGeom>
            <a:avLst/>
            <a:gdLst/>
            <a:ahLst/>
            <a:cxnLst/>
            <a:rect l="l" t="t" r="r" b="b"/>
            <a:pathLst>
              <a:path w="4083" h="1730" extrusionOk="0">
                <a:moveTo>
                  <a:pt x="2197" y="1"/>
                </a:moveTo>
                <a:cubicBezTo>
                  <a:pt x="2135" y="1"/>
                  <a:pt x="2071" y="13"/>
                  <a:pt x="2009" y="37"/>
                </a:cubicBezTo>
                <a:cubicBezTo>
                  <a:pt x="1946" y="80"/>
                  <a:pt x="1883" y="143"/>
                  <a:pt x="1840" y="207"/>
                </a:cubicBezTo>
                <a:cubicBezTo>
                  <a:pt x="1629" y="481"/>
                  <a:pt x="1502" y="820"/>
                  <a:pt x="1481" y="1158"/>
                </a:cubicBezTo>
                <a:cubicBezTo>
                  <a:pt x="1417" y="947"/>
                  <a:pt x="1311" y="756"/>
                  <a:pt x="1185" y="587"/>
                </a:cubicBezTo>
                <a:cubicBezTo>
                  <a:pt x="1066" y="434"/>
                  <a:pt x="892" y="363"/>
                  <a:pt x="718" y="363"/>
                </a:cubicBezTo>
                <a:cubicBezTo>
                  <a:pt x="676" y="363"/>
                  <a:pt x="634" y="367"/>
                  <a:pt x="592" y="376"/>
                </a:cubicBezTo>
                <a:cubicBezTo>
                  <a:pt x="317" y="460"/>
                  <a:pt x="191" y="756"/>
                  <a:pt x="106" y="1031"/>
                </a:cubicBezTo>
                <a:cubicBezTo>
                  <a:pt x="0" y="1222"/>
                  <a:pt x="0" y="1433"/>
                  <a:pt x="64" y="1645"/>
                </a:cubicBezTo>
                <a:lnTo>
                  <a:pt x="3955" y="1729"/>
                </a:lnTo>
                <a:cubicBezTo>
                  <a:pt x="4082" y="1264"/>
                  <a:pt x="3955" y="778"/>
                  <a:pt x="3638" y="418"/>
                </a:cubicBezTo>
                <a:cubicBezTo>
                  <a:pt x="3532" y="291"/>
                  <a:pt x="3405" y="228"/>
                  <a:pt x="3278" y="185"/>
                </a:cubicBezTo>
                <a:cubicBezTo>
                  <a:pt x="3260" y="183"/>
                  <a:pt x="3241" y="181"/>
                  <a:pt x="3222" y="181"/>
                </a:cubicBezTo>
                <a:cubicBezTo>
                  <a:pt x="3094" y="181"/>
                  <a:pt x="2972" y="244"/>
                  <a:pt x="2898" y="355"/>
                </a:cubicBezTo>
                <a:cubicBezTo>
                  <a:pt x="2834" y="481"/>
                  <a:pt x="2898" y="672"/>
                  <a:pt x="2792" y="799"/>
                </a:cubicBezTo>
                <a:cubicBezTo>
                  <a:pt x="2771" y="566"/>
                  <a:pt x="2686" y="376"/>
                  <a:pt x="2580" y="207"/>
                </a:cubicBezTo>
                <a:cubicBezTo>
                  <a:pt x="2491" y="72"/>
                  <a:pt x="2348" y="1"/>
                  <a:pt x="2197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2"/>
          <p:cNvSpPr/>
          <p:nvPr/>
        </p:nvSpPr>
        <p:spPr>
          <a:xfrm flipH="1">
            <a:off x="3589885" y="6064846"/>
            <a:ext cx="114792" cy="443469"/>
          </a:xfrm>
          <a:custGeom>
            <a:avLst/>
            <a:gdLst/>
            <a:ahLst/>
            <a:cxnLst/>
            <a:rect l="l" t="t" r="r" b="b"/>
            <a:pathLst>
              <a:path w="2603" h="10056" extrusionOk="0">
                <a:moveTo>
                  <a:pt x="2492" y="1"/>
                </a:moveTo>
                <a:cubicBezTo>
                  <a:pt x="2454" y="1"/>
                  <a:pt x="2427" y="21"/>
                  <a:pt x="2412" y="52"/>
                </a:cubicBezTo>
                <a:cubicBezTo>
                  <a:pt x="2391" y="115"/>
                  <a:pt x="1" y="5466"/>
                  <a:pt x="64" y="9971"/>
                </a:cubicBezTo>
                <a:cubicBezTo>
                  <a:pt x="64" y="10013"/>
                  <a:pt x="107" y="10055"/>
                  <a:pt x="170" y="10055"/>
                </a:cubicBezTo>
                <a:cubicBezTo>
                  <a:pt x="212" y="10055"/>
                  <a:pt x="255" y="10013"/>
                  <a:pt x="255" y="9971"/>
                </a:cubicBezTo>
                <a:cubicBezTo>
                  <a:pt x="191" y="5508"/>
                  <a:pt x="2560" y="178"/>
                  <a:pt x="2581" y="136"/>
                </a:cubicBezTo>
                <a:cubicBezTo>
                  <a:pt x="2602" y="94"/>
                  <a:pt x="2581" y="30"/>
                  <a:pt x="2539" y="9"/>
                </a:cubicBezTo>
                <a:cubicBezTo>
                  <a:pt x="2522" y="4"/>
                  <a:pt x="2506" y="1"/>
                  <a:pt x="249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2"/>
          <p:cNvSpPr/>
          <p:nvPr/>
        </p:nvSpPr>
        <p:spPr>
          <a:xfrm flipH="1">
            <a:off x="3435096" y="6129317"/>
            <a:ext cx="240653" cy="188704"/>
          </a:xfrm>
          <a:custGeom>
            <a:avLst/>
            <a:gdLst/>
            <a:ahLst/>
            <a:cxnLst/>
            <a:rect l="l" t="t" r="r" b="b"/>
            <a:pathLst>
              <a:path w="5457" h="4279" extrusionOk="0">
                <a:moveTo>
                  <a:pt x="4465" y="0"/>
                </a:moveTo>
                <a:cubicBezTo>
                  <a:pt x="3365" y="0"/>
                  <a:pt x="642" y="2592"/>
                  <a:pt x="0" y="4279"/>
                </a:cubicBezTo>
                <a:cubicBezTo>
                  <a:pt x="0" y="4279"/>
                  <a:pt x="1523" y="2925"/>
                  <a:pt x="2961" y="2312"/>
                </a:cubicBezTo>
                <a:cubicBezTo>
                  <a:pt x="4294" y="1741"/>
                  <a:pt x="5457" y="1212"/>
                  <a:pt x="4844" y="197"/>
                </a:cubicBezTo>
                <a:cubicBezTo>
                  <a:pt x="4765" y="62"/>
                  <a:pt x="4634" y="0"/>
                  <a:pt x="446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2"/>
          <p:cNvSpPr/>
          <p:nvPr/>
        </p:nvSpPr>
        <p:spPr>
          <a:xfrm flipH="1">
            <a:off x="3645010" y="6051750"/>
            <a:ext cx="106281" cy="279329"/>
          </a:xfrm>
          <a:custGeom>
            <a:avLst/>
            <a:gdLst/>
            <a:ahLst/>
            <a:cxnLst/>
            <a:rect l="l" t="t" r="r" b="b"/>
            <a:pathLst>
              <a:path w="2410" h="6334" extrusionOk="0">
                <a:moveTo>
                  <a:pt x="1232" y="0"/>
                </a:moveTo>
                <a:cubicBezTo>
                  <a:pt x="1203" y="0"/>
                  <a:pt x="1173" y="4"/>
                  <a:pt x="1142" y="10"/>
                </a:cubicBezTo>
                <a:cubicBezTo>
                  <a:pt x="0" y="285"/>
                  <a:pt x="402" y="1469"/>
                  <a:pt x="910" y="2844"/>
                </a:cubicBezTo>
                <a:cubicBezTo>
                  <a:pt x="1460" y="4303"/>
                  <a:pt x="1544" y="6334"/>
                  <a:pt x="1544" y="6334"/>
                </a:cubicBezTo>
                <a:cubicBezTo>
                  <a:pt x="2409" y="4501"/>
                  <a:pt x="2312" y="0"/>
                  <a:pt x="1232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2"/>
          <p:cNvSpPr/>
          <p:nvPr/>
        </p:nvSpPr>
        <p:spPr>
          <a:xfrm flipH="1">
            <a:off x="3468657" y="5946046"/>
            <a:ext cx="190292" cy="160039"/>
          </a:xfrm>
          <a:custGeom>
            <a:avLst/>
            <a:gdLst/>
            <a:ahLst/>
            <a:cxnLst/>
            <a:rect l="l" t="t" r="r" b="b"/>
            <a:pathLst>
              <a:path w="4315" h="3629" extrusionOk="0">
                <a:moveTo>
                  <a:pt x="1238" y="1"/>
                </a:moveTo>
                <a:cubicBezTo>
                  <a:pt x="1100" y="1"/>
                  <a:pt x="964" y="33"/>
                  <a:pt x="846" y="102"/>
                </a:cubicBezTo>
                <a:cubicBezTo>
                  <a:pt x="571" y="250"/>
                  <a:pt x="360" y="483"/>
                  <a:pt x="233" y="758"/>
                </a:cubicBezTo>
                <a:cubicBezTo>
                  <a:pt x="21" y="1265"/>
                  <a:pt x="0" y="1836"/>
                  <a:pt x="233" y="2344"/>
                </a:cubicBezTo>
                <a:cubicBezTo>
                  <a:pt x="583" y="3150"/>
                  <a:pt x="1381" y="3628"/>
                  <a:pt x="2212" y="3628"/>
                </a:cubicBezTo>
                <a:cubicBezTo>
                  <a:pt x="2535" y="3628"/>
                  <a:pt x="2864" y="3555"/>
                  <a:pt x="3173" y="3401"/>
                </a:cubicBezTo>
                <a:cubicBezTo>
                  <a:pt x="3574" y="3190"/>
                  <a:pt x="3913" y="2872"/>
                  <a:pt x="4145" y="2471"/>
                </a:cubicBezTo>
                <a:cubicBezTo>
                  <a:pt x="4315" y="2153"/>
                  <a:pt x="4272" y="1752"/>
                  <a:pt x="4018" y="1477"/>
                </a:cubicBezTo>
                <a:cubicBezTo>
                  <a:pt x="3906" y="1364"/>
                  <a:pt x="3757" y="1310"/>
                  <a:pt x="3606" y="1310"/>
                </a:cubicBezTo>
                <a:cubicBezTo>
                  <a:pt x="3417" y="1310"/>
                  <a:pt x="3227" y="1396"/>
                  <a:pt x="3109" y="1561"/>
                </a:cubicBezTo>
                <a:cubicBezTo>
                  <a:pt x="3215" y="1329"/>
                  <a:pt x="3236" y="1054"/>
                  <a:pt x="3130" y="800"/>
                </a:cubicBezTo>
                <a:cubicBezTo>
                  <a:pt x="3011" y="580"/>
                  <a:pt x="2797" y="417"/>
                  <a:pt x="2542" y="417"/>
                </a:cubicBezTo>
                <a:cubicBezTo>
                  <a:pt x="2527" y="417"/>
                  <a:pt x="2511" y="418"/>
                  <a:pt x="2496" y="419"/>
                </a:cubicBezTo>
                <a:cubicBezTo>
                  <a:pt x="2275" y="419"/>
                  <a:pt x="2082" y="555"/>
                  <a:pt x="2003" y="751"/>
                </a:cubicBezTo>
                <a:lnTo>
                  <a:pt x="2003" y="751"/>
                </a:lnTo>
                <a:cubicBezTo>
                  <a:pt x="2031" y="504"/>
                  <a:pt x="1919" y="263"/>
                  <a:pt x="1692" y="123"/>
                </a:cubicBezTo>
                <a:cubicBezTo>
                  <a:pt x="1556" y="44"/>
                  <a:pt x="1396" y="1"/>
                  <a:pt x="1238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2"/>
          <p:cNvSpPr/>
          <p:nvPr/>
        </p:nvSpPr>
        <p:spPr>
          <a:xfrm flipH="1">
            <a:off x="3787623" y="5998656"/>
            <a:ext cx="114748" cy="443425"/>
          </a:xfrm>
          <a:custGeom>
            <a:avLst/>
            <a:gdLst/>
            <a:ahLst/>
            <a:cxnLst/>
            <a:rect l="l" t="t" r="r" b="b"/>
            <a:pathLst>
              <a:path w="2602" h="10055" extrusionOk="0">
                <a:moveTo>
                  <a:pt x="101" y="0"/>
                </a:moveTo>
                <a:cubicBezTo>
                  <a:pt x="88" y="0"/>
                  <a:pt x="75" y="3"/>
                  <a:pt x="64" y="9"/>
                </a:cubicBezTo>
                <a:cubicBezTo>
                  <a:pt x="21" y="30"/>
                  <a:pt x="0" y="93"/>
                  <a:pt x="21" y="136"/>
                </a:cubicBezTo>
                <a:cubicBezTo>
                  <a:pt x="42" y="178"/>
                  <a:pt x="2411" y="5507"/>
                  <a:pt x="2348" y="9949"/>
                </a:cubicBezTo>
                <a:cubicBezTo>
                  <a:pt x="2348" y="10012"/>
                  <a:pt x="2390" y="10055"/>
                  <a:pt x="2432" y="10055"/>
                </a:cubicBezTo>
                <a:cubicBezTo>
                  <a:pt x="2496" y="10055"/>
                  <a:pt x="2538" y="10012"/>
                  <a:pt x="2538" y="9970"/>
                </a:cubicBezTo>
                <a:cubicBezTo>
                  <a:pt x="2601" y="5465"/>
                  <a:pt x="212" y="114"/>
                  <a:pt x="190" y="51"/>
                </a:cubicBezTo>
                <a:cubicBezTo>
                  <a:pt x="175" y="20"/>
                  <a:pt x="137" y="0"/>
                  <a:pt x="10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2"/>
          <p:cNvSpPr/>
          <p:nvPr/>
        </p:nvSpPr>
        <p:spPr>
          <a:xfrm flipH="1">
            <a:off x="3816547" y="6063082"/>
            <a:ext cx="240653" cy="187777"/>
          </a:xfrm>
          <a:custGeom>
            <a:avLst/>
            <a:gdLst/>
            <a:ahLst/>
            <a:cxnLst/>
            <a:rect l="l" t="t" r="r" b="b"/>
            <a:pathLst>
              <a:path w="5457" h="4258" extrusionOk="0">
                <a:moveTo>
                  <a:pt x="993" y="1"/>
                </a:moveTo>
                <a:cubicBezTo>
                  <a:pt x="823" y="1"/>
                  <a:pt x="693" y="62"/>
                  <a:pt x="614" y="197"/>
                </a:cubicBezTo>
                <a:cubicBezTo>
                  <a:pt x="0" y="1212"/>
                  <a:pt x="1164" y="1741"/>
                  <a:pt x="2496" y="2312"/>
                </a:cubicBezTo>
                <a:cubicBezTo>
                  <a:pt x="3934" y="2926"/>
                  <a:pt x="5457" y="4258"/>
                  <a:pt x="5457" y="4258"/>
                </a:cubicBezTo>
                <a:cubicBezTo>
                  <a:pt x="4815" y="2590"/>
                  <a:pt x="2093" y="1"/>
                  <a:pt x="99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2"/>
          <p:cNvSpPr/>
          <p:nvPr/>
        </p:nvSpPr>
        <p:spPr>
          <a:xfrm flipH="1">
            <a:off x="3741012" y="5985514"/>
            <a:ext cx="106237" cy="279373"/>
          </a:xfrm>
          <a:custGeom>
            <a:avLst/>
            <a:gdLst/>
            <a:ahLst/>
            <a:cxnLst/>
            <a:rect l="l" t="t" r="r" b="b"/>
            <a:pathLst>
              <a:path w="2409" h="6335" extrusionOk="0">
                <a:moveTo>
                  <a:pt x="1158" y="1"/>
                </a:moveTo>
                <a:cubicBezTo>
                  <a:pt x="98" y="1"/>
                  <a:pt x="0" y="4501"/>
                  <a:pt x="865" y="6334"/>
                </a:cubicBezTo>
                <a:cubicBezTo>
                  <a:pt x="865" y="6334"/>
                  <a:pt x="928" y="4304"/>
                  <a:pt x="1478" y="2823"/>
                </a:cubicBezTo>
                <a:cubicBezTo>
                  <a:pt x="1986" y="1470"/>
                  <a:pt x="2409" y="264"/>
                  <a:pt x="1246" y="11"/>
                </a:cubicBezTo>
                <a:cubicBezTo>
                  <a:pt x="1216" y="4"/>
                  <a:pt x="1187" y="1"/>
                  <a:pt x="1158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2"/>
          <p:cNvSpPr/>
          <p:nvPr/>
        </p:nvSpPr>
        <p:spPr>
          <a:xfrm flipH="1">
            <a:off x="3834276" y="5879501"/>
            <a:ext cx="189365" cy="160348"/>
          </a:xfrm>
          <a:custGeom>
            <a:avLst/>
            <a:gdLst/>
            <a:ahLst/>
            <a:cxnLst/>
            <a:rect l="l" t="t" r="r" b="b"/>
            <a:pathLst>
              <a:path w="4294" h="3636" extrusionOk="0">
                <a:moveTo>
                  <a:pt x="3061" y="1"/>
                </a:moveTo>
                <a:cubicBezTo>
                  <a:pt x="2908" y="1"/>
                  <a:pt x="2754" y="43"/>
                  <a:pt x="2623" y="130"/>
                </a:cubicBezTo>
                <a:cubicBezTo>
                  <a:pt x="2396" y="270"/>
                  <a:pt x="2284" y="512"/>
                  <a:pt x="2312" y="758"/>
                </a:cubicBezTo>
                <a:lnTo>
                  <a:pt x="2312" y="758"/>
                </a:lnTo>
                <a:cubicBezTo>
                  <a:pt x="2233" y="563"/>
                  <a:pt x="2040" y="427"/>
                  <a:pt x="1820" y="427"/>
                </a:cubicBezTo>
                <a:cubicBezTo>
                  <a:pt x="1804" y="425"/>
                  <a:pt x="1789" y="425"/>
                  <a:pt x="1773" y="425"/>
                </a:cubicBezTo>
                <a:cubicBezTo>
                  <a:pt x="1519" y="425"/>
                  <a:pt x="1305" y="588"/>
                  <a:pt x="1185" y="807"/>
                </a:cubicBezTo>
                <a:cubicBezTo>
                  <a:pt x="1079" y="1061"/>
                  <a:pt x="1079" y="1336"/>
                  <a:pt x="1206" y="1569"/>
                </a:cubicBezTo>
                <a:cubicBezTo>
                  <a:pt x="1088" y="1404"/>
                  <a:pt x="898" y="1317"/>
                  <a:pt x="709" y="1317"/>
                </a:cubicBezTo>
                <a:cubicBezTo>
                  <a:pt x="559" y="1317"/>
                  <a:pt x="409" y="1372"/>
                  <a:pt x="297" y="1484"/>
                </a:cubicBezTo>
                <a:cubicBezTo>
                  <a:pt x="43" y="1759"/>
                  <a:pt x="1" y="2161"/>
                  <a:pt x="170" y="2478"/>
                </a:cubicBezTo>
                <a:cubicBezTo>
                  <a:pt x="403" y="2859"/>
                  <a:pt x="741" y="3197"/>
                  <a:pt x="1143" y="3409"/>
                </a:cubicBezTo>
                <a:cubicBezTo>
                  <a:pt x="1451" y="3563"/>
                  <a:pt x="1778" y="3636"/>
                  <a:pt x="2100" y="3636"/>
                </a:cubicBezTo>
                <a:cubicBezTo>
                  <a:pt x="2925" y="3636"/>
                  <a:pt x="3717" y="3158"/>
                  <a:pt x="4083" y="2351"/>
                </a:cubicBezTo>
                <a:cubicBezTo>
                  <a:pt x="4294" y="1844"/>
                  <a:pt x="4294" y="1272"/>
                  <a:pt x="4083" y="765"/>
                </a:cubicBezTo>
                <a:cubicBezTo>
                  <a:pt x="3956" y="490"/>
                  <a:pt x="3744" y="257"/>
                  <a:pt x="3469" y="109"/>
                </a:cubicBezTo>
                <a:cubicBezTo>
                  <a:pt x="3347" y="38"/>
                  <a:pt x="3204" y="1"/>
                  <a:pt x="3061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2"/>
          <p:cNvSpPr/>
          <p:nvPr/>
        </p:nvSpPr>
        <p:spPr>
          <a:xfrm flipH="1">
            <a:off x="3727913" y="6402331"/>
            <a:ext cx="180060" cy="77043"/>
          </a:xfrm>
          <a:custGeom>
            <a:avLst/>
            <a:gdLst/>
            <a:ahLst/>
            <a:cxnLst/>
            <a:rect l="l" t="t" r="r" b="b"/>
            <a:pathLst>
              <a:path w="4083" h="1747" extrusionOk="0">
                <a:moveTo>
                  <a:pt x="2182" y="0"/>
                </a:moveTo>
                <a:cubicBezTo>
                  <a:pt x="2124" y="0"/>
                  <a:pt x="2066" y="11"/>
                  <a:pt x="2009" y="33"/>
                </a:cubicBezTo>
                <a:cubicBezTo>
                  <a:pt x="1946" y="76"/>
                  <a:pt x="1883" y="139"/>
                  <a:pt x="1840" y="224"/>
                </a:cubicBezTo>
                <a:cubicBezTo>
                  <a:pt x="1629" y="499"/>
                  <a:pt x="1502" y="837"/>
                  <a:pt x="1481" y="1176"/>
                </a:cubicBezTo>
                <a:cubicBezTo>
                  <a:pt x="1417" y="964"/>
                  <a:pt x="1333" y="753"/>
                  <a:pt x="1185" y="583"/>
                </a:cubicBezTo>
                <a:cubicBezTo>
                  <a:pt x="1070" y="452"/>
                  <a:pt x="904" y="372"/>
                  <a:pt x="737" y="372"/>
                </a:cubicBezTo>
                <a:cubicBezTo>
                  <a:pt x="689" y="372"/>
                  <a:pt x="640" y="379"/>
                  <a:pt x="592" y="393"/>
                </a:cubicBezTo>
                <a:cubicBezTo>
                  <a:pt x="317" y="478"/>
                  <a:pt x="191" y="774"/>
                  <a:pt x="106" y="1049"/>
                </a:cubicBezTo>
                <a:cubicBezTo>
                  <a:pt x="21" y="1218"/>
                  <a:pt x="0" y="1450"/>
                  <a:pt x="64" y="1641"/>
                </a:cubicBezTo>
                <a:lnTo>
                  <a:pt x="3955" y="1747"/>
                </a:lnTo>
                <a:cubicBezTo>
                  <a:pt x="4082" y="1281"/>
                  <a:pt x="3976" y="774"/>
                  <a:pt x="3638" y="414"/>
                </a:cubicBezTo>
                <a:cubicBezTo>
                  <a:pt x="3553" y="308"/>
                  <a:pt x="3426" y="224"/>
                  <a:pt x="3278" y="203"/>
                </a:cubicBezTo>
                <a:cubicBezTo>
                  <a:pt x="3247" y="194"/>
                  <a:pt x="3217" y="190"/>
                  <a:pt x="3186" y="190"/>
                </a:cubicBezTo>
                <a:cubicBezTo>
                  <a:pt x="3072" y="190"/>
                  <a:pt x="2969" y="250"/>
                  <a:pt x="2919" y="351"/>
                </a:cubicBezTo>
                <a:cubicBezTo>
                  <a:pt x="2834" y="499"/>
                  <a:pt x="2898" y="668"/>
                  <a:pt x="2813" y="795"/>
                </a:cubicBezTo>
                <a:cubicBezTo>
                  <a:pt x="2771" y="583"/>
                  <a:pt x="2707" y="372"/>
                  <a:pt x="2580" y="203"/>
                </a:cubicBezTo>
                <a:cubicBezTo>
                  <a:pt x="2488" y="79"/>
                  <a:pt x="2338" y="0"/>
                  <a:pt x="2182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2"/>
          <p:cNvSpPr/>
          <p:nvPr/>
        </p:nvSpPr>
        <p:spPr>
          <a:xfrm flipH="1">
            <a:off x="3584283" y="6470242"/>
            <a:ext cx="180060" cy="76293"/>
          </a:xfrm>
          <a:custGeom>
            <a:avLst/>
            <a:gdLst/>
            <a:ahLst/>
            <a:cxnLst/>
            <a:rect l="l" t="t" r="r" b="b"/>
            <a:pathLst>
              <a:path w="4083" h="1730" extrusionOk="0">
                <a:moveTo>
                  <a:pt x="2197" y="1"/>
                </a:moveTo>
                <a:cubicBezTo>
                  <a:pt x="2135" y="1"/>
                  <a:pt x="2071" y="13"/>
                  <a:pt x="2009" y="37"/>
                </a:cubicBezTo>
                <a:cubicBezTo>
                  <a:pt x="1946" y="80"/>
                  <a:pt x="1883" y="143"/>
                  <a:pt x="1840" y="207"/>
                </a:cubicBezTo>
                <a:cubicBezTo>
                  <a:pt x="1629" y="481"/>
                  <a:pt x="1502" y="820"/>
                  <a:pt x="1481" y="1158"/>
                </a:cubicBezTo>
                <a:cubicBezTo>
                  <a:pt x="1417" y="947"/>
                  <a:pt x="1311" y="756"/>
                  <a:pt x="1185" y="587"/>
                </a:cubicBezTo>
                <a:cubicBezTo>
                  <a:pt x="1066" y="434"/>
                  <a:pt x="892" y="363"/>
                  <a:pt x="718" y="363"/>
                </a:cubicBezTo>
                <a:cubicBezTo>
                  <a:pt x="676" y="363"/>
                  <a:pt x="634" y="367"/>
                  <a:pt x="592" y="376"/>
                </a:cubicBezTo>
                <a:cubicBezTo>
                  <a:pt x="317" y="460"/>
                  <a:pt x="191" y="756"/>
                  <a:pt x="106" y="1031"/>
                </a:cubicBezTo>
                <a:cubicBezTo>
                  <a:pt x="0" y="1222"/>
                  <a:pt x="0" y="1433"/>
                  <a:pt x="64" y="1645"/>
                </a:cubicBezTo>
                <a:lnTo>
                  <a:pt x="3955" y="1729"/>
                </a:lnTo>
                <a:cubicBezTo>
                  <a:pt x="4082" y="1264"/>
                  <a:pt x="3955" y="778"/>
                  <a:pt x="3638" y="418"/>
                </a:cubicBezTo>
                <a:cubicBezTo>
                  <a:pt x="3532" y="291"/>
                  <a:pt x="3405" y="228"/>
                  <a:pt x="3278" y="185"/>
                </a:cubicBezTo>
                <a:cubicBezTo>
                  <a:pt x="3260" y="183"/>
                  <a:pt x="3241" y="181"/>
                  <a:pt x="3222" y="181"/>
                </a:cubicBezTo>
                <a:cubicBezTo>
                  <a:pt x="3094" y="181"/>
                  <a:pt x="2972" y="244"/>
                  <a:pt x="2898" y="355"/>
                </a:cubicBezTo>
                <a:cubicBezTo>
                  <a:pt x="2834" y="481"/>
                  <a:pt x="2898" y="672"/>
                  <a:pt x="2792" y="799"/>
                </a:cubicBezTo>
                <a:cubicBezTo>
                  <a:pt x="2771" y="566"/>
                  <a:pt x="2686" y="376"/>
                  <a:pt x="2580" y="207"/>
                </a:cubicBezTo>
                <a:cubicBezTo>
                  <a:pt x="2491" y="72"/>
                  <a:pt x="2348" y="1"/>
                  <a:pt x="2197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2"/>
          <p:cNvSpPr/>
          <p:nvPr/>
        </p:nvSpPr>
        <p:spPr>
          <a:xfrm flipH="1">
            <a:off x="3589885" y="6064846"/>
            <a:ext cx="114792" cy="443469"/>
          </a:xfrm>
          <a:custGeom>
            <a:avLst/>
            <a:gdLst/>
            <a:ahLst/>
            <a:cxnLst/>
            <a:rect l="l" t="t" r="r" b="b"/>
            <a:pathLst>
              <a:path w="2603" h="10056" extrusionOk="0">
                <a:moveTo>
                  <a:pt x="2492" y="1"/>
                </a:moveTo>
                <a:cubicBezTo>
                  <a:pt x="2454" y="1"/>
                  <a:pt x="2427" y="21"/>
                  <a:pt x="2412" y="52"/>
                </a:cubicBezTo>
                <a:cubicBezTo>
                  <a:pt x="2391" y="115"/>
                  <a:pt x="1" y="5466"/>
                  <a:pt x="64" y="9971"/>
                </a:cubicBezTo>
                <a:cubicBezTo>
                  <a:pt x="64" y="10013"/>
                  <a:pt x="107" y="10055"/>
                  <a:pt x="170" y="10055"/>
                </a:cubicBezTo>
                <a:cubicBezTo>
                  <a:pt x="212" y="10055"/>
                  <a:pt x="255" y="10013"/>
                  <a:pt x="255" y="9971"/>
                </a:cubicBezTo>
                <a:cubicBezTo>
                  <a:pt x="191" y="5508"/>
                  <a:pt x="2560" y="178"/>
                  <a:pt x="2581" y="136"/>
                </a:cubicBezTo>
                <a:cubicBezTo>
                  <a:pt x="2602" y="94"/>
                  <a:pt x="2581" y="30"/>
                  <a:pt x="2539" y="9"/>
                </a:cubicBezTo>
                <a:cubicBezTo>
                  <a:pt x="2522" y="4"/>
                  <a:pt x="2506" y="1"/>
                  <a:pt x="249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2"/>
          <p:cNvSpPr/>
          <p:nvPr/>
        </p:nvSpPr>
        <p:spPr>
          <a:xfrm flipH="1">
            <a:off x="3435096" y="6129317"/>
            <a:ext cx="240653" cy="188704"/>
          </a:xfrm>
          <a:custGeom>
            <a:avLst/>
            <a:gdLst/>
            <a:ahLst/>
            <a:cxnLst/>
            <a:rect l="l" t="t" r="r" b="b"/>
            <a:pathLst>
              <a:path w="5457" h="4279" extrusionOk="0">
                <a:moveTo>
                  <a:pt x="4465" y="0"/>
                </a:moveTo>
                <a:cubicBezTo>
                  <a:pt x="3365" y="0"/>
                  <a:pt x="642" y="2592"/>
                  <a:pt x="0" y="4279"/>
                </a:cubicBezTo>
                <a:cubicBezTo>
                  <a:pt x="0" y="4279"/>
                  <a:pt x="1523" y="2925"/>
                  <a:pt x="2961" y="2312"/>
                </a:cubicBezTo>
                <a:cubicBezTo>
                  <a:pt x="4294" y="1741"/>
                  <a:pt x="5457" y="1212"/>
                  <a:pt x="4844" y="197"/>
                </a:cubicBezTo>
                <a:cubicBezTo>
                  <a:pt x="4765" y="62"/>
                  <a:pt x="4634" y="0"/>
                  <a:pt x="446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2"/>
          <p:cNvSpPr/>
          <p:nvPr/>
        </p:nvSpPr>
        <p:spPr>
          <a:xfrm flipH="1">
            <a:off x="3645010" y="6051750"/>
            <a:ext cx="106281" cy="279329"/>
          </a:xfrm>
          <a:custGeom>
            <a:avLst/>
            <a:gdLst/>
            <a:ahLst/>
            <a:cxnLst/>
            <a:rect l="l" t="t" r="r" b="b"/>
            <a:pathLst>
              <a:path w="2410" h="6334" extrusionOk="0">
                <a:moveTo>
                  <a:pt x="1232" y="0"/>
                </a:moveTo>
                <a:cubicBezTo>
                  <a:pt x="1203" y="0"/>
                  <a:pt x="1173" y="4"/>
                  <a:pt x="1142" y="10"/>
                </a:cubicBezTo>
                <a:cubicBezTo>
                  <a:pt x="0" y="285"/>
                  <a:pt x="402" y="1469"/>
                  <a:pt x="910" y="2844"/>
                </a:cubicBezTo>
                <a:cubicBezTo>
                  <a:pt x="1460" y="4303"/>
                  <a:pt x="1544" y="6334"/>
                  <a:pt x="1544" y="6334"/>
                </a:cubicBezTo>
                <a:cubicBezTo>
                  <a:pt x="2409" y="4501"/>
                  <a:pt x="2312" y="0"/>
                  <a:pt x="1232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2"/>
          <p:cNvSpPr/>
          <p:nvPr/>
        </p:nvSpPr>
        <p:spPr>
          <a:xfrm flipH="1">
            <a:off x="3468657" y="5946046"/>
            <a:ext cx="190292" cy="160039"/>
          </a:xfrm>
          <a:custGeom>
            <a:avLst/>
            <a:gdLst/>
            <a:ahLst/>
            <a:cxnLst/>
            <a:rect l="l" t="t" r="r" b="b"/>
            <a:pathLst>
              <a:path w="4315" h="3629" extrusionOk="0">
                <a:moveTo>
                  <a:pt x="1238" y="1"/>
                </a:moveTo>
                <a:cubicBezTo>
                  <a:pt x="1100" y="1"/>
                  <a:pt x="964" y="33"/>
                  <a:pt x="846" y="102"/>
                </a:cubicBezTo>
                <a:cubicBezTo>
                  <a:pt x="571" y="250"/>
                  <a:pt x="360" y="483"/>
                  <a:pt x="233" y="758"/>
                </a:cubicBezTo>
                <a:cubicBezTo>
                  <a:pt x="21" y="1265"/>
                  <a:pt x="0" y="1836"/>
                  <a:pt x="233" y="2344"/>
                </a:cubicBezTo>
                <a:cubicBezTo>
                  <a:pt x="583" y="3150"/>
                  <a:pt x="1381" y="3628"/>
                  <a:pt x="2212" y="3628"/>
                </a:cubicBezTo>
                <a:cubicBezTo>
                  <a:pt x="2535" y="3628"/>
                  <a:pt x="2864" y="3555"/>
                  <a:pt x="3173" y="3401"/>
                </a:cubicBezTo>
                <a:cubicBezTo>
                  <a:pt x="3574" y="3190"/>
                  <a:pt x="3913" y="2872"/>
                  <a:pt x="4145" y="2471"/>
                </a:cubicBezTo>
                <a:cubicBezTo>
                  <a:pt x="4315" y="2153"/>
                  <a:pt x="4272" y="1752"/>
                  <a:pt x="4018" y="1477"/>
                </a:cubicBezTo>
                <a:cubicBezTo>
                  <a:pt x="3906" y="1364"/>
                  <a:pt x="3757" y="1310"/>
                  <a:pt x="3606" y="1310"/>
                </a:cubicBezTo>
                <a:cubicBezTo>
                  <a:pt x="3417" y="1310"/>
                  <a:pt x="3227" y="1396"/>
                  <a:pt x="3109" y="1561"/>
                </a:cubicBezTo>
                <a:cubicBezTo>
                  <a:pt x="3215" y="1329"/>
                  <a:pt x="3236" y="1054"/>
                  <a:pt x="3130" y="800"/>
                </a:cubicBezTo>
                <a:cubicBezTo>
                  <a:pt x="3011" y="580"/>
                  <a:pt x="2797" y="417"/>
                  <a:pt x="2542" y="417"/>
                </a:cubicBezTo>
                <a:cubicBezTo>
                  <a:pt x="2527" y="417"/>
                  <a:pt x="2511" y="418"/>
                  <a:pt x="2496" y="419"/>
                </a:cubicBezTo>
                <a:cubicBezTo>
                  <a:pt x="2275" y="419"/>
                  <a:pt x="2082" y="555"/>
                  <a:pt x="2003" y="751"/>
                </a:cubicBezTo>
                <a:lnTo>
                  <a:pt x="2003" y="751"/>
                </a:lnTo>
                <a:cubicBezTo>
                  <a:pt x="2031" y="504"/>
                  <a:pt x="1919" y="263"/>
                  <a:pt x="1692" y="123"/>
                </a:cubicBezTo>
                <a:cubicBezTo>
                  <a:pt x="1556" y="44"/>
                  <a:pt x="1396" y="1"/>
                  <a:pt x="1238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2"/>
          <p:cNvSpPr/>
          <p:nvPr/>
        </p:nvSpPr>
        <p:spPr>
          <a:xfrm flipH="1">
            <a:off x="3787623" y="5998656"/>
            <a:ext cx="114748" cy="443425"/>
          </a:xfrm>
          <a:custGeom>
            <a:avLst/>
            <a:gdLst/>
            <a:ahLst/>
            <a:cxnLst/>
            <a:rect l="l" t="t" r="r" b="b"/>
            <a:pathLst>
              <a:path w="2602" h="10055" extrusionOk="0">
                <a:moveTo>
                  <a:pt x="101" y="0"/>
                </a:moveTo>
                <a:cubicBezTo>
                  <a:pt x="88" y="0"/>
                  <a:pt x="75" y="3"/>
                  <a:pt x="64" y="9"/>
                </a:cubicBezTo>
                <a:cubicBezTo>
                  <a:pt x="21" y="30"/>
                  <a:pt x="0" y="93"/>
                  <a:pt x="21" y="136"/>
                </a:cubicBezTo>
                <a:cubicBezTo>
                  <a:pt x="42" y="178"/>
                  <a:pt x="2411" y="5507"/>
                  <a:pt x="2348" y="9949"/>
                </a:cubicBezTo>
                <a:cubicBezTo>
                  <a:pt x="2348" y="10012"/>
                  <a:pt x="2390" y="10055"/>
                  <a:pt x="2432" y="10055"/>
                </a:cubicBezTo>
                <a:cubicBezTo>
                  <a:pt x="2496" y="10055"/>
                  <a:pt x="2538" y="10012"/>
                  <a:pt x="2538" y="9970"/>
                </a:cubicBezTo>
                <a:cubicBezTo>
                  <a:pt x="2601" y="5465"/>
                  <a:pt x="212" y="114"/>
                  <a:pt x="190" y="51"/>
                </a:cubicBezTo>
                <a:cubicBezTo>
                  <a:pt x="175" y="20"/>
                  <a:pt x="137" y="0"/>
                  <a:pt x="10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2"/>
          <p:cNvSpPr/>
          <p:nvPr/>
        </p:nvSpPr>
        <p:spPr>
          <a:xfrm flipH="1">
            <a:off x="3816547" y="6063082"/>
            <a:ext cx="240653" cy="187777"/>
          </a:xfrm>
          <a:custGeom>
            <a:avLst/>
            <a:gdLst/>
            <a:ahLst/>
            <a:cxnLst/>
            <a:rect l="l" t="t" r="r" b="b"/>
            <a:pathLst>
              <a:path w="5457" h="4258" extrusionOk="0">
                <a:moveTo>
                  <a:pt x="993" y="1"/>
                </a:moveTo>
                <a:cubicBezTo>
                  <a:pt x="823" y="1"/>
                  <a:pt x="693" y="62"/>
                  <a:pt x="614" y="197"/>
                </a:cubicBezTo>
                <a:cubicBezTo>
                  <a:pt x="0" y="1212"/>
                  <a:pt x="1164" y="1741"/>
                  <a:pt x="2496" y="2312"/>
                </a:cubicBezTo>
                <a:cubicBezTo>
                  <a:pt x="3934" y="2926"/>
                  <a:pt x="5457" y="4258"/>
                  <a:pt x="5457" y="4258"/>
                </a:cubicBezTo>
                <a:cubicBezTo>
                  <a:pt x="4815" y="2590"/>
                  <a:pt x="2093" y="1"/>
                  <a:pt x="99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2"/>
          <p:cNvSpPr/>
          <p:nvPr/>
        </p:nvSpPr>
        <p:spPr>
          <a:xfrm flipH="1">
            <a:off x="3741012" y="5985514"/>
            <a:ext cx="106237" cy="279373"/>
          </a:xfrm>
          <a:custGeom>
            <a:avLst/>
            <a:gdLst/>
            <a:ahLst/>
            <a:cxnLst/>
            <a:rect l="l" t="t" r="r" b="b"/>
            <a:pathLst>
              <a:path w="2409" h="6335" extrusionOk="0">
                <a:moveTo>
                  <a:pt x="1158" y="1"/>
                </a:moveTo>
                <a:cubicBezTo>
                  <a:pt x="98" y="1"/>
                  <a:pt x="0" y="4501"/>
                  <a:pt x="865" y="6334"/>
                </a:cubicBezTo>
                <a:cubicBezTo>
                  <a:pt x="865" y="6334"/>
                  <a:pt x="928" y="4304"/>
                  <a:pt x="1478" y="2823"/>
                </a:cubicBezTo>
                <a:cubicBezTo>
                  <a:pt x="1986" y="1470"/>
                  <a:pt x="2409" y="264"/>
                  <a:pt x="1246" y="11"/>
                </a:cubicBezTo>
                <a:cubicBezTo>
                  <a:pt x="1216" y="4"/>
                  <a:pt x="1187" y="1"/>
                  <a:pt x="1158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2"/>
          <p:cNvSpPr/>
          <p:nvPr/>
        </p:nvSpPr>
        <p:spPr>
          <a:xfrm flipH="1">
            <a:off x="3834276" y="5879501"/>
            <a:ext cx="189365" cy="160348"/>
          </a:xfrm>
          <a:custGeom>
            <a:avLst/>
            <a:gdLst/>
            <a:ahLst/>
            <a:cxnLst/>
            <a:rect l="l" t="t" r="r" b="b"/>
            <a:pathLst>
              <a:path w="4294" h="3636" extrusionOk="0">
                <a:moveTo>
                  <a:pt x="3061" y="1"/>
                </a:moveTo>
                <a:cubicBezTo>
                  <a:pt x="2908" y="1"/>
                  <a:pt x="2754" y="43"/>
                  <a:pt x="2623" y="130"/>
                </a:cubicBezTo>
                <a:cubicBezTo>
                  <a:pt x="2396" y="270"/>
                  <a:pt x="2284" y="512"/>
                  <a:pt x="2312" y="758"/>
                </a:cubicBezTo>
                <a:lnTo>
                  <a:pt x="2312" y="758"/>
                </a:lnTo>
                <a:cubicBezTo>
                  <a:pt x="2233" y="563"/>
                  <a:pt x="2040" y="427"/>
                  <a:pt x="1820" y="427"/>
                </a:cubicBezTo>
                <a:cubicBezTo>
                  <a:pt x="1804" y="425"/>
                  <a:pt x="1789" y="425"/>
                  <a:pt x="1773" y="425"/>
                </a:cubicBezTo>
                <a:cubicBezTo>
                  <a:pt x="1519" y="425"/>
                  <a:pt x="1305" y="588"/>
                  <a:pt x="1185" y="807"/>
                </a:cubicBezTo>
                <a:cubicBezTo>
                  <a:pt x="1079" y="1061"/>
                  <a:pt x="1079" y="1336"/>
                  <a:pt x="1206" y="1569"/>
                </a:cubicBezTo>
                <a:cubicBezTo>
                  <a:pt x="1088" y="1404"/>
                  <a:pt x="898" y="1317"/>
                  <a:pt x="709" y="1317"/>
                </a:cubicBezTo>
                <a:cubicBezTo>
                  <a:pt x="559" y="1317"/>
                  <a:pt x="409" y="1372"/>
                  <a:pt x="297" y="1484"/>
                </a:cubicBezTo>
                <a:cubicBezTo>
                  <a:pt x="43" y="1759"/>
                  <a:pt x="1" y="2161"/>
                  <a:pt x="170" y="2478"/>
                </a:cubicBezTo>
                <a:cubicBezTo>
                  <a:pt x="403" y="2859"/>
                  <a:pt x="741" y="3197"/>
                  <a:pt x="1143" y="3409"/>
                </a:cubicBezTo>
                <a:cubicBezTo>
                  <a:pt x="1451" y="3563"/>
                  <a:pt x="1778" y="3636"/>
                  <a:pt x="2100" y="3636"/>
                </a:cubicBezTo>
                <a:cubicBezTo>
                  <a:pt x="2925" y="3636"/>
                  <a:pt x="3717" y="3158"/>
                  <a:pt x="4083" y="2351"/>
                </a:cubicBezTo>
                <a:cubicBezTo>
                  <a:pt x="4294" y="1844"/>
                  <a:pt x="4294" y="1272"/>
                  <a:pt x="4083" y="765"/>
                </a:cubicBezTo>
                <a:cubicBezTo>
                  <a:pt x="3956" y="490"/>
                  <a:pt x="3744" y="257"/>
                  <a:pt x="3469" y="109"/>
                </a:cubicBezTo>
                <a:cubicBezTo>
                  <a:pt x="3347" y="38"/>
                  <a:pt x="3204" y="1"/>
                  <a:pt x="3061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2"/>
          <p:cNvSpPr/>
          <p:nvPr/>
        </p:nvSpPr>
        <p:spPr>
          <a:xfrm flipH="1">
            <a:off x="3727913" y="6402331"/>
            <a:ext cx="180060" cy="77043"/>
          </a:xfrm>
          <a:custGeom>
            <a:avLst/>
            <a:gdLst/>
            <a:ahLst/>
            <a:cxnLst/>
            <a:rect l="l" t="t" r="r" b="b"/>
            <a:pathLst>
              <a:path w="4083" h="1747" extrusionOk="0">
                <a:moveTo>
                  <a:pt x="2182" y="0"/>
                </a:moveTo>
                <a:cubicBezTo>
                  <a:pt x="2124" y="0"/>
                  <a:pt x="2066" y="11"/>
                  <a:pt x="2009" y="33"/>
                </a:cubicBezTo>
                <a:cubicBezTo>
                  <a:pt x="1946" y="76"/>
                  <a:pt x="1883" y="139"/>
                  <a:pt x="1840" y="224"/>
                </a:cubicBezTo>
                <a:cubicBezTo>
                  <a:pt x="1629" y="499"/>
                  <a:pt x="1502" y="837"/>
                  <a:pt x="1481" y="1176"/>
                </a:cubicBezTo>
                <a:cubicBezTo>
                  <a:pt x="1417" y="964"/>
                  <a:pt x="1333" y="753"/>
                  <a:pt x="1185" y="583"/>
                </a:cubicBezTo>
                <a:cubicBezTo>
                  <a:pt x="1070" y="452"/>
                  <a:pt x="904" y="372"/>
                  <a:pt x="737" y="372"/>
                </a:cubicBezTo>
                <a:cubicBezTo>
                  <a:pt x="689" y="372"/>
                  <a:pt x="640" y="379"/>
                  <a:pt x="592" y="393"/>
                </a:cubicBezTo>
                <a:cubicBezTo>
                  <a:pt x="317" y="478"/>
                  <a:pt x="191" y="774"/>
                  <a:pt x="106" y="1049"/>
                </a:cubicBezTo>
                <a:cubicBezTo>
                  <a:pt x="21" y="1218"/>
                  <a:pt x="0" y="1450"/>
                  <a:pt x="64" y="1641"/>
                </a:cubicBezTo>
                <a:lnTo>
                  <a:pt x="3955" y="1747"/>
                </a:lnTo>
                <a:cubicBezTo>
                  <a:pt x="4082" y="1281"/>
                  <a:pt x="3976" y="774"/>
                  <a:pt x="3638" y="414"/>
                </a:cubicBezTo>
                <a:cubicBezTo>
                  <a:pt x="3553" y="308"/>
                  <a:pt x="3426" y="224"/>
                  <a:pt x="3278" y="203"/>
                </a:cubicBezTo>
                <a:cubicBezTo>
                  <a:pt x="3247" y="194"/>
                  <a:pt x="3217" y="190"/>
                  <a:pt x="3186" y="190"/>
                </a:cubicBezTo>
                <a:cubicBezTo>
                  <a:pt x="3072" y="190"/>
                  <a:pt x="2969" y="250"/>
                  <a:pt x="2919" y="351"/>
                </a:cubicBezTo>
                <a:cubicBezTo>
                  <a:pt x="2834" y="499"/>
                  <a:pt x="2898" y="668"/>
                  <a:pt x="2813" y="795"/>
                </a:cubicBezTo>
                <a:cubicBezTo>
                  <a:pt x="2771" y="583"/>
                  <a:pt x="2707" y="372"/>
                  <a:pt x="2580" y="203"/>
                </a:cubicBezTo>
                <a:cubicBezTo>
                  <a:pt x="2488" y="79"/>
                  <a:pt x="2338" y="0"/>
                  <a:pt x="2182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2"/>
          <p:cNvSpPr/>
          <p:nvPr/>
        </p:nvSpPr>
        <p:spPr>
          <a:xfrm flipH="1">
            <a:off x="3584283" y="6470242"/>
            <a:ext cx="180060" cy="76293"/>
          </a:xfrm>
          <a:custGeom>
            <a:avLst/>
            <a:gdLst/>
            <a:ahLst/>
            <a:cxnLst/>
            <a:rect l="l" t="t" r="r" b="b"/>
            <a:pathLst>
              <a:path w="4083" h="1730" extrusionOk="0">
                <a:moveTo>
                  <a:pt x="2197" y="1"/>
                </a:moveTo>
                <a:cubicBezTo>
                  <a:pt x="2135" y="1"/>
                  <a:pt x="2071" y="13"/>
                  <a:pt x="2009" y="37"/>
                </a:cubicBezTo>
                <a:cubicBezTo>
                  <a:pt x="1946" y="80"/>
                  <a:pt x="1883" y="143"/>
                  <a:pt x="1840" y="207"/>
                </a:cubicBezTo>
                <a:cubicBezTo>
                  <a:pt x="1629" y="481"/>
                  <a:pt x="1502" y="820"/>
                  <a:pt x="1481" y="1158"/>
                </a:cubicBezTo>
                <a:cubicBezTo>
                  <a:pt x="1417" y="947"/>
                  <a:pt x="1311" y="756"/>
                  <a:pt x="1185" y="587"/>
                </a:cubicBezTo>
                <a:cubicBezTo>
                  <a:pt x="1066" y="434"/>
                  <a:pt x="892" y="363"/>
                  <a:pt x="718" y="363"/>
                </a:cubicBezTo>
                <a:cubicBezTo>
                  <a:pt x="676" y="363"/>
                  <a:pt x="634" y="367"/>
                  <a:pt x="592" y="376"/>
                </a:cubicBezTo>
                <a:cubicBezTo>
                  <a:pt x="317" y="460"/>
                  <a:pt x="191" y="756"/>
                  <a:pt x="106" y="1031"/>
                </a:cubicBezTo>
                <a:cubicBezTo>
                  <a:pt x="0" y="1222"/>
                  <a:pt x="0" y="1433"/>
                  <a:pt x="64" y="1645"/>
                </a:cubicBezTo>
                <a:lnTo>
                  <a:pt x="3955" y="1729"/>
                </a:lnTo>
                <a:cubicBezTo>
                  <a:pt x="4082" y="1264"/>
                  <a:pt x="3955" y="778"/>
                  <a:pt x="3638" y="418"/>
                </a:cubicBezTo>
                <a:cubicBezTo>
                  <a:pt x="3532" y="291"/>
                  <a:pt x="3405" y="228"/>
                  <a:pt x="3278" y="185"/>
                </a:cubicBezTo>
                <a:cubicBezTo>
                  <a:pt x="3260" y="183"/>
                  <a:pt x="3241" y="181"/>
                  <a:pt x="3222" y="181"/>
                </a:cubicBezTo>
                <a:cubicBezTo>
                  <a:pt x="3094" y="181"/>
                  <a:pt x="2972" y="244"/>
                  <a:pt x="2898" y="355"/>
                </a:cubicBezTo>
                <a:cubicBezTo>
                  <a:pt x="2834" y="481"/>
                  <a:pt x="2898" y="672"/>
                  <a:pt x="2792" y="799"/>
                </a:cubicBezTo>
                <a:cubicBezTo>
                  <a:pt x="2771" y="566"/>
                  <a:pt x="2686" y="376"/>
                  <a:pt x="2580" y="207"/>
                </a:cubicBezTo>
                <a:cubicBezTo>
                  <a:pt x="2491" y="72"/>
                  <a:pt x="2348" y="1"/>
                  <a:pt x="2197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2"/>
          <p:cNvSpPr/>
          <p:nvPr/>
        </p:nvSpPr>
        <p:spPr>
          <a:xfrm>
            <a:off x="10931435" y="551589"/>
            <a:ext cx="676516" cy="64832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2"/>
          <p:cNvSpPr/>
          <p:nvPr/>
        </p:nvSpPr>
        <p:spPr>
          <a:xfrm>
            <a:off x="10928597" y="556365"/>
            <a:ext cx="678408" cy="647960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2"/>
          <p:cNvSpPr/>
          <p:nvPr/>
        </p:nvSpPr>
        <p:spPr>
          <a:xfrm>
            <a:off x="10997207" y="616515"/>
            <a:ext cx="530735" cy="507744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2"/>
          <p:cNvSpPr/>
          <p:nvPr/>
        </p:nvSpPr>
        <p:spPr>
          <a:xfrm>
            <a:off x="10983873" y="636159"/>
            <a:ext cx="349679" cy="496524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2"/>
          <p:cNvSpPr/>
          <p:nvPr/>
        </p:nvSpPr>
        <p:spPr>
          <a:xfrm>
            <a:off x="10931435" y="551567"/>
            <a:ext cx="676516" cy="64832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2"/>
          <p:cNvSpPr/>
          <p:nvPr/>
        </p:nvSpPr>
        <p:spPr>
          <a:xfrm>
            <a:off x="10928597" y="556343"/>
            <a:ext cx="678408" cy="647960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2"/>
          <p:cNvSpPr/>
          <p:nvPr/>
        </p:nvSpPr>
        <p:spPr>
          <a:xfrm>
            <a:off x="10997207" y="616492"/>
            <a:ext cx="530735" cy="507744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" name="Google Shape;151;p2"/>
          <p:cNvSpPr/>
          <p:nvPr/>
        </p:nvSpPr>
        <p:spPr>
          <a:xfrm>
            <a:off x="10997208" y="646639"/>
            <a:ext cx="336353" cy="47760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2"/>
          <p:cNvSpPr/>
          <p:nvPr/>
        </p:nvSpPr>
        <p:spPr>
          <a:xfrm>
            <a:off x="194484" y="3980614"/>
            <a:ext cx="417323" cy="399919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2"/>
          <p:cNvSpPr/>
          <p:nvPr/>
        </p:nvSpPr>
        <p:spPr>
          <a:xfrm>
            <a:off x="192734" y="3983560"/>
            <a:ext cx="418489" cy="399696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2"/>
          <p:cNvSpPr/>
          <p:nvPr/>
        </p:nvSpPr>
        <p:spPr>
          <a:xfrm>
            <a:off x="235060" y="4020664"/>
            <a:ext cx="327393" cy="313203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2"/>
          <p:cNvSpPr/>
          <p:nvPr/>
        </p:nvSpPr>
        <p:spPr>
          <a:xfrm>
            <a:off x="226834" y="4032781"/>
            <a:ext cx="215705" cy="306283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2"/>
          <p:cNvSpPr/>
          <p:nvPr/>
        </p:nvSpPr>
        <p:spPr>
          <a:xfrm>
            <a:off x="194484" y="3980601"/>
            <a:ext cx="417323" cy="399919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2"/>
          <p:cNvSpPr/>
          <p:nvPr/>
        </p:nvSpPr>
        <p:spPr>
          <a:xfrm>
            <a:off x="192734" y="3983547"/>
            <a:ext cx="418489" cy="399696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2"/>
          <p:cNvSpPr/>
          <p:nvPr/>
        </p:nvSpPr>
        <p:spPr>
          <a:xfrm>
            <a:off x="235060" y="4020650"/>
            <a:ext cx="327393" cy="313203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2"/>
          <p:cNvSpPr/>
          <p:nvPr/>
        </p:nvSpPr>
        <p:spPr>
          <a:xfrm>
            <a:off x="235059" y="4039248"/>
            <a:ext cx="207504" cy="294601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2"/>
          <p:cNvSpPr/>
          <p:nvPr/>
        </p:nvSpPr>
        <p:spPr>
          <a:xfrm rot="-3212109">
            <a:off x="2968437" y="204723"/>
            <a:ext cx="572132" cy="54834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2"/>
          <p:cNvSpPr/>
          <p:nvPr/>
        </p:nvSpPr>
        <p:spPr>
          <a:xfrm rot="-3212109">
            <a:off x="2969811" y="208472"/>
            <a:ext cx="573732" cy="548035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2"/>
          <p:cNvSpPr/>
          <p:nvPr/>
        </p:nvSpPr>
        <p:spPr>
          <a:xfrm rot="-3212109">
            <a:off x="3022857" y="266317"/>
            <a:ext cx="448844" cy="429443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2"/>
          <p:cNvSpPr/>
          <p:nvPr/>
        </p:nvSpPr>
        <p:spPr>
          <a:xfrm rot="-3212109">
            <a:off x="3056755" y="348758"/>
            <a:ext cx="295724" cy="419953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2"/>
          <p:cNvSpPr/>
          <p:nvPr/>
        </p:nvSpPr>
        <p:spPr>
          <a:xfrm rot="-3212109">
            <a:off x="2968422" y="204713"/>
            <a:ext cx="572132" cy="54834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2"/>
          <p:cNvSpPr/>
          <p:nvPr/>
        </p:nvSpPr>
        <p:spPr>
          <a:xfrm rot="-3212109">
            <a:off x="2969795" y="208461"/>
            <a:ext cx="573732" cy="548035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2"/>
          <p:cNvSpPr/>
          <p:nvPr/>
        </p:nvSpPr>
        <p:spPr>
          <a:xfrm rot="-3212109">
            <a:off x="3022841" y="266307"/>
            <a:ext cx="448844" cy="429443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2"/>
          <p:cNvSpPr/>
          <p:nvPr/>
        </p:nvSpPr>
        <p:spPr>
          <a:xfrm rot="-3211758">
            <a:off x="3066438" y="352753"/>
            <a:ext cx="284453" cy="403929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2"/>
          <p:cNvSpPr txBox="1">
            <a:spLocks noGrp="1"/>
          </p:cNvSpPr>
          <p:nvPr>
            <p:ph type="title"/>
          </p:nvPr>
        </p:nvSpPr>
        <p:spPr>
          <a:xfrm>
            <a:off x="1468300" y="987267"/>
            <a:ext cx="9148400" cy="2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"/>
          <p:cNvSpPr txBox="1">
            <a:spLocks noGrp="1"/>
          </p:cNvSpPr>
          <p:nvPr>
            <p:ph type="subTitle" idx="1"/>
          </p:nvPr>
        </p:nvSpPr>
        <p:spPr>
          <a:xfrm>
            <a:off x="2805300" y="3459400"/>
            <a:ext cx="6474400" cy="5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 sz="26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5864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3"/>
          <p:cNvSpPr/>
          <p:nvPr/>
        </p:nvSpPr>
        <p:spPr>
          <a:xfrm rot="1356523" flipH="1">
            <a:off x="9812640" y="-138396"/>
            <a:ext cx="15520" cy="46096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/>
          </p:nvPr>
        </p:nvSpPr>
        <p:spPr>
          <a:xfrm>
            <a:off x="5799167" y="1135667"/>
            <a:ext cx="35456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"/>
          </p:nvPr>
        </p:nvSpPr>
        <p:spPr>
          <a:xfrm>
            <a:off x="5799167" y="1644267"/>
            <a:ext cx="54440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title" idx="2" hasCustomPrompt="1"/>
          </p:nvPr>
        </p:nvSpPr>
        <p:spPr>
          <a:xfrm>
            <a:off x="4547700" y="1186551"/>
            <a:ext cx="12012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3"/>
          </p:nvPr>
        </p:nvSpPr>
        <p:spPr>
          <a:xfrm>
            <a:off x="801900" y="458533"/>
            <a:ext cx="4077600" cy="14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3"/>
          <p:cNvSpPr txBox="1">
            <a:spLocks noGrp="1"/>
          </p:cNvSpPr>
          <p:nvPr>
            <p:ph type="title" idx="4"/>
          </p:nvPr>
        </p:nvSpPr>
        <p:spPr>
          <a:xfrm>
            <a:off x="5799167" y="2136767"/>
            <a:ext cx="35456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486" name="Google Shape;486;p13"/>
          <p:cNvSpPr txBox="1">
            <a:spLocks noGrp="1"/>
          </p:cNvSpPr>
          <p:nvPr>
            <p:ph type="subTitle" idx="5"/>
          </p:nvPr>
        </p:nvSpPr>
        <p:spPr>
          <a:xfrm>
            <a:off x="5799167" y="2644200"/>
            <a:ext cx="54440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7" name="Google Shape;487;p13"/>
          <p:cNvSpPr txBox="1">
            <a:spLocks noGrp="1"/>
          </p:cNvSpPr>
          <p:nvPr>
            <p:ph type="title" idx="6" hasCustomPrompt="1"/>
          </p:nvPr>
        </p:nvSpPr>
        <p:spPr>
          <a:xfrm>
            <a:off x="4547700" y="2189904"/>
            <a:ext cx="12012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488" name="Google Shape;488;p13"/>
          <p:cNvSpPr txBox="1">
            <a:spLocks noGrp="1"/>
          </p:cNvSpPr>
          <p:nvPr>
            <p:ph type="title" idx="7"/>
          </p:nvPr>
        </p:nvSpPr>
        <p:spPr>
          <a:xfrm>
            <a:off x="5799167" y="3141133"/>
            <a:ext cx="35456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489" name="Google Shape;489;p13"/>
          <p:cNvSpPr txBox="1">
            <a:spLocks noGrp="1"/>
          </p:cNvSpPr>
          <p:nvPr>
            <p:ph type="subTitle" idx="8"/>
          </p:nvPr>
        </p:nvSpPr>
        <p:spPr>
          <a:xfrm>
            <a:off x="5799167" y="3647400"/>
            <a:ext cx="54440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90" name="Google Shape;490;p13"/>
          <p:cNvSpPr txBox="1">
            <a:spLocks noGrp="1"/>
          </p:cNvSpPr>
          <p:nvPr>
            <p:ph type="title" idx="9" hasCustomPrompt="1"/>
          </p:nvPr>
        </p:nvSpPr>
        <p:spPr>
          <a:xfrm>
            <a:off x="4547700" y="3193259"/>
            <a:ext cx="12012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491" name="Google Shape;491;p13"/>
          <p:cNvSpPr txBox="1">
            <a:spLocks noGrp="1"/>
          </p:cNvSpPr>
          <p:nvPr>
            <p:ph type="title" idx="13"/>
          </p:nvPr>
        </p:nvSpPr>
        <p:spPr>
          <a:xfrm>
            <a:off x="5799167" y="4146867"/>
            <a:ext cx="35456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492" name="Google Shape;492;p13"/>
          <p:cNvSpPr txBox="1">
            <a:spLocks noGrp="1"/>
          </p:cNvSpPr>
          <p:nvPr>
            <p:ph type="subTitle" idx="14"/>
          </p:nvPr>
        </p:nvSpPr>
        <p:spPr>
          <a:xfrm>
            <a:off x="5799167" y="4660300"/>
            <a:ext cx="54440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93" name="Google Shape;493;p13"/>
          <p:cNvSpPr txBox="1">
            <a:spLocks noGrp="1"/>
          </p:cNvSpPr>
          <p:nvPr>
            <p:ph type="title" idx="15" hasCustomPrompt="1"/>
          </p:nvPr>
        </p:nvSpPr>
        <p:spPr>
          <a:xfrm>
            <a:off x="4547700" y="4196612"/>
            <a:ext cx="12012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494" name="Google Shape;494;p13"/>
          <p:cNvSpPr txBox="1">
            <a:spLocks noGrp="1"/>
          </p:cNvSpPr>
          <p:nvPr>
            <p:ph type="title" idx="16"/>
          </p:nvPr>
        </p:nvSpPr>
        <p:spPr>
          <a:xfrm>
            <a:off x="5799167" y="5179833"/>
            <a:ext cx="35456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495" name="Google Shape;495;p13"/>
          <p:cNvSpPr txBox="1">
            <a:spLocks noGrp="1"/>
          </p:cNvSpPr>
          <p:nvPr>
            <p:ph type="subTitle" idx="17"/>
          </p:nvPr>
        </p:nvSpPr>
        <p:spPr>
          <a:xfrm>
            <a:off x="5799167" y="5693667"/>
            <a:ext cx="54440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96" name="Google Shape;496;p13"/>
          <p:cNvSpPr txBox="1">
            <a:spLocks noGrp="1"/>
          </p:cNvSpPr>
          <p:nvPr>
            <p:ph type="title" idx="18" hasCustomPrompt="1"/>
          </p:nvPr>
        </p:nvSpPr>
        <p:spPr>
          <a:xfrm>
            <a:off x="4547700" y="5247167"/>
            <a:ext cx="12012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497" name="Google Shape;497;p13"/>
          <p:cNvGrpSpPr/>
          <p:nvPr/>
        </p:nvGrpSpPr>
        <p:grpSpPr>
          <a:xfrm>
            <a:off x="-455159" y="266734"/>
            <a:ext cx="13701789" cy="2484233"/>
            <a:chOff x="-341369" y="200050"/>
            <a:chExt cx="10276342" cy="1863175"/>
          </a:xfrm>
        </p:grpSpPr>
        <p:sp>
          <p:nvSpPr>
            <p:cNvPr id="498" name="Google Shape;498;p13"/>
            <p:cNvSpPr/>
            <p:nvPr/>
          </p:nvSpPr>
          <p:spPr>
            <a:xfrm>
              <a:off x="8270788" y="200050"/>
              <a:ext cx="1664185" cy="850494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3"/>
            <p:cNvSpPr/>
            <p:nvPr/>
          </p:nvSpPr>
          <p:spPr>
            <a:xfrm>
              <a:off x="-341369" y="1484523"/>
              <a:ext cx="1132362" cy="578702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0" name="Google Shape;500;p13"/>
          <p:cNvGrpSpPr/>
          <p:nvPr/>
        </p:nvGrpSpPr>
        <p:grpSpPr>
          <a:xfrm>
            <a:off x="5566732" y="266736"/>
            <a:ext cx="6365536" cy="6365873"/>
            <a:chOff x="4175049" y="200051"/>
            <a:chExt cx="4774152" cy="4774405"/>
          </a:xfrm>
        </p:grpSpPr>
        <p:sp>
          <p:nvSpPr>
            <p:cNvPr id="501" name="Google Shape;501;p13"/>
            <p:cNvSpPr/>
            <p:nvPr/>
          </p:nvSpPr>
          <p:spPr>
            <a:xfrm>
              <a:off x="4176496" y="200063"/>
              <a:ext cx="344790" cy="330443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13"/>
            <p:cNvSpPr/>
            <p:nvPr/>
          </p:nvSpPr>
          <p:spPr>
            <a:xfrm>
              <a:off x="4175049" y="202497"/>
              <a:ext cx="345755" cy="330260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4210020" y="233155"/>
              <a:ext cx="270492" cy="2587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4203223" y="243167"/>
              <a:ext cx="178216" cy="25307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4176496" y="200051"/>
              <a:ext cx="344790" cy="330443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3"/>
            <p:cNvSpPr/>
            <p:nvPr/>
          </p:nvSpPr>
          <p:spPr>
            <a:xfrm>
              <a:off x="4175049" y="202485"/>
              <a:ext cx="345755" cy="330260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3"/>
            <p:cNvSpPr/>
            <p:nvPr/>
          </p:nvSpPr>
          <p:spPr>
            <a:xfrm>
              <a:off x="4210020" y="233143"/>
              <a:ext cx="270492" cy="2587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13"/>
            <p:cNvSpPr/>
            <p:nvPr/>
          </p:nvSpPr>
          <p:spPr>
            <a:xfrm>
              <a:off x="4210020" y="248509"/>
              <a:ext cx="171443" cy="24340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13"/>
            <p:cNvSpPr/>
            <p:nvPr/>
          </p:nvSpPr>
          <p:spPr>
            <a:xfrm>
              <a:off x="8472074" y="4514095"/>
              <a:ext cx="477128" cy="457246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13"/>
            <p:cNvSpPr/>
            <p:nvPr/>
          </p:nvSpPr>
          <p:spPr>
            <a:xfrm>
              <a:off x="8470072" y="4517464"/>
              <a:ext cx="478462" cy="456992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13"/>
            <p:cNvSpPr/>
            <p:nvPr/>
          </p:nvSpPr>
          <p:spPr>
            <a:xfrm>
              <a:off x="8518463" y="4559886"/>
              <a:ext cx="374312" cy="358101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13"/>
            <p:cNvSpPr/>
            <p:nvPr/>
          </p:nvSpPr>
          <p:spPr>
            <a:xfrm>
              <a:off x="8509058" y="4573741"/>
              <a:ext cx="246618" cy="350188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13"/>
            <p:cNvSpPr/>
            <p:nvPr/>
          </p:nvSpPr>
          <p:spPr>
            <a:xfrm>
              <a:off x="8472074" y="4514079"/>
              <a:ext cx="477128" cy="457246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13"/>
            <p:cNvSpPr/>
            <p:nvPr/>
          </p:nvSpPr>
          <p:spPr>
            <a:xfrm>
              <a:off x="8470072" y="4517448"/>
              <a:ext cx="478462" cy="456992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13"/>
            <p:cNvSpPr/>
            <p:nvPr/>
          </p:nvSpPr>
          <p:spPr>
            <a:xfrm>
              <a:off x="8518463" y="4559871"/>
              <a:ext cx="374312" cy="358101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13"/>
            <p:cNvSpPr/>
            <p:nvPr/>
          </p:nvSpPr>
          <p:spPr>
            <a:xfrm>
              <a:off x="8518463" y="4581133"/>
              <a:ext cx="237246" cy="33682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43067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4"/>
          <p:cNvSpPr txBox="1">
            <a:spLocks noGrp="1"/>
          </p:cNvSpPr>
          <p:nvPr>
            <p:ph type="title"/>
          </p:nvPr>
        </p:nvSpPr>
        <p:spPr>
          <a:xfrm>
            <a:off x="6314200" y="3376867"/>
            <a:ext cx="3450000" cy="8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19" name="Google Shape;519;p14"/>
          <p:cNvSpPr txBox="1">
            <a:spLocks noGrp="1"/>
          </p:cNvSpPr>
          <p:nvPr>
            <p:ph type="subTitle" idx="1"/>
          </p:nvPr>
        </p:nvSpPr>
        <p:spPr>
          <a:xfrm>
            <a:off x="6730367" y="4265600"/>
            <a:ext cx="3034000" cy="6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20" name="Google Shape;520;p14"/>
          <p:cNvSpPr txBox="1">
            <a:spLocks noGrp="1"/>
          </p:cNvSpPr>
          <p:nvPr>
            <p:ph type="title" idx="2" hasCustomPrompt="1"/>
          </p:nvPr>
        </p:nvSpPr>
        <p:spPr>
          <a:xfrm>
            <a:off x="6925400" y="1357651"/>
            <a:ext cx="2838800" cy="1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1" name="Google Shape;521;p14"/>
          <p:cNvSpPr/>
          <p:nvPr/>
        </p:nvSpPr>
        <p:spPr>
          <a:xfrm>
            <a:off x="290020" y="7156380"/>
            <a:ext cx="659595" cy="201795"/>
          </a:xfrm>
          <a:custGeom>
            <a:avLst/>
            <a:gdLst/>
            <a:ahLst/>
            <a:cxnLst/>
            <a:rect l="l" t="t" r="r" b="b"/>
            <a:pathLst>
              <a:path w="4210" h="1288" extrusionOk="0">
                <a:moveTo>
                  <a:pt x="2375" y="1"/>
                </a:moveTo>
                <a:cubicBezTo>
                  <a:pt x="1870" y="1"/>
                  <a:pt x="1352" y="85"/>
                  <a:pt x="932" y="187"/>
                </a:cubicBezTo>
                <a:cubicBezTo>
                  <a:pt x="868" y="208"/>
                  <a:pt x="784" y="229"/>
                  <a:pt x="741" y="272"/>
                </a:cubicBezTo>
                <a:cubicBezTo>
                  <a:pt x="1" y="843"/>
                  <a:pt x="1651" y="1287"/>
                  <a:pt x="1947" y="1287"/>
                </a:cubicBezTo>
                <a:cubicBezTo>
                  <a:pt x="2028" y="1287"/>
                  <a:pt x="2113" y="1287"/>
                  <a:pt x="2201" y="1287"/>
                </a:cubicBezTo>
                <a:cubicBezTo>
                  <a:pt x="2686" y="1287"/>
                  <a:pt x="3251" y="1272"/>
                  <a:pt x="3681" y="1075"/>
                </a:cubicBezTo>
                <a:cubicBezTo>
                  <a:pt x="4210" y="822"/>
                  <a:pt x="4083" y="462"/>
                  <a:pt x="3575" y="229"/>
                </a:cubicBezTo>
                <a:cubicBezTo>
                  <a:pt x="3233" y="63"/>
                  <a:pt x="2809" y="1"/>
                  <a:pt x="2375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2" name="Google Shape;522;p14"/>
          <p:cNvSpPr/>
          <p:nvPr/>
        </p:nvSpPr>
        <p:spPr>
          <a:xfrm>
            <a:off x="25086" y="7269186"/>
            <a:ext cx="102777" cy="161844"/>
          </a:xfrm>
          <a:custGeom>
            <a:avLst/>
            <a:gdLst/>
            <a:ahLst/>
            <a:cxnLst/>
            <a:rect l="l" t="t" r="r" b="b"/>
            <a:pathLst>
              <a:path w="656" h="1033" extrusionOk="0">
                <a:moveTo>
                  <a:pt x="181" y="0"/>
                </a:moveTo>
                <a:cubicBezTo>
                  <a:pt x="162" y="0"/>
                  <a:pt x="144" y="6"/>
                  <a:pt x="127" y="17"/>
                </a:cubicBezTo>
                <a:cubicBezTo>
                  <a:pt x="42" y="38"/>
                  <a:pt x="0" y="144"/>
                  <a:pt x="42" y="207"/>
                </a:cubicBezTo>
                <a:lnTo>
                  <a:pt x="360" y="926"/>
                </a:lnTo>
                <a:cubicBezTo>
                  <a:pt x="381" y="990"/>
                  <a:pt x="444" y="1032"/>
                  <a:pt x="486" y="1032"/>
                </a:cubicBezTo>
                <a:cubicBezTo>
                  <a:pt x="508" y="1032"/>
                  <a:pt x="529" y="1011"/>
                  <a:pt x="550" y="1011"/>
                </a:cubicBezTo>
                <a:cubicBezTo>
                  <a:pt x="635" y="990"/>
                  <a:pt x="656" y="884"/>
                  <a:pt x="635" y="821"/>
                </a:cubicBezTo>
                <a:lnTo>
                  <a:pt x="317" y="102"/>
                </a:lnTo>
                <a:cubicBezTo>
                  <a:pt x="286" y="40"/>
                  <a:pt x="233" y="0"/>
                  <a:pt x="181" y="0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3" name="Google Shape;523;p14"/>
          <p:cNvSpPr/>
          <p:nvPr/>
        </p:nvSpPr>
        <p:spPr>
          <a:xfrm>
            <a:off x="154185" y="7198839"/>
            <a:ext cx="56559" cy="205556"/>
          </a:xfrm>
          <a:custGeom>
            <a:avLst/>
            <a:gdLst/>
            <a:ahLst/>
            <a:cxnLst/>
            <a:rect l="l" t="t" r="r" b="b"/>
            <a:pathLst>
              <a:path w="361" h="1312" extrusionOk="0">
                <a:moveTo>
                  <a:pt x="212" y="1"/>
                </a:moveTo>
                <a:cubicBezTo>
                  <a:pt x="128" y="1"/>
                  <a:pt x="43" y="64"/>
                  <a:pt x="43" y="149"/>
                </a:cubicBezTo>
                <a:lnTo>
                  <a:pt x="1" y="1164"/>
                </a:lnTo>
                <a:cubicBezTo>
                  <a:pt x="1" y="1249"/>
                  <a:pt x="64" y="1312"/>
                  <a:pt x="149" y="1312"/>
                </a:cubicBezTo>
                <a:cubicBezTo>
                  <a:pt x="233" y="1312"/>
                  <a:pt x="297" y="1249"/>
                  <a:pt x="297" y="1164"/>
                </a:cubicBezTo>
                <a:lnTo>
                  <a:pt x="339" y="170"/>
                </a:lnTo>
                <a:cubicBezTo>
                  <a:pt x="360" y="85"/>
                  <a:pt x="297" y="22"/>
                  <a:pt x="212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4" name="Google Shape;524;p14"/>
          <p:cNvSpPr/>
          <p:nvPr/>
        </p:nvSpPr>
        <p:spPr>
          <a:xfrm>
            <a:off x="5000325" y="7159671"/>
            <a:ext cx="652857" cy="303320"/>
          </a:xfrm>
          <a:custGeom>
            <a:avLst/>
            <a:gdLst/>
            <a:ahLst/>
            <a:cxnLst/>
            <a:rect l="l" t="t" r="r" b="b"/>
            <a:pathLst>
              <a:path w="4167" h="1936" extrusionOk="0">
                <a:moveTo>
                  <a:pt x="1866" y="0"/>
                </a:moveTo>
                <a:cubicBezTo>
                  <a:pt x="1359" y="0"/>
                  <a:pt x="855" y="102"/>
                  <a:pt x="381" y="314"/>
                </a:cubicBezTo>
                <a:cubicBezTo>
                  <a:pt x="297" y="335"/>
                  <a:pt x="233" y="378"/>
                  <a:pt x="170" y="441"/>
                </a:cubicBezTo>
                <a:cubicBezTo>
                  <a:pt x="1" y="631"/>
                  <a:pt x="149" y="949"/>
                  <a:pt x="339" y="1118"/>
                </a:cubicBezTo>
                <a:cubicBezTo>
                  <a:pt x="868" y="1628"/>
                  <a:pt x="1935" y="1935"/>
                  <a:pt x="2730" y="1935"/>
                </a:cubicBezTo>
                <a:cubicBezTo>
                  <a:pt x="2826" y="1935"/>
                  <a:pt x="2918" y="1931"/>
                  <a:pt x="3004" y="1922"/>
                </a:cubicBezTo>
                <a:cubicBezTo>
                  <a:pt x="4167" y="1773"/>
                  <a:pt x="3892" y="420"/>
                  <a:pt x="2919" y="145"/>
                </a:cubicBezTo>
                <a:cubicBezTo>
                  <a:pt x="2572" y="50"/>
                  <a:pt x="2218" y="0"/>
                  <a:pt x="186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5" name="Google Shape;525;p14"/>
          <p:cNvSpPr/>
          <p:nvPr/>
        </p:nvSpPr>
        <p:spPr>
          <a:xfrm>
            <a:off x="5603361" y="6972446"/>
            <a:ext cx="473937" cy="231093"/>
          </a:xfrm>
          <a:custGeom>
            <a:avLst/>
            <a:gdLst/>
            <a:ahLst/>
            <a:cxnLst/>
            <a:rect l="l" t="t" r="r" b="b"/>
            <a:pathLst>
              <a:path w="3025" h="1475" extrusionOk="0">
                <a:moveTo>
                  <a:pt x="1287" y="0"/>
                </a:moveTo>
                <a:cubicBezTo>
                  <a:pt x="1225" y="0"/>
                  <a:pt x="1163" y="3"/>
                  <a:pt x="1101" y="8"/>
                </a:cubicBezTo>
                <a:cubicBezTo>
                  <a:pt x="762" y="8"/>
                  <a:pt x="445" y="134"/>
                  <a:pt x="191" y="367"/>
                </a:cubicBezTo>
                <a:cubicBezTo>
                  <a:pt x="64" y="494"/>
                  <a:pt x="1" y="705"/>
                  <a:pt x="43" y="896"/>
                </a:cubicBezTo>
                <a:cubicBezTo>
                  <a:pt x="188" y="1286"/>
                  <a:pt x="794" y="1474"/>
                  <a:pt x="1402" y="1474"/>
                </a:cubicBezTo>
                <a:cubicBezTo>
                  <a:pt x="2211" y="1474"/>
                  <a:pt x="3025" y="1143"/>
                  <a:pt x="2771" y="515"/>
                </a:cubicBezTo>
                <a:cubicBezTo>
                  <a:pt x="2750" y="452"/>
                  <a:pt x="2708" y="431"/>
                  <a:pt x="2666" y="388"/>
                </a:cubicBezTo>
                <a:cubicBezTo>
                  <a:pt x="2253" y="144"/>
                  <a:pt x="1774" y="0"/>
                  <a:pt x="12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14"/>
          <p:cNvSpPr/>
          <p:nvPr/>
        </p:nvSpPr>
        <p:spPr>
          <a:xfrm>
            <a:off x="308272" y="7156380"/>
            <a:ext cx="659595" cy="201795"/>
          </a:xfrm>
          <a:custGeom>
            <a:avLst/>
            <a:gdLst/>
            <a:ahLst/>
            <a:cxnLst/>
            <a:rect l="l" t="t" r="r" b="b"/>
            <a:pathLst>
              <a:path w="4210" h="1288" extrusionOk="0">
                <a:moveTo>
                  <a:pt x="2375" y="1"/>
                </a:moveTo>
                <a:cubicBezTo>
                  <a:pt x="1870" y="1"/>
                  <a:pt x="1352" y="85"/>
                  <a:pt x="932" y="187"/>
                </a:cubicBezTo>
                <a:cubicBezTo>
                  <a:pt x="868" y="208"/>
                  <a:pt x="784" y="229"/>
                  <a:pt x="741" y="272"/>
                </a:cubicBezTo>
                <a:cubicBezTo>
                  <a:pt x="1" y="843"/>
                  <a:pt x="1651" y="1287"/>
                  <a:pt x="1947" y="1287"/>
                </a:cubicBezTo>
                <a:cubicBezTo>
                  <a:pt x="2028" y="1287"/>
                  <a:pt x="2113" y="1287"/>
                  <a:pt x="2201" y="1287"/>
                </a:cubicBezTo>
                <a:cubicBezTo>
                  <a:pt x="2686" y="1287"/>
                  <a:pt x="3251" y="1272"/>
                  <a:pt x="3681" y="1075"/>
                </a:cubicBezTo>
                <a:cubicBezTo>
                  <a:pt x="4210" y="822"/>
                  <a:pt x="4083" y="462"/>
                  <a:pt x="3575" y="229"/>
                </a:cubicBezTo>
                <a:cubicBezTo>
                  <a:pt x="3233" y="63"/>
                  <a:pt x="2809" y="1"/>
                  <a:pt x="237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14"/>
          <p:cNvSpPr/>
          <p:nvPr/>
        </p:nvSpPr>
        <p:spPr>
          <a:xfrm>
            <a:off x="914755" y="7347523"/>
            <a:ext cx="760963" cy="323531"/>
          </a:xfrm>
          <a:custGeom>
            <a:avLst/>
            <a:gdLst/>
            <a:ahLst/>
            <a:cxnLst/>
            <a:rect l="l" t="t" r="r" b="b"/>
            <a:pathLst>
              <a:path w="4857" h="2065" extrusionOk="0">
                <a:moveTo>
                  <a:pt x="2199" y="1"/>
                </a:moveTo>
                <a:cubicBezTo>
                  <a:pt x="1526" y="1"/>
                  <a:pt x="856" y="228"/>
                  <a:pt x="318" y="680"/>
                </a:cubicBezTo>
                <a:cubicBezTo>
                  <a:pt x="127" y="807"/>
                  <a:pt x="21" y="997"/>
                  <a:pt x="0" y="1209"/>
                </a:cubicBezTo>
                <a:cubicBezTo>
                  <a:pt x="21" y="1420"/>
                  <a:pt x="148" y="1611"/>
                  <a:pt x="339" y="1695"/>
                </a:cubicBezTo>
                <a:cubicBezTo>
                  <a:pt x="805" y="1995"/>
                  <a:pt x="1340" y="2050"/>
                  <a:pt x="1885" y="2050"/>
                </a:cubicBezTo>
                <a:cubicBezTo>
                  <a:pt x="2202" y="2050"/>
                  <a:pt x="2523" y="2031"/>
                  <a:pt x="2835" y="2031"/>
                </a:cubicBezTo>
                <a:cubicBezTo>
                  <a:pt x="3007" y="2031"/>
                  <a:pt x="3177" y="2037"/>
                  <a:pt x="3342" y="2055"/>
                </a:cubicBezTo>
                <a:cubicBezTo>
                  <a:pt x="3395" y="2061"/>
                  <a:pt x="3448" y="2064"/>
                  <a:pt x="3499" y="2064"/>
                </a:cubicBezTo>
                <a:cubicBezTo>
                  <a:pt x="4323" y="2064"/>
                  <a:pt x="4856" y="1295"/>
                  <a:pt x="4040" y="638"/>
                </a:cubicBezTo>
                <a:cubicBezTo>
                  <a:pt x="3500" y="212"/>
                  <a:pt x="2848" y="1"/>
                  <a:pt x="219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8" name="Google Shape;528;p14"/>
          <p:cNvSpPr/>
          <p:nvPr/>
        </p:nvSpPr>
        <p:spPr>
          <a:xfrm>
            <a:off x="43338" y="7269186"/>
            <a:ext cx="102777" cy="161844"/>
          </a:xfrm>
          <a:custGeom>
            <a:avLst/>
            <a:gdLst/>
            <a:ahLst/>
            <a:cxnLst/>
            <a:rect l="l" t="t" r="r" b="b"/>
            <a:pathLst>
              <a:path w="656" h="1033" extrusionOk="0">
                <a:moveTo>
                  <a:pt x="181" y="0"/>
                </a:moveTo>
                <a:cubicBezTo>
                  <a:pt x="162" y="0"/>
                  <a:pt x="144" y="6"/>
                  <a:pt x="127" y="17"/>
                </a:cubicBezTo>
                <a:cubicBezTo>
                  <a:pt x="42" y="38"/>
                  <a:pt x="0" y="144"/>
                  <a:pt x="42" y="207"/>
                </a:cubicBezTo>
                <a:lnTo>
                  <a:pt x="360" y="926"/>
                </a:lnTo>
                <a:cubicBezTo>
                  <a:pt x="381" y="990"/>
                  <a:pt x="444" y="1032"/>
                  <a:pt x="486" y="1032"/>
                </a:cubicBezTo>
                <a:cubicBezTo>
                  <a:pt x="508" y="1032"/>
                  <a:pt x="529" y="1011"/>
                  <a:pt x="550" y="1011"/>
                </a:cubicBezTo>
                <a:cubicBezTo>
                  <a:pt x="635" y="990"/>
                  <a:pt x="656" y="884"/>
                  <a:pt x="635" y="821"/>
                </a:cubicBezTo>
                <a:lnTo>
                  <a:pt x="317" y="102"/>
                </a:lnTo>
                <a:cubicBezTo>
                  <a:pt x="286" y="40"/>
                  <a:pt x="233" y="0"/>
                  <a:pt x="1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9" name="Google Shape;529;p14"/>
          <p:cNvSpPr/>
          <p:nvPr/>
        </p:nvSpPr>
        <p:spPr>
          <a:xfrm>
            <a:off x="172437" y="7198839"/>
            <a:ext cx="56559" cy="205556"/>
          </a:xfrm>
          <a:custGeom>
            <a:avLst/>
            <a:gdLst/>
            <a:ahLst/>
            <a:cxnLst/>
            <a:rect l="l" t="t" r="r" b="b"/>
            <a:pathLst>
              <a:path w="361" h="1312" extrusionOk="0">
                <a:moveTo>
                  <a:pt x="212" y="1"/>
                </a:moveTo>
                <a:cubicBezTo>
                  <a:pt x="128" y="1"/>
                  <a:pt x="43" y="64"/>
                  <a:pt x="43" y="149"/>
                </a:cubicBezTo>
                <a:lnTo>
                  <a:pt x="1" y="1164"/>
                </a:lnTo>
                <a:cubicBezTo>
                  <a:pt x="1" y="1249"/>
                  <a:pt x="64" y="1312"/>
                  <a:pt x="149" y="1312"/>
                </a:cubicBezTo>
                <a:cubicBezTo>
                  <a:pt x="233" y="1312"/>
                  <a:pt x="297" y="1249"/>
                  <a:pt x="297" y="1164"/>
                </a:cubicBezTo>
                <a:lnTo>
                  <a:pt x="339" y="170"/>
                </a:lnTo>
                <a:cubicBezTo>
                  <a:pt x="360" y="85"/>
                  <a:pt x="297" y="22"/>
                  <a:pt x="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0" name="Google Shape;530;p14"/>
          <p:cNvSpPr/>
          <p:nvPr/>
        </p:nvSpPr>
        <p:spPr>
          <a:xfrm>
            <a:off x="2112992" y="7539447"/>
            <a:ext cx="97451" cy="153227"/>
          </a:xfrm>
          <a:custGeom>
            <a:avLst/>
            <a:gdLst/>
            <a:ahLst/>
            <a:cxnLst/>
            <a:rect l="l" t="t" r="r" b="b"/>
            <a:pathLst>
              <a:path w="622" h="978" extrusionOk="0">
                <a:moveTo>
                  <a:pt x="170" y="0"/>
                </a:moveTo>
                <a:cubicBezTo>
                  <a:pt x="82" y="0"/>
                  <a:pt x="0" y="72"/>
                  <a:pt x="30" y="174"/>
                </a:cubicBezTo>
                <a:lnTo>
                  <a:pt x="326" y="893"/>
                </a:lnTo>
                <a:cubicBezTo>
                  <a:pt x="368" y="957"/>
                  <a:pt x="410" y="978"/>
                  <a:pt x="474" y="978"/>
                </a:cubicBezTo>
                <a:lnTo>
                  <a:pt x="516" y="978"/>
                </a:lnTo>
                <a:cubicBezTo>
                  <a:pt x="601" y="936"/>
                  <a:pt x="622" y="851"/>
                  <a:pt x="601" y="788"/>
                </a:cubicBezTo>
                <a:lnTo>
                  <a:pt x="283" y="47"/>
                </a:lnTo>
                <a:cubicBezTo>
                  <a:pt x="251" y="15"/>
                  <a:pt x="210" y="0"/>
                  <a:pt x="1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1" name="Google Shape;531;p14"/>
          <p:cNvSpPr/>
          <p:nvPr/>
        </p:nvSpPr>
        <p:spPr>
          <a:xfrm>
            <a:off x="2236765" y="7463931"/>
            <a:ext cx="56559" cy="205556"/>
          </a:xfrm>
          <a:custGeom>
            <a:avLst/>
            <a:gdLst/>
            <a:ahLst/>
            <a:cxnLst/>
            <a:rect l="l" t="t" r="r" b="b"/>
            <a:pathLst>
              <a:path w="361" h="1312" extrusionOk="0">
                <a:moveTo>
                  <a:pt x="212" y="1"/>
                </a:moveTo>
                <a:cubicBezTo>
                  <a:pt x="128" y="1"/>
                  <a:pt x="64" y="64"/>
                  <a:pt x="64" y="149"/>
                </a:cubicBezTo>
                <a:lnTo>
                  <a:pt x="22" y="1143"/>
                </a:lnTo>
                <a:cubicBezTo>
                  <a:pt x="1" y="1227"/>
                  <a:pt x="64" y="1312"/>
                  <a:pt x="149" y="1312"/>
                </a:cubicBezTo>
                <a:cubicBezTo>
                  <a:pt x="234" y="1312"/>
                  <a:pt x="318" y="1248"/>
                  <a:pt x="318" y="1164"/>
                </a:cubicBezTo>
                <a:lnTo>
                  <a:pt x="360" y="170"/>
                </a:lnTo>
                <a:cubicBezTo>
                  <a:pt x="360" y="85"/>
                  <a:pt x="297" y="1"/>
                  <a:pt x="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14"/>
          <p:cNvSpPr/>
          <p:nvPr/>
        </p:nvSpPr>
        <p:spPr>
          <a:xfrm>
            <a:off x="11309458" y="5519067"/>
            <a:ext cx="111951" cy="153291"/>
          </a:xfrm>
          <a:custGeom>
            <a:avLst/>
            <a:gdLst/>
            <a:ahLst/>
            <a:cxnLst/>
            <a:rect l="l" t="t" r="r" b="b"/>
            <a:pathLst>
              <a:path w="742" h="1016" extrusionOk="0">
                <a:moveTo>
                  <a:pt x="128" y="1"/>
                </a:moveTo>
                <a:cubicBezTo>
                  <a:pt x="86" y="1"/>
                  <a:pt x="43" y="22"/>
                  <a:pt x="22" y="64"/>
                </a:cubicBezTo>
                <a:cubicBezTo>
                  <a:pt x="22" y="85"/>
                  <a:pt x="1" y="128"/>
                  <a:pt x="1" y="149"/>
                </a:cubicBezTo>
                <a:cubicBezTo>
                  <a:pt x="1" y="403"/>
                  <a:pt x="43" y="635"/>
                  <a:pt x="170" y="826"/>
                </a:cubicBezTo>
                <a:lnTo>
                  <a:pt x="509" y="1016"/>
                </a:lnTo>
                <a:lnTo>
                  <a:pt x="614" y="762"/>
                </a:lnTo>
                <a:cubicBezTo>
                  <a:pt x="657" y="656"/>
                  <a:pt x="699" y="551"/>
                  <a:pt x="720" y="445"/>
                </a:cubicBezTo>
                <a:cubicBezTo>
                  <a:pt x="741" y="339"/>
                  <a:pt x="741" y="212"/>
                  <a:pt x="678" y="128"/>
                </a:cubicBezTo>
                <a:cubicBezTo>
                  <a:pt x="678" y="106"/>
                  <a:pt x="657" y="85"/>
                  <a:pt x="657" y="85"/>
                </a:cubicBezTo>
                <a:cubicBezTo>
                  <a:pt x="644" y="73"/>
                  <a:pt x="630" y="68"/>
                  <a:pt x="615" y="68"/>
                </a:cubicBezTo>
                <a:cubicBezTo>
                  <a:pt x="579" y="68"/>
                  <a:pt x="538" y="98"/>
                  <a:pt x="509" y="128"/>
                </a:cubicBezTo>
                <a:cubicBezTo>
                  <a:pt x="424" y="212"/>
                  <a:pt x="360" y="318"/>
                  <a:pt x="318" y="466"/>
                </a:cubicBezTo>
                <a:cubicBezTo>
                  <a:pt x="297" y="339"/>
                  <a:pt x="255" y="212"/>
                  <a:pt x="212" y="106"/>
                </a:cubicBezTo>
                <a:cubicBezTo>
                  <a:pt x="191" y="64"/>
                  <a:pt x="170" y="1"/>
                  <a:pt x="128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3" name="Google Shape;533;p14"/>
          <p:cNvSpPr/>
          <p:nvPr/>
        </p:nvSpPr>
        <p:spPr>
          <a:xfrm>
            <a:off x="11635049" y="5533853"/>
            <a:ext cx="146953" cy="164153"/>
          </a:xfrm>
          <a:custGeom>
            <a:avLst/>
            <a:gdLst/>
            <a:ahLst/>
            <a:cxnLst/>
            <a:rect l="l" t="t" r="r" b="b"/>
            <a:pathLst>
              <a:path w="974" h="1088" extrusionOk="0">
                <a:moveTo>
                  <a:pt x="123" y="0"/>
                </a:moveTo>
                <a:cubicBezTo>
                  <a:pt x="85" y="0"/>
                  <a:pt x="58" y="20"/>
                  <a:pt x="42" y="51"/>
                </a:cubicBezTo>
                <a:cubicBezTo>
                  <a:pt x="21" y="72"/>
                  <a:pt x="21" y="114"/>
                  <a:pt x="21" y="156"/>
                </a:cubicBezTo>
                <a:cubicBezTo>
                  <a:pt x="0" y="431"/>
                  <a:pt x="85" y="685"/>
                  <a:pt x="233" y="897"/>
                </a:cubicBezTo>
                <a:lnTo>
                  <a:pt x="698" y="1087"/>
                </a:lnTo>
                <a:lnTo>
                  <a:pt x="825" y="812"/>
                </a:lnTo>
                <a:cubicBezTo>
                  <a:pt x="888" y="706"/>
                  <a:pt x="931" y="601"/>
                  <a:pt x="952" y="474"/>
                </a:cubicBezTo>
                <a:cubicBezTo>
                  <a:pt x="973" y="368"/>
                  <a:pt x="952" y="241"/>
                  <a:pt x="888" y="135"/>
                </a:cubicBezTo>
                <a:cubicBezTo>
                  <a:pt x="888" y="114"/>
                  <a:pt x="867" y="93"/>
                  <a:pt x="867" y="93"/>
                </a:cubicBezTo>
                <a:cubicBezTo>
                  <a:pt x="841" y="84"/>
                  <a:pt x="811" y="79"/>
                  <a:pt x="782" y="79"/>
                </a:cubicBezTo>
                <a:cubicBezTo>
                  <a:pt x="741" y="79"/>
                  <a:pt x="702" y="89"/>
                  <a:pt x="677" y="114"/>
                </a:cubicBezTo>
                <a:cubicBezTo>
                  <a:pt x="550" y="220"/>
                  <a:pt x="465" y="347"/>
                  <a:pt x="444" y="495"/>
                </a:cubicBezTo>
                <a:cubicBezTo>
                  <a:pt x="381" y="347"/>
                  <a:pt x="339" y="220"/>
                  <a:pt x="275" y="93"/>
                </a:cubicBezTo>
                <a:cubicBezTo>
                  <a:pt x="254" y="51"/>
                  <a:pt x="212" y="8"/>
                  <a:pt x="169" y="8"/>
                </a:cubicBezTo>
                <a:cubicBezTo>
                  <a:pt x="152" y="3"/>
                  <a:pt x="137" y="0"/>
                  <a:pt x="123" y="0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4" name="Google Shape;534;p14"/>
          <p:cNvSpPr/>
          <p:nvPr/>
        </p:nvSpPr>
        <p:spPr>
          <a:xfrm>
            <a:off x="9631111" y="6951783"/>
            <a:ext cx="1997607" cy="399069"/>
          </a:xfrm>
          <a:custGeom>
            <a:avLst/>
            <a:gdLst/>
            <a:ahLst/>
            <a:cxnLst/>
            <a:rect l="l" t="t" r="r" b="b"/>
            <a:pathLst>
              <a:path w="13240" h="2645" extrusionOk="0">
                <a:moveTo>
                  <a:pt x="6620" y="1"/>
                </a:moveTo>
                <a:cubicBezTo>
                  <a:pt x="2961" y="1"/>
                  <a:pt x="0" y="593"/>
                  <a:pt x="0" y="1333"/>
                </a:cubicBezTo>
                <a:cubicBezTo>
                  <a:pt x="0" y="2052"/>
                  <a:pt x="2961" y="2644"/>
                  <a:pt x="6620" y="2644"/>
                </a:cubicBezTo>
                <a:cubicBezTo>
                  <a:pt x="10279" y="2644"/>
                  <a:pt x="13240" y="2052"/>
                  <a:pt x="13240" y="1333"/>
                </a:cubicBezTo>
                <a:cubicBezTo>
                  <a:pt x="13240" y="593"/>
                  <a:pt x="10279" y="1"/>
                  <a:pt x="6620" y="1"/>
                </a:cubicBezTo>
                <a:close/>
              </a:path>
            </a:pathLst>
          </a:custGeom>
          <a:solidFill>
            <a:srgbClr val="79AD78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5" name="Google Shape;535;p14"/>
          <p:cNvSpPr/>
          <p:nvPr/>
        </p:nvSpPr>
        <p:spPr>
          <a:xfrm>
            <a:off x="11327035" y="5519067"/>
            <a:ext cx="111951" cy="153291"/>
          </a:xfrm>
          <a:custGeom>
            <a:avLst/>
            <a:gdLst/>
            <a:ahLst/>
            <a:cxnLst/>
            <a:rect l="l" t="t" r="r" b="b"/>
            <a:pathLst>
              <a:path w="742" h="1016" extrusionOk="0">
                <a:moveTo>
                  <a:pt x="128" y="1"/>
                </a:moveTo>
                <a:cubicBezTo>
                  <a:pt x="86" y="1"/>
                  <a:pt x="43" y="22"/>
                  <a:pt x="22" y="64"/>
                </a:cubicBezTo>
                <a:cubicBezTo>
                  <a:pt x="22" y="85"/>
                  <a:pt x="1" y="128"/>
                  <a:pt x="1" y="149"/>
                </a:cubicBezTo>
                <a:cubicBezTo>
                  <a:pt x="1" y="403"/>
                  <a:pt x="43" y="635"/>
                  <a:pt x="170" y="826"/>
                </a:cubicBezTo>
                <a:lnTo>
                  <a:pt x="509" y="1016"/>
                </a:lnTo>
                <a:lnTo>
                  <a:pt x="614" y="762"/>
                </a:lnTo>
                <a:cubicBezTo>
                  <a:pt x="657" y="656"/>
                  <a:pt x="699" y="551"/>
                  <a:pt x="720" y="445"/>
                </a:cubicBezTo>
                <a:cubicBezTo>
                  <a:pt x="741" y="339"/>
                  <a:pt x="741" y="212"/>
                  <a:pt x="678" y="128"/>
                </a:cubicBezTo>
                <a:cubicBezTo>
                  <a:pt x="678" y="106"/>
                  <a:pt x="657" y="85"/>
                  <a:pt x="657" y="85"/>
                </a:cubicBezTo>
                <a:cubicBezTo>
                  <a:pt x="644" y="73"/>
                  <a:pt x="630" y="68"/>
                  <a:pt x="615" y="68"/>
                </a:cubicBezTo>
                <a:cubicBezTo>
                  <a:pt x="579" y="68"/>
                  <a:pt x="538" y="98"/>
                  <a:pt x="509" y="128"/>
                </a:cubicBezTo>
                <a:cubicBezTo>
                  <a:pt x="424" y="212"/>
                  <a:pt x="360" y="318"/>
                  <a:pt x="318" y="466"/>
                </a:cubicBezTo>
                <a:cubicBezTo>
                  <a:pt x="297" y="339"/>
                  <a:pt x="255" y="212"/>
                  <a:pt x="212" y="106"/>
                </a:cubicBezTo>
                <a:cubicBezTo>
                  <a:pt x="191" y="64"/>
                  <a:pt x="170" y="1"/>
                  <a:pt x="1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6" name="Google Shape;536;p14"/>
          <p:cNvSpPr/>
          <p:nvPr/>
        </p:nvSpPr>
        <p:spPr>
          <a:xfrm>
            <a:off x="11652626" y="5533853"/>
            <a:ext cx="146953" cy="164153"/>
          </a:xfrm>
          <a:custGeom>
            <a:avLst/>
            <a:gdLst/>
            <a:ahLst/>
            <a:cxnLst/>
            <a:rect l="l" t="t" r="r" b="b"/>
            <a:pathLst>
              <a:path w="974" h="1088" extrusionOk="0">
                <a:moveTo>
                  <a:pt x="123" y="0"/>
                </a:moveTo>
                <a:cubicBezTo>
                  <a:pt x="85" y="0"/>
                  <a:pt x="58" y="20"/>
                  <a:pt x="42" y="51"/>
                </a:cubicBezTo>
                <a:cubicBezTo>
                  <a:pt x="21" y="72"/>
                  <a:pt x="21" y="114"/>
                  <a:pt x="21" y="156"/>
                </a:cubicBezTo>
                <a:cubicBezTo>
                  <a:pt x="0" y="431"/>
                  <a:pt x="85" y="685"/>
                  <a:pt x="233" y="897"/>
                </a:cubicBezTo>
                <a:lnTo>
                  <a:pt x="698" y="1087"/>
                </a:lnTo>
                <a:lnTo>
                  <a:pt x="825" y="812"/>
                </a:lnTo>
                <a:cubicBezTo>
                  <a:pt x="888" y="706"/>
                  <a:pt x="931" y="601"/>
                  <a:pt x="952" y="474"/>
                </a:cubicBezTo>
                <a:cubicBezTo>
                  <a:pt x="973" y="368"/>
                  <a:pt x="952" y="241"/>
                  <a:pt x="888" y="135"/>
                </a:cubicBezTo>
                <a:cubicBezTo>
                  <a:pt x="888" y="114"/>
                  <a:pt x="867" y="93"/>
                  <a:pt x="867" y="93"/>
                </a:cubicBezTo>
                <a:cubicBezTo>
                  <a:pt x="841" y="84"/>
                  <a:pt x="811" y="79"/>
                  <a:pt x="782" y="79"/>
                </a:cubicBezTo>
                <a:cubicBezTo>
                  <a:pt x="741" y="79"/>
                  <a:pt x="702" y="89"/>
                  <a:pt x="677" y="114"/>
                </a:cubicBezTo>
                <a:cubicBezTo>
                  <a:pt x="550" y="220"/>
                  <a:pt x="465" y="347"/>
                  <a:pt x="444" y="495"/>
                </a:cubicBezTo>
                <a:cubicBezTo>
                  <a:pt x="381" y="347"/>
                  <a:pt x="339" y="220"/>
                  <a:pt x="275" y="93"/>
                </a:cubicBezTo>
                <a:cubicBezTo>
                  <a:pt x="254" y="51"/>
                  <a:pt x="212" y="8"/>
                  <a:pt x="169" y="8"/>
                </a:cubicBezTo>
                <a:cubicBezTo>
                  <a:pt x="152" y="3"/>
                  <a:pt x="137" y="0"/>
                  <a:pt x="1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37" name="Google Shape;537;p14"/>
          <p:cNvGrpSpPr/>
          <p:nvPr/>
        </p:nvGrpSpPr>
        <p:grpSpPr>
          <a:xfrm>
            <a:off x="-203657" y="5590281"/>
            <a:ext cx="12469016" cy="2535935"/>
            <a:chOff x="-152743" y="4192710"/>
            <a:chExt cx="9351762" cy="1901951"/>
          </a:xfrm>
        </p:grpSpPr>
        <p:sp>
          <p:nvSpPr>
            <p:cNvPr id="538" name="Google Shape;538;p14"/>
            <p:cNvSpPr/>
            <p:nvPr/>
          </p:nvSpPr>
          <p:spPr>
            <a:xfrm>
              <a:off x="-152743" y="4314792"/>
              <a:ext cx="5847754" cy="1489611"/>
            </a:xfrm>
            <a:custGeom>
              <a:avLst/>
              <a:gdLst/>
              <a:ahLst/>
              <a:cxnLst/>
              <a:rect l="l" t="t" r="r" b="b"/>
              <a:pathLst>
                <a:path w="49766" h="12677" extrusionOk="0">
                  <a:moveTo>
                    <a:pt x="13886" y="0"/>
                  </a:moveTo>
                  <a:cubicBezTo>
                    <a:pt x="3627" y="0"/>
                    <a:pt x="1" y="1911"/>
                    <a:pt x="1" y="1911"/>
                  </a:cubicBezTo>
                  <a:lnTo>
                    <a:pt x="1" y="12676"/>
                  </a:lnTo>
                  <a:lnTo>
                    <a:pt x="49765" y="12676"/>
                  </a:lnTo>
                  <a:lnTo>
                    <a:pt x="49765" y="5422"/>
                  </a:lnTo>
                  <a:cubicBezTo>
                    <a:pt x="49765" y="5422"/>
                    <a:pt x="46952" y="3222"/>
                    <a:pt x="27474" y="896"/>
                  </a:cubicBezTo>
                  <a:cubicBezTo>
                    <a:pt x="22017" y="241"/>
                    <a:pt x="17532" y="0"/>
                    <a:pt x="13886" y="0"/>
                  </a:cubicBezTo>
                  <a:close/>
                </a:path>
              </a:pathLst>
            </a:custGeom>
            <a:solidFill>
              <a:srgbClr val="89B98A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14"/>
            <p:cNvSpPr/>
            <p:nvPr/>
          </p:nvSpPr>
          <p:spPr>
            <a:xfrm>
              <a:off x="-70725" y="4375307"/>
              <a:ext cx="129373" cy="137481"/>
            </a:xfrm>
            <a:custGeom>
              <a:avLst/>
              <a:gdLst/>
              <a:ahLst/>
              <a:cxnLst/>
              <a:rect l="l" t="t" r="r" b="b"/>
              <a:pathLst>
                <a:path w="1101" h="1170" extrusionOk="0">
                  <a:moveTo>
                    <a:pt x="659" y="0"/>
                  </a:moveTo>
                  <a:cubicBezTo>
                    <a:pt x="603" y="0"/>
                    <a:pt x="551" y="21"/>
                    <a:pt x="508" y="64"/>
                  </a:cubicBezTo>
                  <a:cubicBezTo>
                    <a:pt x="445" y="127"/>
                    <a:pt x="424" y="233"/>
                    <a:pt x="445" y="317"/>
                  </a:cubicBezTo>
                  <a:cubicBezTo>
                    <a:pt x="445" y="487"/>
                    <a:pt x="487" y="656"/>
                    <a:pt x="529" y="825"/>
                  </a:cubicBezTo>
                  <a:lnTo>
                    <a:pt x="170" y="487"/>
                  </a:lnTo>
                  <a:cubicBezTo>
                    <a:pt x="149" y="444"/>
                    <a:pt x="128" y="444"/>
                    <a:pt x="85" y="423"/>
                  </a:cubicBezTo>
                  <a:cubicBezTo>
                    <a:pt x="43" y="423"/>
                    <a:pt x="1" y="465"/>
                    <a:pt x="1" y="529"/>
                  </a:cubicBezTo>
                  <a:cubicBezTo>
                    <a:pt x="1" y="571"/>
                    <a:pt x="1" y="614"/>
                    <a:pt x="43" y="656"/>
                  </a:cubicBezTo>
                  <a:cubicBezTo>
                    <a:pt x="106" y="825"/>
                    <a:pt x="212" y="973"/>
                    <a:pt x="360" y="1100"/>
                  </a:cubicBezTo>
                  <a:cubicBezTo>
                    <a:pt x="395" y="1135"/>
                    <a:pt x="429" y="1169"/>
                    <a:pt x="475" y="1169"/>
                  </a:cubicBezTo>
                  <a:cubicBezTo>
                    <a:pt x="486" y="1169"/>
                    <a:pt x="497" y="1167"/>
                    <a:pt x="508" y="1163"/>
                  </a:cubicBezTo>
                  <a:lnTo>
                    <a:pt x="1079" y="1015"/>
                  </a:lnTo>
                  <a:cubicBezTo>
                    <a:pt x="1100" y="783"/>
                    <a:pt x="1079" y="550"/>
                    <a:pt x="995" y="317"/>
                  </a:cubicBezTo>
                  <a:cubicBezTo>
                    <a:pt x="952" y="212"/>
                    <a:pt x="910" y="127"/>
                    <a:pt x="825" y="64"/>
                  </a:cubicBezTo>
                  <a:cubicBezTo>
                    <a:pt x="773" y="21"/>
                    <a:pt x="714" y="0"/>
                    <a:pt x="659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14"/>
            <p:cNvSpPr/>
            <p:nvPr/>
          </p:nvSpPr>
          <p:spPr>
            <a:xfrm>
              <a:off x="128093" y="4863894"/>
              <a:ext cx="77201" cy="120325"/>
            </a:xfrm>
            <a:custGeom>
              <a:avLst/>
              <a:gdLst/>
              <a:ahLst/>
              <a:cxnLst/>
              <a:rect l="l" t="t" r="r" b="b"/>
              <a:pathLst>
                <a:path w="657" h="1024" extrusionOk="0">
                  <a:moveTo>
                    <a:pt x="166" y="1"/>
                  </a:moveTo>
                  <a:cubicBezTo>
                    <a:pt x="146" y="1"/>
                    <a:pt x="126" y="4"/>
                    <a:pt x="106" y="9"/>
                  </a:cubicBezTo>
                  <a:cubicBezTo>
                    <a:pt x="43" y="51"/>
                    <a:pt x="1" y="136"/>
                    <a:pt x="43" y="199"/>
                  </a:cubicBezTo>
                  <a:lnTo>
                    <a:pt x="339" y="939"/>
                  </a:lnTo>
                  <a:cubicBezTo>
                    <a:pt x="360" y="981"/>
                    <a:pt x="424" y="1024"/>
                    <a:pt x="487" y="1024"/>
                  </a:cubicBezTo>
                  <a:cubicBezTo>
                    <a:pt x="508" y="1024"/>
                    <a:pt x="529" y="1024"/>
                    <a:pt x="550" y="1003"/>
                  </a:cubicBezTo>
                  <a:cubicBezTo>
                    <a:pt x="614" y="981"/>
                    <a:pt x="656" y="897"/>
                    <a:pt x="614" y="812"/>
                  </a:cubicBezTo>
                  <a:lnTo>
                    <a:pt x="318" y="93"/>
                  </a:lnTo>
                  <a:cubicBezTo>
                    <a:pt x="286" y="29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14"/>
            <p:cNvSpPr/>
            <p:nvPr/>
          </p:nvSpPr>
          <p:spPr>
            <a:xfrm>
              <a:off x="225035" y="4813836"/>
              <a:ext cx="42537" cy="150994"/>
            </a:xfrm>
            <a:custGeom>
              <a:avLst/>
              <a:gdLst/>
              <a:ahLst/>
              <a:cxnLst/>
              <a:rect l="l" t="t" r="r" b="b"/>
              <a:pathLst>
                <a:path w="362" h="1285" extrusionOk="0">
                  <a:moveTo>
                    <a:pt x="183" y="1"/>
                  </a:moveTo>
                  <a:cubicBezTo>
                    <a:pt x="107" y="1"/>
                    <a:pt x="33" y="38"/>
                    <a:pt x="43" y="117"/>
                  </a:cubicBezTo>
                  <a:lnTo>
                    <a:pt x="0" y="1133"/>
                  </a:lnTo>
                  <a:cubicBezTo>
                    <a:pt x="0" y="1217"/>
                    <a:pt x="64" y="1281"/>
                    <a:pt x="148" y="1281"/>
                  </a:cubicBezTo>
                  <a:cubicBezTo>
                    <a:pt x="157" y="1283"/>
                    <a:pt x="166" y="1285"/>
                    <a:pt x="174" y="1285"/>
                  </a:cubicBezTo>
                  <a:cubicBezTo>
                    <a:pt x="233" y="1285"/>
                    <a:pt x="297" y="1227"/>
                    <a:pt x="297" y="1154"/>
                  </a:cubicBezTo>
                  <a:lnTo>
                    <a:pt x="339" y="139"/>
                  </a:lnTo>
                  <a:cubicBezTo>
                    <a:pt x="361" y="49"/>
                    <a:pt x="270" y="1"/>
                    <a:pt x="183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4"/>
            <p:cNvSpPr/>
            <p:nvPr/>
          </p:nvSpPr>
          <p:spPr>
            <a:xfrm>
              <a:off x="-139054" y="4314792"/>
              <a:ext cx="5847754" cy="1489611"/>
            </a:xfrm>
            <a:custGeom>
              <a:avLst/>
              <a:gdLst/>
              <a:ahLst/>
              <a:cxnLst/>
              <a:rect l="l" t="t" r="r" b="b"/>
              <a:pathLst>
                <a:path w="49766" h="12677" extrusionOk="0">
                  <a:moveTo>
                    <a:pt x="13886" y="0"/>
                  </a:moveTo>
                  <a:cubicBezTo>
                    <a:pt x="3627" y="0"/>
                    <a:pt x="1" y="1911"/>
                    <a:pt x="1" y="1911"/>
                  </a:cubicBezTo>
                  <a:lnTo>
                    <a:pt x="1" y="12676"/>
                  </a:lnTo>
                  <a:lnTo>
                    <a:pt x="49765" y="12676"/>
                  </a:lnTo>
                  <a:lnTo>
                    <a:pt x="49765" y="5422"/>
                  </a:lnTo>
                  <a:cubicBezTo>
                    <a:pt x="49765" y="5422"/>
                    <a:pt x="46952" y="3222"/>
                    <a:pt x="27474" y="896"/>
                  </a:cubicBezTo>
                  <a:cubicBezTo>
                    <a:pt x="22017" y="241"/>
                    <a:pt x="17532" y="0"/>
                    <a:pt x="138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4"/>
            <p:cNvSpPr/>
            <p:nvPr/>
          </p:nvSpPr>
          <p:spPr>
            <a:xfrm>
              <a:off x="5527153" y="4805258"/>
              <a:ext cx="124320" cy="131723"/>
            </a:xfrm>
            <a:custGeom>
              <a:avLst/>
              <a:gdLst/>
              <a:ahLst/>
              <a:cxnLst/>
              <a:rect l="l" t="t" r="r" b="b"/>
              <a:pathLst>
                <a:path w="1058" h="1121" extrusionOk="0">
                  <a:moveTo>
                    <a:pt x="762" y="0"/>
                  </a:moveTo>
                  <a:cubicBezTo>
                    <a:pt x="677" y="42"/>
                    <a:pt x="614" y="85"/>
                    <a:pt x="571" y="169"/>
                  </a:cubicBezTo>
                  <a:cubicBezTo>
                    <a:pt x="466" y="317"/>
                    <a:pt x="402" y="465"/>
                    <a:pt x="339" y="635"/>
                  </a:cubicBezTo>
                  <a:lnTo>
                    <a:pt x="254" y="127"/>
                  </a:lnTo>
                  <a:cubicBezTo>
                    <a:pt x="254" y="106"/>
                    <a:pt x="233" y="63"/>
                    <a:pt x="212" y="42"/>
                  </a:cubicBezTo>
                  <a:cubicBezTo>
                    <a:pt x="194" y="34"/>
                    <a:pt x="177" y="28"/>
                    <a:pt x="159" y="28"/>
                  </a:cubicBezTo>
                  <a:cubicBezTo>
                    <a:pt x="135" y="28"/>
                    <a:pt x="110" y="39"/>
                    <a:pt x="85" y="63"/>
                  </a:cubicBezTo>
                  <a:cubicBezTo>
                    <a:pt x="64" y="106"/>
                    <a:pt x="43" y="148"/>
                    <a:pt x="43" y="190"/>
                  </a:cubicBezTo>
                  <a:cubicBezTo>
                    <a:pt x="0" y="381"/>
                    <a:pt x="0" y="571"/>
                    <a:pt x="22" y="740"/>
                  </a:cubicBezTo>
                  <a:cubicBezTo>
                    <a:pt x="43" y="804"/>
                    <a:pt x="64" y="867"/>
                    <a:pt x="106" y="888"/>
                  </a:cubicBezTo>
                  <a:lnTo>
                    <a:pt x="656" y="1121"/>
                  </a:lnTo>
                  <a:cubicBezTo>
                    <a:pt x="825" y="952"/>
                    <a:pt x="952" y="740"/>
                    <a:pt x="1016" y="508"/>
                  </a:cubicBezTo>
                  <a:cubicBezTo>
                    <a:pt x="1058" y="402"/>
                    <a:pt x="1058" y="296"/>
                    <a:pt x="1037" y="190"/>
                  </a:cubicBezTo>
                  <a:cubicBezTo>
                    <a:pt x="994" y="63"/>
                    <a:pt x="889" y="0"/>
                    <a:pt x="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4"/>
            <p:cNvSpPr/>
            <p:nvPr/>
          </p:nvSpPr>
          <p:spPr>
            <a:xfrm>
              <a:off x="3670692" y="4415142"/>
              <a:ext cx="121970" cy="131723"/>
            </a:xfrm>
            <a:custGeom>
              <a:avLst/>
              <a:gdLst/>
              <a:ahLst/>
              <a:cxnLst/>
              <a:rect l="l" t="t" r="r" b="b"/>
              <a:pathLst>
                <a:path w="1038" h="1121" extrusionOk="0">
                  <a:moveTo>
                    <a:pt x="770" y="0"/>
                  </a:moveTo>
                  <a:cubicBezTo>
                    <a:pt x="735" y="0"/>
                    <a:pt x="697" y="7"/>
                    <a:pt x="656" y="21"/>
                  </a:cubicBezTo>
                  <a:cubicBezTo>
                    <a:pt x="593" y="63"/>
                    <a:pt x="530" y="148"/>
                    <a:pt x="508" y="232"/>
                  </a:cubicBezTo>
                  <a:cubicBezTo>
                    <a:pt x="466" y="401"/>
                    <a:pt x="445" y="571"/>
                    <a:pt x="424" y="740"/>
                  </a:cubicBezTo>
                  <a:cubicBezTo>
                    <a:pt x="360" y="592"/>
                    <a:pt x="276" y="444"/>
                    <a:pt x="212" y="296"/>
                  </a:cubicBezTo>
                  <a:cubicBezTo>
                    <a:pt x="191" y="253"/>
                    <a:pt x="170" y="232"/>
                    <a:pt x="149" y="211"/>
                  </a:cubicBezTo>
                  <a:cubicBezTo>
                    <a:pt x="138" y="205"/>
                    <a:pt x="126" y="203"/>
                    <a:pt x="115" y="203"/>
                  </a:cubicBezTo>
                  <a:cubicBezTo>
                    <a:pt x="85" y="203"/>
                    <a:pt x="59" y="222"/>
                    <a:pt x="43" y="253"/>
                  </a:cubicBezTo>
                  <a:cubicBezTo>
                    <a:pt x="22" y="296"/>
                    <a:pt x="1" y="359"/>
                    <a:pt x="22" y="401"/>
                  </a:cubicBezTo>
                  <a:cubicBezTo>
                    <a:pt x="22" y="592"/>
                    <a:pt x="85" y="761"/>
                    <a:pt x="170" y="930"/>
                  </a:cubicBezTo>
                  <a:cubicBezTo>
                    <a:pt x="191" y="994"/>
                    <a:pt x="212" y="1057"/>
                    <a:pt x="276" y="1057"/>
                  </a:cubicBezTo>
                  <a:lnTo>
                    <a:pt x="847" y="1121"/>
                  </a:lnTo>
                  <a:cubicBezTo>
                    <a:pt x="953" y="909"/>
                    <a:pt x="1016" y="676"/>
                    <a:pt x="1037" y="444"/>
                  </a:cubicBezTo>
                  <a:cubicBezTo>
                    <a:pt x="1037" y="317"/>
                    <a:pt x="1016" y="211"/>
                    <a:pt x="953" y="105"/>
                  </a:cubicBezTo>
                  <a:cubicBezTo>
                    <a:pt x="909" y="33"/>
                    <a:pt x="846" y="0"/>
                    <a:pt x="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4"/>
            <p:cNvSpPr/>
            <p:nvPr/>
          </p:nvSpPr>
          <p:spPr>
            <a:xfrm>
              <a:off x="3404778" y="4397633"/>
              <a:ext cx="82136" cy="104462"/>
            </a:xfrm>
            <a:custGeom>
              <a:avLst/>
              <a:gdLst/>
              <a:ahLst/>
              <a:cxnLst/>
              <a:rect l="l" t="t" r="r" b="b"/>
              <a:pathLst>
                <a:path w="699" h="889" extrusionOk="0">
                  <a:moveTo>
                    <a:pt x="107" y="1"/>
                  </a:moveTo>
                  <a:cubicBezTo>
                    <a:pt x="64" y="1"/>
                    <a:pt x="43" y="1"/>
                    <a:pt x="22" y="43"/>
                  </a:cubicBezTo>
                  <a:cubicBezTo>
                    <a:pt x="22" y="64"/>
                    <a:pt x="1" y="106"/>
                    <a:pt x="22" y="127"/>
                  </a:cubicBezTo>
                  <a:cubicBezTo>
                    <a:pt x="1" y="360"/>
                    <a:pt x="64" y="572"/>
                    <a:pt x="191" y="741"/>
                  </a:cubicBezTo>
                  <a:lnTo>
                    <a:pt x="508" y="889"/>
                  </a:lnTo>
                  <a:lnTo>
                    <a:pt x="593" y="656"/>
                  </a:lnTo>
                  <a:cubicBezTo>
                    <a:pt x="635" y="572"/>
                    <a:pt x="656" y="466"/>
                    <a:pt x="678" y="360"/>
                  </a:cubicBezTo>
                  <a:cubicBezTo>
                    <a:pt x="699" y="254"/>
                    <a:pt x="678" y="170"/>
                    <a:pt x="635" y="64"/>
                  </a:cubicBezTo>
                  <a:cubicBezTo>
                    <a:pt x="614" y="64"/>
                    <a:pt x="614" y="43"/>
                    <a:pt x="593" y="43"/>
                  </a:cubicBezTo>
                  <a:cubicBezTo>
                    <a:pt x="582" y="37"/>
                    <a:pt x="570" y="35"/>
                    <a:pt x="559" y="35"/>
                  </a:cubicBezTo>
                  <a:cubicBezTo>
                    <a:pt x="528" y="35"/>
                    <a:pt x="497" y="54"/>
                    <a:pt x="466" y="85"/>
                  </a:cubicBezTo>
                  <a:cubicBezTo>
                    <a:pt x="381" y="170"/>
                    <a:pt x="339" y="275"/>
                    <a:pt x="318" y="402"/>
                  </a:cubicBezTo>
                  <a:cubicBezTo>
                    <a:pt x="276" y="297"/>
                    <a:pt x="233" y="191"/>
                    <a:pt x="191" y="85"/>
                  </a:cubicBezTo>
                  <a:cubicBezTo>
                    <a:pt x="170" y="43"/>
                    <a:pt x="149" y="1"/>
                    <a:pt x="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14"/>
            <p:cNvSpPr/>
            <p:nvPr/>
          </p:nvSpPr>
          <p:spPr>
            <a:xfrm>
              <a:off x="-57036" y="4375307"/>
              <a:ext cx="129373" cy="137481"/>
            </a:xfrm>
            <a:custGeom>
              <a:avLst/>
              <a:gdLst/>
              <a:ahLst/>
              <a:cxnLst/>
              <a:rect l="l" t="t" r="r" b="b"/>
              <a:pathLst>
                <a:path w="1101" h="1170" extrusionOk="0">
                  <a:moveTo>
                    <a:pt x="659" y="0"/>
                  </a:moveTo>
                  <a:cubicBezTo>
                    <a:pt x="603" y="0"/>
                    <a:pt x="551" y="21"/>
                    <a:pt x="508" y="64"/>
                  </a:cubicBezTo>
                  <a:cubicBezTo>
                    <a:pt x="445" y="127"/>
                    <a:pt x="424" y="233"/>
                    <a:pt x="445" y="317"/>
                  </a:cubicBezTo>
                  <a:cubicBezTo>
                    <a:pt x="445" y="487"/>
                    <a:pt x="487" y="656"/>
                    <a:pt x="529" y="825"/>
                  </a:cubicBezTo>
                  <a:lnTo>
                    <a:pt x="170" y="487"/>
                  </a:lnTo>
                  <a:cubicBezTo>
                    <a:pt x="149" y="444"/>
                    <a:pt x="128" y="444"/>
                    <a:pt x="85" y="423"/>
                  </a:cubicBezTo>
                  <a:cubicBezTo>
                    <a:pt x="43" y="423"/>
                    <a:pt x="1" y="465"/>
                    <a:pt x="1" y="529"/>
                  </a:cubicBezTo>
                  <a:cubicBezTo>
                    <a:pt x="1" y="571"/>
                    <a:pt x="1" y="614"/>
                    <a:pt x="43" y="656"/>
                  </a:cubicBezTo>
                  <a:cubicBezTo>
                    <a:pt x="106" y="825"/>
                    <a:pt x="212" y="973"/>
                    <a:pt x="360" y="1100"/>
                  </a:cubicBezTo>
                  <a:cubicBezTo>
                    <a:pt x="395" y="1135"/>
                    <a:pt x="429" y="1169"/>
                    <a:pt x="475" y="1169"/>
                  </a:cubicBezTo>
                  <a:cubicBezTo>
                    <a:pt x="486" y="1169"/>
                    <a:pt x="497" y="1167"/>
                    <a:pt x="508" y="1163"/>
                  </a:cubicBezTo>
                  <a:lnTo>
                    <a:pt x="1079" y="1015"/>
                  </a:lnTo>
                  <a:cubicBezTo>
                    <a:pt x="1100" y="783"/>
                    <a:pt x="1079" y="550"/>
                    <a:pt x="995" y="317"/>
                  </a:cubicBezTo>
                  <a:cubicBezTo>
                    <a:pt x="952" y="212"/>
                    <a:pt x="910" y="127"/>
                    <a:pt x="825" y="64"/>
                  </a:cubicBezTo>
                  <a:cubicBezTo>
                    <a:pt x="773" y="21"/>
                    <a:pt x="714" y="0"/>
                    <a:pt x="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4"/>
            <p:cNvSpPr/>
            <p:nvPr/>
          </p:nvSpPr>
          <p:spPr>
            <a:xfrm>
              <a:off x="141783" y="4863894"/>
              <a:ext cx="77201" cy="120325"/>
            </a:xfrm>
            <a:custGeom>
              <a:avLst/>
              <a:gdLst/>
              <a:ahLst/>
              <a:cxnLst/>
              <a:rect l="l" t="t" r="r" b="b"/>
              <a:pathLst>
                <a:path w="657" h="1024" extrusionOk="0">
                  <a:moveTo>
                    <a:pt x="166" y="1"/>
                  </a:moveTo>
                  <a:cubicBezTo>
                    <a:pt x="146" y="1"/>
                    <a:pt x="126" y="4"/>
                    <a:pt x="106" y="9"/>
                  </a:cubicBezTo>
                  <a:cubicBezTo>
                    <a:pt x="43" y="51"/>
                    <a:pt x="1" y="136"/>
                    <a:pt x="43" y="199"/>
                  </a:cubicBezTo>
                  <a:lnTo>
                    <a:pt x="339" y="939"/>
                  </a:lnTo>
                  <a:cubicBezTo>
                    <a:pt x="360" y="981"/>
                    <a:pt x="424" y="1024"/>
                    <a:pt x="487" y="1024"/>
                  </a:cubicBezTo>
                  <a:cubicBezTo>
                    <a:pt x="508" y="1024"/>
                    <a:pt x="529" y="1024"/>
                    <a:pt x="550" y="1003"/>
                  </a:cubicBezTo>
                  <a:cubicBezTo>
                    <a:pt x="614" y="981"/>
                    <a:pt x="656" y="897"/>
                    <a:pt x="614" y="812"/>
                  </a:cubicBezTo>
                  <a:lnTo>
                    <a:pt x="318" y="93"/>
                  </a:lnTo>
                  <a:cubicBezTo>
                    <a:pt x="286" y="29"/>
                    <a:pt x="229" y="1"/>
                    <a:pt x="1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4"/>
            <p:cNvSpPr/>
            <p:nvPr/>
          </p:nvSpPr>
          <p:spPr>
            <a:xfrm>
              <a:off x="238724" y="4813836"/>
              <a:ext cx="42537" cy="150994"/>
            </a:xfrm>
            <a:custGeom>
              <a:avLst/>
              <a:gdLst/>
              <a:ahLst/>
              <a:cxnLst/>
              <a:rect l="l" t="t" r="r" b="b"/>
              <a:pathLst>
                <a:path w="362" h="1285" extrusionOk="0">
                  <a:moveTo>
                    <a:pt x="183" y="1"/>
                  </a:moveTo>
                  <a:cubicBezTo>
                    <a:pt x="107" y="1"/>
                    <a:pt x="33" y="38"/>
                    <a:pt x="43" y="117"/>
                  </a:cubicBezTo>
                  <a:lnTo>
                    <a:pt x="0" y="1133"/>
                  </a:lnTo>
                  <a:cubicBezTo>
                    <a:pt x="0" y="1217"/>
                    <a:pt x="64" y="1281"/>
                    <a:pt x="148" y="1281"/>
                  </a:cubicBezTo>
                  <a:cubicBezTo>
                    <a:pt x="157" y="1283"/>
                    <a:pt x="166" y="1285"/>
                    <a:pt x="174" y="1285"/>
                  </a:cubicBezTo>
                  <a:cubicBezTo>
                    <a:pt x="233" y="1285"/>
                    <a:pt x="297" y="1227"/>
                    <a:pt x="297" y="1154"/>
                  </a:cubicBezTo>
                  <a:lnTo>
                    <a:pt x="339" y="139"/>
                  </a:lnTo>
                  <a:cubicBezTo>
                    <a:pt x="361" y="49"/>
                    <a:pt x="270" y="1"/>
                    <a:pt x="1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4"/>
            <p:cNvSpPr/>
            <p:nvPr/>
          </p:nvSpPr>
          <p:spPr>
            <a:xfrm>
              <a:off x="3740255" y="4736166"/>
              <a:ext cx="77201" cy="121383"/>
            </a:xfrm>
            <a:custGeom>
              <a:avLst/>
              <a:gdLst/>
              <a:ahLst/>
              <a:cxnLst/>
              <a:rect l="l" t="t" r="r" b="b"/>
              <a:pathLst>
                <a:path w="657" h="1033" extrusionOk="0">
                  <a:moveTo>
                    <a:pt x="484" y="0"/>
                  </a:moveTo>
                  <a:cubicBezTo>
                    <a:pt x="425" y="0"/>
                    <a:pt x="376" y="40"/>
                    <a:pt x="361" y="102"/>
                  </a:cubicBezTo>
                  <a:lnTo>
                    <a:pt x="43" y="821"/>
                  </a:lnTo>
                  <a:cubicBezTo>
                    <a:pt x="1" y="884"/>
                    <a:pt x="43" y="990"/>
                    <a:pt x="128" y="1011"/>
                  </a:cubicBezTo>
                  <a:cubicBezTo>
                    <a:pt x="128" y="1032"/>
                    <a:pt x="149" y="1032"/>
                    <a:pt x="170" y="1032"/>
                  </a:cubicBezTo>
                  <a:cubicBezTo>
                    <a:pt x="234" y="1032"/>
                    <a:pt x="297" y="990"/>
                    <a:pt x="318" y="926"/>
                  </a:cubicBezTo>
                  <a:lnTo>
                    <a:pt x="635" y="207"/>
                  </a:lnTo>
                  <a:cubicBezTo>
                    <a:pt x="657" y="144"/>
                    <a:pt x="635" y="59"/>
                    <a:pt x="551" y="17"/>
                  </a:cubicBezTo>
                  <a:cubicBezTo>
                    <a:pt x="528" y="6"/>
                    <a:pt x="506" y="0"/>
                    <a:pt x="4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4"/>
            <p:cNvSpPr/>
            <p:nvPr/>
          </p:nvSpPr>
          <p:spPr>
            <a:xfrm>
              <a:off x="3680680" y="4686226"/>
              <a:ext cx="42302" cy="151346"/>
            </a:xfrm>
            <a:custGeom>
              <a:avLst/>
              <a:gdLst/>
              <a:ahLst/>
              <a:cxnLst/>
              <a:rect l="l" t="t" r="r" b="b"/>
              <a:pathLst>
                <a:path w="360" h="1288" extrusionOk="0">
                  <a:moveTo>
                    <a:pt x="155" y="0"/>
                  </a:moveTo>
                  <a:cubicBezTo>
                    <a:pt x="84" y="0"/>
                    <a:pt x="11" y="48"/>
                    <a:pt x="0" y="146"/>
                  </a:cubicBezTo>
                  <a:lnTo>
                    <a:pt x="64" y="1140"/>
                  </a:lnTo>
                  <a:cubicBezTo>
                    <a:pt x="64" y="1225"/>
                    <a:pt x="127" y="1288"/>
                    <a:pt x="212" y="1288"/>
                  </a:cubicBezTo>
                  <a:cubicBezTo>
                    <a:pt x="296" y="1288"/>
                    <a:pt x="360" y="1225"/>
                    <a:pt x="360" y="1140"/>
                  </a:cubicBezTo>
                  <a:lnTo>
                    <a:pt x="296" y="125"/>
                  </a:lnTo>
                  <a:cubicBezTo>
                    <a:pt x="286" y="43"/>
                    <a:pt x="221" y="0"/>
                    <a:pt x="1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4"/>
            <p:cNvSpPr/>
            <p:nvPr/>
          </p:nvSpPr>
          <p:spPr>
            <a:xfrm>
              <a:off x="2934676" y="4192710"/>
              <a:ext cx="6251160" cy="1901951"/>
            </a:xfrm>
            <a:custGeom>
              <a:avLst/>
              <a:gdLst/>
              <a:ahLst/>
              <a:cxnLst/>
              <a:rect l="l" t="t" r="r" b="b"/>
              <a:pathLst>
                <a:path w="55243" h="16808" extrusionOk="0">
                  <a:moveTo>
                    <a:pt x="44598" y="0"/>
                  </a:moveTo>
                  <a:cubicBezTo>
                    <a:pt x="40584" y="0"/>
                    <a:pt x="35338" y="325"/>
                    <a:pt x="28700" y="1326"/>
                  </a:cubicBezTo>
                  <a:cubicBezTo>
                    <a:pt x="9793" y="4203"/>
                    <a:pt x="1" y="12958"/>
                    <a:pt x="1" y="12958"/>
                  </a:cubicBezTo>
                  <a:lnTo>
                    <a:pt x="55243" y="16808"/>
                  </a:lnTo>
                  <a:lnTo>
                    <a:pt x="55243" y="1115"/>
                  </a:lnTo>
                  <a:cubicBezTo>
                    <a:pt x="55243" y="1115"/>
                    <a:pt x="52032" y="0"/>
                    <a:pt x="44598" y="0"/>
                  </a:cubicBezTo>
                  <a:close/>
                </a:path>
              </a:pathLst>
            </a:custGeom>
            <a:solidFill>
              <a:srgbClr val="79AD78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4"/>
            <p:cNvSpPr/>
            <p:nvPr/>
          </p:nvSpPr>
          <p:spPr>
            <a:xfrm>
              <a:off x="8383986" y="4469152"/>
              <a:ext cx="440522" cy="198591"/>
            </a:xfrm>
            <a:custGeom>
              <a:avLst/>
              <a:gdLst/>
              <a:ahLst/>
              <a:cxnLst/>
              <a:rect l="l" t="t" r="r" b="b"/>
              <a:pathLst>
                <a:path w="3893" h="1755" extrusionOk="0">
                  <a:moveTo>
                    <a:pt x="2715" y="0"/>
                  </a:moveTo>
                  <a:cubicBezTo>
                    <a:pt x="2677" y="0"/>
                    <a:pt x="2640" y="2"/>
                    <a:pt x="2602" y="4"/>
                  </a:cubicBezTo>
                  <a:cubicBezTo>
                    <a:pt x="2306" y="4"/>
                    <a:pt x="2031" y="4"/>
                    <a:pt x="1735" y="25"/>
                  </a:cubicBezTo>
                  <a:cubicBezTo>
                    <a:pt x="1079" y="89"/>
                    <a:pt x="1" y="596"/>
                    <a:pt x="889" y="1379"/>
                  </a:cubicBezTo>
                  <a:cubicBezTo>
                    <a:pt x="1192" y="1647"/>
                    <a:pt x="1726" y="1755"/>
                    <a:pt x="2251" y="1755"/>
                  </a:cubicBezTo>
                  <a:cubicBezTo>
                    <a:pt x="2679" y="1755"/>
                    <a:pt x="3100" y="1683"/>
                    <a:pt x="3385" y="1569"/>
                  </a:cubicBezTo>
                  <a:cubicBezTo>
                    <a:pt x="3617" y="1464"/>
                    <a:pt x="3808" y="1252"/>
                    <a:pt x="3850" y="998"/>
                  </a:cubicBezTo>
                  <a:cubicBezTo>
                    <a:pt x="3892" y="660"/>
                    <a:pt x="3744" y="343"/>
                    <a:pt x="3448" y="173"/>
                  </a:cubicBezTo>
                  <a:cubicBezTo>
                    <a:pt x="3227" y="63"/>
                    <a:pt x="2973" y="0"/>
                    <a:pt x="2715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4"/>
            <p:cNvSpPr/>
            <p:nvPr/>
          </p:nvSpPr>
          <p:spPr>
            <a:xfrm>
              <a:off x="8704673" y="4720134"/>
              <a:ext cx="442898" cy="156497"/>
            </a:xfrm>
            <a:custGeom>
              <a:avLst/>
              <a:gdLst/>
              <a:ahLst/>
              <a:cxnLst/>
              <a:rect l="l" t="t" r="r" b="b"/>
              <a:pathLst>
                <a:path w="3914" h="1383" extrusionOk="0">
                  <a:moveTo>
                    <a:pt x="1920" y="1"/>
                  </a:moveTo>
                  <a:cubicBezTo>
                    <a:pt x="1421" y="1"/>
                    <a:pt x="914" y="84"/>
                    <a:pt x="530" y="324"/>
                  </a:cubicBezTo>
                  <a:cubicBezTo>
                    <a:pt x="85" y="620"/>
                    <a:pt x="1" y="1001"/>
                    <a:pt x="487" y="1234"/>
                  </a:cubicBezTo>
                  <a:cubicBezTo>
                    <a:pt x="752" y="1349"/>
                    <a:pt x="1066" y="1382"/>
                    <a:pt x="1377" y="1382"/>
                  </a:cubicBezTo>
                  <a:cubicBezTo>
                    <a:pt x="1637" y="1382"/>
                    <a:pt x="1894" y="1359"/>
                    <a:pt x="2116" y="1339"/>
                  </a:cubicBezTo>
                  <a:cubicBezTo>
                    <a:pt x="2412" y="1297"/>
                    <a:pt x="3913" y="726"/>
                    <a:pt x="3194" y="176"/>
                  </a:cubicBezTo>
                  <a:cubicBezTo>
                    <a:pt x="3131" y="134"/>
                    <a:pt x="3067" y="113"/>
                    <a:pt x="2983" y="113"/>
                  </a:cubicBezTo>
                  <a:cubicBezTo>
                    <a:pt x="2672" y="49"/>
                    <a:pt x="2299" y="1"/>
                    <a:pt x="1920" y="1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4"/>
            <p:cNvSpPr/>
            <p:nvPr/>
          </p:nvSpPr>
          <p:spPr>
            <a:xfrm>
              <a:off x="9051727" y="4502420"/>
              <a:ext cx="64726" cy="125265"/>
            </a:xfrm>
            <a:custGeom>
              <a:avLst/>
              <a:gdLst/>
              <a:ahLst/>
              <a:cxnLst/>
              <a:rect l="l" t="t" r="r" b="b"/>
              <a:pathLst>
                <a:path w="572" h="1107" extrusionOk="0">
                  <a:moveTo>
                    <a:pt x="423" y="1"/>
                  </a:moveTo>
                  <a:cubicBezTo>
                    <a:pt x="354" y="1"/>
                    <a:pt x="293" y="42"/>
                    <a:pt x="275" y="112"/>
                  </a:cubicBezTo>
                  <a:lnTo>
                    <a:pt x="43" y="895"/>
                  </a:lnTo>
                  <a:cubicBezTo>
                    <a:pt x="0" y="979"/>
                    <a:pt x="43" y="1064"/>
                    <a:pt x="127" y="1106"/>
                  </a:cubicBezTo>
                  <a:lnTo>
                    <a:pt x="170" y="1106"/>
                  </a:lnTo>
                  <a:cubicBezTo>
                    <a:pt x="233" y="1106"/>
                    <a:pt x="275" y="1064"/>
                    <a:pt x="297" y="1000"/>
                  </a:cubicBezTo>
                  <a:lnTo>
                    <a:pt x="550" y="218"/>
                  </a:lnTo>
                  <a:cubicBezTo>
                    <a:pt x="572" y="133"/>
                    <a:pt x="529" y="49"/>
                    <a:pt x="466" y="6"/>
                  </a:cubicBezTo>
                  <a:cubicBezTo>
                    <a:pt x="451" y="3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14"/>
            <p:cNvSpPr/>
            <p:nvPr/>
          </p:nvSpPr>
          <p:spPr>
            <a:xfrm>
              <a:off x="8989490" y="4457158"/>
              <a:ext cx="45602" cy="156157"/>
            </a:xfrm>
            <a:custGeom>
              <a:avLst/>
              <a:gdLst/>
              <a:ahLst/>
              <a:cxnLst/>
              <a:rect l="l" t="t" r="r" b="b"/>
              <a:pathLst>
                <a:path w="403" h="1380" extrusionOk="0">
                  <a:moveTo>
                    <a:pt x="160" y="0"/>
                  </a:moveTo>
                  <a:cubicBezTo>
                    <a:pt x="149" y="0"/>
                    <a:pt x="139" y="2"/>
                    <a:pt x="127" y="5"/>
                  </a:cubicBezTo>
                  <a:cubicBezTo>
                    <a:pt x="43" y="5"/>
                    <a:pt x="1" y="89"/>
                    <a:pt x="1" y="174"/>
                  </a:cubicBezTo>
                  <a:lnTo>
                    <a:pt x="127" y="1231"/>
                  </a:lnTo>
                  <a:cubicBezTo>
                    <a:pt x="127" y="1316"/>
                    <a:pt x="191" y="1379"/>
                    <a:pt x="276" y="1379"/>
                  </a:cubicBezTo>
                  <a:cubicBezTo>
                    <a:pt x="360" y="1358"/>
                    <a:pt x="402" y="1273"/>
                    <a:pt x="402" y="1189"/>
                  </a:cubicBezTo>
                  <a:lnTo>
                    <a:pt x="297" y="131"/>
                  </a:lnTo>
                  <a:cubicBezTo>
                    <a:pt x="278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14"/>
            <p:cNvSpPr/>
            <p:nvPr/>
          </p:nvSpPr>
          <p:spPr>
            <a:xfrm>
              <a:off x="2947858" y="4192710"/>
              <a:ext cx="6251160" cy="1901951"/>
            </a:xfrm>
            <a:custGeom>
              <a:avLst/>
              <a:gdLst/>
              <a:ahLst/>
              <a:cxnLst/>
              <a:rect l="l" t="t" r="r" b="b"/>
              <a:pathLst>
                <a:path w="55243" h="16808" extrusionOk="0">
                  <a:moveTo>
                    <a:pt x="44598" y="0"/>
                  </a:moveTo>
                  <a:cubicBezTo>
                    <a:pt x="40584" y="0"/>
                    <a:pt x="35338" y="325"/>
                    <a:pt x="28700" y="1326"/>
                  </a:cubicBezTo>
                  <a:cubicBezTo>
                    <a:pt x="9793" y="4203"/>
                    <a:pt x="1" y="12958"/>
                    <a:pt x="1" y="12958"/>
                  </a:cubicBezTo>
                  <a:lnTo>
                    <a:pt x="55243" y="16808"/>
                  </a:lnTo>
                  <a:lnTo>
                    <a:pt x="55243" y="1115"/>
                  </a:lnTo>
                  <a:cubicBezTo>
                    <a:pt x="55243" y="1115"/>
                    <a:pt x="52032" y="0"/>
                    <a:pt x="44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14"/>
            <p:cNvSpPr/>
            <p:nvPr/>
          </p:nvSpPr>
          <p:spPr>
            <a:xfrm>
              <a:off x="5703571" y="4544466"/>
              <a:ext cx="430904" cy="238875"/>
            </a:xfrm>
            <a:custGeom>
              <a:avLst/>
              <a:gdLst/>
              <a:ahLst/>
              <a:cxnLst/>
              <a:rect l="l" t="t" r="r" b="b"/>
              <a:pathLst>
                <a:path w="3808" h="2111" extrusionOk="0">
                  <a:moveTo>
                    <a:pt x="2242" y="0"/>
                  </a:moveTo>
                  <a:cubicBezTo>
                    <a:pt x="1840" y="0"/>
                    <a:pt x="1439" y="74"/>
                    <a:pt x="1058" y="222"/>
                  </a:cubicBezTo>
                  <a:cubicBezTo>
                    <a:pt x="170" y="582"/>
                    <a:pt x="0" y="2020"/>
                    <a:pt x="1100" y="2105"/>
                  </a:cubicBezTo>
                  <a:cubicBezTo>
                    <a:pt x="1149" y="2109"/>
                    <a:pt x="1199" y="2111"/>
                    <a:pt x="1250" y="2111"/>
                  </a:cubicBezTo>
                  <a:cubicBezTo>
                    <a:pt x="2007" y="2111"/>
                    <a:pt x="3057" y="1684"/>
                    <a:pt x="3532" y="1090"/>
                  </a:cubicBezTo>
                  <a:cubicBezTo>
                    <a:pt x="3680" y="878"/>
                    <a:pt x="3807" y="561"/>
                    <a:pt x="3638" y="349"/>
                  </a:cubicBezTo>
                  <a:cubicBezTo>
                    <a:pt x="3575" y="307"/>
                    <a:pt x="3511" y="244"/>
                    <a:pt x="3427" y="222"/>
                  </a:cubicBezTo>
                  <a:cubicBezTo>
                    <a:pt x="3046" y="74"/>
                    <a:pt x="2644" y="0"/>
                    <a:pt x="2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14"/>
            <p:cNvSpPr/>
            <p:nvPr/>
          </p:nvSpPr>
          <p:spPr>
            <a:xfrm>
              <a:off x="8397169" y="4469152"/>
              <a:ext cx="440522" cy="198591"/>
            </a:xfrm>
            <a:custGeom>
              <a:avLst/>
              <a:gdLst/>
              <a:ahLst/>
              <a:cxnLst/>
              <a:rect l="l" t="t" r="r" b="b"/>
              <a:pathLst>
                <a:path w="3893" h="1755" extrusionOk="0">
                  <a:moveTo>
                    <a:pt x="2715" y="0"/>
                  </a:moveTo>
                  <a:cubicBezTo>
                    <a:pt x="2677" y="0"/>
                    <a:pt x="2640" y="2"/>
                    <a:pt x="2602" y="4"/>
                  </a:cubicBezTo>
                  <a:cubicBezTo>
                    <a:pt x="2306" y="4"/>
                    <a:pt x="2031" y="4"/>
                    <a:pt x="1735" y="25"/>
                  </a:cubicBezTo>
                  <a:cubicBezTo>
                    <a:pt x="1079" y="89"/>
                    <a:pt x="1" y="596"/>
                    <a:pt x="889" y="1379"/>
                  </a:cubicBezTo>
                  <a:cubicBezTo>
                    <a:pt x="1192" y="1647"/>
                    <a:pt x="1726" y="1755"/>
                    <a:pt x="2251" y="1755"/>
                  </a:cubicBezTo>
                  <a:cubicBezTo>
                    <a:pt x="2679" y="1755"/>
                    <a:pt x="3100" y="1683"/>
                    <a:pt x="3385" y="1569"/>
                  </a:cubicBezTo>
                  <a:cubicBezTo>
                    <a:pt x="3617" y="1464"/>
                    <a:pt x="3808" y="1252"/>
                    <a:pt x="3850" y="998"/>
                  </a:cubicBezTo>
                  <a:cubicBezTo>
                    <a:pt x="3892" y="660"/>
                    <a:pt x="3744" y="343"/>
                    <a:pt x="3448" y="173"/>
                  </a:cubicBezTo>
                  <a:cubicBezTo>
                    <a:pt x="3227" y="63"/>
                    <a:pt x="2973" y="0"/>
                    <a:pt x="27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14"/>
            <p:cNvSpPr/>
            <p:nvPr/>
          </p:nvSpPr>
          <p:spPr>
            <a:xfrm>
              <a:off x="8717856" y="4720134"/>
              <a:ext cx="442898" cy="156497"/>
            </a:xfrm>
            <a:custGeom>
              <a:avLst/>
              <a:gdLst/>
              <a:ahLst/>
              <a:cxnLst/>
              <a:rect l="l" t="t" r="r" b="b"/>
              <a:pathLst>
                <a:path w="3914" h="1383" extrusionOk="0">
                  <a:moveTo>
                    <a:pt x="1920" y="1"/>
                  </a:moveTo>
                  <a:cubicBezTo>
                    <a:pt x="1421" y="1"/>
                    <a:pt x="914" y="84"/>
                    <a:pt x="530" y="324"/>
                  </a:cubicBezTo>
                  <a:cubicBezTo>
                    <a:pt x="85" y="620"/>
                    <a:pt x="1" y="1001"/>
                    <a:pt x="487" y="1234"/>
                  </a:cubicBezTo>
                  <a:cubicBezTo>
                    <a:pt x="752" y="1349"/>
                    <a:pt x="1066" y="1382"/>
                    <a:pt x="1377" y="1382"/>
                  </a:cubicBezTo>
                  <a:cubicBezTo>
                    <a:pt x="1637" y="1382"/>
                    <a:pt x="1894" y="1359"/>
                    <a:pt x="2116" y="1339"/>
                  </a:cubicBezTo>
                  <a:cubicBezTo>
                    <a:pt x="2412" y="1297"/>
                    <a:pt x="3913" y="726"/>
                    <a:pt x="3194" y="176"/>
                  </a:cubicBezTo>
                  <a:cubicBezTo>
                    <a:pt x="3131" y="134"/>
                    <a:pt x="3067" y="113"/>
                    <a:pt x="2983" y="113"/>
                  </a:cubicBezTo>
                  <a:cubicBezTo>
                    <a:pt x="2672" y="49"/>
                    <a:pt x="2299" y="1"/>
                    <a:pt x="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4"/>
            <p:cNvSpPr/>
            <p:nvPr/>
          </p:nvSpPr>
          <p:spPr>
            <a:xfrm>
              <a:off x="5901035" y="4480920"/>
              <a:ext cx="62350" cy="125152"/>
            </a:xfrm>
            <a:custGeom>
              <a:avLst/>
              <a:gdLst/>
              <a:ahLst/>
              <a:cxnLst/>
              <a:rect l="l" t="t" r="r" b="b"/>
              <a:pathLst>
                <a:path w="551" h="1106" extrusionOk="0">
                  <a:moveTo>
                    <a:pt x="402" y="1"/>
                  </a:moveTo>
                  <a:cubicBezTo>
                    <a:pt x="334" y="1"/>
                    <a:pt x="276" y="42"/>
                    <a:pt x="276" y="112"/>
                  </a:cubicBezTo>
                  <a:lnTo>
                    <a:pt x="22" y="894"/>
                  </a:lnTo>
                  <a:cubicBezTo>
                    <a:pt x="1" y="979"/>
                    <a:pt x="22" y="1063"/>
                    <a:pt x="107" y="1106"/>
                  </a:cubicBezTo>
                  <a:lnTo>
                    <a:pt x="170" y="1106"/>
                  </a:lnTo>
                  <a:cubicBezTo>
                    <a:pt x="212" y="1106"/>
                    <a:pt x="276" y="1063"/>
                    <a:pt x="276" y="1000"/>
                  </a:cubicBezTo>
                  <a:lnTo>
                    <a:pt x="530" y="218"/>
                  </a:lnTo>
                  <a:cubicBezTo>
                    <a:pt x="551" y="133"/>
                    <a:pt x="509" y="48"/>
                    <a:pt x="445" y="6"/>
                  </a:cubicBezTo>
                  <a:cubicBezTo>
                    <a:pt x="431" y="2"/>
                    <a:pt x="416" y="1"/>
                    <a:pt x="4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4"/>
            <p:cNvSpPr/>
            <p:nvPr/>
          </p:nvSpPr>
          <p:spPr>
            <a:xfrm>
              <a:off x="5836422" y="4435658"/>
              <a:ext cx="45602" cy="156044"/>
            </a:xfrm>
            <a:custGeom>
              <a:avLst/>
              <a:gdLst/>
              <a:ahLst/>
              <a:cxnLst/>
              <a:rect l="l" t="t" r="r" b="b"/>
              <a:pathLst>
                <a:path w="403" h="1379" extrusionOk="0">
                  <a:moveTo>
                    <a:pt x="160" y="0"/>
                  </a:moveTo>
                  <a:cubicBezTo>
                    <a:pt x="150" y="0"/>
                    <a:pt x="139" y="1"/>
                    <a:pt x="128" y="4"/>
                  </a:cubicBezTo>
                  <a:cubicBezTo>
                    <a:pt x="43" y="25"/>
                    <a:pt x="1" y="89"/>
                    <a:pt x="1" y="173"/>
                  </a:cubicBezTo>
                  <a:lnTo>
                    <a:pt x="107" y="1231"/>
                  </a:lnTo>
                  <a:cubicBezTo>
                    <a:pt x="107" y="1315"/>
                    <a:pt x="191" y="1379"/>
                    <a:pt x="276" y="1379"/>
                  </a:cubicBezTo>
                  <a:cubicBezTo>
                    <a:pt x="339" y="1358"/>
                    <a:pt x="403" y="1273"/>
                    <a:pt x="382" y="1189"/>
                  </a:cubicBezTo>
                  <a:lnTo>
                    <a:pt x="276" y="131"/>
                  </a:lnTo>
                  <a:cubicBezTo>
                    <a:pt x="276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14"/>
            <p:cNvSpPr/>
            <p:nvPr/>
          </p:nvSpPr>
          <p:spPr>
            <a:xfrm>
              <a:off x="9064909" y="4502420"/>
              <a:ext cx="64726" cy="125265"/>
            </a:xfrm>
            <a:custGeom>
              <a:avLst/>
              <a:gdLst/>
              <a:ahLst/>
              <a:cxnLst/>
              <a:rect l="l" t="t" r="r" b="b"/>
              <a:pathLst>
                <a:path w="572" h="1107" extrusionOk="0">
                  <a:moveTo>
                    <a:pt x="423" y="1"/>
                  </a:moveTo>
                  <a:cubicBezTo>
                    <a:pt x="354" y="1"/>
                    <a:pt x="293" y="42"/>
                    <a:pt x="275" y="112"/>
                  </a:cubicBezTo>
                  <a:lnTo>
                    <a:pt x="43" y="895"/>
                  </a:lnTo>
                  <a:cubicBezTo>
                    <a:pt x="0" y="979"/>
                    <a:pt x="43" y="1064"/>
                    <a:pt x="127" y="1106"/>
                  </a:cubicBezTo>
                  <a:lnTo>
                    <a:pt x="170" y="1106"/>
                  </a:lnTo>
                  <a:cubicBezTo>
                    <a:pt x="233" y="1106"/>
                    <a:pt x="275" y="1064"/>
                    <a:pt x="297" y="1000"/>
                  </a:cubicBezTo>
                  <a:lnTo>
                    <a:pt x="550" y="218"/>
                  </a:lnTo>
                  <a:cubicBezTo>
                    <a:pt x="572" y="133"/>
                    <a:pt x="529" y="49"/>
                    <a:pt x="466" y="6"/>
                  </a:cubicBezTo>
                  <a:cubicBezTo>
                    <a:pt x="451" y="3"/>
                    <a:pt x="437" y="1"/>
                    <a:pt x="4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14"/>
            <p:cNvSpPr/>
            <p:nvPr/>
          </p:nvSpPr>
          <p:spPr>
            <a:xfrm>
              <a:off x="9002673" y="4457158"/>
              <a:ext cx="45602" cy="156157"/>
            </a:xfrm>
            <a:custGeom>
              <a:avLst/>
              <a:gdLst/>
              <a:ahLst/>
              <a:cxnLst/>
              <a:rect l="l" t="t" r="r" b="b"/>
              <a:pathLst>
                <a:path w="403" h="1380" extrusionOk="0">
                  <a:moveTo>
                    <a:pt x="160" y="0"/>
                  </a:moveTo>
                  <a:cubicBezTo>
                    <a:pt x="149" y="0"/>
                    <a:pt x="139" y="2"/>
                    <a:pt x="127" y="5"/>
                  </a:cubicBezTo>
                  <a:cubicBezTo>
                    <a:pt x="43" y="5"/>
                    <a:pt x="1" y="89"/>
                    <a:pt x="1" y="174"/>
                  </a:cubicBezTo>
                  <a:lnTo>
                    <a:pt x="127" y="1231"/>
                  </a:lnTo>
                  <a:cubicBezTo>
                    <a:pt x="127" y="1316"/>
                    <a:pt x="191" y="1379"/>
                    <a:pt x="276" y="1379"/>
                  </a:cubicBezTo>
                  <a:cubicBezTo>
                    <a:pt x="360" y="1358"/>
                    <a:pt x="402" y="1273"/>
                    <a:pt x="402" y="1189"/>
                  </a:cubicBezTo>
                  <a:lnTo>
                    <a:pt x="297" y="131"/>
                  </a:lnTo>
                  <a:cubicBezTo>
                    <a:pt x="278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4" name="Google Shape;564;p14"/>
          <p:cNvSpPr/>
          <p:nvPr/>
        </p:nvSpPr>
        <p:spPr>
          <a:xfrm>
            <a:off x="5028103" y="7083197"/>
            <a:ext cx="99125" cy="159175"/>
          </a:xfrm>
          <a:custGeom>
            <a:avLst/>
            <a:gdLst/>
            <a:ahLst/>
            <a:cxnLst/>
            <a:rect l="l" t="t" r="r" b="b"/>
            <a:pathLst>
              <a:path w="657" h="1055" extrusionOk="0">
                <a:moveTo>
                  <a:pt x="163" y="1"/>
                </a:moveTo>
                <a:cubicBezTo>
                  <a:pt x="144" y="1"/>
                  <a:pt x="124" y="6"/>
                  <a:pt x="107" y="18"/>
                </a:cubicBezTo>
                <a:cubicBezTo>
                  <a:pt x="43" y="60"/>
                  <a:pt x="1" y="166"/>
                  <a:pt x="43" y="229"/>
                </a:cubicBezTo>
                <a:lnTo>
                  <a:pt x="382" y="970"/>
                </a:lnTo>
                <a:cubicBezTo>
                  <a:pt x="403" y="1033"/>
                  <a:pt x="445" y="1054"/>
                  <a:pt x="509" y="1054"/>
                </a:cubicBezTo>
                <a:lnTo>
                  <a:pt x="572" y="1054"/>
                </a:lnTo>
                <a:cubicBezTo>
                  <a:pt x="635" y="991"/>
                  <a:pt x="657" y="906"/>
                  <a:pt x="635" y="822"/>
                </a:cubicBezTo>
                <a:lnTo>
                  <a:pt x="297" y="81"/>
                </a:lnTo>
                <a:cubicBezTo>
                  <a:pt x="267" y="36"/>
                  <a:pt x="214" y="1"/>
                  <a:pt x="1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14"/>
          <p:cNvSpPr/>
          <p:nvPr/>
        </p:nvSpPr>
        <p:spPr>
          <a:xfrm>
            <a:off x="5146239" y="7006099"/>
            <a:ext cx="44811" cy="207456"/>
          </a:xfrm>
          <a:custGeom>
            <a:avLst/>
            <a:gdLst/>
            <a:ahLst/>
            <a:cxnLst/>
            <a:rect l="l" t="t" r="r" b="b"/>
            <a:pathLst>
              <a:path w="297" h="1375" extrusionOk="0">
                <a:moveTo>
                  <a:pt x="149" y="0"/>
                </a:moveTo>
                <a:cubicBezTo>
                  <a:pt x="64" y="0"/>
                  <a:pt x="0" y="85"/>
                  <a:pt x="0" y="148"/>
                </a:cubicBezTo>
                <a:lnTo>
                  <a:pt x="22" y="1206"/>
                </a:lnTo>
                <a:cubicBezTo>
                  <a:pt x="22" y="1290"/>
                  <a:pt x="85" y="1375"/>
                  <a:pt x="170" y="1375"/>
                </a:cubicBezTo>
                <a:cubicBezTo>
                  <a:pt x="233" y="1354"/>
                  <a:pt x="297" y="1290"/>
                  <a:pt x="297" y="1206"/>
                </a:cubicBezTo>
                <a:lnTo>
                  <a:pt x="275" y="148"/>
                </a:lnTo>
                <a:cubicBezTo>
                  <a:pt x="275" y="64"/>
                  <a:pt x="212" y="0"/>
                  <a:pt x="1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66" name="Google Shape;566;p14"/>
          <p:cNvGrpSpPr/>
          <p:nvPr/>
        </p:nvGrpSpPr>
        <p:grpSpPr>
          <a:xfrm>
            <a:off x="4271041" y="354215"/>
            <a:ext cx="951764" cy="935725"/>
            <a:chOff x="3203280" y="265661"/>
            <a:chExt cx="713823" cy="701794"/>
          </a:xfrm>
        </p:grpSpPr>
        <p:sp>
          <p:nvSpPr>
            <p:cNvPr id="567" name="Google Shape;567;p14"/>
            <p:cNvSpPr/>
            <p:nvPr/>
          </p:nvSpPr>
          <p:spPr>
            <a:xfrm rot="1116294" flipH="1">
              <a:off x="3275733" y="342115"/>
              <a:ext cx="568362" cy="544627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4"/>
            <p:cNvSpPr/>
            <p:nvPr/>
          </p:nvSpPr>
          <p:spPr>
            <a:xfrm rot="1116294" flipH="1">
              <a:off x="3275213" y="346433"/>
              <a:ext cx="569951" cy="54432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4"/>
            <p:cNvSpPr/>
            <p:nvPr/>
          </p:nvSpPr>
          <p:spPr>
            <a:xfrm rot="1116294" flipH="1">
              <a:off x="3344071" y="398803"/>
              <a:ext cx="445886" cy="42653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14"/>
            <p:cNvSpPr/>
            <p:nvPr/>
          </p:nvSpPr>
          <p:spPr>
            <a:xfrm rot="1116294" flipH="1">
              <a:off x="3499063" y="442529"/>
              <a:ext cx="293775" cy="41711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14"/>
            <p:cNvSpPr/>
            <p:nvPr/>
          </p:nvSpPr>
          <p:spPr>
            <a:xfrm rot="1116294" flipH="1">
              <a:off x="3275739" y="342097"/>
              <a:ext cx="568362" cy="544627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4"/>
            <p:cNvSpPr/>
            <p:nvPr/>
          </p:nvSpPr>
          <p:spPr>
            <a:xfrm rot="1116294" flipH="1">
              <a:off x="3275219" y="346415"/>
              <a:ext cx="569951" cy="54432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4"/>
            <p:cNvSpPr/>
            <p:nvPr/>
          </p:nvSpPr>
          <p:spPr>
            <a:xfrm rot="1116294" flipH="1">
              <a:off x="3344077" y="398785"/>
              <a:ext cx="445886" cy="42653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4"/>
            <p:cNvSpPr/>
            <p:nvPr/>
          </p:nvSpPr>
          <p:spPr>
            <a:xfrm rot="1116174" flipH="1">
              <a:off x="3499040" y="449500"/>
              <a:ext cx="282613" cy="40123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5" name="Google Shape;575;p14"/>
          <p:cNvGrpSpPr/>
          <p:nvPr/>
        </p:nvGrpSpPr>
        <p:grpSpPr>
          <a:xfrm>
            <a:off x="10975053" y="3730051"/>
            <a:ext cx="530364" cy="509621"/>
            <a:chOff x="8231289" y="2797538"/>
            <a:chExt cx="397773" cy="382216"/>
          </a:xfrm>
        </p:grpSpPr>
        <p:sp>
          <p:nvSpPr>
            <p:cNvPr id="576" name="Google Shape;576;p14"/>
            <p:cNvSpPr/>
            <p:nvPr/>
          </p:nvSpPr>
          <p:spPr>
            <a:xfrm flipH="1">
              <a:off x="8231289" y="2797551"/>
              <a:ext cx="396111" cy="3796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4"/>
            <p:cNvSpPr/>
            <p:nvPr/>
          </p:nvSpPr>
          <p:spPr>
            <a:xfrm flipH="1">
              <a:off x="8231844" y="2800348"/>
              <a:ext cx="397219" cy="37940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4"/>
            <p:cNvSpPr/>
            <p:nvPr/>
          </p:nvSpPr>
          <p:spPr>
            <a:xfrm flipH="1">
              <a:off x="8278131" y="2835568"/>
              <a:ext cx="310753" cy="29730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4"/>
            <p:cNvSpPr/>
            <p:nvPr/>
          </p:nvSpPr>
          <p:spPr>
            <a:xfrm flipH="1">
              <a:off x="8391951" y="2847071"/>
              <a:ext cx="204742" cy="29073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14"/>
            <p:cNvSpPr/>
            <p:nvPr/>
          </p:nvSpPr>
          <p:spPr>
            <a:xfrm flipH="1">
              <a:off x="8231289" y="2797538"/>
              <a:ext cx="396111" cy="3796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14"/>
            <p:cNvSpPr/>
            <p:nvPr/>
          </p:nvSpPr>
          <p:spPr>
            <a:xfrm flipH="1">
              <a:off x="8231844" y="2800334"/>
              <a:ext cx="397219" cy="37940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4"/>
            <p:cNvSpPr/>
            <p:nvPr/>
          </p:nvSpPr>
          <p:spPr>
            <a:xfrm flipH="1">
              <a:off x="8278131" y="2835555"/>
              <a:ext cx="310753" cy="29730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4"/>
            <p:cNvSpPr/>
            <p:nvPr/>
          </p:nvSpPr>
          <p:spPr>
            <a:xfrm flipH="1">
              <a:off x="8391904" y="2853207"/>
              <a:ext cx="196980" cy="27966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4" name="Google Shape;584;p14"/>
          <p:cNvSpPr/>
          <p:nvPr/>
        </p:nvSpPr>
        <p:spPr>
          <a:xfrm>
            <a:off x="9563775" y="166501"/>
            <a:ext cx="2340243" cy="119599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5" name="Google Shape;585;p14"/>
          <p:cNvSpPr/>
          <p:nvPr/>
        </p:nvSpPr>
        <p:spPr>
          <a:xfrm>
            <a:off x="3" y="834784"/>
            <a:ext cx="3813176" cy="194875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73577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5"/>
          <p:cNvSpPr txBox="1">
            <a:spLocks noGrp="1"/>
          </p:cNvSpPr>
          <p:nvPr>
            <p:ph type="title"/>
          </p:nvPr>
        </p:nvSpPr>
        <p:spPr>
          <a:xfrm>
            <a:off x="1790633" y="3432333"/>
            <a:ext cx="3450000" cy="8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88" name="Google Shape;588;p15"/>
          <p:cNvSpPr txBox="1">
            <a:spLocks noGrp="1"/>
          </p:cNvSpPr>
          <p:nvPr>
            <p:ph type="subTitle" idx="1"/>
          </p:nvPr>
        </p:nvSpPr>
        <p:spPr>
          <a:xfrm>
            <a:off x="1790633" y="4326767"/>
            <a:ext cx="2946800" cy="6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"/>
              <a:buNone/>
              <a:defRPr sz="2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89" name="Google Shape;589;p15"/>
          <p:cNvSpPr txBox="1">
            <a:spLocks noGrp="1"/>
          </p:cNvSpPr>
          <p:nvPr>
            <p:ph type="title" idx="2" hasCustomPrompt="1"/>
          </p:nvPr>
        </p:nvSpPr>
        <p:spPr>
          <a:xfrm>
            <a:off x="1790633" y="1482517"/>
            <a:ext cx="2838800" cy="1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590" name="Google Shape;590;p15"/>
          <p:cNvGrpSpPr/>
          <p:nvPr/>
        </p:nvGrpSpPr>
        <p:grpSpPr>
          <a:xfrm>
            <a:off x="-314756" y="4934479"/>
            <a:ext cx="12641621" cy="3951359"/>
            <a:chOff x="-236067" y="3700859"/>
            <a:chExt cx="9481216" cy="2963519"/>
          </a:xfrm>
        </p:grpSpPr>
        <p:sp>
          <p:nvSpPr>
            <p:cNvPr id="591" name="Google Shape;591;p15"/>
            <p:cNvSpPr/>
            <p:nvPr/>
          </p:nvSpPr>
          <p:spPr>
            <a:xfrm rot="-441735" flipH="1">
              <a:off x="3325996" y="4069394"/>
              <a:ext cx="5847816" cy="1489627"/>
            </a:xfrm>
            <a:custGeom>
              <a:avLst/>
              <a:gdLst/>
              <a:ahLst/>
              <a:cxnLst/>
              <a:rect l="l" t="t" r="r" b="b"/>
              <a:pathLst>
                <a:path w="49766" h="12677" extrusionOk="0">
                  <a:moveTo>
                    <a:pt x="13886" y="0"/>
                  </a:moveTo>
                  <a:cubicBezTo>
                    <a:pt x="3627" y="0"/>
                    <a:pt x="1" y="1911"/>
                    <a:pt x="1" y="1911"/>
                  </a:cubicBezTo>
                  <a:lnTo>
                    <a:pt x="1" y="12676"/>
                  </a:lnTo>
                  <a:lnTo>
                    <a:pt x="49765" y="12676"/>
                  </a:lnTo>
                  <a:lnTo>
                    <a:pt x="49765" y="5422"/>
                  </a:lnTo>
                  <a:cubicBezTo>
                    <a:pt x="49765" y="5422"/>
                    <a:pt x="46952" y="3222"/>
                    <a:pt x="27474" y="896"/>
                  </a:cubicBezTo>
                  <a:cubicBezTo>
                    <a:pt x="22017" y="241"/>
                    <a:pt x="17532" y="0"/>
                    <a:pt x="13886" y="0"/>
                  </a:cubicBezTo>
                  <a:close/>
                </a:path>
              </a:pathLst>
            </a:custGeom>
            <a:solidFill>
              <a:srgbClr val="89B98A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5"/>
            <p:cNvSpPr/>
            <p:nvPr/>
          </p:nvSpPr>
          <p:spPr>
            <a:xfrm rot="-441735" flipH="1">
              <a:off x="8860644" y="3779107"/>
              <a:ext cx="129374" cy="137482"/>
            </a:xfrm>
            <a:custGeom>
              <a:avLst/>
              <a:gdLst/>
              <a:ahLst/>
              <a:cxnLst/>
              <a:rect l="l" t="t" r="r" b="b"/>
              <a:pathLst>
                <a:path w="1101" h="1170" extrusionOk="0">
                  <a:moveTo>
                    <a:pt x="659" y="0"/>
                  </a:moveTo>
                  <a:cubicBezTo>
                    <a:pt x="603" y="0"/>
                    <a:pt x="551" y="21"/>
                    <a:pt x="508" y="64"/>
                  </a:cubicBezTo>
                  <a:cubicBezTo>
                    <a:pt x="445" y="127"/>
                    <a:pt x="424" y="233"/>
                    <a:pt x="445" y="317"/>
                  </a:cubicBezTo>
                  <a:cubicBezTo>
                    <a:pt x="445" y="487"/>
                    <a:pt x="487" y="656"/>
                    <a:pt x="529" y="825"/>
                  </a:cubicBezTo>
                  <a:lnTo>
                    <a:pt x="170" y="487"/>
                  </a:lnTo>
                  <a:cubicBezTo>
                    <a:pt x="149" y="444"/>
                    <a:pt x="128" y="444"/>
                    <a:pt x="85" y="423"/>
                  </a:cubicBezTo>
                  <a:cubicBezTo>
                    <a:pt x="43" y="423"/>
                    <a:pt x="1" y="465"/>
                    <a:pt x="1" y="529"/>
                  </a:cubicBezTo>
                  <a:cubicBezTo>
                    <a:pt x="1" y="571"/>
                    <a:pt x="1" y="614"/>
                    <a:pt x="43" y="656"/>
                  </a:cubicBezTo>
                  <a:cubicBezTo>
                    <a:pt x="106" y="825"/>
                    <a:pt x="212" y="973"/>
                    <a:pt x="360" y="1100"/>
                  </a:cubicBezTo>
                  <a:cubicBezTo>
                    <a:pt x="395" y="1135"/>
                    <a:pt x="429" y="1169"/>
                    <a:pt x="475" y="1169"/>
                  </a:cubicBezTo>
                  <a:cubicBezTo>
                    <a:pt x="486" y="1169"/>
                    <a:pt x="497" y="1167"/>
                    <a:pt x="508" y="1163"/>
                  </a:cubicBezTo>
                  <a:lnTo>
                    <a:pt x="1079" y="1015"/>
                  </a:lnTo>
                  <a:cubicBezTo>
                    <a:pt x="1100" y="783"/>
                    <a:pt x="1079" y="550"/>
                    <a:pt x="995" y="317"/>
                  </a:cubicBezTo>
                  <a:cubicBezTo>
                    <a:pt x="952" y="212"/>
                    <a:pt x="910" y="127"/>
                    <a:pt x="825" y="64"/>
                  </a:cubicBezTo>
                  <a:cubicBezTo>
                    <a:pt x="773" y="21"/>
                    <a:pt x="714" y="0"/>
                    <a:pt x="659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5"/>
            <p:cNvSpPr/>
            <p:nvPr/>
          </p:nvSpPr>
          <p:spPr>
            <a:xfrm rot="-441735" flipH="1">
              <a:off x="8776927" y="4285869"/>
              <a:ext cx="77202" cy="120326"/>
            </a:xfrm>
            <a:custGeom>
              <a:avLst/>
              <a:gdLst/>
              <a:ahLst/>
              <a:cxnLst/>
              <a:rect l="l" t="t" r="r" b="b"/>
              <a:pathLst>
                <a:path w="657" h="1024" extrusionOk="0">
                  <a:moveTo>
                    <a:pt x="166" y="1"/>
                  </a:moveTo>
                  <a:cubicBezTo>
                    <a:pt x="146" y="1"/>
                    <a:pt x="126" y="4"/>
                    <a:pt x="106" y="9"/>
                  </a:cubicBezTo>
                  <a:cubicBezTo>
                    <a:pt x="43" y="51"/>
                    <a:pt x="1" y="136"/>
                    <a:pt x="43" y="199"/>
                  </a:cubicBezTo>
                  <a:lnTo>
                    <a:pt x="339" y="939"/>
                  </a:lnTo>
                  <a:cubicBezTo>
                    <a:pt x="360" y="981"/>
                    <a:pt x="424" y="1024"/>
                    <a:pt x="487" y="1024"/>
                  </a:cubicBezTo>
                  <a:cubicBezTo>
                    <a:pt x="508" y="1024"/>
                    <a:pt x="529" y="1024"/>
                    <a:pt x="550" y="1003"/>
                  </a:cubicBezTo>
                  <a:cubicBezTo>
                    <a:pt x="614" y="981"/>
                    <a:pt x="656" y="897"/>
                    <a:pt x="614" y="812"/>
                  </a:cubicBezTo>
                  <a:lnTo>
                    <a:pt x="318" y="93"/>
                  </a:lnTo>
                  <a:cubicBezTo>
                    <a:pt x="286" y="29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15"/>
            <p:cNvSpPr/>
            <p:nvPr/>
          </p:nvSpPr>
          <p:spPr>
            <a:xfrm rot="-441735" flipH="1">
              <a:off x="8710857" y="4246299"/>
              <a:ext cx="42537" cy="150996"/>
            </a:xfrm>
            <a:custGeom>
              <a:avLst/>
              <a:gdLst/>
              <a:ahLst/>
              <a:cxnLst/>
              <a:rect l="l" t="t" r="r" b="b"/>
              <a:pathLst>
                <a:path w="362" h="1285" extrusionOk="0">
                  <a:moveTo>
                    <a:pt x="183" y="1"/>
                  </a:moveTo>
                  <a:cubicBezTo>
                    <a:pt x="107" y="1"/>
                    <a:pt x="33" y="38"/>
                    <a:pt x="43" y="117"/>
                  </a:cubicBezTo>
                  <a:lnTo>
                    <a:pt x="0" y="1133"/>
                  </a:lnTo>
                  <a:cubicBezTo>
                    <a:pt x="0" y="1217"/>
                    <a:pt x="64" y="1281"/>
                    <a:pt x="148" y="1281"/>
                  </a:cubicBezTo>
                  <a:cubicBezTo>
                    <a:pt x="157" y="1283"/>
                    <a:pt x="166" y="1285"/>
                    <a:pt x="174" y="1285"/>
                  </a:cubicBezTo>
                  <a:cubicBezTo>
                    <a:pt x="233" y="1285"/>
                    <a:pt x="297" y="1227"/>
                    <a:pt x="297" y="1154"/>
                  </a:cubicBezTo>
                  <a:lnTo>
                    <a:pt x="339" y="139"/>
                  </a:lnTo>
                  <a:cubicBezTo>
                    <a:pt x="361" y="49"/>
                    <a:pt x="270" y="1"/>
                    <a:pt x="183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15"/>
            <p:cNvSpPr/>
            <p:nvPr/>
          </p:nvSpPr>
          <p:spPr>
            <a:xfrm rot="-441735" flipH="1">
              <a:off x="3312419" y="4071148"/>
              <a:ext cx="5847816" cy="1489627"/>
            </a:xfrm>
            <a:custGeom>
              <a:avLst/>
              <a:gdLst/>
              <a:ahLst/>
              <a:cxnLst/>
              <a:rect l="l" t="t" r="r" b="b"/>
              <a:pathLst>
                <a:path w="49766" h="12677" extrusionOk="0">
                  <a:moveTo>
                    <a:pt x="13886" y="0"/>
                  </a:moveTo>
                  <a:cubicBezTo>
                    <a:pt x="3627" y="0"/>
                    <a:pt x="1" y="1911"/>
                    <a:pt x="1" y="1911"/>
                  </a:cubicBezTo>
                  <a:lnTo>
                    <a:pt x="1" y="12676"/>
                  </a:lnTo>
                  <a:lnTo>
                    <a:pt x="49765" y="12676"/>
                  </a:lnTo>
                  <a:lnTo>
                    <a:pt x="49765" y="5422"/>
                  </a:lnTo>
                  <a:cubicBezTo>
                    <a:pt x="49765" y="5422"/>
                    <a:pt x="46952" y="3222"/>
                    <a:pt x="27474" y="896"/>
                  </a:cubicBezTo>
                  <a:cubicBezTo>
                    <a:pt x="22017" y="241"/>
                    <a:pt x="17532" y="0"/>
                    <a:pt x="138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15"/>
            <p:cNvSpPr/>
            <p:nvPr/>
          </p:nvSpPr>
          <p:spPr>
            <a:xfrm rot="-441735" flipH="1">
              <a:off x="3368664" y="4922495"/>
              <a:ext cx="124322" cy="131724"/>
            </a:xfrm>
            <a:custGeom>
              <a:avLst/>
              <a:gdLst/>
              <a:ahLst/>
              <a:cxnLst/>
              <a:rect l="l" t="t" r="r" b="b"/>
              <a:pathLst>
                <a:path w="1058" h="1121" extrusionOk="0">
                  <a:moveTo>
                    <a:pt x="762" y="0"/>
                  </a:moveTo>
                  <a:cubicBezTo>
                    <a:pt x="677" y="42"/>
                    <a:pt x="614" y="85"/>
                    <a:pt x="571" y="169"/>
                  </a:cubicBezTo>
                  <a:cubicBezTo>
                    <a:pt x="466" y="317"/>
                    <a:pt x="402" y="465"/>
                    <a:pt x="339" y="635"/>
                  </a:cubicBezTo>
                  <a:lnTo>
                    <a:pt x="254" y="127"/>
                  </a:lnTo>
                  <a:cubicBezTo>
                    <a:pt x="254" y="106"/>
                    <a:pt x="233" y="63"/>
                    <a:pt x="212" y="42"/>
                  </a:cubicBezTo>
                  <a:cubicBezTo>
                    <a:pt x="194" y="34"/>
                    <a:pt x="177" y="28"/>
                    <a:pt x="159" y="28"/>
                  </a:cubicBezTo>
                  <a:cubicBezTo>
                    <a:pt x="135" y="28"/>
                    <a:pt x="110" y="39"/>
                    <a:pt x="85" y="63"/>
                  </a:cubicBezTo>
                  <a:cubicBezTo>
                    <a:pt x="64" y="106"/>
                    <a:pt x="43" y="148"/>
                    <a:pt x="43" y="190"/>
                  </a:cubicBezTo>
                  <a:cubicBezTo>
                    <a:pt x="0" y="381"/>
                    <a:pt x="0" y="571"/>
                    <a:pt x="22" y="740"/>
                  </a:cubicBezTo>
                  <a:cubicBezTo>
                    <a:pt x="43" y="804"/>
                    <a:pt x="64" y="867"/>
                    <a:pt x="106" y="888"/>
                  </a:cubicBezTo>
                  <a:lnTo>
                    <a:pt x="656" y="1121"/>
                  </a:lnTo>
                  <a:cubicBezTo>
                    <a:pt x="825" y="952"/>
                    <a:pt x="952" y="740"/>
                    <a:pt x="1016" y="508"/>
                  </a:cubicBezTo>
                  <a:cubicBezTo>
                    <a:pt x="1058" y="402"/>
                    <a:pt x="1058" y="296"/>
                    <a:pt x="1037" y="190"/>
                  </a:cubicBezTo>
                  <a:cubicBezTo>
                    <a:pt x="994" y="63"/>
                    <a:pt x="889" y="0"/>
                    <a:pt x="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15"/>
            <p:cNvSpPr/>
            <p:nvPr/>
          </p:nvSpPr>
          <p:spPr>
            <a:xfrm rot="-441735" flipH="1">
              <a:off x="5162175" y="4297566"/>
              <a:ext cx="121971" cy="131724"/>
            </a:xfrm>
            <a:custGeom>
              <a:avLst/>
              <a:gdLst/>
              <a:ahLst/>
              <a:cxnLst/>
              <a:rect l="l" t="t" r="r" b="b"/>
              <a:pathLst>
                <a:path w="1038" h="1121" extrusionOk="0">
                  <a:moveTo>
                    <a:pt x="770" y="0"/>
                  </a:moveTo>
                  <a:cubicBezTo>
                    <a:pt x="735" y="0"/>
                    <a:pt x="697" y="7"/>
                    <a:pt x="656" y="21"/>
                  </a:cubicBezTo>
                  <a:cubicBezTo>
                    <a:pt x="593" y="63"/>
                    <a:pt x="530" y="148"/>
                    <a:pt x="508" y="232"/>
                  </a:cubicBezTo>
                  <a:cubicBezTo>
                    <a:pt x="466" y="401"/>
                    <a:pt x="445" y="571"/>
                    <a:pt x="424" y="740"/>
                  </a:cubicBezTo>
                  <a:cubicBezTo>
                    <a:pt x="360" y="592"/>
                    <a:pt x="276" y="444"/>
                    <a:pt x="212" y="296"/>
                  </a:cubicBezTo>
                  <a:cubicBezTo>
                    <a:pt x="191" y="253"/>
                    <a:pt x="170" y="232"/>
                    <a:pt x="149" y="211"/>
                  </a:cubicBezTo>
                  <a:cubicBezTo>
                    <a:pt x="138" y="205"/>
                    <a:pt x="126" y="203"/>
                    <a:pt x="115" y="203"/>
                  </a:cubicBezTo>
                  <a:cubicBezTo>
                    <a:pt x="85" y="203"/>
                    <a:pt x="59" y="222"/>
                    <a:pt x="43" y="253"/>
                  </a:cubicBezTo>
                  <a:cubicBezTo>
                    <a:pt x="22" y="296"/>
                    <a:pt x="1" y="359"/>
                    <a:pt x="22" y="401"/>
                  </a:cubicBezTo>
                  <a:cubicBezTo>
                    <a:pt x="22" y="592"/>
                    <a:pt x="85" y="761"/>
                    <a:pt x="170" y="930"/>
                  </a:cubicBezTo>
                  <a:cubicBezTo>
                    <a:pt x="191" y="994"/>
                    <a:pt x="212" y="1057"/>
                    <a:pt x="276" y="1057"/>
                  </a:cubicBezTo>
                  <a:lnTo>
                    <a:pt x="847" y="1121"/>
                  </a:lnTo>
                  <a:cubicBezTo>
                    <a:pt x="953" y="909"/>
                    <a:pt x="1016" y="676"/>
                    <a:pt x="1037" y="444"/>
                  </a:cubicBezTo>
                  <a:cubicBezTo>
                    <a:pt x="1037" y="317"/>
                    <a:pt x="1016" y="211"/>
                    <a:pt x="953" y="105"/>
                  </a:cubicBezTo>
                  <a:cubicBezTo>
                    <a:pt x="909" y="33"/>
                    <a:pt x="846" y="0"/>
                    <a:pt x="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15"/>
            <p:cNvSpPr/>
            <p:nvPr/>
          </p:nvSpPr>
          <p:spPr>
            <a:xfrm rot="-441735" flipH="1">
              <a:off x="5461577" y="4243690"/>
              <a:ext cx="82137" cy="104463"/>
            </a:xfrm>
            <a:custGeom>
              <a:avLst/>
              <a:gdLst/>
              <a:ahLst/>
              <a:cxnLst/>
              <a:rect l="l" t="t" r="r" b="b"/>
              <a:pathLst>
                <a:path w="699" h="889" extrusionOk="0">
                  <a:moveTo>
                    <a:pt x="107" y="1"/>
                  </a:moveTo>
                  <a:cubicBezTo>
                    <a:pt x="64" y="1"/>
                    <a:pt x="43" y="1"/>
                    <a:pt x="22" y="43"/>
                  </a:cubicBezTo>
                  <a:cubicBezTo>
                    <a:pt x="22" y="64"/>
                    <a:pt x="1" y="106"/>
                    <a:pt x="22" y="127"/>
                  </a:cubicBezTo>
                  <a:cubicBezTo>
                    <a:pt x="1" y="360"/>
                    <a:pt x="64" y="572"/>
                    <a:pt x="191" y="741"/>
                  </a:cubicBezTo>
                  <a:lnTo>
                    <a:pt x="508" y="889"/>
                  </a:lnTo>
                  <a:lnTo>
                    <a:pt x="593" y="656"/>
                  </a:lnTo>
                  <a:cubicBezTo>
                    <a:pt x="635" y="572"/>
                    <a:pt x="656" y="466"/>
                    <a:pt x="678" y="360"/>
                  </a:cubicBezTo>
                  <a:cubicBezTo>
                    <a:pt x="699" y="254"/>
                    <a:pt x="678" y="170"/>
                    <a:pt x="635" y="64"/>
                  </a:cubicBezTo>
                  <a:cubicBezTo>
                    <a:pt x="614" y="64"/>
                    <a:pt x="614" y="43"/>
                    <a:pt x="593" y="43"/>
                  </a:cubicBezTo>
                  <a:cubicBezTo>
                    <a:pt x="582" y="37"/>
                    <a:pt x="570" y="35"/>
                    <a:pt x="559" y="35"/>
                  </a:cubicBezTo>
                  <a:cubicBezTo>
                    <a:pt x="528" y="35"/>
                    <a:pt x="497" y="54"/>
                    <a:pt x="466" y="85"/>
                  </a:cubicBezTo>
                  <a:cubicBezTo>
                    <a:pt x="381" y="170"/>
                    <a:pt x="339" y="275"/>
                    <a:pt x="318" y="402"/>
                  </a:cubicBezTo>
                  <a:cubicBezTo>
                    <a:pt x="276" y="297"/>
                    <a:pt x="233" y="191"/>
                    <a:pt x="191" y="85"/>
                  </a:cubicBezTo>
                  <a:cubicBezTo>
                    <a:pt x="170" y="43"/>
                    <a:pt x="149" y="1"/>
                    <a:pt x="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5"/>
            <p:cNvSpPr/>
            <p:nvPr/>
          </p:nvSpPr>
          <p:spPr>
            <a:xfrm rot="-441735" flipH="1">
              <a:off x="8847067" y="3780861"/>
              <a:ext cx="129374" cy="137482"/>
            </a:xfrm>
            <a:custGeom>
              <a:avLst/>
              <a:gdLst/>
              <a:ahLst/>
              <a:cxnLst/>
              <a:rect l="l" t="t" r="r" b="b"/>
              <a:pathLst>
                <a:path w="1101" h="1170" extrusionOk="0">
                  <a:moveTo>
                    <a:pt x="659" y="0"/>
                  </a:moveTo>
                  <a:cubicBezTo>
                    <a:pt x="603" y="0"/>
                    <a:pt x="551" y="21"/>
                    <a:pt x="508" y="64"/>
                  </a:cubicBezTo>
                  <a:cubicBezTo>
                    <a:pt x="445" y="127"/>
                    <a:pt x="424" y="233"/>
                    <a:pt x="445" y="317"/>
                  </a:cubicBezTo>
                  <a:cubicBezTo>
                    <a:pt x="445" y="487"/>
                    <a:pt x="487" y="656"/>
                    <a:pt x="529" y="825"/>
                  </a:cubicBezTo>
                  <a:lnTo>
                    <a:pt x="170" y="487"/>
                  </a:lnTo>
                  <a:cubicBezTo>
                    <a:pt x="149" y="444"/>
                    <a:pt x="128" y="444"/>
                    <a:pt x="85" y="423"/>
                  </a:cubicBezTo>
                  <a:cubicBezTo>
                    <a:pt x="43" y="423"/>
                    <a:pt x="1" y="465"/>
                    <a:pt x="1" y="529"/>
                  </a:cubicBezTo>
                  <a:cubicBezTo>
                    <a:pt x="1" y="571"/>
                    <a:pt x="1" y="614"/>
                    <a:pt x="43" y="656"/>
                  </a:cubicBezTo>
                  <a:cubicBezTo>
                    <a:pt x="106" y="825"/>
                    <a:pt x="212" y="973"/>
                    <a:pt x="360" y="1100"/>
                  </a:cubicBezTo>
                  <a:cubicBezTo>
                    <a:pt x="395" y="1135"/>
                    <a:pt x="429" y="1169"/>
                    <a:pt x="475" y="1169"/>
                  </a:cubicBezTo>
                  <a:cubicBezTo>
                    <a:pt x="486" y="1169"/>
                    <a:pt x="497" y="1167"/>
                    <a:pt x="508" y="1163"/>
                  </a:cubicBezTo>
                  <a:lnTo>
                    <a:pt x="1079" y="1015"/>
                  </a:lnTo>
                  <a:cubicBezTo>
                    <a:pt x="1100" y="783"/>
                    <a:pt x="1079" y="550"/>
                    <a:pt x="995" y="317"/>
                  </a:cubicBezTo>
                  <a:cubicBezTo>
                    <a:pt x="952" y="212"/>
                    <a:pt x="910" y="127"/>
                    <a:pt x="825" y="64"/>
                  </a:cubicBezTo>
                  <a:cubicBezTo>
                    <a:pt x="773" y="21"/>
                    <a:pt x="714" y="0"/>
                    <a:pt x="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15"/>
            <p:cNvSpPr/>
            <p:nvPr/>
          </p:nvSpPr>
          <p:spPr>
            <a:xfrm rot="-441735" flipH="1">
              <a:off x="8763351" y="4287623"/>
              <a:ext cx="77202" cy="120326"/>
            </a:xfrm>
            <a:custGeom>
              <a:avLst/>
              <a:gdLst/>
              <a:ahLst/>
              <a:cxnLst/>
              <a:rect l="l" t="t" r="r" b="b"/>
              <a:pathLst>
                <a:path w="657" h="1024" extrusionOk="0">
                  <a:moveTo>
                    <a:pt x="166" y="1"/>
                  </a:moveTo>
                  <a:cubicBezTo>
                    <a:pt x="146" y="1"/>
                    <a:pt x="126" y="4"/>
                    <a:pt x="106" y="9"/>
                  </a:cubicBezTo>
                  <a:cubicBezTo>
                    <a:pt x="43" y="51"/>
                    <a:pt x="1" y="136"/>
                    <a:pt x="43" y="199"/>
                  </a:cubicBezTo>
                  <a:lnTo>
                    <a:pt x="339" y="939"/>
                  </a:lnTo>
                  <a:cubicBezTo>
                    <a:pt x="360" y="981"/>
                    <a:pt x="424" y="1024"/>
                    <a:pt x="487" y="1024"/>
                  </a:cubicBezTo>
                  <a:cubicBezTo>
                    <a:pt x="508" y="1024"/>
                    <a:pt x="529" y="1024"/>
                    <a:pt x="550" y="1003"/>
                  </a:cubicBezTo>
                  <a:cubicBezTo>
                    <a:pt x="614" y="981"/>
                    <a:pt x="656" y="897"/>
                    <a:pt x="614" y="812"/>
                  </a:cubicBezTo>
                  <a:lnTo>
                    <a:pt x="318" y="93"/>
                  </a:lnTo>
                  <a:cubicBezTo>
                    <a:pt x="286" y="29"/>
                    <a:pt x="229" y="1"/>
                    <a:pt x="1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15"/>
            <p:cNvSpPr/>
            <p:nvPr/>
          </p:nvSpPr>
          <p:spPr>
            <a:xfrm rot="-441735" flipH="1">
              <a:off x="8697281" y="4248053"/>
              <a:ext cx="42537" cy="150996"/>
            </a:xfrm>
            <a:custGeom>
              <a:avLst/>
              <a:gdLst/>
              <a:ahLst/>
              <a:cxnLst/>
              <a:rect l="l" t="t" r="r" b="b"/>
              <a:pathLst>
                <a:path w="362" h="1285" extrusionOk="0">
                  <a:moveTo>
                    <a:pt x="183" y="1"/>
                  </a:moveTo>
                  <a:cubicBezTo>
                    <a:pt x="107" y="1"/>
                    <a:pt x="33" y="38"/>
                    <a:pt x="43" y="117"/>
                  </a:cubicBezTo>
                  <a:lnTo>
                    <a:pt x="0" y="1133"/>
                  </a:lnTo>
                  <a:cubicBezTo>
                    <a:pt x="0" y="1217"/>
                    <a:pt x="64" y="1281"/>
                    <a:pt x="148" y="1281"/>
                  </a:cubicBezTo>
                  <a:cubicBezTo>
                    <a:pt x="157" y="1283"/>
                    <a:pt x="166" y="1285"/>
                    <a:pt x="174" y="1285"/>
                  </a:cubicBezTo>
                  <a:cubicBezTo>
                    <a:pt x="233" y="1285"/>
                    <a:pt x="297" y="1227"/>
                    <a:pt x="297" y="1154"/>
                  </a:cubicBezTo>
                  <a:lnTo>
                    <a:pt x="339" y="139"/>
                  </a:lnTo>
                  <a:cubicBezTo>
                    <a:pt x="361" y="49"/>
                    <a:pt x="270" y="1"/>
                    <a:pt x="1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5"/>
            <p:cNvSpPr/>
            <p:nvPr/>
          </p:nvSpPr>
          <p:spPr>
            <a:xfrm rot="-441735" flipH="1">
              <a:off x="5178243" y="4622032"/>
              <a:ext cx="77202" cy="121384"/>
            </a:xfrm>
            <a:custGeom>
              <a:avLst/>
              <a:gdLst/>
              <a:ahLst/>
              <a:cxnLst/>
              <a:rect l="l" t="t" r="r" b="b"/>
              <a:pathLst>
                <a:path w="657" h="1033" extrusionOk="0">
                  <a:moveTo>
                    <a:pt x="484" y="0"/>
                  </a:moveTo>
                  <a:cubicBezTo>
                    <a:pt x="425" y="0"/>
                    <a:pt x="376" y="40"/>
                    <a:pt x="361" y="102"/>
                  </a:cubicBezTo>
                  <a:lnTo>
                    <a:pt x="43" y="821"/>
                  </a:lnTo>
                  <a:cubicBezTo>
                    <a:pt x="1" y="884"/>
                    <a:pt x="43" y="990"/>
                    <a:pt x="128" y="1011"/>
                  </a:cubicBezTo>
                  <a:cubicBezTo>
                    <a:pt x="128" y="1032"/>
                    <a:pt x="149" y="1032"/>
                    <a:pt x="170" y="1032"/>
                  </a:cubicBezTo>
                  <a:cubicBezTo>
                    <a:pt x="234" y="1032"/>
                    <a:pt x="297" y="990"/>
                    <a:pt x="318" y="926"/>
                  </a:cubicBezTo>
                  <a:lnTo>
                    <a:pt x="635" y="207"/>
                  </a:lnTo>
                  <a:cubicBezTo>
                    <a:pt x="657" y="144"/>
                    <a:pt x="635" y="59"/>
                    <a:pt x="551" y="17"/>
                  </a:cubicBezTo>
                  <a:cubicBezTo>
                    <a:pt x="528" y="6"/>
                    <a:pt x="506" y="0"/>
                    <a:pt x="4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5"/>
            <p:cNvSpPr/>
            <p:nvPr/>
          </p:nvSpPr>
          <p:spPr>
            <a:xfrm rot="-441735" flipH="1">
              <a:off x="5267603" y="4562511"/>
              <a:ext cx="42302" cy="151348"/>
            </a:xfrm>
            <a:custGeom>
              <a:avLst/>
              <a:gdLst/>
              <a:ahLst/>
              <a:cxnLst/>
              <a:rect l="l" t="t" r="r" b="b"/>
              <a:pathLst>
                <a:path w="360" h="1288" extrusionOk="0">
                  <a:moveTo>
                    <a:pt x="155" y="0"/>
                  </a:moveTo>
                  <a:cubicBezTo>
                    <a:pt x="84" y="0"/>
                    <a:pt x="11" y="48"/>
                    <a:pt x="0" y="146"/>
                  </a:cubicBezTo>
                  <a:lnTo>
                    <a:pt x="64" y="1140"/>
                  </a:lnTo>
                  <a:cubicBezTo>
                    <a:pt x="64" y="1225"/>
                    <a:pt x="127" y="1288"/>
                    <a:pt x="212" y="1288"/>
                  </a:cubicBezTo>
                  <a:cubicBezTo>
                    <a:pt x="296" y="1288"/>
                    <a:pt x="360" y="1225"/>
                    <a:pt x="360" y="1140"/>
                  </a:cubicBezTo>
                  <a:lnTo>
                    <a:pt x="296" y="125"/>
                  </a:lnTo>
                  <a:cubicBezTo>
                    <a:pt x="286" y="43"/>
                    <a:pt x="221" y="0"/>
                    <a:pt x="1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15"/>
            <p:cNvSpPr/>
            <p:nvPr/>
          </p:nvSpPr>
          <p:spPr>
            <a:xfrm rot="-441726" flipH="1">
              <a:off x="-126902" y="4368060"/>
              <a:ext cx="6251180" cy="1901957"/>
            </a:xfrm>
            <a:custGeom>
              <a:avLst/>
              <a:gdLst/>
              <a:ahLst/>
              <a:cxnLst/>
              <a:rect l="l" t="t" r="r" b="b"/>
              <a:pathLst>
                <a:path w="55243" h="16808" extrusionOk="0">
                  <a:moveTo>
                    <a:pt x="44598" y="0"/>
                  </a:moveTo>
                  <a:cubicBezTo>
                    <a:pt x="40584" y="0"/>
                    <a:pt x="35338" y="325"/>
                    <a:pt x="28700" y="1326"/>
                  </a:cubicBezTo>
                  <a:cubicBezTo>
                    <a:pt x="9793" y="4203"/>
                    <a:pt x="1" y="12958"/>
                    <a:pt x="1" y="12958"/>
                  </a:cubicBezTo>
                  <a:lnTo>
                    <a:pt x="55243" y="16808"/>
                  </a:lnTo>
                  <a:lnTo>
                    <a:pt x="55243" y="1115"/>
                  </a:lnTo>
                  <a:cubicBezTo>
                    <a:pt x="55243" y="1115"/>
                    <a:pt x="52032" y="0"/>
                    <a:pt x="44598" y="0"/>
                  </a:cubicBezTo>
                  <a:close/>
                </a:path>
              </a:pathLst>
            </a:custGeom>
            <a:solidFill>
              <a:srgbClr val="79AD78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15"/>
            <p:cNvSpPr/>
            <p:nvPr/>
          </p:nvSpPr>
          <p:spPr>
            <a:xfrm rot="-441726" flipH="1">
              <a:off x="181700" y="4975201"/>
              <a:ext cx="440524" cy="198592"/>
            </a:xfrm>
            <a:custGeom>
              <a:avLst/>
              <a:gdLst/>
              <a:ahLst/>
              <a:cxnLst/>
              <a:rect l="l" t="t" r="r" b="b"/>
              <a:pathLst>
                <a:path w="3893" h="1755" extrusionOk="0">
                  <a:moveTo>
                    <a:pt x="2715" y="0"/>
                  </a:moveTo>
                  <a:cubicBezTo>
                    <a:pt x="2677" y="0"/>
                    <a:pt x="2640" y="2"/>
                    <a:pt x="2602" y="4"/>
                  </a:cubicBezTo>
                  <a:cubicBezTo>
                    <a:pt x="2306" y="4"/>
                    <a:pt x="2031" y="4"/>
                    <a:pt x="1735" y="25"/>
                  </a:cubicBezTo>
                  <a:cubicBezTo>
                    <a:pt x="1079" y="89"/>
                    <a:pt x="1" y="596"/>
                    <a:pt x="889" y="1379"/>
                  </a:cubicBezTo>
                  <a:cubicBezTo>
                    <a:pt x="1192" y="1647"/>
                    <a:pt x="1726" y="1755"/>
                    <a:pt x="2251" y="1755"/>
                  </a:cubicBezTo>
                  <a:cubicBezTo>
                    <a:pt x="2679" y="1755"/>
                    <a:pt x="3100" y="1683"/>
                    <a:pt x="3385" y="1569"/>
                  </a:cubicBezTo>
                  <a:cubicBezTo>
                    <a:pt x="3617" y="1464"/>
                    <a:pt x="3808" y="1252"/>
                    <a:pt x="3850" y="998"/>
                  </a:cubicBezTo>
                  <a:cubicBezTo>
                    <a:pt x="3892" y="660"/>
                    <a:pt x="3744" y="343"/>
                    <a:pt x="3448" y="173"/>
                  </a:cubicBezTo>
                  <a:cubicBezTo>
                    <a:pt x="3227" y="63"/>
                    <a:pt x="2973" y="0"/>
                    <a:pt x="2715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5"/>
            <p:cNvSpPr/>
            <p:nvPr/>
          </p:nvSpPr>
          <p:spPr>
            <a:xfrm rot="-441726" flipH="1">
              <a:off x="-109249" y="5265530"/>
              <a:ext cx="442900" cy="156497"/>
            </a:xfrm>
            <a:custGeom>
              <a:avLst/>
              <a:gdLst/>
              <a:ahLst/>
              <a:cxnLst/>
              <a:rect l="l" t="t" r="r" b="b"/>
              <a:pathLst>
                <a:path w="3914" h="1383" extrusionOk="0">
                  <a:moveTo>
                    <a:pt x="1920" y="1"/>
                  </a:moveTo>
                  <a:cubicBezTo>
                    <a:pt x="1421" y="1"/>
                    <a:pt x="914" y="84"/>
                    <a:pt x="530" y="324"/>
                  </a:cubicBezTo>
                  <a:cubicBezTo>
                    <a:pt x="85" y="620"/>
                    <a:pt x="1" y="1001"/>
                    <a:pt x="487" y="1234"/>
                  </a:cubicBezTo>
                  <a:cubicBezTo>
                    <a:pt x="752" y="1349"/>
                    <a:pt x="1066" y="1382"/>
                    <a:pt x="1377" y="1382"/>
                  </a:cubicBezTo>
                  <a:cubicBezTo>
                    <a:pt x="1637" y="1382"/>
                    <a:pt x="1894" y="1359"/>
                    <a:pt x="2116" y="1339"/>
                  </a:cubicBezTo>
                  <a:cubicBezTo>
                    <a:pt x="2412" y="1297"/>
                    <a:pt x="3913" y="726"/>
                    <a:pt x="3194" y="176"/>
                  </a:cubicBezTo>
                  <a:cubicBezTo>
                    <a:pt x="3131" y="134"/>
                    <a:pt x="3067" y="113"/>
                    <a:pt x="2983" y="113"/>
                  </a:cubicBezTo>
                  <a:cubicBezTo>
                    <a:pt x="2672" y="49"/>
                    <a:pt x="2299" y="1"/>
                    <a:pt x="1920" y="1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5"/>
            <p:cNvSpPr/>
            <p:nvPr/>
          </p:nvSpPr>
          <p:spPr>
            <a:xfrm rot="-441726" flipH="1">
              <a:off x="-106724" y="5069980"/>
              <a:ext cx="64726" cy="125266"/>
            </a:xfrm>
            <a:custGeom>
              <a:avLst/>
              <a:gdLst/>
              <a:ahLst/>
              <a:cxnLst/>
              <a:rect l="l" t="t" r="r" b="b"/>
              <a:pathLst>
                <a:path w="572" h="1107" extrusionOk="0">
                  <a:moveTo>
                    <a:pt x="423" y="1"/>
                  </a:moveTo>
                  <a:cubicBezTo>
                    <a:pt x="354" y="1"/>
                    <a:pt x="293" y="42"/>
                    <a:pt x="275" y="112"/>
                  </a:cubicBezTo>
                  <a:lnTo>
                    <a:pt x="43" y="895"/>
                  </a:lnTo>
                  <a:cubicBezTo>
                    <a:pt x="0" y="979"/>
                    <a:pt x="43" y="1064"/>
                    <a:pt x="127" y="1106"/>
                  </a:cubicBezTo>
                  <a:lnTo>
                    <a:pt x="170" y="1106"/>
                  </a:lnTo>
                  <a:cubicBezTo>
                    <a:pt x="233" y="1106"/>
                    <a:pt x="275" y="1064"/>
                    <a:pt x="297" y="1000"/>
                  </a:cubicBezTo>
                  <a:lnTo>
                    <a:pt x="550" y="218"/>
                  </a:lnTo>
                  <a:cubicBezTo>
                    <a:pt x="572" y="133"/>
                    <a:pt x="529" y="49"/>
                    <a:pt x="466" y="6"/>
                  </a:cubicBezTo>
                  <a:cubicBezTo>
                    <a:pt x="451" y="3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15"/>
            <p:cNvSpPr/>
            <p:nvPr/>
          </p:nvSpPr>
          <p:spPr>
            <a:xfrm rot="-441726" flipH="1">
              <a:off x="-29776" y="5015763"/>
              <a:ext cx="45603" cy="156158"/>
            </a:xfrm>
            <a:custGeom>
              <a:avLst/>
              <a:gdLst/>
              <a:ahLst/>
              <a:cxnLst/>
              <a:rect l="l" t="t" r="r" b="b"/>
              <a:pathLst>
                <a:path w="403" h="1380" extrusionOk="0">
                  <a:moveTo>
                    <a:pt x="160" y="0"/>
                  </a:moveTo>
                  <a:cubicBezTo>
                    <a:pt x="149" y="0"/>
                    <a:pt x="139" y="2"/>
                    <a:pt x="127" y="5"/>
                  </a:cubicBezTo>
                  <a:cubicBezTo>
                    <a:pt x="43" y="5"/>
                    <a:pt x="1" y="89"/>
                    <a:pt x="1" y="174"/>
                  </a:cubicBezTo>
                  <a:lnTo>
                    <a:pt x="127" y="1231"/>
                  </a:lnTo>
                  <a:cubicBezTo>
                    <a:pt x="127" y="1316"/>
                    <a:pt x="191" y="1379"/>
                    <a:pt x="276" y="1379"/>
                  </a:cubicBezTo>
                  <a:cubicBezTo>
                    <a:pt x="360" y="1358"/>
                    <a:pt x="402" y="1273"/>
                    <a:pt x="402" y="1189"/>
                  </a:cubicBezTo>
                  <a:lnTo>
                    <a:pt x="297" y="131"/>
                  </a:lnTo>
                  <a:cubicBezTo>
                    <a:pt x="278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15"/>
            <p:cNvSpPr/>
            <p:nvPr/>
          </p:nvSpPr>
          <p:spPr>
            <a:xfrm rot="-441726" flipH="1">
              <a:off x="-139976" y="4369749"/>
              <a:ext cx="6251180" cy="1901957"/>
            </a:xfrm>
            <a:custGeom>
              <a:avLst/>
              <a:gdLst/>
              <a:ahLst/>
              <a:cxnLst/>
              <a:rect l="l" t="t" r="r" b="b"/>
              <a:pathLst>
                <a:path w="55243" h="16808" extrusionOk="0">
                  <a:moveTo>
                    <a:pt x="44598" y="0"/>
                  </a:moveTo>
                  <a:cubicBezTo>
                    <a:pt x="40584" y="0"/>
                    <a:pt x="35338" y="325"/>
                    <a:pt x="28700" y="1326"/>
                  </a:cubicBezTo>
                  <a:cubicBezTo>
                    <a:pt x="9793" y="4203"/>
                    <a:pt x="1" y="12958"/>
                    <a:pt x="1" y="12958"/>
                  </a:cubicBezTo>
                  <a:lnTo>
                    <a:pt x="55243" y="16808"/>
                  </a:lnTo>
                  <a:lnTo>
                    <a:pt x="55243" y="1115"/>
                  </a:lnTo>
                  <a:cubicBezTo>
                    <a:pt x="55243" y="1115"/>
                    <a:pt x="52032" y="0"/>
                    <a:pt x="44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15"/>
            <p:cNvSpPr/>
            <p:nvPr/>
          </p:nvSpPr>
          <p:spPr>
            <a:xfrm rot="-441726" flipH="1">
              <a:off x="2861830" y="4705658"/>
              <a:ext cx="430905" cy="238876"/>
            </a:xfrm>
            <a:custGeom>
              <a:avLst/>
              <a:gdLst/>
              <a:ahLst/>
              <a:cxnLst/>
              <a:rect l="l" t="t" r="r" b="b"/>
              <a:pathLst>
                <a:path w="3808" h="2111" extrusionOk="0">
                  <a:moveTo>
                    <a:pt x="2242" y="0"/>
                  </a:moveTo>
                  <a:cubicBezTo>
                    <a:pt x="1840" y="0"/>
                    <a:pt x="1439" y="74"/>
                    <a:pt x="1058" y="222"/>
                  </a:cubicBezTo>
                  <a:cubicBezTo>
                    <a:pt x="170" y="582"/>
                    <a:pt x="0" y="2020"/>
                    <a:pt x="1100" y="2105"/>
                  </a:cubicBezTo>
                  <a:cubicBezTo>
                    <a:pt x="1149" y="2109"/>
                    <a:pt x="1199" y="2111"/>
                    <a:pt x="1250" y="2111"/>
                  </a:cubicBezTo>
                  <a:cubicBezTo>
                    <a:pt x="2007" y="2111"/>
                    <a:pt x="3057" y="1684"/>
                    <a:pt x="3532" y="1090"/>
                  </a:cubicBezTo>
                  <a:cubicBezTo>
                    <a:pt x="3680" y="878"/>
                    <a:pt x="3807" y="561"/>
                    <a:pt x="3638" y="349"/>
                  </a:cubicBezTo>
                  <a:cubicBezTo>
                    <a:pt x="3575" y="307"/>
                    <a:pt x="3511" y="244"/>
                    <a:pt x="3427" y="222"/>
                  </a:cubicBezTo>
                  <a:cubicBezTo>
                    <a:pt x="3046" y="74"/>
                    <a:pt x="2644" y="0"/>
                    <a:pt x="2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15"/>
            <p:cNvSpPr/>
            <p:nvPr/>
          </p:nvSpPr>
          <p:spPr>
            <a:xfrm rot="-441726" flipH="1">
              <a:off x="168625" y="4976890"/>
              <a:ext cx="440524" cy="198592"/>
            </a:xfrm>
            <a:custGeom>
              <a:avLst/>
              <a:gdLst/>
              <a:ahLst/>
              <a:cxnLst/>
              <a:rect l="l" t="t" r="r" b="b"/>
              <a:pathLst>
                <a:path w="3893" h="1755" extrusionOk="0">
                  <a:moveTo>
                    <a:pt x="2715" y="0"/>
                  </a:moveTo>
                  <a:cubicBezTo>
                    <a:pt x="2677" y="0"/>
                    <a:pt x="2640" y="2"/>
                    <a:pt x="2602" y="4"/>
                  </a:cubicBezTo>
                  <a:cubicBezTo>
                    <a:pt x="2306" y="4"/>
                    <a:pt x="2031" y="4"/>
                    <a:pt x="1735" y="25"/>
                  </a:cubicBezTo>
                  <a:cubicBezTo>
                    <a:pt x="1079" y="89"/>
                    <a:pt x="1" y="596"/>
                    <a:pt x="889" y="1379"/>
                  </a:cubicBezTo>
                  <a:cubicBezTo>
                    <a:pt x="1192" y="1647"/>
                    <a:pt x="1726" y="1755"/>
                    <a:pt x="2251" y="1755"/>
                  </a:cubicBezTo>
                  <a:cubicBezTo>
                    <a:pt x="2679" y="1755"/>
                    <a:pt x="3100" y="1683"/>
                    <a:pt x="3385" y="1569"/>
                  </a:cubicBezTo>
                  <a:cubicBezTo>
                    <a:pt x="3617" y="1464"/>
                    <a:pt x="3808" y="1252"/>
                    <a:pt x="3850" y="998"/>
                  </a:cubicBezTo>
                  <a:cubicBezTo>
                    <a:pt x="3892" y="660"/>
                    <a:pt x="3744" y="343"/>
                    <a:pt x="3448" y="173"/>
                  </a:cubicBezTo>
                  <a:cubicBezTo>
                    <a:pt x="3227" y="63"/>
                    <a:pt x="2973" y="0"/>
                    <a:pt x="27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5"/>
            <p:cNvSpPr/>
            <p:nvPr/>
          </p:nvSpPr>
          <p:spPr>
            <a:xfrm rot="-441726" flipH="1">
              <a:off x="-122323" y="5267220"/>
              <a:ext cx="442900" cy="156497"/>
            </a:xfrm>
            <a:custGeom>
              <a:avLst/>
              <a:gdLst/>
              <a:ahLst/>
              <a:cxnLst/>
              <a:rect l="l" t="t" r="r" b="b"/>
              <a:pathLst>
                <a:path w="3914" h="1383" extrusionOk="0">
                  <a:moveTo>
                    <a:pt x="1920" y="1"/>
                  </a:moveTo>
                  <a:cubicBezTo>
                    <a:pt x="1421" y="1"/>
                    <a:pt x="914" y="84"/>
                    <a:pt x="530" y="324"/>
                  </a:cubicBezTo>
                  <a:cubicBezTo>
                    <a:pt x="85" y="620"/>
                    <a:pt x="1" y="1001"/>
                    <a:pt x="487" y="1234"/>
                  </a:cubicBezTo>
                  <a:cubicBezTo>
                    <a:pt x="752" y="1349"/>
                    <a:pt x="1066" y="1382"/>
                    <a:pt x="1377" y="1382"/>
                  </a:cubicBezTo>
                  <a:cubicBezTo>
                    <a:pt x="1637" y="1382"/>
                    <a:pt x="1894" y="1359"/>
                    <a:pt x="2116" y="1339"/>
                  </a:cubicBezTo>
                  <a:cubicBezTo>
                    <a:pt x="2412" y="1297"/>
                    <a:pt x="3913" y="726"/>
                    <a:pt x="3194" y="176"/>
                  </a:cubicBezTo>
                  <a:cubicBezTo>
                    <a:pt x="3131" y="134"/>
                    <a:pt x="3067" y="113"/>
                    <a:pt x="2983" y="113"/>
                  </a:cubicBezTo>
                  <a:cubicBezTo>
                    <a:pt x="2672" y="49"/>
                    <a:pt x="2299" y="1"/>
                    <a:pt x="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5"/>
            <p:cNvSpPr/>
            <p:nvPr/>
          </p:nvSpPr>
          <p:spPr>
            <a:xfrm rot="-441726" flipH="1">
              <a:off x="3017601" y="4644794"/>
              <a:ext cx="62350" cy="125153"/>
            </a:xfrm>
            <a:custGeom>
              <a:avLst/>
              <a:gdLst/>
              <a:ahLst/>
              <a:cxnLst/>
              <a:rect l="l" t="t" r="r" b="b"/>
              <a:pathLst>
                <a:path w="551" h="1106" extrusionOk="0">
                  <a:moveTo>
                    <a:pt x="402" y="1"/>
                  </a:moveTo>
                  <a:cubicBezTo>
                    <a:pt x="334" y="1"/>
                    <a:pt x="276" y="42"/>
                    <a:pt x="276" y="112"/>
                  </a:cubicBezTo>
                  <a:lnTo>
                    <a:pt x="22" y="894"/>
                  </a:lnTo>
                  <a:cubicBezTo>
                    <a:pt x="1" y="979"/>
                    <a:pt x="22" y="1063"/>
                    <a:pt x="107" y="1106"/>
                  </a:cubicBezTo>
                  <a:lnTo>
                    <a:pt x="170" y="1106"/>
                  </a:lnTo>
                  <a:cubicBezTo>
                    <a:pt x="212" y="1106"/>
                    <a:pt x="276" y="1063"/>
                    <a:pt x="276" y="1000"/>
                  </a:cubicBezTo>
                  <a:lnTo>
                    <a:pt x="530" y="218"/>
                  </a:lnTo>
                  <a:cubicBezTo>
                    <a:pt x="551" y="133"/>
                    <a:pt x="509" y="48"/>
                    <a:pt x="445" y="6"/>
                  </a:cubicBezTo>
                  <a:cubicBezTo>
                    <a:pt x="431" y="2"/>
                    <a:pt x="416" y="1"/>
                    <a:pt x="4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15"/>
            <p:cNvSpPr/>
            <p:nvPr/>
          </p:nvSpPr>
          <p:spPr>
            <a:xfrm rot="-441726" flipH="1">
              <a:off x="3094539" y="4590425"/>
              <a:ext cx="45603" cy="156045"/>
            </a:xfrm>
            <a:custGeom>
              <a:avLst/>
              <a:gdLst/>
              <a:ahLst/>
              <a:cxnLst/>
              <a:rect l="l" t="t" r="r" b="b"/>
              <a:pathLst>
                <a:path w="403" h="1379" extrusionOk="0">
                  <a:moveTo>
                    <a:pt x="160" y="0"/>
                  </a:moveTo>
                  <a:cubicBezTo>
                    <a:pt x="150" y="0"/>
                    <a:pt x="139" y="1"/>
                    <a:pt x="128" y="4"/>
                  </a:cubicBezTo>
                  <a:cubicBezTo>
                    <a:pt x="43" y="25"/>
                    <a:pt x="1" y="89"/>
                    <a:pt x="1" y="173"/>
                  </a:cubicBezTo>
                  <a:lnTo>
                    <a:pt x="107" y="1231"/>
                  </a:lnTo>
                  <a:cubicBezTo>
                    <a:pt x="107" y="1315"/>
                    <a:pt x="191" y="1379"/>
                    <a:pt x="276" y="1379"/>
                  </a:cubicBezTo>
                  <a:cubicBezTo>
                    <a:pt x="339" y="1358"/>
                    <a:pt x="403" y="1273"/>
                    <a:pt x="382" y="1189"/>
                  </a:cubicBezTo>
                  <a:lnTo>
                    <a:pt x="276" y="131"/>
                  </a:lnTo>
                  <a:cubicBezTo>
                    <a:pt x="276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15"/>
            <p:cNvSpPr/>
            <p:nvPr/>
          </p:nvSpPr>
          <p:spPr>
            <a:xfrm rot="-441726" flipH="1">
              <a:off x="-119798" y="5071669"/>
              <a:ext cx="64726" cy="125266"/>
            </a:xfrm>
            <a:custGeom>
              <a:avLst/>
              <a:gdLst/>
              <a:ahLst/>
              <a:cxnLst/>
              <a:rect l="l" t="t" r="r" b="b"/>
              <a:pathLst>
                <a:path w="572" h="1107" extrusionOk="0">
                  <a:moveTo>
                    <a:pt x="423" y="1"/>
                  </a:moveTo>
                  <a:cubicBezTo>
                    <a:pt x="354" y="1"/>
                    <a:pt x="293" y="42"/>
                    <a:pt x="275" y="112"/>
                  </a:cubicBezTo>
                  <a:lnTo>
                    <a:pt x="43" y="895"/>
                  </a:lnTo>
                  <a:cubicBezTo>
                    <a:pt x="0" y="979"/>
                    <a:pt x="43" y="1064"/>
                    <a:pt x="127" y="1106"/>
                  </a:cubicBezTo>
                  <a:lnTo>
                    <a:pt x="170" y="1106"/>
                  </a:lnTo>
                  <a:cubicBezTo>
                    <a:pt x="233" y="1106"/>
                    <a:pt x="275" y="1064"/>
                    <a:pt x="297" y="1000"/>
                  </a:cubicBezTo>
                  <a:lnTo>
                    <a:pt x="550" y="218"/>
                  </a:lnTo>
                  <a:cubicBezTo>
                    <a:pt x="572" y="133"/>
                    <a:pt x="529" y="49"/>
                    <a:pt x="466" y="6"/>
                  </a:cubicBezTo>
                  <a:cubicBezTo>
                    <a:pt x="451" y="3"/>
                    <a:pt x="437" y="1"/>
                    <a:pt x="4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5"/>
            <p:cNvSpPr/>
            <p:nvPr/>
          </p:nvSpPr>
          <p:spPr>
            <a:xfrm rot="-441726" flipH="1">
              <a:off x="-42850" y="5017452"/>
              <a:ext cx="45603" cy="156158"/>
            </a:xfrm>
            <a:custGeom>
              <a:avLst/>
              <a:gdLst/>
              <a:ahLst/>
              <a:cxnLst/>
              <a:rect l="l" t="t" r="r" b="b"/>
              <a:pathLst>
                <a:path w="403" h="1380" extrusionOk="0">
                  <a:moveTo>
                    <a:pt x="160" y="0"/>
                  </a:moveTo>
                  <a:cubicBezTo>
                    <a:pt x="149" y="0"/>
                    <a:pt x="139" y="2"/>
                    <a:pt x="127" y="5"/>
                  </a:cubicBezTo>
                  <a:cubicBezTo>
                    <a:pt x="43" y="5"/>
                    <a:pt x="1" y="89"/>
                    <a:pt x="1" y="174"/>
                  </a:cubicBezTo>
                  <a:lnTo>
                    <a:pt x="127" y="1231"/>
                  </a:lnTo>
                  <a:cubicBezTo>
                    <a:pt x="127" y="1316"/>
                    <a:pt x="191" y="1379"/>
                    <a:pt x="276" y="1379"/>
                  </a:cubicBezTo>
                  <a:cubicBezTo>
                    <a:pt x="360" y="1358"/>
                    <a:pt x="402" y="1273"/>
                    <a:pt x="402" y="1189"/>
                  </a:cubicBezTo>
                  <a:lnTo>
                    <a:pt x="297" y="131"/>
                  </a:lnTo>
                  <a:cubicBezTo>
                    <a:pt x="278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7" name="Google Shape;617;p15"/>
          <p:cNvSpPr/>
          <p:nvPr/>
        </p:nvSpPr>
        <p:spPr>
          <a:xfrm flipH="1">
            <a:off x="510506" y="180249"/>
            <a:ext cx="1818628" cy="929424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15"/>
          <p:cNvSpPr/>
          <p:nvPr/>
        </p:nvSpPr>
        <p:spPr>
          <a:xfrm flipH="1">
            <a:off x="9525941" y="1193517"/>
            <a:ext cx="3813176" cy="194875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15"/>
          <p:cNvSpPr/>
          <p:nvPr/>
        </p:nvSpPr>
        <p:spPr>
          <a:xfrm flipH="1">
            <a:off x="5153057" y="111227"/>
            <a:ext cx="2548216" cy="1302285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20" name="Google Shape;620;p15"/>
          <p:cNvGrpSpPr/>
          <p:nvPr/>
        </p:nvGrpSpPr>
        <p:grpSpPr>
          <a:xfrm>
            <a:off x="510486" y="4837884"/>
            <a:ext cx="530364" cy="509621"/>
            <a:chOff x="382864" y="3628413"/>
            <a:chExt cx="397773" cy="382216"/>
          </a:xfrm>
        </p:grpSpPr>
        <p:sp>
          <p:nvSpPr>
            <p:cNvPr id="621" name="Google Shape;621;p15"/>
            <p:cNvSpPr/>
            <p:nvPr/>
          </p:nvSpPr>
          <p:spPr>
            <a:xfrm flipH="1">
              <a:off x="382864" y="3628426"/>
              <a:ext cx="396111" cy="3796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5"/>
            <p:cNvSpPr/>
            <p:nvPr/>
          </p:nvSpPr>
          <p:spPr>
            <a:xfrm flipH="1">
              <a:off x="383419" y="3631223"/>
              <a:ext cx="397219" cy="37940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15"/>
            <p:cNvSpPr/>
            <p:nvPr/>
          </p:nvSpPr>
          <p:spPr>
            <a:xfrm flipH="1">
              <a:off x="429706" y="3666443"/>
              <a:ext cx="310753" cy="29730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15"/>
            <p:cNvSpPr/>
            <p:nvPr/>
          </p:nvSpPr>
          <p:spPr>
            <a:xfrm flipH="1">
              <a:off x="543526" y="3677946"/>
              <a:ext cx="204742" cy="29073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5"/>
            <p:cNvSpPr/>
            <p:nvPr/>
          </p:nvSpPr>
          <p:spPr>
            <a:xfrm flipH="1">
              <a:off x="382864" y="3628413"/>
              <a:ext cx="396111" cy="3796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15"/>
            <p:cNvSpPr/>
            <p:nvPr/>
          </p:nvSpPr>
          <p:spPr>
            <a:xfrm flipH="1">
              <a:off x="383419" y="3631209"/>
              <a:ext cx="397219" cy="37940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15"/>
            <p:cNvSpPr/>
            <p:nvPr/>
          </p:nvSpPr>
          <p:spPr>
            <a:xfrm flipH="1">
              <a:off x="429706" y="3666430"/>
              <a:ext cx="310753" cy="29730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5"/>
            <p:cNvSpPr/>
            <p:nvPr/>
          </p:nvSpPr>
          <p:spPr>
            <a:xfrm flipH="1">
              <a:off x="543479" y="3684082"/>
              <a:ext cx="196980" cy="27966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15"/>
          <p:cNvGrpSpPr/>
          <p:nvPr/>
        </p:nvGrpSpPr>
        <p:grpSpPr>
          <a:xfrm>
            <a:off x="9137555" y="210673"/>
            <a:ext cx="1124680" cy="1104335"/>
            <a:chOff x="6700766" y="5604"/>
            <a:chExt cx="843510" cy="828251"/>
          </a:xfrm>
        </p:grpSpPr>
        <p:sp>
          <p:nvSpPr>
            <p:cNvPr id="630" name="Google Shape;630;p15"/>
            <p:cNvSpPr/>
            <p:nvPr/>
          </p:nvSpPr>
          <p:spPr>
            <a:xfrm rot="-1345063" flipH="1">
              <a:off x="6795093" y="106140"/>
              <a:ext cx="650720" cy="62362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5"/>
            <p:cNvSpPr/>
            <p:nvPr/>
          </p:nvSpPr>
          <p:spPr>
            <a:xfrm rot="-1345063" flipH="1">
              <a:off x="6797552" y="109706"/>
              <a:ext cx="652539" cy="62327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15"/>
            <p:cNvSpPr/>
            <p:nvPr/>
          </p:nvSpPr>
          <p:spPr>
            <a:xfrm rot="-1345063" flipH="1">
              <a:off x="6869560" y="166374"/>
              <a:ext cx="510497" cy="488399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15"/>
            <p:cNvSpPr/>
            <p:nvPr/>
          </p:nvSpPr>
          <p:spPr>
            <a:xfrm rot="-1345063" flipH="1">
              <a:off x="7054138" y="146152"/>
              <a:ext cx="336344" cy="477608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15"/>
            <p:cNvSpPr/>
            <p:nvPr/>
          </p:nvSpPr>
          <p:spPr>
            <a:xfrm rot="-1345063" flipH="1">
              <a:off x="6795085" y="106120"/>
              <a:ext cx="650720" cy="62362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15"/>
            <p:cNvSpPr/>
            <p:nvPr/>
          </p:nvSpPr>
          <p:spPr>
            <a:xfrm rot="-1345063" flipH="1">
              <a:off x="6797543" y="109686"/>
              <a:ext cx="652539" cy="62327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15"/>
            <p:cNvSpPr/>
            <p:nvPr/>
          </p:nvSpPr>
          <p:spPr>
            <a:xfrm rot="-1345063" flipH="1">
              <a:off x="6869552" y="166354"/>
              <a:ext cx="510497" cy="488399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15"/>
            <p:cNvSpPr/>
            <p:nvPr/>
          </p:nvSpPr>
          <p:spPr>
            <a:xfrm rot="-1344950" flipH="1">
              <a:off x="7054915" y="158616"/>
              <a:ext cx="323598" cy="45942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10986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6"/>
          <p:cNvSpPr txBox="1">
            <a:spLocks noGrp="1"/>
          </p:cNvSpPr>
          <p:nvPr>
            <p:ph type="ctrTitle"/>
          </p:nvPr>
        </p:nvSpPr>
        <p:spPr>
          <a:xfrm>
            <a:off x="5499619" y="1270933"/>
            <a:ext cx="3970400" cy="8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40" name="Google Shape;640;p16"/>
          <p:cNvSpPr txBox="1">
            <a:spLocks noGrp="1"/>
          </p:cNvSpPr>
          <p:nvPr>
            <p:ph type="subTitle" idx="1"/>
          </p:nvPr>
        </p:nvSpPr>
        <p:spPr>
          <a:xfrm>
            <a:off x="5499617" y="2183800"/>
            <a:ext cx="3498800" cy="7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41" name="Google Shape;641;p16"/>
          <p:cNvSpPr txBox="1">
            <a:spLocks noGrp="1"/>
          </p:cNvSpPr>
          <p:nvPr>
            <p:ph type="title" idx="2" hasCustomPrompt="1"/>
          </p:nvPr>
        </p:nvSpPr>
        <p:spPr>
          <a:xfrm>
            <a:off x="2721967" y="1048067"/>
            <a:ext cx="2872000" cy="20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642" name="Google Shape;642;p16"/>
          <p:cNvGrpSpPr/>
          <p:nvPr/>
        </p:nvGrpSpPr>
        <p:grpSpPr>
          <a:xfrm>
            <a:off x="-203657" y="5691881"/>
            <a:ext cx="12469016" cy="2535935"/>
            <a:chOff x="-152743" y="4268910"/>
            <a:chExt cx="9351762" cy="1901951"/>
          </a:xfrm>
        </p:grpSpPr>
        <p:sp>
          <p:nvSpPr>
            <p:cNvPr id="643" name="Google Shape;643;p16"/>
            <p:cNvSpPr/>
            <p:nvPr/>
          </p:nvSpPr>
          <p:spPr>
            <a:xfrm>
              <a:off x="-152743" y="4390992"/>
              <a:ext cx="5847754" cy="1489611"/>
            </a:xfrm>
            <a:custGeom>
              <a:avLst/>
              <a:gdLst/>
              <a:ahLst/>
              <a:cxnLst/>
              <a:rect l="l" t="t" r="r" b="b"/>
              <a:pathLst>
                <a:path w="49766" h="12677" extrusionOk="0">
                  <a:moveTo>
                    <a:pt x="13886" y="0"/>
                  </a:moveTo>
                  <a:cubicBezTo>
                    <a:pt x="3627" y="0"/>
                    <a:pt x="1" y="1911"/>
                    <a:pt x="1" y="1911"/>
                  </a:cubicBezTo>
                  <a:lnTo>
                    <a:pt x="1" y="12676"/>
                  </a:lnTo>
                  <a:lnTo>
                    <a:pt x="49765" y="12676"/>
                  </a:lnTo>
                  <a:lnTo>
                    <a:pt x="49765" y="5422"/>
                  </a:lnTo>
                  <a:cubicBezTo>
                    <a:pt x="49765" y="5422"/>
                    <a:pt x="46952" y="3222"/>
                    <a:pt x="27474" y="896"/>
                  </a:cubicBezTo>
                  <a:cubicBezTo>
                    <a:pt x="22017" y="241"/>
                    <a:pt x="17532" y="0"/>
                    <a:pt x="13886" y="0"/>
                  </a:cubicBezTo>
                  <a:close/>
                </a:path>
              </a:pathLst>
            </a:custGeom>
            <a:solidFill>
              <a:srgbClr val="89B98A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16"/>
            <p:cNvSpPr/>
            <p:nvPr/>
          </p:nvSpPr>
          <p:spPr>
            <a:xfrm>
              <a:off x="-70725" y="4451507"/>
              <a:ext cx="129373" cy="137481"/>
            </a:xfrm>
            <a:custGeom>
              <a:avLst/>
              <a:gdLst/>
              <a:ahLst/>
              <a:cxnLst/>
              <a:rect l="l" t="t" r="r" b="b"/>
              <a:pathLst>
                <a:path w="1101" h="1170" extrusionOk="0">
                  <a:moveTo>
                    <a:pt x="659" y="0"/>
                  </a:moveTo>
                  <a:cubicBezTo>
                    <a:pt x="603" y="0"/>
                    <a:pt x="551" y="21"/>
                    <a:pt x="508" y="64"/>
                  </a:cubicBezTo>
                  <a:cubicBezTo>
                    <a:pt x="445" y="127"/>
                    <a:pt x="424" y="233"/>
                    <a:pt x="445" y="317"/>
                  </a:cubicBezTo>
                  <a:cubicBezTo>
                    <a:pt x="445" y="487"/>
                    <a:pt x="487" y="656"/>
                    <a:pt x="529" y="825"/>
                  </a:cubicBezTo>
                  <a:lnTo>
                    <a:pt x="170" y="487"/>
                  </a:lnTo>
                  <a:cubicBezTo>
                    <a:pt x="149" y="444"/>
                    <a:pt x="128" y="444"/>
                    <a:pt x="85" y="423"/>
                  </a:cubicBezTo>
                  <a:cubicBezTo>
                    <a:pt x="43" y="423"/>
                    <a:pt x="1" y="465"/>
                    <a:pt x="1" y="529"/>
                  </a:cubicBezTo>
                  <a:cubicBezTo>
                    <a:pt x="1" y="571"/>
                    <a:pt x="1" y="614"/>
                    <a:pt x="43" y="656"/>
                  </a:cubicBezTo>
                  <a:cubicBezTo>
                    <a:pt x="106" y="825"/>
                    <a:pt x="212" y="973"/>
                    <a:pt x="360" y="1100"/>
                  </a:cubicBezTo>
                  <a:cubicBezTo>
                    <a:pt x="395" y="1135"/>
                    <a:pt x="429" y="1169"/>
                    <a:pt x="475" y="1169"/>
                  </a:cubicBezTo>
                  <a:cubicBezTo>
                    <a:pt x="486" y="1169"/>
                    <a:pt x="497" y="1167"/>
                    <a:pt x="508" y="1163"/>
                  </a:cubicBezTo>
                  <a:lnTo>
                    <a:pt x="1079" y="1015"/>
                  </a:lnTo>
                  <a:cubicBezTo>
                    <a:pt x="1100" y="783"/>
                    <a:pt x="1079" y="550"/>
                    <a:pt x="995" y="317"/>
                  </a:cubicBezTo>
                  <a:cubicBezTo>
                    <a:pt x="952" y="212"/>
                    <a:pt x="910" y="127"/>
                    <a:pt x="825" y="64"/>
                  </a:cubicBezTo>
                  <a:cubicBezTo>
                    <a:pt x="773" y="21"/>
                    <a:pt x="714" y="0"/>
                    <a:pt x="659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16"/>
            <p:cNvSpPr/>
            <p:nvPr/>
          </p:nvSpPr>
          <p:spPr>
            <a:xfrm>
              <a:off x="128093" y="4940094"/>
              <a:ext cx="77201" cy="120325"/>
            </a:xfrm>
            <a:custGeom>
              <a:avLst/>
              <a:gdLst/>
              <a:ahLst/>
              <a:cxnLst/>
              <a:rect l="l" t="t" r="r" b="b"/>
              <a:pathLst>
                <a:path w="657" h="1024" extrusionOk="0">
                  <a:moveTo>
                    <a:pt x="166" y="1"/>
                  </a:moveTo>
                  <a:cubicBezTo>
                    <a:pt x="146" y="1"/>
                    <a:pt x="126" y="4"/>
                    <a:pt x="106" y="9"/>
                  </a:cubicBezTo>
                  <a:cubicBezTo>
                    <a:pt x="43" y="51"/>
                    <a:pt x="1" y="136"/>
                    <a:pt x="43" y="199"/>
                  </a:cubicBezTo>
                  <a:lnTo>
                    <a:pt x="339" y="939"/>
                  </a:lnTo>
                  <a:cubicBezTo>
                    <a:pt x="360" y="981"/>
                    <a:pt x="424" y="1024"/>
                    <a:pt x="487" y="1024"/>
                  </a:cubicBezTo>
                  <a:cubicBezTo>
                    <a:pt x="508" y="1024"/>
                    <a:pt x="529" y="1024"/>
                    <a:pt x="550" y="1003"/>
                  </a:cubicBezTo>
                  <a:cubicBezTo>
                    <a:pt x="614" y="981"/>
                    <a:pt x="656" y="897"/>
                    <a:pt x="614" y="812"/>
                  </a:cubicBezTo>
                  <a:lnTo>
                    <a:pt x="318" y="93"/>
                  </a:lnTo>
                  <a:cubicBezTo>
                    <a:pt x="286" y="29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16"/>
            <p:cNvSpPr/>
            <p:nvPr/>
          </p:nvSpPr>
          <p:spPr>
            <a:xfrm>
              <a:off x="225035" y="4890036"/>
              <a:ext cx="42537" cy="150994"/>
            </a:xfrm>
            <a:custGeom>
              <a:avLst/>
              <a:gdLst/>
              <a:ahLst/>
              <a:cxnLst/>
              <a:rect l="l" t="t" r="r" b="b"/>
              <a:pathLst>
                <a:path w="362" h="1285" extrusionOk="0">
                  <a:moveTo>
                    <a:pt x="183" y="1"/>
                  </a:moveTo>
                  <a:cubicBezTo>
                    <a:pt x="107" y="1"/>
                    <a:pt x="33" y="38"/>
                    <a:pt x="43" y="117"/>
                  </a:cubicBezTo>
                  <a:lnTo>
                    <a:pt x="0" y="1133"/>
                  </a:lnTo>
                  <a:cubicBezTo>
                    <a:pt x="0" y="1217"/>
                    <a:pt x="64" y="1281"/>
                    <a:pt x="148" y="1281"/>
                  </a:cubicBezTo>
                  <a:cubicBezTo>
                    <a:pt x="157" y="1283"/>
                    <a:pt x="166" y="1285"/>
                    <a:pt x="174" y="1285"/>
                  </a:cubicBezTo>
                  <a:cubicBezTo>
                    <a:pt x="233" y="1285"/>
                    <a:pt x="297" y="1227"/>
                    <a:pt x="297" y="1154"/>
                  </a:cubicBezTo>
                  <a:lnTo>
                    <a:pt x="339" y="139"/>
                  </a:lnTo>
                  <a:cubicBezTo>
                    <a:pt x="361" y="49"/>
                    <a:pt x="270" y="1"/>
                    <a:pt x="183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16"/>
            <p:cNvSpPr/>
            <p:nvPr/>
          </p:nvSpPr>
          <p:spPr>
            <a:xfrm>
              <a:off x="-139054" y="4390992"/>
              <a:ext cx="5847754" cy="1489611"/>
            </a:xfrm>
            <a:custGeom>
              <a:avLst/>
              <a:gdLst/>
              <a:ahLst/>
              <a:cxnLst/>
              <a:rect l="l" t="t" r="r" b="b"/>
              <a:pathLst>
                <a:path w="49766" h="12677" extrusionOk="0">
                  <a:moveTo>
                    <a:pt x="13886" y="0"/>
                  </a:moveTo>
                  <a:cubicBezTo>
                    <a:pt x="3627" y="0"/>
                    <a:pt x="1" y="1911"/>
                    <a:pt x="1" y="1911"/>
                  </a:cubicBezTo>
                  <a:lnTo>
                    <a:pt x="1" y="12676"/>
                  </a:lnTo>
                  <a:lnTo>
                    <a:pt x="49765" y="12676"/>
                  </a:lnTo>
                  <a:lnTo>
                    <a:pt x="49765" y="5422"/>
                  </a:lnTo>
                  <a:cubicBezTo>
                    <a:pt x="49765" y="5422"/>
                    <a:pt x="46952" y="3222"/>
                    <a:pt x="27474" y="896"/>
                  </a:cubicBezTo>
                  <a:cubicBezTo>
                    <a:pt x="22017" y="241"/>
                    <a:pt x="17532" y="0"/>
                    <a:pt x="138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16"/>
            <p:cNvSpPr/>
            <p:nvPr/>
          </p:nvSpPr>
          <p:spPr>
            <a:xfrm>
              <a:off x="5527153" y="4881458"/>
              <a:ext cx="124320" cy="131723"/>
            </a:xfrm>
            <a:custGeom>
              <a:avLst/>
              <a:gdLst/>
              <a:ahLst/>
              <a:cxnLst/>
              <a:rect l="l" t="t" r="r" b="b"/>
              <a:pathLst>
                <a:path w="1058" h="1121" extrusionOk="0">
                  <a:moveTo>
                    <a:pt x="762" y="0"/>
                  </a:moveTo>
                  <a:cubicBezTo>
                    <a:pt x="677" y="42"/>
                    <a:pt x="614" y="85"/>
                    <a:pt x="571" y="169"/>
                  </a:cubicBezTo>
                  <a:cubicBezTo>
                    <a:pt x="466" y="317"/>
                    <a:pt x="402" y="465"/>
                    <a:pt x="339" y="635"/>
                  </a:cubicBezTo>
                  <a:lnTo>
                    <a:pt x="254" y="127"/>
                  </a:lnTo>
                  <a:cubicBezTo>
                    <a:pt x="254" y="106"/>
                    <a:pt x="233" y="63"/>
                    <a:pt x="212" y="42"/>
                  </a:cubicBezTo>
                  <a:cubicBezTo>
                    <a:pt x="194" y="34"/>
                    <a:pt x="177" y="28"/>
                    <a:pt x="159" y="28"/>
                  </a:cubicBezTo>
                  <a:cubicBezTo>
                    <a:pt x="135" y="28"/>
                    <a:pt x="110" y="39"/>
                    <a:pt x="85" y="63"/>
                  </a:cubicBezTo>
                  <a:cubicBezTo>
                    <a:pt x="64" y="106"/>
                    <a:pt x="43" y="148"/>
                    <a:pt x="43" y="190"/>
                  </a:cubicBezTo>
                  <a:cubicBezTo>
                    <a:pt x="0" y="381"/>
                    <a:pt x="0" y="571"/>
                    <a:pt x="22" y="740"/>
                  </a:cubicBezTo>
                  <a:cubicBezTo>
                    <a:pt x="43" y="804"/>
                    <a:pt x="64" y="867"/>
                    <a:pt x="106" y="888"/>
                  </a:cubicBezTo>
                  <a:lnTo>
                    <a:pt x="656" y="1121"/>
                  </a:lnTo>
                  <a:cubicBezTo>
                    <a:pt x="825" y="952"/>
                    <a:pt x="952" y="740"/>
                    <a:pt x="1016" y="508"/>
                  </a:cubicBezTo>
                  <a:cubicBezTo>
                    <a:pt x="1058" y="402"/>
                    <a:pt x="1058" y="296"/>
                    <a:pt x="1037" y="190"/>
                  </a:cubicBezTo>
                  <a:cubicBezTo>
                    <a:pt x="994" y="63"/>
                    <a:pt x="889" y="0"/>
                    <a:pt x="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16"/>
            <p:cNvSpPr/>
            <p:nvPr/>
          </p:nvSpPr>
          <p:spPr>
            <a:xfrm>
              <a:off x="3670692" y="4491342"/>
              <a:ext cx="121970" cy="131723"/>
            </a:xfrm>
            <a:custGeom>
              <a:avLst/>
              <a:gdLst/>
              <a:ahLst/>
              <a:cxnLst/>
              <a:rect l="l" t="t" r="r" b="b"/>
              <a:pathLst>
                <a:path w="1038" h="1121" extrusionOk="0">
                  <a:moveTo>
                    <a:pt x="770" y="0"/>
                  </a:moveTo>
                  <a:cubicBezTo>
                    <a:pt x="735" y="0"/>
                    <a:pt x="697" y="7"/>
                    <a:pt x="656" y="21"/>
                  </a:cubicBezTo>
                  <a:cubicBezTo>
                    <a:pt x="593" y="63"/>
                    <a:pt x="530" y="148"/>
                    <a:pt x="508" y="232"/>
                  </a:cubicBezTo>
                  <a:cubicBezTo>
                    <a:pt x="466" y="401"/>
                    <a:pt x="445" y="571"/>
                    <a:pt x="424" y="740"/>
                  </a:cubicBezTo>
                  <a:cubicBezTo>
                    <a:pt x="360" y="592"/>
                    <a:pt x="276" y="444"/>
                    <a:pt x="212" y="296"/>
                  </a:cubicBezTo>
                  <a:cubicBezTo>
                    <a:pt x="191" y="253"/>
                    <a:pt x="170" y="232"/>
                    <a:pt x="149" y="211"/>
                  </a:cubicBezTo>
                  <a:cubicBezTo>
                    <a:pt x="138" y="205"/>
                    <a:pt x="126" y="203"/>
                    <a:pt x="115" y="203"/>
                  </a:cubicBezTo>
                  <a:cubicBezTo>
                    <a:pt x="85" y="203"/>
                    <a:pt x="59" y="222"/>
                    <a:pt x="43" y="253"/>
                  </a:cubicBezTo>
                  <a:cubicBezTo>
                    <a:pt x="22" y="296"/>
                    <a:pt x="1" y="359"/>
                    <a:pt x="22" y="401"/>
                  </a:cubicBezTo>
                  <a:cubicBezTo>
                    <a:pt x="22" y="592"/>
                    <a:pt x="85" y="761"/>
                    <a:pt x="170" y="930"/>
                  </a:cubicBezTo>
                  <a:cubicBezTo>
                    <a:pt x="191" y="994"/>
                    <a:pt x="212" y="1057"/>
                    <a:pt x="276" y="1057"/>
                  </a:cubicBezTo>
                  <a:lnTo>
                    <a:pt x="847" y="1121"/>
                  </a:lnTo>
                  <a:cubicBezTo>
                    <a:pt x="953" y="909"/>
                    <a:pt x="1016" y="676"/>
                    <a:pt x="1037" y="444"/>
                  </a:cubicBezTo>
                  <a:cubicBezTo>
                    <a:pt x="1037" y="317"/>
                    <a:pt x="1016" y="211"/>
                    <a:pt x="953" y="105"/>
                  </a:cubicBezTo>
                  <a:cubicBezTo>
                    <a:pt x="909" y="33"/>
                    <a:pt x="846" y="0"/>
                    <a:pt x="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16"/>
            <p:cNvSpPr/>
            <p:nvPr/>
          </p:nvSpPr>
          <p:spPr>
            <a:xfrm>
              <a:off x="3404778" y="4473833"/>
              <a:ext cx="82136" cy="104462"/>
            </a:xfrm>
            <a:custGeom>
              <a:avLst/>
              <a:gdLst/>
              <a:ahLst/>
              <a:cxnLst/>
              <a:rect l="l" t="t" r="r" b="b"/>
              <a:pathLst>
                <a:path w="699" h="889" extrusionOk="0">
                  <a:moveTo>
                    <a:pt x="107" y="1"/>
                  </a:moveTo>
                  <a:cubicBezTo>
                    <a:pt x="64" y="1"/>
                    <a:pt x="43" y="1"/>
                    <a:pt x="22" y="43"/>
                  </a:cubicBezTo>
                  <a:cubicBezTo>
                    <a:pt x="22" y="64"/>
                    <a:pt x="1" y="106"/>
                    <a:pt x="22" y="127"/>
                  </a:cubicBezTo>
                  <a:cubicBezTo>
                    <a:pt x="1" y="360"/>
                    <a:pt x="64" y="572"/>
                    <a:pt x="191" y="741"/>
                  </a:cubicBezTo>
                  <a:lnTo>
                    <a:pt x="508" y="889"/>
                  </a:lnTo>
                  <a:lnTo>
                    <a:pt x="593" y="656"/>
                  </a:lnTo>
                  <a:cubicBezTo>
                    <a:pt x="635" y="572"/>
                    <a:pt x="656" y="466"/>
                    <a:pt x="678" y="360"/>
                  </a:cubicBezTo>
                  <a:cubicBezTo>
                    <a:pt x="699" y="254"/>
                    <a:pt x="678" y="170"/>
                    <a:pt x="635" y="64"/>
                  </a:cubicBezTo>
                  <a:cubicBezTo>
                    <a:pt x="614" y="64"/>
                    <a:pt x="614" y="43"/>
                    <a:pt x="593" y="43"/>
                  </a:cubicBezTo>
                  <a:cubicBezTo>
                    <a:pt x="582" y="37"/>
                    <a:pt x="570" y="35"/>
                    <a:pt x="559" y="35"/>
                  </a:cubicBezTo>
                  <a:cubicBezTo>
                    <a:pt x="528" y="35"/>
                    <a:pt x="497" y="54"/>
                    <a:pt x="466" y="85"/>
                  </a:cubicBezTo>
                  <a:cubicBezTo>
                    <a:pt x="381" y="170"/>
                    <a:pt x="339" y="275"/>
                    <a:pt x="318" y="402"/>
                  </a:cubicBezTo>
                  <a:cubicBezTo>
                    <a:pt x="276" y="297"/>
                    <a:pt x="233" y="191"/>
                    <a:pt x="191" y="85"/>
                  </a:cubicBezTo>
                  <a:cubicBezTo>
                    <a:pt x="170" y="43"/>
                    <a:pt x="149" y="1"/>
                    <a:pt x="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16"/>
            <p:cNvSpPr/>
            <p:nvPr/>
          </p:nvSpPr>
          <p:spPr>
            <a:xfrm>
              <a:off x="-57036" y="4451507"/>
              <a:ext cx="129373" cy="137481"/>
            </a:xfrm>
            <a:custGeom>
              <a:avLst/>
              <a:gdLst/>
              <a:ahLst/>
              <a:cxnLst/>
              <a:rect l="l" t="t" r="r" b="b"/>
              <a:pathLst>
                <a:path w="1101" h="1170" extrusionOk="0">
                  <a:moveTo>
                    <a:pt x="659" y="0"/>
                  </a:moveTo>
                  <a:cubicBezTo>
                    <a:pt x="603" y="0"/>
                    <a:pt x="551" y="21"/>
                    <a:pt x="508" y="64"/>
                  </a:cubicBezTo>
                  <a:cubicBezTo>
                    <a:pt x="445" y="127"/>
                    <a:pt x="424" y="233"/>
                    <a:pt x="445" y="317"/>
                  </a:cubicBezTo>
                  <a:cubicBezTo>
                    <a:pt x="445" y="487"/>
                    <a:pt x="487" y="656"/>
                    <a:pt x="529" y="825"/>
                  </a:cubicBezTo>
                  <a:lnTo>
                    <a:pt x="170" y="487"/>
                  </a:lnTo>
                  <a:cubicBezTo>
                    <a:pt x="149" y="444"/>
                    <a:pt x="128" y="444"/>
                    <a:pt x="85" y="423"/>
                  </a:cubicBezTo>
                  <a:cubicBezTo>
                    <a:pt x="43" y="423"/>
                    <a:pt x="1" y="465"/>
                    <a:pt x="1" y="529"/>
                  </a:cubicBezTo>
                  <a:cubicBezTo>
                    <a:pt x="1" y="571"/>
                    <a:pt x="1" y="614"/>
                    <a:pt x="43" y="656"/>
                  </a:cubicBezTo>
                  <a:cubicBezTo>
                    <a:pt x="106" y="825"/>
                    <a:pt x="212" y="973"/>
                    <a:pt x="360" y="1100"/>
                  </a:cubicBezTo>
                  <a:cubicBezTo>
                    <a:pt x="395" y="1135"/>
                    <a:pt x="429" y="1169"/>
                    <a:pt x="475" y="1169"/>
                  </a:cubicBezTo>
                  <a:cubicBezTo>
                    <a:pt x="486" y="1169"/>
                    <a:pt x="497" y="1167"/>
                    <a:pt x="508" y="1163"/>
                  </a:cubicBezTo>
                  <a:lnTo>
                    <a:pt x="1079" y="1015"/>
                  </a:lnTo>
                  <a:cubicBezTo>
                    <a:pt x="1100" y="783"/>
                    <a:pt x="1079" y="550"/>
                    <a:pt x="995" y="317"/>
                  </a:cubicBezTo>
                  <a:cubicBezTo>
                    <a:pt x="952" y="212"/>
                    <a:pt x="910" y="127"/>
                    <a:pt x="825" y="64"/>
                  </a:cubicBezTo>
                  <a:cubicBezTo>
                    <a:pt x="773" y="21"/>
                    <a:pt x="714" y="0"/>
                    <a:pt x="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16"/>
            <p:cNvSpPr/>
            <p:nvPr/>
          </p:nvSpPr>
          <p:spPr>
            <a:xfrm>
              <a:off x="141783" y="4940094"/>
              <a:ext cx="77201" cy="120325"/>
            </a:xfrm>
            <a:custGeom>
              <a:avLst/>
              <a:gdLst/>
              <a:ahLst/>
              <a:cxnLst/>
              <a:rect l="l" t="t" r="r" b="b"/>
              <a:pathLst>
                <a:path w="657" h="1024" extrusionOk="0">
                  <a:moveTo>
                    <a:pt x="166" y="1"/>
                  </a:moveTo>
                  <a:cubicBezTo>
                    <a:pt x="146" y="1"/>
                    <a:pt x="126" y="4"/>
                    <a:pt x="106" y="9"/>
                  </a:cubicBezTo>
                  <a:cubicBezTo>
                    <a:pt x="43" y="51"/>
                    <a:pt x="1" y="136"/>
                    <a:pt x="43" y="199"/>
                  </a:cubicBezTo>
                  <a:lnTo>
                    <a:pt x="339" y="939"/>
                  </a:lnTo>
                  <a:cubicBezTo>
                    <a:pt x="360" y="981"/>
                    <a:pt x="424" y="1024"/>
                    <a:pt x="487" y="1024"/>
                  </a:cubicBezTo>
                  <a:cubicBezTo>
                    <a:pt x="508" y="1024"/>
                    <a:pt x="529" y="1024"/>
                    <a:pt x="550" y="1003"/>
                  </a:cubicBezTo>
                  <a:cubicBezTo>
                    <a:pt x="614" y="981"/>
                    <a:pt x="656" y="897"/>
                    <a:pt x="614" y="812"/>
                  </a:cubicBezTo>
                  <a:lnTo>
                    <a:pt x="318" y="93"/>
                  </a:lnTo>
                  <a:cubicBezTo>
                    <a:pt x="286" y="29"/>
                    <a:pt x="229" y="1"/>
                    <a:pt x="1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16"/>
            <p:cNvSpPr/>
            <p:nvPr/>
          </p:nvSpPr>
          <p:spPr>
            <a:xfrm>
              <a:off x="238724" y="4890036"/>
              <a:ext cx="42537" cy="150994"/>
            </a:xfrm>
            <a:custGeom>
              <a:avLst/>
              <a:gdLst/>
              <a:ahLst/>
              <a:cxnLst/>
              <a:rect l="l" t="t" r="r" b="b"/>
              <a:pathLst>
                <a:path w="362" h="1285" extrusionOk="0">
                  <a:moveTo>
                    <a:pt x="183" y="1"/>
                  </a:moveTo>
                  <a:cubicBezTo>
                    <a:pt x="107" y="1"/>
                    <a:pt x="33" y="38"/>
                    <a:pt x="43" y="117"/>
                  </a:cubicBezTo>
                  <a:lnTo>
                    <a:pt x="0" y="1133"/>
                  </a:lnTo>
                  <a:cubicBezTo>
                    <a:pt x="0" y="1217"/>
                    <a:pt x="64" y="1281"/>
                    <a:pt x="148" y="1281"/>
                  </a:cubicBezTo>
                  <a:cubicBezTo>
                    <a:pt x="157" y="1283"/>
                    <a:pt x="166" y="1285"/>
                    <a:pt x="174" y="1285"/>
                  </a:cubicBezTo>
                  <a:cubicBezTo>
                    <a:pt x="233" y="1285"/>
                    <a:pt x="297" y="1227"/>
                    <a:pt x="297" y="1154"/>
                  </a:cubicBezTo>
                  <a:lnTo>
                    <a:pt x="339" y="139"/>
                  </a:lnTo>
                  <a:cubicBezTo>
                    <a:pt x="361" y="49"/>
                    <a:pt x="270" y="1"/>
                    <a:pt x="1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16"/>
            <p:cNvSpPr/>
            <p:nvPr/>
          </p:nvSpPr>
          <p:spPr>
            <a:xfrm>
              <a:off x="3740255" y="4812366"/>
              <a:ext cx="77201" cy="121383"/>
            </a:xfrm>
            <a:custGeom>
              <a:avLst/>
              <a:gdLst/>
              <a:ahLst/>
              <a:cxnLst/>
              <a:rect l="l" t="t" r="r" b="b"/>
              <a:pathLst>
                <a:path w="657" h="1033" extrusionOk="0">
                  <a:moveTo>
                    <a:pt x="484" y="0"/>
                  </a:moveTo>
                  <a:cubicBezTo>
                    <a:pt x="425" y="0"/>
                    <a:pt x="376" y="40"/>
                    <a:pt x="361" y="102"/>
                  </a:cubicBezTo>
                  <a:lnTo>
                    <a:pt x="43" y="821"/>
                  </a:lnTo>
                  <a:cubicBezTo>
                    <a:pt x="1" y="884"/>
                    <a:pt x="43" y="990"/>
                    <a:pt x="128" y="1011"/>
                  </a:cubicBezTo>
                  <a:cubicBezTo>
                    <a:pt x="128" y="1032"/>
                    <a:pt x="149" y="1032"/>
                    <a:pt x="170" y="1032"/>
                  </a:cubicBezTo>
                  <a:cubicBezTo>
                    <a:pt x="234" y="1032"/>
                    <a:pt x="297" y="990"/>
                    <a:pt x="318" y="926"/>
                  </a:cubicBezTo>
                  <a:lnTo>
                    <a:pt x="635" y="207"/>
                  </a:lnTo>
                  <a:cubicBezTo>
                    <a:pt x="657" y="144"/>
                    <a:pt x="635" y="59"/>
                    <a:pt x="551" y="17"/>
                  </a:cubicBezTo>
                  <a:cubicBezTo>
                    <a:pt x="528" y="6"/>
                    <a:pt x="506" y="0"/>
                    <a:pt x="4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16"/>
            <p:cNvSpPr/>
            <p:nvPr/>
          </p:nvSpPr>
          <p:spPr>
            <a:xfrm>
              <a:off x="3680680" y="4762426"/>
              <a:ext cx="42302" cy="151346"/>
            </a:xfrm>
            <a:custGeom>
              <a:avLst/>
              <a:gdLst/>
              <a:ahLst/>
              <a:cxnLst/>
              <a:rect l="l" t="t" r="r" b="b"/>
              <a:pathLst>
                <a:path w="360" h="1288" extrusionOk="0">
                  <a:moveTo>
                    <a:pt x="155" y="0"/>
                  </a:moveTo>
                  <a:cubicBezTo>
                    <a:pt x="84" y="0"/>
                    <a:pt x="11" y="48"/>
                    <a:pt x="0" y="146"/>
                  </a:cubicBezTo>
                  <a:lnTo>
                    <a:pt x="64" y="1140"/>
                  </a:lnTo>
                  <a:cubicBezTo>
                    <a:pt x="64" y="1225"/>
                    <a:pt x="127" y="1288"/>
                    <a:pt x="212" y="1288"/>
                  </a:cubicBezTo>
                  <a:cubicBezTo>
                    <a:pt x="296" y="1288"/>
                    <a:pt x="360" y="1225"/>
                    <a:pt x="360" y="1140"/>
                  </a:cubicBezTo>
                  <a:lnTo>
                    <a:pt x="296" y="125"/>
                  </a:lnTo>
                  <a:cubicBezTo>
                    <a:pt x="286" y="43"/>
                    <a:pt x="221" y="0"/>
                    <a:pt x="1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16"/>
            <p:cNvSpPr/>
            <p:nvPr/>
          </p:nvSpPr>
          <p:spPr>
            <a:xfrm>
              <a:off x="2934676" y="4268910"/>
              <a:ext cx="6251160" cy="1901951"/>
            </a:xfrm>
            <a:custGeom>
              <a:avLst/>
              <a:gdLst/>
              <a:ahLst/>
              <a:cxnLst/>
              <a:rect l="l" t="t" r="r" b="b"/>
              <a:pathLst>
                <a:path w="55243" h="16808" extrusionOk="0">
                  <a:moveTo>
                    <a:pt x="44598" y="0"/>
                  </a:moveTo>
                  <a:cubicBezTo>
                    <a:pt x="40584" y="0"/>
                    <a:pt x="35338" y="325"/>
                    <a:pt x="28700" y="1326"/>
                  </a:cubicBezTo>
                  <a:cubicBezTo>
                    <a:pt x="9793" y="4203"/>
                    <a:pt x="1" y="12958"/>
                    <a:pt x="1" y="12958"/>
                  </a:cubicBezTo>
                  <a:lnTo>
                    <a:pt x="55243" y="16808"/>
                  </a:lnTo>
                  <a:lnTo>
                    <a:pt x="55243" y="1115"/>
                  </a:lnTo>
                  <a:cubicBezTo>
                    <a:pt x="55243" y="1115"/>
                    <a:pt x="52032" y="0"/>
                    <a:pt x="44598" y="0"/>
                  </a:cubicBezTo>
                  <a:close/>
                </a:path>
              </a:pathLst>
            </a:custGeom>
            <a:solidFill>
              <a:srgbClr val="79AD78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16"/>
            <p:cNvSpPr/>
            <p:nvPr/>
          </p:nvSpPr>
          <p:spPr>
            <a:xfrm>
              <a:off x="8383986" y="4545352"/>
              <a:ext cx="440522" cy="198591"/>
            </a:xfrm>
            <a:custGeom>
              <a:avLst/>
              <a:gdLst/>
              <a:ahLst/>
              <a:cxnLst/>
              <a:rect l="l" t="t" r="r" b="b"/>
              <a:pathLst>
                <a:path w="3893" h="1755" extrusionOk="0">
                  <a:moveTo>
                    <a:pt x="2715" y="0"/>
                  </a:moveTo>
                  <a:cubicBezTo>
                    <a:pt x="2677" y="0"/>
                    <a:pt x="2640" y="2"/>
                    <a:pt x="2602" y="4"/>
                  </a:cubicBezTo>
                  <a:cubicBezTo>
                    <a:pt x="2306" y="4"/>
                    <a:pt x="2031" y="4"/>
                    <a:pt x="1735" y="25"/>
                  </a:cubicBezTo>
                  <a:cubicBezTo>
                    <a:pt x="1079" y="89"/>
                    <a:pt x="1" y="596"/>
                    <a:pt x="889" y="1379"/>
                  </a:cubicBezTo>
                  <a:cubicBezTo>
                    <a:pt x="1192" y="1647"/>
                    <a:pt x="1726" y="1755"/>
                    <a:pt x="2251" y="1755"/>
                  </a:cubicBezTo>
                  <a:cubicBezTo>
                    <a:pt x="2679" y="1755"/>
                    <a:pt x="3100" y="1683"/>
                    <a:pt x="3385" y="1569"/>
                  </a:cubicBezTo>
                  <a:cubicBezTo>
                    <a:pt x="3617" y="1464"/>
                    <a:pt x="3808" y="1252"/>
                    <a:pt x="3850" y="998"/>
                  </a:cubicBezTo>
                  <a:cubicBezTo>
                    <a:pt x="3892" y="660"/>
                    <a:pt x="3744" y="343"/>
                    <a:pt x="3448" y="173"/>
                  </a:cubicBezTo>
                  <a:cubicBezTo>
                    <a:pt x="3227" y="63"/>
                    <a:pt x="2973" y="0"/>
                    <a:pt x="2715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8704673" y="4796334"/>
              <a:ext cx="442898" cy="156497"/>
            </a:xfrm>
            <a:custGeom>
              <a:avLst/>
              <a:gdLst/>
              <a:ahLst/>
              <a:cxnLst/>
              <a:rect l="l" t="t" r="r" b="b"/>
              <a:pathLst>
                <a:path w="3914" h="1383" extrusionOk="0">
                  <a:moveTo>
                    <a:pt x="1920" y="1"/>
                  </a:moveTo>
                  <a:cubicBezTo>
                    <a:pt x="1421" y="1"/>
                    <a:pt x="914" y="84"/>
                    <a:pt x="530" y="324"/>
                  </a:cubicBezTo>
                  <a:cubicBezTo>
                    <a:pt x="85" y="620"/>
                    <a:pt x="1" y="1001"/>
                    <a:pt x="487" y="1234"/>
                  </a:cubicBezTo>
                  <a:cubicBezTo>
                    <a:pt x="752" y="1349"/>
                    <a:pt x="1066" y="1382"/>
                    <a:pt x="1377" y="1382"/>
                  </a:cubicBezTo>
                  <a:cubicBezTo>
                    <a:pt x="1637" y="1382"/>
                    <a:pt x="1894" y="1359"/>
                    <a:pt x="2116" y="1339"/>
                  </a:cubicBezTo>
                  <a:cubicBezTo>
                    <a:pt x="2412" y="1297"/>
                    <a:pt x="3913" y="726"/>
                    <a:pt x="3194" y="176"/>
                  </a:cubicBezTo>
                  <a:cubicBezTo>
                    <a:pt x="3131" y="134"/>
                    <a:pt x="3067" y="113"/>
                    <a:pt x="2983" y="113"/>
                  </a:cubicBezTo>
                  <a:cubicBezTo>
                    <a:pt x="2672" y="49"/>
                    <a:pt x="2299" y="1"/>
                    <a:pt x="1920" y="1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16"/>
            <p:cNvSpPr/>
            <p:nvPr/>
          </p:nvSpPr>
          <p:spPr>
            <a:xfrm>
              <a:off x="9051727" y="4578620"/>
              <a:ext cx="64726" cy="125265"/>
            </a:xfrm>
            <a:custGeom>
              <a:avLst/>
              <a:gdLst/>
              <a:ahLst/>
              <a:cxnLst/>
              <a:rect l="l" t="t" r="r" b="b"/>
              <a:pathLst>
                <a:path w="572" h="1107" extrusionOk="0">
                  <a:moveTo>
                    <a:pt x="423" y="1"/>
                  </a:moveTo>
                  <a:cubicBezTo>
                    <a:pt x="354" y="1"/>
                    <a:pt x="293" y="42"/>
                    <a:pt x="275" y="112"/>
                  </a:cubicBezTo>
                  <a:lnTo>
                    <a:pt x="43" y="895"/>
                  </a:lnTo>
                  <a:cubicBezTo>
                    <a:pt x="0" y="979"/>
                    <a:pt x="43" y="1064"/>
                    <a:pt x="127" y="1106"/>
                  </a:cubicBezTo>
                  <a:lnTo>
                    <a:pt x="170" y="1106"/>
                  </a:lnTo>
                  <a:cubicBezTo>
                    <a:pt x="233" y="1106"/>
                    <a:pt x="275" y="1064"/>
                    <a:pt x="297" y="1000"/>
                  </a:cubicBezTo>
                  <a:lnTo>
                    <a:pt x="550" y="218"/>
                  </a:lnTo>
                  <a:cubicBezTo>
                    <a:pt x="572" y="133"/>
                    <a:pt x="529" y="49"/>
                    <a:pt x="466" y="6"/>
                  </a:cubicBezTo>
                  <a:cubicBezTo>
                    <a:pt x="451" y="3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8989490" y="4533358"/>
              <a:ext cx="45602" cy="156157"/>
            </a:xfrm>
            <a:custGeom>
              <a:avLst/>
              <a:gdLst/>
              <a:ahLst/>
              <a:cxnLst/>
              <a:rect l="l" t="t" r="r" b="b"/>
              <a:pathLst>
                <a:path w="403" h="1380" extrusionOk="0">
                  <a:moveTo>
                    <a:pt x="160" y="0"/>
                  </a:moveTo>
                  <a:cubicBezTo>
                    <a:pt x="149" y="0"/>
                    <a:pt x="139" y="2"/>
                    <a:pt x="127" y="5"/>
                  </a:cubicBezTo>
                  <a:cubicBezTo>
                    <a:pt x="43" y="5"/>
                    <a:pt x="1" y="89"/>
                    <a:pt x="1" y="174"/>
                  </a:cubicBezTo>
                  <a:lnTo>
                    <a:pt x="127" y="1231"/>
                  </a:lnTo>
                  <a:cubicBezTo>
                    <a:pt x="127" y="1316"/>
                    <a:pt x="191" y="1379"/>
                    <a:pt x="276" y="1379"/>
                  </a:cubicBezTo>
                  <a:cubicBezTo>
                    <a:pt x="360" y="1358"/>
                    <a:pt x="402" y="1273"/>
                    <a:pt x="402" y="1189"/>
                  </a:cubicBezTo>
                  <a:lnTo>
                    <a:pt x="297" y="131"/>
                  </a:lnTo>
                  <a:cubicBezTo>
                    <a:pt x="278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16"/>
            <p:cNvSpPr/>
            <p:nvPr/>
          </p:nvSpPr>
          <p:spPr>
            <a:xfrm>
              <a:off x="2947858" y="4268910"/>
              <a:ext cx="6251160" cy="1901951"/>
            </a:xfrm>
            <a:custGeom>
              <a:avLst/>
              <a:gdLst/>
              <a:ahLst/>
              <a:cxnLst/>
              <a:rect l="l" t="t" r="r" b="b"/>
              <a:pathLst>
                <a:path w="55243" h="16808" extrusionOk="0">
                  <a:moveTo>
                    <a:pt x="44598" y="0"/>
                  </a:moveTo>
                  <a:cubicBezTo>
                    <a:pt x="40584" y="0"/>
                    <a:pt x="35338" y="325"/>
                    <a:pt x="28700" y="1326"/>
                  </a:cubicBezTo>
                  <a:cubicBezTo>
                    <a:pt x="9793" y="4203"/>
                    <a:pt x="1" y="12958"/>
                    <a:pt x="1" y="12958"/>
                  </a:cubicBezTo>
                  <a:lnTo>
                    <a:pt x="55243" y="16808"/>
                  </a:lnTo>
                  <a:lnTo>
                    <a:pt x="55243" y="1115"/>
                  </a:lnTo>
                  <a:cubicBezTo>
                    <a:pt x="55243" y="1115"/>
                    <a:pt x="52032" y="0"/>
                    <a:pt x="44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16"/>
            <p:cNvSpPr/>
            <p:nvPr/>
          </p:nvSpPr>
          <p:spPr>
            <a:xfrm>
              <a:off x="5703571" y="4620666"/>
              <a:ext cx="430904" cy="238875"/>
            </a:xfrm>
            <a:custGeom>
              <a:avLst/>
              <a:gdLst/>
              <a:ahLst/>
              <a:cxnLst/>
              <a:rect l="l" t="t" r="r" b="b"/>
              <a:pathLst>
                <a:path w="3808" h="2111" extrusionOk="0">
                  <a:moveTo>
                    <a:pt x="2242" y="0"/>
                  </a:moveTo>
                  <a:cubicBezTo>
                    <a:pt x="1840" y="0"/>
                    <a:pt x="1439" y="74"/>
                    <a:pt x="1058" y="222"/>
                  </a:cubicBezTo>
                  <a:cubicBezTo>
                    <a:pt x="170" y="582"/>
                    <a:pt x="0" y="2020"/>
                    <a:pt x="1100" y="2105"/>
                  </a:cubicBezTo>
                  <a:cubicBezTo>
                    <a:pt x="1149" y="2109"/>
                    <a:pt x="1199" y="2111"/>
                    <a:pt x="1250" y="2111"/>
                  </a:cubicBezTo>
                  <a:cubicBezTo>
                    <a:pt x="2007" y="2111"/>
                    <a:pt x="3057" y="1684"/>
                    <a:pt x="3532" y="1090"/>
                  </a:cubicBezTo>
                  <a:cubicBezTo>
                    <a:pt x="3680" y="878"/>
                    <a:pt x="3807" y="561"/>
                    <a:pt x="3638" y="349"/>
                  </a:cubicBezTo>
                  <a:cubicBezTo>
                    <a:pt x="3575" y="307"/>
                    <a:pt x="3511" y="244"/>
                    <a:pt x="3427" y="222"/>
                  </a:cubicBezTo>
                  <a:cubicBezTo>
                    <a:pt x="3046" y="74"/>
                    <a:pt x="2644" y="0"/>
                    <a:pt x="2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8397169" y="4545352"/>
              <a:ext cx="440522" cy="198591"/>
            </a:xfrm>
            <a:custGeom>
              <a:avLst/>
              <a:gdLst/>
              <a:ahLst/>
              <a:cxnLst/>
              <a:rect l="l" t="t" r="r" b="b"/>
              <a:pathLst>
                <a:path w="3893" h="1755" extrusionOk="0">
                  <a:moveTo>
                    <a:pt x="2715" y="0"/>
                  </a:moveTo>
                  <a:cubicBezTo>
                    <a:pt x="2677" y="0"/>
                    <a:pt x="2640" y="2"/>
                    <a:pt x="2602" y="4"/>
                  </a:cubicBezTo>
                  <a:cubicBezTo>
                    <a:pt x="2306" y="4"/>
                    <a:pt x="2031" y="4"/>
                    <a:pt x="1735" y="25"/>
                  </a:cubicBezTo>
                  <a:cubicBezTo>
                    <a:pt x="1079" y="89"/>
                    <a:pt x="1" y="596"/>
                    <a:pt x="889" y="1379"/>
                  </a:cubicBezTo>
                  <a:cubicBezTo>
                    <a:pt x="1192" y="1647"/>
                    <a:pt x="1726" y="1755"/>
                    <a:pt x="2251" y="1755"/>
                  </a:cubicBezTo>
                  <a:cubicBezTo>
                    <a:pt x="2679" y="1755"/>
                    <a:pt x="3100" y="1683"/>
                    <a:pt x="3385" y="1569"/>
                  </a:cubicBezTo>
                  <a:cubicBezTo>
                    <a:pt x="3617" y="1464"/>
                    <a:pt x="3808" y="1252"/>
                    <a:pt x="3850" y="998"/>
                  </a:cubicBezTo>
                  <a:cubicBezTo>
                    <a:pt x="3892" y="660"/>
                    <a:pt x="3744" y="343"/>
                    <a:pt x="3448" y="173"/>
                  </a:cubicBezTo>
                  <a:cubicBezTo>
                    <a:pt x="3227" y="63"/>
                    <a:pt x="2973" y="0"/>
                    <a:pt x="27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16"/>
            <p:cNvSpPr/>
            <p:nvPr/>
          </p:nvSpPr>
          <p:spPr>
            <a:xfrm>
              <a:off x="8717856" y="4796334"/>
              <a:ext cx="442898" cy="156497"/>
            </a:xfrm>
            <a:custGeom>
              <a:avLst/>
              <a:gdLst/>
              <a:ahLst/>
              <a:cxnLst/>
              <a:rect l="l" t="t" r="r" b="b"/>
              <a:pathLst>
                <a:path w="3914" h="1383" extrusionOk="0">
                  <a:moveTo>
                    <a:pt x="1920" y="1"/>
                  </a:moveTo>
                  <a:cubicBezTo>
                    <a:pt x="1421" y="1"/>
                    <a:pt x="914" y="84"/>
                    <a:pt x="530" y="324"/>
                  </a:cubicBezTo>
                  <a:cubicBezTo>
                    <a:pt x="85" y="620"/>
                    <a:pt x="1" y="1001"/>
                    <a:pt x="487" y="1234"/>
                  </a:cubicBezTo>
                  <a:cubicBezTo>
                    <a:pt x="752" y="1349"/>
                    <a:pt x="1066" y="1382"/>
                    <a:pt x="1377" y="1382"/>
                  </a:cubicBezTo>
                  <a:cubicBezTo>
                    <a:pt x="1637" y="1382"/>
                    <a:pt x="1894" y="1359"/>
                    <a:pt x="2116" y="1339"/>
                  </a:cubicBezTo>
                  <a:cubicBezTo>
                    <a:pt x="2412" y="1297"/>
                    <a:pt x="3913" y="726"/>
                    <a:pt x="3194" y="176"/>
                  </a:cubicBezTo>
                  <a:cubicBezTo>
                    <a:pt x="3131" y="134"/>
                    <a:pt x="3067" y="113"/>
                    <a:pt x="2983" y="113"/>
                  </a:cubicBezTo>
                  <a:cubicBezTo>
                    <a:pt x="2672" y="49"/>
                    <a:pt x="2299" y="1"/>
                    <a:pt x="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16"/>
            <p:cNvSpPr/>
            <p:nvPr/>
          </p:nvSpPr>
          <p:spPr>
            <a:xfrm>
              <a:off x="5901035" y="4557120"/>
              <a:ext cx="62350" cy="125152"/>
            </a:xfrm>
            <a:custGeom>
              <a:avLst/>
              <a:gdLst/>
              <a:ahLst/>
              <a:cxnLst/>
              <a:rect l="l" t="t" r="r" b="b"/>
              <a:pathLst>
                <a:path w="551" h="1106" extrusionOk="0">
                  <a:moveTo>
                    <a:pt x="402" y="1"/>
                  </a:moveTo>
                  <a:cubicBezTo>
                    <a:pt x="334" y="1"/>
                    <a:pt x="276" y="42"/>
                    <a:pt x="276" y="112"/>
                  </a:cubicBezTo>
                  <a:lnTo>
                    <a:pt x="22" y="894"/>
                  </a:lnTo>
                  <a:cubicBezTo>
                    <a:pt x="1" y="979"/>
                    <a:pt x="22" y="1063"/>
                    <a:pt x="107" y="1106"/>
                  </a:cubicBezTo>
                  <a:lnTo>
                    <a:pt x="170" y="1106"/>
                  </a:lnTo>
                  <a:cubicBezTo>
                    <a:pt x="212" y="1106"/>
                    <a:pt x="276" y="1063"/>
                    <a:pt x="276" y="1000"/>
                  </a:cubicBezTo>
                  <a:lnTo>
                    <a:pt x="530" y="218"/>
                  </a:lnTo>
                  <a:cubicBezTo>
                    <a:pt x="551" y="133"/>
                    <a:pt x="509" y="48"/>
                    <a:pt x="445" y="6"/>
                  </a:cubicBezTo>
                  <a:cubicBezTo>
                    <a:pt x="431" y="2"/>
                    <a:pt x="416" y="1"/>
                    <a:pt x="4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5836422" y="4511858"/>
              <a:ext cx="45602" cy="156044"/>
            </a:xfrm>
            <a:custGeom>
              <a:avLst/>
              <a:gdLst/>
              <a:ahLst/>
              <a:cxnLst/>
              <a:rect l="l" t="t" r="r" b="b"/>
              <a:pathLst>
                <a:path w="403" h="1379" extrusionOk="0">
                  <a:moveTo>
                    <a:pt x="160" y="0"/>
                  </a:moveTo>
                  <a:cubicBezTo>
                    <a:pt x="150" y="0"/>
                    <a:pt x="139" y="1"/>
                    <a:pt x="128" y="4"/>
                  </a:cubicBezTo>
                  <a:cubicBezTo>
                    <a:pt x="43" y="25"/>
                    <a:pt x="1" y="89"/>
                    <a:pt x="1" y="173"/>
                  </a:cubicBezTo>
                  <a:lnTo>
                    <a:pt x="107" y="1231"/>
                  </a:lnTo>
                  <a:cubicBezTo>
                    <a:pt x="107" y="1315"/>
                    <a:pt x="191" y="1379"/>
                    <a:pt x="276" y="1379"/>
                  </a:cubicBezTo>
                  <a:cubicBezTo>
                    <a:pt x="339" y="1358"/>
                    <a:pt x="403" y="1273"/>
                    <a:pt x="382" y="1189"/>
                  </a:cubicBezTo>
                  <a:lnTo>
                    <a:pt x="276" y="131"/>
                  </a:lnTo>
                  <a:cubicBezTo>
                    <a:pt x="276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9064909" y="4578620"/>
              <a:ext cx="64726" cy="125265"/>
            </a:xfrm>
            <a:custGeom>
              <a:avLst/>
              <a:gdLst/>
              <a:ahLst/>
              <a:cxnLst/>
              <a:rect l="l" t="t" r="r" b="b"/>
              <a:pathLst>
                <a:path w="572" h="1107" extrusionOk="0">
                  <a:moveTo>
                    <a:pt x="423" y="1"/>
                  </a:moveTo>
                  <a:cubicBezTo>
                    <a:pt x="354" y="1"/>
                    <a:pt x="293" y="42"/>
                    <a:pt x="275" y="112"/>
                  </a:cubicBezTo>
                  <a:lnTo>
                    <a:pt x="43" y="895"/>
                  </a:lnTo>
                  <a:cubicBezTo>
                    <a:pt x="0" y="979"/>
                    <a:pt x="43" y="1064"/>
                    <a:pt x="127" y="1106"/>
                  </a:cubicBezTo>
                  <a:lnTo>
                    <a:pt x="170" y="1106"/>
                  </a:lnTo>
                  <a:cubicBezTo>
                    <a:pt x="233" y="1106"/>
                    <a:pt x="275" y="1064"/>
                    <a:pt x="297" y="1000"/>
                  </a:cubicBezTo>
                  <a:lnTo>
                    <a:pt x="550" y="218"/>
                  </a:lnTo>
                  <a:cubicBezTo>
                    <a:pt x="572" y="133"/>
                    <a:pt x="529" y="49"/>
                    <a:pt x="466" y="6"/>
                  </a:cubicBezTo>
                  <a:cubicBezTo>
                    <a:pt x="451" y="3"/>
                    <a:pt x="437" y="1"/>
                    <a:pt x="4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16"/>
            <p:cNvSpPr/>
            <p:nvPr/>
          </p:nvSpPr>
          <p:spPr>
            <a:xfrm>
              <a:off x="9002673" y="4533358"/>
              <a:ext cx="45602" cy="156157"/>
            </a:xfrm>
            <a:custGeom>
              <a:avLst/>
              <a:gdLst/>
              <a:ahLst/>
              <a:cxnLst/>
              <a:rect l="l" t="t" r="r" b="b"/>
              <a:pathLst>
                <a:path w="403" h="1380" extrusionOk="0">
                  <a:moveTo>
                    <a:pt x="160" y="0"/>
                  </a:moveTo>
                  <a:cubicBezTo>
                    <a:pt x="149" y="0"/>
                    <a:pt x="139" y="2"/>
                    <a:pt x="127" y="5"/>
                  </a:cubicBezTo>
                  <a:cubicBezTo>
                    <a:pt x="43" y="5"/>
                    <a:pt x="1" y="89"/>
                    <a:pt x="1" y="174"/>
                  </a:cubicBezTo>
                  <a:lnTo>
                    <a:pt x="127" y="1231"/>
                  </a:lnTo>
                  <a:cubicBezTo>
                    <a:pt x="127" y="1316"/>
                    <a:pt x="191" y="1379"/>
                    <a:pt x="276" y="1379"/>
                  </a:cubicBezTo>
                  <a:cubicBezTo>
                    <a:pt x="360" y="1358"/>
                    <a:pt x="402" y="1273"/>
                    <a:pt x="402" y="1189"/>
                  </a:cubicBezTo>
                  <a:lnTo>
                    <a:pt x="297" y="131"/>
                  </a:lnTo>
                  <a:cubicBezTo>
                    <a:pt x="278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9" name="Google Shape;669;p16"/>
          <p:cNvSpPr/>
          <p:nvPr/>
        </p:nvSpPr>
        <p:spPr>
          <a:xfrm flipH="1">
            <a:off x="436936" y="221701"/>
            <a:ext cx="2340243" cy="119599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16"/>
          <p:cNvSpPr/>
          <p:nvPr/>
        </p:nvSpPr>
        <p:spPr>
          <a:xfrm flipH="1">
            <a:off x="9056775" y="2183784"/>
            <a:ext cx="3813176" cy="194875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1" name="Google Shape;671;p16"/>
          <p:cNvGrpSpPr/>
          <p:nvPr/>
        </p:nvGrpSpPr>
        <p:grpSpPr>
          <a:xfrm>
            <a:off x="409214" y="2394580"/>
            <a:ext cx="1137935" cy="1115403"/>
            <a:chOff x="306910" y="1795935"/>
            <a:chExt cx="853451" cy="836552"/>
          </a:xfrm>
        </p:grpSpPr>
        <p:sp>
          <p:nvSpPr>
            <p:cNvPr id="672" name="Google Shape;672;p16"/>
            <p:cNvSpPr/>
            <p:nvPr/>
          </p:nvSpPr>
          <p:spPr>
            <a:xfrm rot="924102" flipH="1">
              <a:off x="383571" y="1876736"/>
              <a:ext cx="698874" cy="6697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16"/>
            <p:cNvSpPr/>
            <p:nvPr/>
          </p:nvSpPr>
          <p:spPr>
            <a:xfrm rot="924102" flipH="1">
              <a:off x="383218" y="1882019"/>
              <a:ext cx="700828" cy="669423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16"/>
            <p:cNvSpPr/>
            <p:nvPr/>
          </p:nvSpPr>
          <p:spPr>
            <a:xfrm rot="924102" flipH="1">
              <a:off x="467421" y="1945965"/>
              <a:ext cx="548274" cy="52456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16"/>
            <p:cNvSpPr/>
            <p:nvPr/>
          </p:nvSpPr>
          <p:spPr>
            <a:xfrm rot="924102" flipH="1">
              <a:off x="660534" y="1994236"/>
              <a:ext cx="361234" cy="51297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16"/>
            <p:cNvSpPr/>
            <p:nvPr/>
          </p:nvSpPr>
          <p:spPr>
            <a:xfrm rot="924102" flipH="1">
              <a:off x="383578" y="1876714"/>
              <a:ext cx="698874" cy="6697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16"/>
            <p:cNvSpPr/>
            <p:nvPr/>
          </p:nvSpPr>
          <p:spPr>
            <a:xfrm rot="924102" flipH="1">
              <a:off x="383224" y="1881997"/>
              <a:ext cx="700828" cy="669423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16"/>
            <p:cNvSpPr/>
            <p:nvPr/>
          </p:nvSpPr>
          <p:spPr>
            <a:xfrm rot="924102" flipH="1">
              <a:off x="467427" y="1945942"/>
              <a:ext cx="548274" cy="52456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16"/>
            <p:cNvSpPr/>
            <p:nvPr/>
          </p:nvSpPr>
          <p:spPr>
            <a:xfrm rot="924111" flipH="1">
              <a:off x="660386" y="2003180"/>
              <a:ext cx="347568" cy="49345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0" name="Google Shape;680;p16"/>
          <p:cNvGrpSpPr/>
          <p:nvPr/>
        </p:nvGrpSpPr>
        <p:grpSpPr>
          <a:xfrm>
            <a:off x="10783943" y="1048066"/>
            <a:ext cx="628032" cy="603501"/>
            <a:chOff x="853932" y="1996899"/>
            <a:chExt cx="471024" cy="452626"/>
          </a:xfrm>
        </p:grpSpPr>
        <p:sp>
          <p:nvSpPr>
            <p:cNvPr id="681" name="Google Shape;681;p16"/>
            <p:cNvSpPr/>
            <p:nvPr/>
          </p:nvSpPr>
          <p:spPr>
            <a:xfrm flipH="1">
              <a:off x="853932" y="1996915"/>
              <a:ext cx="469056" cy="44954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16"/>
            <p:cNvSpPr/>
            <p:nvPr/>
          </p:nvSpPr>
          <p:spPr>
            <a:xfrm flipH="1">
              <a:off x="854588" y="2000226"/>
              <a:ext cx="470368" cy="449298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16"/>
            <p:cNvSpPr/>
            <p:nvPr/>
          </p:nvSpPr>
          <p:spPr>
            <a:xfrm flipH="1">
              <a:off x="909398" y="2041935"/>
              <a:ext cx="367980" cy="35207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16"/>
            <p:cNvSpPr/>
            <p:nvPr/>
          </p:nvSpPr>
          <p:spPr>
            <a:xfrm flipH="1">
              <a:off x="1044178" y="2055557"/>
              <a:ext cx="242446" cy="344292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16"/>
            <p:cNvSpPr/>
            <p:nvPr/>
          </p:nvSpPr>
          <p:spPr>
            <a:xfrm flipH="1">
              <a:off x="853932" y="1996899"/>
              <a:ext cx="469056" cy="44954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16"/>
            <p:cNvSpPr/>
            <p:nvPr/>
          </p:nvSpPr>
          <p:spPr>
            <a:xfrm flipH="1">
              <a:off x="854588" y="2000211"/>
              <a:ext cx="470368" cy="449298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16"/>
            <p:cNvSpPr/>
            <p:nvPr/>
          </p:nvSpPr>
          <p:spPr>
            <a:xfrm flipH="1">
              <a:off x="909398" y="2041920"/>
              <a:ext cx="367980" cy="35207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16"/>
            <p:cNvSpPr/>
            <p:nvPr/>
          </p:nvSpPr>
          <p:spPr>
            <a:xfrm flipH="1">
              <a:off x="1044110" y="2062824"/>
              <a:ext cx="233268" cy="331179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9" name="Google Shape;689;p16"/>
          <p:cNvGrpSpPr/>
          <p:nvPr/>
        </p:nvGrpSpPr>
        <p:grpSpPr>
          <a:xfrm>
            <a:off x="5630808" y="107140"/>
            <a:ext cx="859749" cy="857107"/>
            <a:chOff x="766506" y="1901805"/>
            <a:chExt cx="644812" cy="642830"/>
          </a:xfrm>
        </p:grpSpPr>
        <p:sp>
          <p:nvSpPr>
            <p:cNvPr id="690" name="Google Shape;690;p16"/>
            <p:cNvSpPr/>
            <p:nvPr/>
          </p:nvSpPr>
          <p:spPr>
            <a:xfrm rot="2153308" flipH="1">
              <a:off x="855014" y="1996627"/>
              <a:ext cx="469050" cy="449564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16"/>
            <p:cNvSpPr/>
            <p:nvPr/>
          </p:nvSpPr>
          <p:spPr>
            <a:xfrm rot="2153308" flipH="1">
              <a:off x="853553" y="2000103"/>
              <a:ext cx="470362" cy="44931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16"/>
            <p:cNvSpPr/>
            <p:nvPr/>
          </p:nvSpPr>
          <p:spPr>
            <a:xfrm rot="2153308" flipH="1">
              <a:off x="911724" y="2045242"/>
              <a:ext cx="367975" cy="35208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16"/>
            <p:cNvSpPr/>
            <p:nvPr/>
          </p:nvSpPr>
          <p:spPr>
            <a:xfrm rot="2153308" flipH="1">
              <a:off x="1027127" y="2099231"/>
              <a:ext cx="242443" cy="34430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16"/>
            <p:cNvSpPr/>
            <p:nvPr/>
          </p:nvSpPr>
          <p:spPr>
            <a:xfrm rot="2153308" flipH="1">
              <a:off x="855023" y="1996614"/>
              <a:ext cx="469050" cy="449564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16"/>
            <p:cNvSpPr/>
            <p:nvPr/>
          </p:nvSpPr>
          <p:spPr>
            <a:xfrm rot="2153308" flipH="1">
              <a:off x="853562" y="2000090"/>
              <a:ext cx="470362" cy="44931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16"/>
            <p:cNvSpPr/>
            <p:nvPr/>
          </p:nvSpPr>
          <p:spPr>
            <a:xfrm rot="2153308" flipH="1">
              <a:off x="911733" y="2045230"/>
              <a:ext cx="367975" cy="35208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16"/>
            <p:cNvSpPr/>
            <p:nvPr/>
          </p:nvSpPr>
          <p:spPr>
            <a:xfrm rot="2153337" flipH="1">
              <a:off x="1027521" y="2103629"/>
              <a:ext cx="233271" cy="331183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8" name="Google Shape;698;p16"/>
          <p:cNvSpPr/>
          <p:nvPr/>
        </p:nvSpPr>
        <p:spPr>
          <a:xfrm flipH="1">
            <a:off x="570593" y="3587935"/>
            <a:ext cx="2741407" cy="1401016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88224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7"/>
          <p:cNvSpPr txBox="1">
            <a:spLocks noGrp="1"/>
          </p:cNvSpPr>
          <p:nvPr>
            <p:ph type="ctrTitle"/>
          </p:nvPr>
        </p:nvSpPr>
        <p:spPr>
          <a:xfrm>
            <a:off x="5499619" y="4217333"/>
            <a:ext cx="3970400" cy="8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01" name="Google Shape;701;p17"/>
          <p:cNvSpPr txBox="1">
            <a:spLocks noGrp="1"/>
          </p:cNvSpPr>
          <p:nvPr>
            <p:ph type="subTitle" idx="1"/>
          </p:nvPr>
        </p:nvSpPr>
        <p:spPr>
          <a:xfrm>
            <a:off x="5499617" y="5116533"/>
            <a:ext cx="3498800" cy="7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unito"/>
              <a:buNone/>
              <a:defRPr sz="1333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02" name="Google Shape;702;p17"/>
          <p:cNvSpPr txBox="1">
            <a:spLocks noGrp="1"/>
          </p:cNvSpPr>
          <p:nvPr>
            <p:ph type="title" idx="2" hasCustomPrompt="1"/>
          </p:nvPr>
        </p:nvSpPr>
        <p:spPr>
          <a:xfrm>
            <a:off x="2721967" y="3994467"/>
            <a:ext cx="2872000" cy="20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64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03" name="Google Shape;703;p17"/>
          <p:cNvSpPr/>
          <p:nvPr/>
        </p:nvSpPr>
        <p:spPr>
          <a:xfrm flipH="1">
            <a:off x="6549803" y="267701"/>
            <a:ext cx="2340243" cy="119599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4" name="Google Shape;704;p17"/>
          <p:cNvSpPr/>
          <p:nvPr/>
        </p:nvSpPr>
        <p:spPr>
          <a:xfrm flipH="1">
            <a:off x="9056775" y="2183784"/>
            <a:ext cx="3813176" cy="194875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5" name="Google Shape;705;p17"/>
          <p:cNvSpPr/>
          <p:nvPr/>
        </p:nvSpPr>
        <p:spPr>
          <a:xfrm flipH="1">
            <a:off x="436926" y="2288635"/>
            <a:ext cx="2741407" cy="1401016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06" name="Google Shape;706;p17"/>
          <p:cNvGrpSpPr/>
          <p:nvPr/>
        </p:nvGrpSpPr>
        <p:grpSpPr>
          <a:xfrm>
            <a:off x="732203" y="644966"/>
            <a:ext cx="10679772" cy="5568084"/>
            <a:chOff x="549152" y="483724"/>
            <a:chExt cx="8009829" cy="4176063"/>
          </a:xfrm>
        </p:grpSpPr>
        <p:sp>
          <p:nvSpPr>
            <p:cNvPr id="707" name="Google Shape;707;p17"/>
            <p:cNvSpPr/>
            <p:nvPr/>
          </p:nvSpPr>
          <p:spPr>
            <a:xfrm rot="924102" flipH="1">
              <a:off x="7596871" y="3904036"/>
              <a:ext cx="698874" cy="6697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17"/>
            <p:cNvSpPr/>
            <p:nvPr/>
          </p:nvSpPr>
          <p:spPr>
            <a:xfrm rot="924102" flipH="1">
              <a:off x="7596518" y="3909319"/>
              <a:ext cx="700828" cy="669423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17"/>
            <p:cNvSpPr/>
            <p:nvPr/>
          </p:nvSpPr>
          <p:spPr>
            <a:xfrm rot="924102" flipH="1">
              <a:off x="7680721" y="3973265"/>
              <a:ext cx="548274" cy="52456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17"/>
            <p:cNvSpPr/>
            <p:nvPr/>
          </p:nvSpPr>
          <p:spPr>
            <a:xfrm rot="924102" flipH="1">
              <a:off x="7873834" y="4021536"/>
              <a:ext cx="361234" cy="51297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17"/>
            <p:cNvSpPr/>
            <p:nvPr/>
          </p:nvSpPr>
          <p:spPr>
            <a:xfrm rot="924102" flipH="1">
              <a:off x="7596878" y="3904014"/>
              <a:ext cx="698874" cy="6697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17"/>
            <p:cNvSpPr/>
            <p:nvPr/>
          </p:nvSpPr>
          <p:spPr>
            <a:xfrm rot="924102" flipH="1">
              <a:off x="7596524" y="3909297"/>
              <a:ext cx="700828" cy="669423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17"/>
            <p:cNvSpPr/>
            <p:nvPr/>
          </p:nvSpPr>
          <p:spPr>
            <a:xfrm rot="924102" flipH="1">
              <a:off x="7680727" y="3973242"/>
              <a:ext cx="548274" cy="52456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17"/>
            <p:cNvSpPr/>
            <p:nvPr/>
          </p:nvSpPr>
          <p:spPr>
            <a:xfrm rot="924111" flipH="1">
              <a:off x="7873686" y="4030480"/>
              <a:ext cx="347568" cy="49345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17"/>
            <p:cNvSpPr/>
            <p:nvPr/>
          </p:nvSpPr>
          <p:spPr>
            <a:xfrm flipH="1">
              <a:off x="8087957" y="483740"/>
              <a:ext cx="469056" cy="44954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17"/>
            <p:cNvSpPr/>
            <p:nvPr/>
          </p:nvSpPr>
          <p:spPr>
            <a:xfrm flipH="1">
              <a:off x="8088613" y="487051"/>
              <a:ext cx="470368" cy="449298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17"/>
            <p:cNvSpPr/>
            <p:nvPr/>
          </p:nvSpPr>
          <p:spPr>
            <a:xfrm flipH="1">
              <a:off x="8143423" y="528760"/>
              <a:ext cx="367980" cy="35207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17"/>
            <p:cNvSpPr/>
            <p:nvPr/>
          </p:nvSpPr>
          <p:spPr>
            <a:xfrm flipH="1">
              <a:off x="8278203" y="542382"/>
              <a:ext cx="242446" cy="344292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17"/>
            <p:cNvSpPr/>
            <p:nvPr/>
          </p:nvSpPr>
          <p:spPr>
            <a:xfrm flipH="1">
              <a:off x="8087957" y="483724"/>
              <a:ext cx="469056" cy="44954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17"/>
            <p:cNvSpPr/>
            <p:nvPr/>
          </p:nvSpPr>
          <p:spPr>
            <a:xfrm flipH="1">
              <a:off x="8088613" y="487036"/>
              <a:ext cx="470368" cy="449298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17"/>
            <p:cNvSpPr/>
            <p:nvPr/>
          </p:nvSpPr>
          <p:spPr>
            <a:xfrm flipH="1">
              <a:off x="8143423" y="528745"/>
              <a:ext cx="367980" cy="35207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17"/>
            <p:cNvSpPr/>
            <p:nvPr/>
          </p:nvSpPr>
          <p:spPr>
            <a:xfrm flipH="1">
              <a:off x="8278135" y="549649"/>
              <a:ext cx="233268" cy="331179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17"/>
            <p:cNvSpPr/>
            <p:nvPr/>
          </p:nvSpPr>
          <p:spPr>
            <a:xfrm rot="2153308" flipH="1">
              <a:off x="1827439" y="578552"/>
              <a:ext cx="469050" cy="449564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17"/>
            <p:cNvSpPr/>
            <p:nvPr/>
          </p:nvSpPr>
          <p:spPr>
            <a:xfrm rot="2153308" flipH="1">
              <a:off x="1825978" y="582028"/>
              <a:ext cx="470362" cy="44931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17"/>
            <p:cNvSpPr/>
            <p:nvPr/>
          </p:nvSpPr>
          <p:spPr>
            <a:xfrm rot="2153308" flipH="1">
              <a:off x="1884149" y="627167"/>
              <a:ext cx="367975" cy="35208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17"/>
            <p:cNvSpPr/>
            <p:nvPr/>
          </p:nvSpPr>
          <p:spPr>
            <a:xfrm rot="2153308" flipH="1">
              <a:off x="1999552" y="681156"/>
              <a:ext cx="242443" cy="34430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17"/>
            <p:cNvSpPr/>
            <p:nvPr/>
          </p:nvSpPr>
          <p:spPr>
            <a:xfrm rot="2153308" flipH="1">
              <a:off x="1827448" y="578539"/>
              <a:ext cx="469050" cy="449564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17"/>
            <p:cNvSpPr/>
            <p:nvPr/>
          </p:nvSpPr>
          <p:spPr>
            <a:xfrm rot="2153308" flipH="1">
              <a:off x="1825987" y="582015"/>
              <a:ext cx="470362" cy="44931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17"/>
            <p:cNvSpPr/>
            <p:nvPr/>
          </p:nvSpPr>
          <p:spPr>
            <a:xfrm rot="2153308" flipH="1">
              <a:off x="1884158" y="627155"/>
              <a:ext cx="367975" cy="35208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17"/>
            <p:cNvSpPr/>
            <p:nvPr/>
          </p:nvSpPr>
          <p:spPr>
            <a:xfrm rot="2153337" flipH="1">
              <a:off x="1999946" y="685554"/>
              <a:ext cx="233271" cy="331183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17"/>
            <p:cNvSpPr/>
            <p:nvPr/>
          </p:nvSpPr>
          <p:spPr>
            <a:xfrm flipH="1">
              <a:off x="549152" y="3931709"/>
              <a:ext cx="642127" cy="6154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17"/>
            <p:cNvSpPr/>
            <p:nvPr/>
          </p:nvSpPr>
          <p:spPr>
            <a:xfrm flipH="1">
              <a:off x="550050" y="3936243"/>
              <a:ext cx="643923" cy="61507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17"/>
            <p:cNvSpPr/>
            <p:nvPr/>
          </p:nvSpPr>
          <p:spPr>
            <a:xfrm flipH="1">
              <a:off x="625084" y="3993341"/>
              <a:ext cx="503756" cy="48197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17"/>
            <p:cNvSpPr/>
            <p:nvPr/>
          </p:nvSpPr>
          <p:spPr>
            <a:xfrm flipH="1">
              <a:off x="809595" y="4011989"/>
              <a:ext cx="331903" cy="47132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17"/>
            <p:cNvSpPr/>
            <p:nvPr/>
          </p:nvSpPr>
          <p:spPr>
            <a:xfrm flipH="1">
              <a:off x="549152" y="3931688"/>
              <a:ext cx="642127" cy="6154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17"/>
            <p:cNvSpPr/>
            <p:nvPr/>
          </p:nvSpPr>
          <p:spPr>
            <a:xfrm flipH="1">
              <a:off x="550050" y="3936221"/>
              <a:ext cx="643923" cy="61507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17"/>
            <p:cNvSpPr/>
            <p:nvPr/>
          </p:nvSpPr>
          <p:spPr>
            <a:xfrm flipH="1">
              <a:off x="625084" y="3993320"/>
              <a:ext cx="503756" cy="48197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17"/>
            <p:cNvSpPr/>
            <p:nvPr/>
          </p:nvSpPr>
          <p:spPr>
            <a:xfrm flipH="1">
              <a:off x="809491" y="4021937"/>
              <a:ext cx="319348" cy="45339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9663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1">
  <p:cSld name="Title only  1"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8"/>
          <p:cNvSpPr txBox="1">
            <a:spLocks noGrp="1"/>
          </p:cNvSpPr>
          <p:nvPr>
            <p:ph type="title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8"/>
          <p:cNvSpPr/>
          <p:nvPr/>
        </p:nvSpPr>
        <p:spPr>
          <a:xfrm>
            <a:off x="10858032" y="5732663"/>
            <a:ext cx="995777" cy="954279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2" name="Google Shape;742;p18"/>
          <p:cNvSpPr/>
          <p:nvPr/>
        </p:nvSpPr>
        <p:spPr>
          <a:xfrm>
            <a:off x="10853852" y="5739694"/>
            <a:ext cx="998563" cy="953748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3" name="Google Shape;743;p18"/>
          <p:cNvSpPr/>
          <p:nvPr/>
        </p:nvSpPr>
        <p:spPr>
          <a:xfrm>
            <a:off x="10954847" y="5828232"/>
            <a:ext cx="781199" cy="74736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4" name="Google Shape;744;p18"/>
          <p:cNvSpPr/>
          <p:nvPr/>
        </p:nvSpPr>
        <p:spPr>
          <a:xfrm>
            <a:off x="10935219" y="5857149"/>
            <a:ext cx="514699" cy="73084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5" name="Google Shape;745;p18"/>
          <p:cNvSpPr/>
          <p:nvPr/>
        </p:nvSpPr>
        <p:spPr>
          <a:xfrm>
            <a:off x="10858032" y="5732630"/>
            <a:ext cx="995777" cy="954279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18"/>
          <p:cNvSpPr/>
          <p:nvPr/>
        </p:nvSpPr>
        <p:spPr>
          <a:xfrm>
            <a:off x="10853852" y="5739661"/>
            <a:ext cx="998563" cy="953748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7" name="Google Shape;747;p18"/>
          <p:cNvSpPr/>
          <p:nvPr/>
        </p:nvSpPr>
        <p:spPr>
          <a:xfrm>
            <a:off x="10954847" y="5828199"/>
            <a:ext cx="781199" cy="74736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8" name="Google Shape;748;p18"/>
          <p:cNvSpPr/>
          <p:nvPr/>
        </p:nvSpPr>
        <p:spPr>
          <a:xfrm>
            <a:off x="10954848" y="5872574"/>
            <a:ext cx="495137" cy="702965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9" name="Google Shape;749;p18"/>
          <p:cNvSpPr/>
          <p:nvPr/>
        </p:nvSpPr>
        <p:spPr>
          <a:xfrm rot="-1019916">
            <a:off x="6964488" y="227915"/>
            <a:ext cx="607499" cy="58218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0" name="Google Shape;750;p18"/>
          <p:cNvSpPr/>
          <p:nvPr/>
        </p:nvSpPr>
        <p:spPr>
          <a:xfrm rot="-1019916">
            <a:off x="6963222" y="232520"/>
            <a:ext cx="609197" cy="581861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1" name="Google Shape;751;p18"/>
          <p:cNvSpPr/>
          <p:nvPr/>
        </p:nvSpPr>
        <p:spPr>
          <a:xfrm rot="-1019916">
            <a:off x="7022428" y="288295"/>
            <a:ext cx="476589" cy="455948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2" name="Google Shape;752;p18"/>
          <p:cNvSpPr/>
          <p:nvPr/>
        </p:nvSpPr>
        <p:spPr>
          <a:xfrm rot="-1019916">
            <a:off x="7018214" y="332653"/>
            <a:ext cx="314004" cy="445873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3" name="Google Shape;753;p18"/>
          <p:cNvSpPr/>
          <p:nvPr/>
        </p:nvSpPr>
        <p:spPr>
          <a:xfrm rot="-1019916">
            <a:off x="6964483" y="227896"/>
            <a:ext cx="607499" cy="58218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18"/>
          <p:cNvSpPr/>
          <p:nvPr/>
        </p:nvSpPr>
        <p:spPr>
          <a:xfrm rot="-1019916">
            <a:off x="6963215" y="232500"/>
            <a:ext cx="609197" cy="581861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5" name="Google Shape;755;p18"/>
          <p:cNvSpPr/>
          <p:nvPr/>
        </p:nvSpPr>
        <p:spPr>
          <a:xfrm rot="-1019916">
            <a:off x="7022423" y="288275"/>
            <a:ext cx="476589" cy="455948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6" name="Google Shape;756;p18"/>
          <p:cNvSpPr/>
          <p:nvPr/>
        </p:nvSpPr>
        <p:spPr>
          <a:xfrm rot="-1019950">
            <a:off x="7030198" y="340265"/>
            <a:ext cx="302047" cy="42882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7" name="Google Shape;757;p18"/>
          <p:cNvSpPr/>
          <p:nvPr/>
        </p:nvSpPr>
        <p:spPr>
          <a:xfrm>
            <a:off x="10070108" y="228567"/>
            <a:ext cx="2340243" cy="119599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18"/>
          <p:cNvSpPr/>
          <p:nvPr/>
        </p:nvSpPr>
        <p:spPr>
          <a:xfrm>
            <a:off x="-772699" y="1615099"/>
            <a:ext cx="2340243" cy="119599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06511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2">
  <p:cSld name="Title only  2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9"/>
          <p:cNvSpPr txBox="1">
            <a:spLocks noGrp="1"/>
          </p:cNvSpPr>
          <p:nvPr>
            <p:ph type="title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19"/>
          <p:cNvSpPr/>
          <p:nvPr/>
        </p:nvSpPr>
        <p:spPr>
          <a:xfrm>
            <a:off x="11120198" y="5732663"/>
            <a:ext cx="995777" cy="954279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19"/>
          <p:cNvSpPr/>
          <p:nvPr/>
        </p:nvSpPr>
        <p:spPr>
          <a:xfrm>
            <a:off x="11116019" y="5739694"/>
            <a:ext cx="998563" cy="953748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19"/>
          <p:cNvSpPr/>
          <p:nvPr/>
        </p:nvSpPr>
        <p:spPr>
          <a:xfrm>
            <a:off x="11217014" y="5828232"/>
            <a:ext cx="781199" cy="74736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4" name="Google Shape;764;p19"/>
          <p:cNvSpPr/>
          <p:nvPr/>
        </p:nvSpPr>
        <p:spPr>
          <a:xfrm>
            <a:off x="11197385" y="5857149"/>
            <a:ext cx="514699" cy="73084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19"/>
          <p:cNvSpPr/>
          <p:nvPr/>
        </p:nvSpPr>
        <p:spPr>
          <a:xfrm>
            <a:off x="11120198" y="5732630"/>
            <a:ext cx="995777" cy="954279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6" name="Google Shape;766;p19"/>
          <p:cNvSpPr/>
          <p:nvPr/>
        </p:nvSpPr>
        <p:spPr>
          <a:xfrm>
            <a:off x="11116019" y="5739661"/>
            <a:ext cx="998563" cy="953748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7" name="Google Shape;767;p19"/>
          <p:cNvSpPr/>
          <p:nvPr/>
        </p:nvSpPr>
        <p:spPr>
          <a:xfrm>
            <a:off x="11217014" y="5828199"/>
            <a:ext cx="781199" cy="74736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8" name="Google Shape;768;p19"/>
          <p:cNvSpPr/>
          <p:nvPr/>
        </p:nvSpPr>
        <p:spPr>
          <a:xfrm>
            <a:off x="11217014" y="5872574"/>
            <a:ext cx="495137" cy="702965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9" name="Google Shape;769;p19"/>
          <p:cNvSpPr/>
          <p:nvPr/>
        </p:nvSpPr>
        <p:spPr>
          <a:xfrm>
            <a:off x="193639" y="297966"/>
            <a:ext cx="493108" cy="47253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0" name="Google Shape;770;p19"/>
          <p:cNvSpPr/>
          <p:nvPr/>
        </p:nvSpPr>
        <p:spPr>
          <a:xfrm>
            <a:off x="191571" y="301447"/>
            <a:ext cx="494488" cy="472272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1" name="Google Shape;771;p19"/>
          <p:cNvSpPr/>
          <p:nvPr/>
        </p:nvSpPr>
        <p:spPr>
          <a:xfrm>
            <a:off x="241582" y="345292"/>
            <a:ext cx="386849" cy="370073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2" name="Google Shape;772;p19"/>
          <p:cNvSpPr/>
          <p:nvPr/>
        </p:nvSpPr>
        <p:spPr>
          <a:xfrm>
            <a:off x="231862" y="359610"/>
            <a:ext cx="254879" cy="36189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3" name="Google Shape;773;p19"/>
          <p:cNvSpPr/>
          <p:nvPr/>
        </p:nvSpPr>
        <p:spPr>
          <a:xfrm>
            <a:off x="193639" y="297950"/>
            <a:ext cx="493108" cy="47253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4" name="Google Shape;774;p19"/>
          <p:cNvSpPr/>
          <p:nvPr/>
        </p:nvSpPr>
        <p:spPr>
          <a:xfrm>
            <a:off x="191571" y="301431"/>
            <a:ext cx="494488" cy="472272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5" name="Google Shape;775;p19"/>
          <p:cNvSpPr/>
          <p:nvPr/>
        </p:nvSpPr>
        <p:spPr>
          <a:xfrm>
            <a:off x="241582" y="345276"/>
            <a:ext cx="386849" cy="370073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6" name="Google Shape;776;p19"/>
          <p:cNvSpPr/>
          <p:nvPr/>
        </p:nvSpPr>
        <p:spPr>
          <a:xfrm>
            <a:off x="241581" y="367250"/>
            <a:ext cx="245176" cy="348121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7" name="Google Shape;777;p19"/>
          <p:cNvSpPr/>
          <p:nvPr/>
        </p:nvSpPr>
        <p:spPr>
          <a:xfrm>
            <a:off x="10070117" y="773733"/>
            <a:ext cx="2340243" cy="119599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63200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20"/>
          <p:cNvSpPr/>
          <p:nvPr/>
        </p:nvSpPr>
        <p:spPr>
          <a:xfrm>
            <a:off x="5224398" y="6816799"/>
            <a:ext cx="334444" cy="351664"/>
          </a:xfrm>
          <a:custGeom>
            <a:avLst/>
            <a:gdLst/>
            <a:ahLst/>
            <a:cxnLst/>
            <a:rect l="l" t="t" r="r" b="b"/>
            <a:pathLst>
              <a:path w="11168" h="11743" extrusionOk="0">
                <a:moveTo>
                  <a:pt x="4137" y="1"/>
                </a:moveTo>
                <a:cubicBezTo>
                  <a:pt x="509" y="1"/>
                  <a:pt x="1" y="11356"/>
                  <a:pt x="821" y="11721"/>
                </a:cubicBezTo>
                <a:cubicBezTo>
                  <a:pt x="851" y="11735"/>
                  <a:pt x="890" y="11742"/>
                  <a:pt x="938" y="11742"/>
                </a:cubicBezTo>
                <a:cubicBezTo>
                  <a:pt x="2338" y="11742"/>
                  <a:pt x="11167" y="5769"/>
                  <a:pt x="9361" y="3382"/>
                </a:cubicBezTo>
                <a:cubicBezTo>
                  <a:pt x="9124" y="3070"/>
                  <a:pt x="8813" y="2941"/>
                  <a:pt x="8459" y="2941"/>
                </a:cubicBezTo>
                <a:cubicBezTo>
                  <a:pt x="6770" y="2941"/>
                  <a:pt x="4124" y="5884"/>
                  <a:pt x="4124" y="5884"/>
                </a:cubicBezTo>
                <a:cubicBezTo>
                  <a:pt x="4124" y="5884"/>
                  <a:pt x="6559" y="1080"/>
                  <a:pt x="5291" y="346"/>
                </a:cubicBezTo>
                <a:cubicBezTo>
                  <a:pt x="4876" y="109"/>
                  <a:pt x="4492" y="1"/>
                  <a:pt x="41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0" name="Google Shape;780;p20"/>
          <p:cNvSpPr/>
          <p:nvPr/>
        </p:nvSpPr>
        <p:spPr>
          <a:xfrm>
            <a:off x="3801009" y="6955989"/>
            <a:ext cx="170247" cy="158328"/>
          </a:xfrm>
          <a:custGeom>
            <a:avLst/>
            <a:gdLst/>
            <a:ahLst/>
            <a:cxnLst/>
            <a:rect l="l" t="t" r="r" b="b"/>
            <a:pathLst>
              <a:path w="5685" h="5287" extrusionOk="0">
                <a:moveTo>
                  <a:pt x="3088" y="1066"/>
                </a:moveTo>
                <a:cubicBezTo>
                  <a:pt x="3803" y="1066"/>
                  <a:pt x="4429" y="1413"/>
                  <a:pt x="4488" y="2103"/>
                </a:cubicBezTo>
                <a:cubicBezTo>
                  <a:pt x="4571" y="3107"/>
                  <a:pt x="2950" y="4242"/>
                  <a:pt x="1853" y="4242"/>
                </a:cubicBezTo>
                <a:cubicBezTo>
                  <a:pt x="1200" y="4242"/>
                  <a:pt x="732" y="3840"/>
                  <a:pt x="919" y="2770"/>
                </a:cubicBezTo>
                <a:cubicBezTo>
                  <a:pt x="1124" y="1630"/>
                  <a:pt x="2178" y="1066"/>
                  <a:pt x="3088" y="1066"/>
                </a:cubicBezTo>
                <a:close/>
                <a:moveTo>
                  <a:pt x="3385" y="0"/>
                </a:moveTo>
                <a:cubicBezTo>
                  <a:pt x="1832" y="0"/>
                  <a:pt x="1" y="1708"/>
                  <a:pt x="151" y="3470"/>
                </a:cubicBezTo>
                <a:cubicBezTo>
                  <a:pt x="260" y="4768"/>
                  <a:pt x="1034" y="5287"/>
                  <a:pt x="1954" y="5287"/>
                </a:cubicBezTo>
                <a:cubicBezTo>
                  <a:pt x="3589" y="5287"/>
                  <a:pt x="5685" y="3650"/>
                  <a:pt x="5322" y="1836"/>
                </a:cubicBezTo>
                <a:cubicBezTo>
                  <a:pt x="5013" y="520"/>
                  <a:pt x="4241" y="0"/>
                  <a:pt x="33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1" name="Google Shape;781;p20"/>
          <p:cNvSpPr/>
          <p:nvPr/>
        </p:nvSpPr>
        <p:spPr>
          <a:xfrm>
            <a:off x="3707096" y="7094763"/>
            <a:ext cx="99453" cy="110683"/>
          </a:xfrm>
          <a:custGeom>
            <a:avLst/>
            <a:gdLst/>
            <a:ahLst/>
            <a:cxnLst/>
            <a:rect l="l" t="t" r="r" b="b"/>
            <a:pathLst>
              <a:path w="3321" h="3696" extrusionOk="0">
                <a:moveTo>
                  <a:pt x="2034" y="771"/>
                </a:moveTo>
                <a:cubicBezTo>
                  <a:pt x="2295" y="771"/>
                  <a:pt x="2506" y="924"/>
                  <a:pt x="2554" y="1305"/>
                </a:cubicBezTo>
                <a:cubicBezTo>
                  <a:pt x="2605" y="1842"/>
                  <a:pt x="1969" y="2713"/>
                  <a:pt x="1399" y="2713"/>
                </a:cubicBezTo>
                <a:cubicBezTo>
                  <a:pt x="1226" y="2713"/>
                  <a:pt x="1059" y="2633"/>
                  <a:pt x="919" y="2439"/>
                </a:cubicBezTo>
                <a:cubicBezTo>
                  <a:pt x="419" y="1724"/>
                  <a:pt x="1382" y="771"/>
                  <a:pt x="2034" y="771"/>
                </a:cubicBezTo>
                <a:close/>
                <a:moveTo>
                  <a:pt x="2205" y="0"/>
                </a:moveTo>
                <a:cubicBezTo>
                  <a:pt x="1226" y="0"/>
                  <a:pt x="0" y="1227"/>
                  <a:pt x="152" y="2439"/>
                </a:cubicBezTo>
                <a:cubicBezTo>
                  <a:pt x="257" y="3341"/>
                  <a:pt x="667" y="3696"/>
                  <a:pt x="1159" y="3696"/>
                </a:cubicBezTo>
                <a:cubicBezTo>
                  <a:pt x="2067" y="3696"/>
                  <a:pt x="3256" y="2484"/>
                  <a:pt x="3321" y="1272"/>
                </a:cubicBezTo>
                <a:cubicBezTo>
                  <a:pt x="3192" y="359"/>
                  <a:pt x="2735" y="0"/>
                  <a:pt x="220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2" name="Google Shape;782;p20"/>
          <p:cNvSpPr/>
          <p:nvPr/>
        </p:nvSpPr>
        <p:spPr>
          <a:xfrm>
            <a:off x="2102739" y="6816799"/>
            <a:ext cx="334444" cy="351664"/>
          </a:xfrm>
          <a:custGeom>
            <a:avLst/>
            <a:gdLst/>
            <a:ahLst/>
            <a:cxnLst/>
            <a:rect l="l" t="t" r="r" b="b"/>
            <a:pathLst>
              <a:path w="11168" h="11743" extrusionOk="0">
                <a:moveTo>
                  <a:pt x="4137" y="1"/>
                </a:moveTo>
                <a:cubicBezTo>
                  <a:pt x="509" y="1"/>
                  <a:pt x="1" y="11356"/>
                  <a:pt x="821" y="11721"/>
                </a:cubicBezTo>
                <a:cubicBezTo>
                  <a:pt x="851" y="11735"/>
                  <a:pt x="890" y="11742"/>
                  <a:pt x="938" y="11742"/>
                </a:cubicBezTo>
                <a:cubicBezTo>
                  <a:pt x="2338" y="11742"/>
                  <a:pt x="11167" y="5769"/>
                  <a:pt x="9361" y="3382"/>
                </a:cubicBezTo>
                <a:cubicBezTo>
                  <a:pt x="9124" y="3070"/>
                  <a:pt x="8812" y="2941"/>
                  <a:pt x="8459" y="2941"/>
                </a:cubicBezTo>
                <a:cubicBezTo>
                  <a:pt x="6770" y="2941"/>
                  <a:pt x="4124" y="5884"/>
                  <a:pt x="4124" y="5884"/>
                </a:cubicBezTo>
                <a:cubicBezTo>
                  <a:pt x="4124" y="5884"/>
                  <a:pt x="6559" y="1080"/>
                  <a:pt x="5291" y="346"/>
                </a:cubicBezTo>
                <a:cubicBezTo>
                  <a:pt x="4876" y="109"/>
                  <a:pt x="4492" y="1"/>
                  <a:pt x="41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3" name="Google Shape;783;p20"/>
          <p:cNvSpPr/>
          <p:nvPr/>
        </p:nvSpPr>
        <p:spPr>
          <a:xfrm>
            <a:off x="3825953" y="7150163"/>
            <a:ext cx="99483" cy="110952"/>
          </a:xfrm>
          <a:custGeom>
            <a:avLst/>
            <a:gdLst/>
            <a:ahLst/>
            <a:cxnLst/>
            <a:rect l="l" t="t" r="r" b="b"/>
            <a:pathLst>
              <a:path w="3322" h="3705" extrusionOk="0">
                <a:moveTo>
                  <a:pt x="2024" y="783"/>
                </a:moveTo>
                <a:cubicBezTo>
                  <a:pt x="2290" y="783"/>
                  <a:pt x="2506" y="937"/>
                  <a:pt x="2554" y="1323"/>
                </a:cubicBezTo>
                <a:cubicBezTo>
                  <a:pt x="2605" y="1833"/>
                  <a:pt x="1955" y="2712"/>
                  <a:pt x="1393" y="2712"/>
                </a:cubicBezTo>
                <a:cubicBezTo>
                  <a:pt x="1219" y="2712"/>
                  <a:pt x="1053" y="2628"/>
                  <a:pt x="920" y="2424"/>
                </a:cubicBezTo>
                <a:cubicBezTo>
                  <a:pt x="422" y="1713"/>
                  <a:pt x="1373" y="783"/>
                  <a:pt x="2024" y="783"/>
                </a:cubicBezTo>
                <a:close/>
                <a:moveTo>
                  <a:pt x="2208" y="1"/>
                </a:moveTo>
                <a:cubicBezTo>
                  <a:pt x="1228" y="1"/>
                  <a:pt x="1" y="1222"/>
                  <a:pt x="152" y="2457"/>
                </a:cubicBezTo>
                <a:cubicBezTo>
                  <a:pt x="257" y="3352"/>
                  <a:pt x="661" y="3704"/>
                  <a:pt x="1148" y="3704"/>
                </a:cubicBezTo>
                <a:cubicBezTo>
                  <a:pt x="2058" y="3704"/>
                  <a:pt x="3256" y="2473"/>
                  <a:pt x="3321" y="1256"/>
                </a:cubicBezTo>
                <a:cubicBezTo>
                  <a:pt x="3193" y="356"/>
                  <a:pt x="2736" y="1"/>
                  <a:pt x="220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4" name="Google Shape;784;p20"/>
          <p:cNvSpPr/>
          <p:nvPr/>
        </p:nvSpPr>
        <p:spPr>
          <a:xfrm>
            <a:off x="679350" y="6955989"/>
            <a:ext cx="170247" cy="158328"/>
          </a:xfrm>
          <a:custGeom>
            <a:avLst/>
            <a:gdLst/>
            <a:ahLst/>
            <a:cxnLst/>
            <a:rect l="l" t="t" r="r" b="b"/>
            <a:pathLst>
              <a:path w="5685" h="5287" extrusionOk="0">
                <a:moveTo>
                  <a:pt x="3088" y="1066"/>
                </a:moveTo>
                <a:cubicBezTo>
                  <a:pt x="3803" y="1066"/>
                  <a:pt x="4429" y="1413"/>
                  <a:pt x="4488" y="2103"/>
                </a:cubicBezTo>
                <a:cubicBezTo>
                  <a:pt x="4571" y="3107"/>
                  <a:pt x="2950" y="4242"/>
                  <a:pt x="1853" y="4242"/>
                </a:cubicBezTo>
                <a:cubicBezTo>
                  <a:pt x="1200" y="4242"/>
                  <a:pt x="732" y="3840"/>
                  <a:pt x="919" y="2770"/>
                </a:cubicBezTo>
                <a:cubicBezTo>
                  <a:pt x="1124" y="1630"/>
                  <a:pt x="2178" y="1066"/>
                  <a:pt x="3088" y="1066"/>
                </a:cubicBezTo>
                <a:close/>
                <a:moveTo>
                  <a:pt x="3385" y="0"/>
                </a:moveTo>
                <a:cubicBezTo>
                  <a:pt x="1832" y="0"/>
                  <a:pt x="1" y="1708"/>
                  <a:pt x="151" y="3470"/>
                </a:cubicBezTo>
                <a:cubicBezTo>
                  <a:pt x="259" y="4768"/>
                  <a:pt x="1034" y="5287"/>
                  <a:pt x="1954" y="5287"/>
                </a:cubicBezTo>
                <a:cubicBezTo>
                  <a:pt x="3589" y="5287"/>
                  <a:pt x="5684" y="3650"/>
                  <a:pt x="5322" y="1836"/>
                </a:cubicBezTo>
                <a:cubicBezTo>
                  <a:pt x="5013" y="520"/>
                  <a:pt x="4241" y="0"/>
                  <a:pt x="33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5" name="Google Shape;785;p20"/>
          <p:cNvSpPr/>
          <p:nvPr/>
        </p:nvSpPr>
        <p:spPr>
          <a:xfrm>
            <a:off x="585438" y="7094763"/>
            <a:ext cx="99453" cy="110683"/>
          </a:xfrm>
          <a:custGeom>
            <a:avLst/>
            <a:gdLst/>
            <a:ahLst/>
            <a:cxnLst/>
            <a:rect l="l" t="t" r="r" b="b"/>
            <a:pathLst>
              <a:path w="3321" h="3696" extrusionOk="0">
                <a:moveTo>
                  <a:pt x="2034" y="771"/>
                </a:moveTo>
                <a:cubicBezTo>
                  <a:pt x="2295" y="771"/>
                  <a:pt x="2506" y="924"/>
                  <a:pt x="2553" y="1305"/>
                </a:cubicBezTo>
                <a:cubicBezTo>
                  <a:pt x="2605" y="1842"/>
                  <a:pt x="1969" y="2713"/>
                  <a:pt x="1399" y="2713"/>
                </a:cubicBezTo>
                <a:cubicBezTo>
                  <a:pt x="1226" y="2713"/>
                  <a:pt x="1059" y="2633"/>
                  <a:pt x="919" y="2439"/>
                </a:cubicBezTo>
                <a:cubicBezTo>
                  <a:pt x="419" y="1724"/>
                  <a:pt x="1382" y="771"/>
                  <a:pt x="2034" y="771"/>
                </a:cubicBezTo>
                <a:close/>
                <a:moveTo>
                  <a:pt x="2205" y="0"/>
                </a:moveTo>
                <a:cubicBezTo>
                  <a:pt x="1226" y="0"/>
                  <a:pt x="0" y="1227"/>
                  <a:pt x="152" y="2439"/>
                </a:cubicBezTo>
                <a:cubicBezTo>
                  <a:pt x="257" y="3341"/>
                  <a:pt x="667" y="3696"/>
                  <a:pt x="1159" y="3696"/>
                </a:cubicBezTo>
                <a:cubicBezTo>
                  <a:pt x="2067" y="3696"/>
                  <a:pt x="3256" y="2484"/>
                  <a:pt x="3321" y="1272"/>
                </a:cubicBezTo>
                <a:cubicBezTo>
                  <a:pt x="3192" y="359"/>
                  <a:pt x="2735" y="0"/>
                  <a:pt x="220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6" name="Google Shape;786;p20"/>
          <p:cNvSpPr/>
          <p:nvPr/>
        </p:nvSpPr>
        <p:spPr>
          <a:xfrm>
            <a:off x="703936" y="7150163"/>
            <a:ext cx="99843" cy="110952"/>
          </a:xfrm>
          <a:custGeom>
            <a:avLst/>
            <a:gdLst/>
            <a:ahLst/>
            <a:cxnLst/>
            <a:rect l="l" t="t" r="r" b="b"/>
            <a:pathLst>
              <a:path w="3334" h="3705" extrusionOk="0">
                <a:moveTo>
                  <a:pt x="2036" y="783"/>
                </a:moveTo>
                <a:cubicBezTo>
                  <a:pt x="2302" y="783"/>
                  <a:pt x="2518" y="937"/>
                  <a:pt x="2566" y="1323"/>
                </a:cubicBezTo>
                <a:cubicBezTo>
                  <a:pt x="2617" y="1833"/>
                  <a:pt x="1967" y="2712"/>
                  <a:pt x="1404" y="2712"/>
                </a:cubicBezTo>
                <a:cubicBezTo>
                  <a:pt x="1231" y="2712"/>
                  <a:pt x="1065" y="2628"/>
                  <a:pt x="931" y="2424"/>
                </a:cubicBezTo>
                <a:cubicBezTo>
                  <a:pt x="434" y="1713"/>
                  <a:pt x="1384" y="783"/>
                  <a:pt x="2036" y="783"/>
                </a:cubicBezTo>
                <a:close/>
                <a:moveTo>
                  <a:pt x="2218" y="1"/>
                </a:moveTo>
                <a:cubicBezTo>
                  <a:pt x="1236" y="1"/>
                  <a:pt x="1" y="1222"/>
                  <a:pt x="131" y="2457"/>
                </a:cubicBezTo>
                <a:cubicBezTo>
                  <a:pt x="247" y="3352"/>
                  <a:pt x="659" y="3704"/>
                  <a:pt x="1151" y="3704"/>
                </a:cubicBezTo>
                <a:cubicBezTo>
                  <a:pt x="2070" y="3704"/>
                  <a:pt x="3268" y="2473"/>
                  <a:pt x="3333" y="1256"/>
                </a:cubicBezTo>
                <a:cubicBezTo>
                  <a:pt x="3205" y="356"/>
                  <a:pt x="2748" y="1"/>
                  <a:pt x="221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7" name="Google Shape;787;p20"/>
          <p:cNvSpPr/>
          <p:nvPr/>
        </p:nvSpPr>
        <p:spPr>
          <a:xfrm>
            <a:off x="10664398" y="6890732"/>
            <a:ext cx="334444" cy="351664"/>
          </a:xfrm>
          <a:custGeom>
            <a:avLst/>
            <a:gdLst/>
            <a:ahLst/>
            <a:cxnLst/>
            <a:rect l="l" t="t" r="r" b="b"/>
            <a:pathLst>
              <a:path w="11168" h="11743" extrusionOk="0">
                <a:moveTo>
                  <a:pt x="4137" y="1"/>
                </a:moveTo>
                <a:cubicBezTo>
                  <a:pt x="509" y="1"/>
                  <a:pt x="1" y="11356"/>
                  <a:pt x="821" y="11721"/>
                </a:cubicBezTo>
                <a:cubicBezTo>
                  <a:pt x="851" y="11735"/>
                  <a:pt x="890" y="11742"/>
                  <a:pt x="938" y="11742"/>
                </a:cubicBezTo>
                <a:cubicBezTo>
                  <a:pt x="2338" y="11742"/>
                  <a:pt x="11167" y="5769"/>
                  <a:pt x="9361" y="3382"/>
                </a:cubicBezTo>
                <a:cubicBezTo>
                  <a:pt x="9124" y="3070"/>
                  <a:pt x="8813" y="2941"/>
                  <a:pt x="8459" y="2941"/>
                </a:cubicBezTo>
                <a:cubicBezTo>
                  <a:pt x="6770" y="2941"/>
                  <a:pt x="4124" y="5884"/>
                  <a:pt x="4124" y="5884"/>
                </a:cubicBezTo>
                <a:cubicBezTo>
                  <a:pt x="4124" y="5884"/>
                  <a:pt x="6559" y="1080"/>
                  <a:pt x="5291" y="346"/>
                </a:cubicBezTo>
                <a:cubicBezTo>
                  <a:pt x="4876" y="109"/>
                  <a:pt x="4492" y="1"/>
                  <a:pt x="41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8" name="Google Shape;788;p20"/>
          <p:cNvSpPr/>
          <p:nvPr/>
        </p:nvSpPr>
        <p:spPr>
          <a:xfrm>
            <a:off x="9241009" y="7029923"/>
            <a:ext cx="170247" cy="158328"/>
          </a:xfrm>
          <a:custGeom>
            <a:avLst/>
            <a:gdLst/>
            <a:ahLst/>
            <a:cxnLst/>
            <a:rect l="l" t="t" r="r" b="b"/>
            <a:pathLst>
              <a:path w="5685" h="5287" extrusionOk="0">
                <a:moveTo>
                  <a:pt x="3088" y="1066"/>
                </a:moveTo>
                <a:cubicBezTo>
                  <a:pt x="3803" y="1066"/>
                  <a:pt x="4429" y="1413"/>
                  <a:pt x="4488" y="2103"/>
                </a:cubicBezTo>
                <a:cubicBezTo>
                  <a:pt x="4571" y="3107"/>
                  <a:pt x="2950" y="4242"/>
                  <a:pt x="1853" y="4242"/>
                </a:cubicBezTo>
                <a:cubicBezTo>
                  <a:pt x="1200" y="4242"/>
                  <a:pt x="732" y="3840"/>
                  <a:pt x="919" y="2770"/>
                </a:cubicBezTo>
                <a:cubicBezTo>
                  <a:pt x="1124" y="1630"/>
                  <a:pt x="2178" y="1066"/>
                  <a:pt x="3088" y="1066"/>
                </a:cubicBezTo>
                <a:close/>
                <a:moveTo>
                  <a:pt x="3385" y="0"/>
                </a:moveTo>
                <a:cubicBezTo>
                  <a:pt x="1832" y="0"/>
                  <a:pt x="1" y="1708"/>
                  <a:pt x="151" y="3470"/>
                </a:cubicBezTo>
                <a:cubicBezTo>
                  <a:pt x="260" y="4768"/>
                  <a:pt x="1034" y="5287"/>
                  <a:pt x="1954" y="5287"/>
                </a:cubicBezTo>
                <a:cubicBezTo>
                  <a:pt x="3589" y="5287"/>
                  <a:pt x="5685" y="3650"/>
                  <a:pt x="5322" y="1836"/>
                </a:cubicBezTo>
                <a:cubicBezTo>
                  <a:pt x="5013" y="520"/>
                  <a:pt x="4241" y="0"/>
                  <a:pt x="33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9" name="Google Shape;789;p20"/>
          <p:cNvSpPr/>
          <p:nvPr/>
        </p:nvSpPr>
        <p:spPr>
          <a:xfrm>
            <a:off x="9147096" y="7168696"/>
            <a:ext cx="99453" cy="110683"/>
          </a:xfrm>
          <a:custGeom>
            <a:avLst/>
            <a:gdLst/>
            <a:ahLst/>
            <a:cxnLst/>
            <a:rect l="l" t="t" r="r" b="b"/>
            <a:pathLst>
              <a:path w="3321" h="3696" extrusionOk="0">
                <a:moveTo>
                  <a:pt x="2034" y="771"/>
                </a:moveTo>
                <a:cubicBezTo>
                  <a:pt x="2295" y="771"/>
                  <a:pt x="2506" y="924"/>
                  <a:pt x="2554" y="1305"/>
                </a:cubicBezTo>
                <a:cubicBezTo>
                  <a:pt x="2605" y="1842"/>
                  <a:pt x="1969" y="2713"/>
                  <a:pt x="1399" y="2713"/>
                </a:cubicBezTo>
                <a:cubicBezTo>
                  <a:pt x="1226" y="2713"/>
                  <a:pt x="1059" y="2633"/>
                  <a:pt x="919" y="2439"/>
                </a:cubicBezTo>
                <a:cubicBezTo>
                  <a:pt x="419" y="1724"/>
                  <a:pt x="1382" y="771"/>
                  <a:pt x="2034" y="771"/>
                </a:cubicBezTo>
                <a:close/>
                <a:moveTo>
                  <a:pt x="2205" y="0"/>
                </a:moveTo>
                <a:cubicBezTo>
                  <a:pt x="1226" y="0"/>
                  <a:pt x="0" y="1227"/>
                  <a:pt x="152" y="2439"/>
                </a:cubicBezTo>
                <a:cubicBezTo>
                  <a:pt x="257" y="3341"/>
                  <a:pt x="667" y="3696"/>
                  <a:pt x="1159" y="3696"/>
                </a:cubicBezTo>
                <a:cubicBezTo>
                  <a:pt x="2067" y="3696"/>
                  <a:pt x="3256" y="2484"/>
                  <a:pt x="3321" y="1272"/>
                </a:cubicBezTo>
                <a:cubicBezTo>
                  <a:pt x="3192" y="359"/>
                  <a:pt x="2735" y="0"/>
                  <a:pt x="220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0" name="Google Shape;790;p20"/>
          <p:cNvSpPr/>
          <p:nvPr/>
        </p:nvSpPr>
        <p:spPr>
          <a:xfrm>
            <a:off x="7542739" y="6890732"/>
            <a:ext cx="334444" cy="351664"/>
          </a:xfrm>
          <a:custGeom>
            <a:avLst/>
            <a:gdLst/>
            <a:ahLst/>
            <a:cxnLst/>
            <a:rect l="l" t="t" r="r" b="b"/>
            <a:pathLst>
              <a:path w="11168" h="11743" extrusionOk="0">
                <a:moveTo>
                  <a:pt x="4137" y="1"/>
                </a:moveTo>
                <a:cubicBezTo>
                  <a:pt x="509" y="1"/>
                  <a:pt x="1" y="11356"/>
                  <a:pt x="821" y="11721"/>
                </a:cubicBezTo>
                <a:cubicBezTo>
                  <a:pt x="851" y="11735"/>
                  <a:pt x="890" y="11742"/>
                  <a:pt x="938" y="11742"/>
                </a:cubicBezTo>
                <a:cubicBezTo>
                  <a:pt x="2338" y="11742"/>
                  <a:pt x="11167" y="5769"/>
                  <a:pt x="9361" y="3382"/>
                </a:cubicBezTo>
                <a:cubicBezTo>
                  <a:pt x="9124" y="3070"/>
                  <a:pt x="8812" y="2941"/>
                  <a:pt x="8459" y="2941"/>
                </a:cubicBezTo>
                <a:cubicBezTo>
                  <a:pt x="6770" y="2941"/>
                  <a:pt x="4124" y="5884"/>
                  <a:pt x="4124" y="5884"/>
                </a:cubicBezTo>
                <a:cubicBezTo>
                  <a:pt x="4124" y="5884"/>
                  <a:pt x="6559" y="1080"/>
                  <a:pt x="5291" y="346"/>
                </a:cubicBezTo>
                <a:cubicBezTo>
                  <a:pt x="4876" y="109"/>
                  <a:pt x="4492" y="1"/>
                  <a:pt x="41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1" name="Google Shape;791;p20"/>
          <p:cNvSpPr/>
          <p:nvPr/>
        </p:nvSpPr>
        <p:spPr>
          <a:xfrm>
            <a:off x="9265953" y="7224096"/>
            <a:ext cx="99483" cy="110952"/>
          </a:xfrm>
          <a:custGeom>
            <a:avLst/>
            <a:gdLst/>
            <a:ahLst/>
            <a:cxnLst/>
            <a:rect l="l" t="t" r="r" b="b"/>
            <a:pathLst>
              <a:path w="3322" h="3705" extrusionOk="0">
                <a:moveTo>
                  <a:pt x="2024" y="783"/>
                </a:moveTo>
                <a:cubicBezTo>
                  <a:pt x="2290" y="783"/>
                  <a:pt x="2506" y="937"/>
                  <a:pt x="2554" y="1323"/>
                </a:cubicBezTo>
                <a:cubicBezTo>
                  <a:pt x="2605" y="1833"/>
                  <a:pt x="1955" y="2712"/>
                  <a:pt x="1393" y="2712"/>
                </a:cubicBezTo>
                <a:cubicBezTo>
                  <a:pt x="1219" y="2712"/>
                  <a:pt x="1053" y="2628"/>
                  <a:pt x="920" y="2424"/>
                </a:cubicBezTo>
                <a:cubicBezTo>
                  <a:pt x="422" y="1713"/>
                  <a:pt x="1373" y="783"/>
                  <a:pt x="2024" y="783"/>
                </a:cubicBezTo>
                <a:close/>
                <a:moveTo>
                  <a:pt x="2208" y="1"/>
                </a:moveTo>
                <a:cubicBezTo>
                  <a:pt x="1228" y="1"/>
                  <a:pt x="1" y="1222"/>
                  <a:pt x="152" y="2457"/>
                </a:cubicBezTo>
                <a:cubicBezTo>
                  <a:pt x="257" y="3352"/>
                  <a:pt x="661" y="3704"/>
                  <a:pt x="1148" y="3704"/>
                </a:cubicBezTo>
                <a:cubicBezTo>
                  <a:pt x="2058" y="3704"/>
                  <a:pt x="3256" y="2473"/>
                  <a:pt x="3321" y="1256"/>
                </a:cubicBezTo>
                <a:cubicBezTo>
                  <a:pt x="3193" y="356"/>
                  <a:pt x="2736" y="1"/>
                  <a:pt x="220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2" name="Google Shape;792;p20"/>
          <p:cNvSpPr txBox="1">
            <a:spLocks noGrp="1"/>
          </p:cNvSpPr>
          <p:nvPr>
            <p:ph type="subTitle" idx="1"/>
          </p:nvPr>
        </p:nvSpPr>
        <p:spPr>
          <a:xfrm>
            <a:off x="2553600" y="2508301"/>
            <a:ext cx="7084800" cy="1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93" name="Google Shape;793;p20"/>
          <p:cNvSpPr txBox="1">
            <a:spLocks noGrp="1"/>
          </p:cNvSpPr>
          <p:nvPr>
            <p:ph type="subTitle" idx="2"/>
          </p:nvPr>
        </p:nvSpPr>
        <p:spPr>
          <a:xfrm>
            <a:off x="3462400" y="3797084"/>
            <a:ext cx="5267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33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794" name="Google Shape;794;p20"/>
          <p:cNvSpPr/>
          <p:nvPr/>
        </p:nvSpPr>
        <p:spPr>
          <a:xfrm flipH="1">
            <a:off x="6549803" y="267701"/>
            <a:ext cx="2340243" cy="119599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5" name="Google Shape;795;p20"/>
          <p:cNvSpPr/>
          <p:nvPr/>
        </p:nvSpPr>
        <p:spPr>
          <a:xfrm flipH="1">
            <a:off x="10188275" y="2032017"/>
            <a:ext cx="3813176" cy="194875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20"/>
          <p:cNvSpPr/>
          <p:nvPr/>
        </p:nvSpPr>
        <p:spPr>
          <a:xfrm flipH="1">
            <a:off x="679326" y="4482601"/>
            <a:ext cx="2741407" cy="1401016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7" name="Google Shape;797;p20"/>
          <p:cNvGrpSpPr/>
          <p:nvPr/>
        </p:nvGrpSpPr>
        <p:grpSpPr>
          <a:xfrm>
            <a:off x="6549814" y="5276513"/>
            <a:ext cx="1137935" cy="1115403"/>
            <a:chOff x="4912360" y="3957385"/>
            <a:chExt cx="853451" cy="836552"/>
          </a:xfrm>
        </p:grpSpPr>
        <p:sp>
          <p:nvSpPr>
            <p:cNvPr id="798" name="Google Shape;798;p20"/>
            <p:cNvSpPr/>
            <p:nvPr/>
          </p:nvSpPr>
          <p:spPr>
            <a:xfrm rot="924102" flipH="1">
              <a:off x="4989021" y="4038186"/>
              <a:ext cx="698874" cy="6697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0"/>
            <p:cNvSpPr/>
            <p:nvPr/>
          </p:nvSpPr>
          <p:spPr>
            <a:xfrm rot="924102" flipH="1">
              <a:off x="4988668" y="4043469"/>
              <a:ext cx="700828" cy="669423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0"/>
            <p:cNvSpPr/>
            <p:nvPr/>
          </p:nvSpPr>
          <p:spPr>
            <a:xfrm rot="924102" flipH="1">
              <a:off x="5072871" y="4107415"/>
              <a:ext cx="548274" cy="52456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0"/>
            <p:cNvSpPr/>
            <p:nvPr/>
          </p:nvSpPr>
          <p:spPr>
            <a:xfrm rot="924102" flipH="1">
              <a:off x="5265984" y="4155686"/>
              <a:ext cx="361234" cy="51297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0"/>
            <p:cNvSpPr/>
            <p:nvPr/>
          </p:nvSpPr>
          <p:spPr>
            <a:xfrm rot="924102" flipH="1">
              <a:off x="4989028" y="4038164"/>
              <a:ext cx="698874" cy="6697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0"/>
            <p:cNvSpPr/>
            <p:nvPr/>
          </p:nvSpPr>
          <p:spPr>
            <a:xfrm rot="924102" flipH="1">
              <a:off x="4988674" y="4043447"/>
              <a:ext cx="700828" cy="669423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0"/>
            <p:cNvSpPr/>
            <p:nvPr/>
          </p:nvSpPr>
          <p:spPr>
            <a:xfrm rot="924102" flipH="1">
              <a:off x="5072877" y="4107392"/>
              <a:ext cx="548274" cy="52456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0"/>
            <p:cNvSpPr/>
            <p:nvPr/>
          </p:nvSpPr>
          <p:spPr>
            <a:xfrm rot="924111" flipH="1">
              <a:off x="5265836" y="4164630"/>
              <a:ext cx="347568" cy="49345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6" name="Google Shape;806;p20"/>
          <p:cNvGrpSpPr/>
          <p:nvPr/>
        </p:nvGrpSpPr>
        <p:grpSpPr>
          <a:xfrm>
            <a:off x="4000531" y="372499"/>
            <a:ext cx="1072765" cy="1074791"/>
            <a:chOff x="7471223" y="3767024"/>
            <a:chExt cx="804574" cy="806093"/>
          </a:xfrm>
        </p:grpSpPr>
        <p:sp>
          <p:nvSpPr>
            <p:cNvPr id="807" name="Google Shape;807;p20"/>
            <p:cNvSpPr/>
            <p:nvPr/>
          </p:nvSpPr>
          <p:spPr>
            <a:xfrm rot="2615724" flipH="1">
              <a:off x="7584818" y="3890225"/>
              <a:ext cx="579393" cy="55529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0"/>
            <p:cNvSpPr/>
            <p:nvPr/>
          </p:nvSpPr>
          <p:spPr>
            <a:xfrm rot="2615724" flipH="1">
              <a:off x="7582467" y="3894348"/>
              <a:ext cx="581014" cy="554981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0"/>
            <p:cNvSpPr/>
            <p:nvPr/>
          </p:nvSpPr>
          <p:spPr>
            <a:xfrm rot="2615724" flipH="1">
              <a:off x="7654820" y="3951302"/>
              <a:ext cx="454540" cy="43488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0"/>
            <p:cNvSpPr/>
            <p:nvPr/>
          </p:nvSpPr>
          <p:spPr>
            <a:xfrm rot="2615724" flipH="1">
              <a:off x="7788484" y="4026152"/>
              <a:ext cx="299477" cy="42527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0"/>
            <p:cNvSpPr/>
            <p:nvPr/>
          </p:nvSpPr>
          <p:spPr>
            <a:xfrm rot="2615724" flipH="1">
              <a:off x="7584831" y="3890211"/>
              <a:ext cx="579393" cy="55529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0"/>
            <p:cNvSpPr/>
            <p:nvPr/>
          </p:nvSpPr>
          <p:spPr>
            <a:xfrm rot="2615724" flipH="1">
              <a:off x="7582480" y="3894334"/>
              <a:ext cx="581014" cy="554981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0"/>
            <p:cNvSpPr/>
            <p:nvPr/>
          </p:nvSpPr>
          <p:spPr>
            <a:xfrm rot="2615724" flipH="1">
              <a:off x="7654833" y="3951288"/>
              <a:ext cx="454540" cy="43488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0"/>
            <p:cNvSpPr/>
            <p:nvPr/>
          </p:nvSpPr>
          <p:spPr>
            <a:xfrm rot="2615850" flipH="1">
              <a:off x="7789367" y="4030909"/>
              <a:ext cx="288154" cy="409102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15" name="Google Shape;815;p20"/>
          <p:cNvGrpSpPr/>
          <p:nvPr/>
        </p:nvGrpSpPr>
        <p:grpSpPr>
          <a:xfrm>
            <a:off x="10794476" y="547280"/>
            <a:ext cx="721405" cy="713889"/>
            <a:chOff x="7485257" y="3784259"/>
            <a:chExt cx="541054" cy="535417"/>
          </a:xfrm>
        </p:grpSpPr>
        <p:sp>
          <p:nvSpPr>
            <p:cNvPr id="816" name="Google Shape;816;p20"/>
            <p:cNvSpPr/>
            <p:nvPr/>
          </p:nvSpPr>
          <p:spPr>
            <a:xfrm rot="1553055" flipH="1">
              <a:off x="7551077" y="3854018"/>
              <a:ext cx="409777" cy="392753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0"/>
            <p:cNvSpPr/>
            <p:nvPr/>
          </p:nvSpPr>
          <p:spPr>
            <a:xfrm rot="1553055" flipH="1">
              <a:off x="7550320" y="3857133"/>
              <a:ext cx="410923" cy="39253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0"/>
            <p:cNvSpPr/>
            <p:nvPr/>
          </p:nvSpPr>
          <p:spPr>
            <a:xfrm rot="1553055" flipH="1">
              <a:off x="7600517" y="3895557"/>
              <a:ext cx="321475" cy="30759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0"/>
            <p:cNvSpPr/>
            <p:nvPr/>
          </p:nvSpPr>
          <p:spPr>
            <a:xfrm rot="1553055" flipH="1">
              <a:off x="7708241" y="3934069"/>
              <a:ext cx="211806" cy="30079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0"/>
            <p:cNvSpPr/>
            <p:nvPr/>
          </p:nvSpPr>
          <p:spPr>
            <a:xfrm rot="1553055" flipH="1">
              <a:off x="7551083" y="3854006"/>
              <a:ext cx="409777" cy="392753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0"/>
            <p:cNvSpPr/>
            <p:nvPr/>
          </p:nvSpPr>
          <p:spPr>
            <a:xfrm rot="1553055" flipH="1">
              <a:off x="7550326" y="3857121"/>
              <a:ext cx="410923" cy="39253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0"/>
            <p:cNvSpPr/>
            <p:nvPr/>
          </p:nvSpPr>
          <p:spPr>
            <a:xfrm rot="1553055" flipH="1">
              <a:off x="7600523" y="3895544"/>
              <a:ext cx="321475" cy="30759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0"/>
            <p:cNvSpPr/>
            <p:nvPr/>
          </p:nvSpPr>
          <p:spPr>
            <a:xfrm rot="1553061" flipH="1">
              <a:off x="7708295" y="3938573"/>
              <a:ext cx="203804" cy="289348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31642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1"/>
          <p:cNvSpPr txBox="1">
            <a:spLocks noGrp="1"/>
          </p:cNvSpPr>
          <p:nvPr>
            <p:ph type="title"/>
          </p:nvPr>
        </p:nvSpPr>
        <p:spPr>
          <a:xfrm>
            <a:off x="8088603" y="3704227"/>
            <a:ext cx="2706000" cy="6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26" name="Google Shape;826;p21"/>
          <p:cNvSpPr txBox="1">
            <a:spLocks noGrp="1"/>
          </p:cNvSpPr>
          <p:nvPr>
            <p:ph type="title" idx="2"/>
          </p:nvPr>
        </p:nvSpPr>
        <p:spPr>
          <a:xfrm>
            <a:off x="4743008" y="3704227"/>
            <a:ext cx="2706000" cy="6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27" name="Google Shape;827;p21"/>
          <p:cNvSpPr txBox="1">
            <a:spLocks noGrp="1"/>
          </p:cNvSpPr>
          <p:nvPr>
            <p:ph type="title" idx="3"/>
          </p:nvPr>
        </p:nvSpPr>
        <p:spPr>
          <a:xfrm>
            <a:off x="1397397" y="3704227"/>
            <a:ext cx="2706000" cy="6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28" name="Google Shape;828;p21"/>
          <p:cNvSpPr txBox="1">
            <a:spLocks noGrp="1"/>
          </p:cNvSpPr>
          <p:nvPr>
            <p:ph type="subTitle" idx="1"/>
          </p:nvPr>
        </p:nvSpPr>
        <p:spPr>
          <a:xfrm>
            <a:off x="1492397" y="4221895"/>
            <a:ext cx="2516000" cy="9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29" name="Google Shape;829;p21"/>
          <p:cNvSpPr txBox="1">
            <a:spLocks noGrp="1"/>
          </p:cNvSpPr>
          <p:nvPr>
            <p:ph type="subTitle" idx="4"/>
          </p:nvPr>
        </p:nvSpPr>
        <p:spPr>
          <a:xfrm>
            <a:off x="4838008" y="4221901"/>
            <a:ext cx="2516000" cy="9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30" name="Google Shape;830;p21"/>
          <p:cNvSpPr txBox="1">
            <a:spLocks noGrp="1"/>
          </p:cNvSpPr>
          <p:nvPr>
            <p:ph type="subTitle" idx="5"/>
          </p:nvPr>
        </p:nvSpPr>
        <p:spPr>
          <a:xfrm>
            <a:off x="8183603" y="4221895"/>
            <a:ext cx="2516000" cy="9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31" name="Google Shape;831;p21"/>
          <p:cNvSpPr txBox="1">
            <a:spLocks noGrp="1"/>
          </p:cNvSpPr>
          <p:nvPr>
            <p:ph type="title" idx="6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832" name="Google Shape;832;p21"/>
          <p:cNvGrpSpPr/>
          <p:nvPr/>
        </p:nvGrpSpPr>
        <p:grpSpPr>
          <a:xfrm>
            <a:off x="146533" y="95567"/>
            <a:ext cx="11538376" cy="6331003"/>
            <a:chOff x="109900" y="71675"/>
            <a:chExt cx="8653782" cy="4748252"/>
          </a:xfrm>
        </p:grpSpPr>
        <p:sp>
          <p:nvSpPr>
            <p:cNvPr id="833" name="Google Shape;833;p21"/>
            <p:cNvSpPr/>
            <p:nvPr/>
          </p:nvSpPr>
          <p:spPr>
            <a:xfrm>
              <a:off x="8271499" y="4345043"/>
              <a:ext cx="492182" cy="47167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1"/>
            <p:cNvSpPr/>
            <p:nvPr/>
          </p:nvSpPr>
          <p:spPr>
            <a:xfrm>
              <a:off x="8269434" y="4348518"/>
              <a:ext cx="493559" cy="47140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1"/>
            <p:cNvSpPr/>
            <p:nvPr/>
          </p:nvSpPr>
          <p:spPr>
            <a:xfrm>
              <a:off x="8319352" y="4392280"/>
              <a:ext cx="386122" cy="36939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1"/>
            <p:cNvSpPr/>
            <p:nvPr/>
          </p:nvSpPr>
          <p:spPr>
            <a:xfrm>
              <a:off x="8309650" y="4406572"/>
              <a:ext cx="254400" cy="36123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1"/>
            <p:cNvSpPr/>
            <p:nvPr/>
          </p:nvSpPr>
          <p:spPr>
            <a:xfrm>
              <a:off x="8271499" y="4345027"/>
              <a:ext cx="492182" cy="47167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1"/>
            <p:cNvSpPr/>
            <p:nvPr/>
          </p:nvSpPr>
          <p:spPr>
            <a:xfrm>
              <a:off x="8269434" y="4348502"/>
              <a:ext cx="493559" cy="47140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1"/>
            <p:cNvSpPr/>
            <p:nvPr/>
          </p:nvSpPr>
          <p:spPr>
            <a:xfrm>
              <a:off x="8319352" y="4392264"/>
              <a:ext cx="386122" cy="36939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1"/>
            <p:cNvSpPr/>
            <p:nvPr/>
          </p:nvSpPr>
          <p:spPr>
            <a:xfrm>
              <a:off x="8319352" y="4414197"/>
              <a:ext cx="244736" cy="34746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1"/>
            <p:cNvSpPr/>
            <p:nvPr/>
          </p:nvSpPr>
          <p:spPr>
            <a:xfrm rot="1766360">
              <a:off x="180392" y="144579"/>
              <a:ext cx="396429" cy="37990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1"/>
            <p:cNvSpPr/>
            <p:nvPr/>
          </p:nvSpPr>
          <p:spPr>
            <a:xfrm rot="1766360">
              <a:off x="177549" y="146485"/>
              <a:ext cx="397538" cy="37968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1"/>
            <p:cNvSpPr/>
            <p:nvPr/>
          </p:nvSpPr>
          <p:spPr>
            <a:xfrm rot="1766360">
              <a:off x="221018" y="180984"/>
              <a:ext cx="311003" cy="29752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1"/>
            <p:cNvSpPr/>
            <p:nvPr/>
          </p:nvSpPr>
          <p:spPr>
            <a:xfrm rot="1766360">
              <a:off x="217020" y="161519"/>
              <a:ext cx="204907" cy="29095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1"/>
            <p:cNvSpPr/>
            <p:nvPr/>
          </p:nvSpPr>
          <p:spPr>
            <a:xfrm rot="1766360">
              <a:off x="180399" y="144567"/>
              <a:ext cx="396429" cy="37990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1"/>
            <p:cNvSpPr/>
            <p:nvPr/>
          </p:nvSpPr>
          <p:spPr>
            <a:xfrm rot="1766360">
              <a:off x="177555" y="146473"/>
              <a:ext cx="397538" cy="37968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1"/>
            <p:cNvSpPr/>
            <p:nvPr/>
          </p:nvSpPr>
          <p:spPr>
            <a:xfrm rot="1766360">
              <a:off x="221025" y="180972"/>
              <a:ext cx="311003" cy="29752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1"/>
            <p:cNvSpPr/>
            <p:nvPr/>
          </p:nvSpPr>
          <p:spPr>
            <a:xfrm rot="1766350">
              <a:off x="224036" y="169513"/>
              <a:ext cx="197130" cy="279849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9" name="Google Shape;849;p21"/>
          <p:cNvGrpSpPr/>
          <p:nvPr/>
        </p:nvGrpSpPr>
        <p:grpSpPr>
          <a:xfrm>
            <a:off x="-757166" y="333433"/>
            <a:ext cx="13210841" cy="3159515"/>
            <a:chOff x="-567875" y="250075"/>
            <a:chExt cx="9908131" cy="2369636"/>
          </a:xfrm>
        </p:grpSpPr>
        <p:sp>
          <p:nvSpPr>
            <p:cNvPr id="850" name="Google Shape;850;p21"/>
            <p:cNvSpPr/>
            <p:nvPr/>
          </p:nvSpPr>
          <p:spPr>
            <a:xfrm>
              <a:off x="7409885" y="250075"/>
              <a:ext cx="1930371" cy="986531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1"/>
            <p:cNvSpPr/>
            <p:nvPr/>
          </p:nvSpPr>
          <p:spPr>
            <a:xfrm>
              <a:off x="-567875" y="1841976"/>
              <a:ext cx="1521817" cy="777736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11716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22"/>
          <p:cNvSpPr txBox="1">
            <a:spLocks noGrp="1"/>
          </p:cNvSpPr>
          <p:nvPr>
            <p:ph type="subTitle" idx="1"/>
          </p:nvPr>
        </p:nvSpPr>
        <p:spPr>
          <a:xfrm>
            <a:off x="1097565" y="2050033"/>
            <a:ext cx="25156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54" name="Google Shape;854;p22"/>
          <p:cNvSpPr txBox="1">
            <a:spLocks noGrp="1"/>
          </p:cNvSpPr>
          <p:nvPr>
            <p:ph type="subTitle" idx="2"/>
          </p:nvPr>
        </p:nvSpPr>
        <p:spPr>
          <a:xfrm>
            <a:off x="1458667" y="2549367"/>
            <a:ext cx="2154400" cy="10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55" name="Google Shape;855;p22"/>
          <p:cNvSpPr txBox="1">
            <a:spLocks noGrp="1"/>
          </p:cNvSpPr>
          <p:nvPr>
            <p:ph type="subTitle" idx="3"/>
          </p:nvPr>
        </p:nvSpPr>
        <p:spPr>
          <a:xfrm>
            <a:off x="8578815" y="2050017"/>
            <a:ext cx="25156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56" name="Google Shape;856;p22"/>
          <p:cNvSpPr txBox="1">
            <a:spLocks noGrp="1"/>
          </p:cNvSpPr>
          <p:nvPr>
            <p:ph type="subTitle" idx="4"/>
          </p:nvPr>
        </p:nvSpPr>
        <p:spPr>
          <a:xfrm>
            <a:off x="8578932" y="2549367"/>
            <a:ext cx="2154400" cy="10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57" name="Google Shape;857;p22"/>
          <p:cNvSpPr txBox="1">
            <a:spLocks noGrp="1"/>
          </p:cNvSpPr>
          <p:nvPr>
            <p:ph type="subTitle" idx="5"/>
          </p:nvPr>
        </p:nvSpPr>
        <p:spPr>
          <a:xfrm>
            <a:off x="1097565" y="4096700"/>
            <a:ext cx="25156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58" name="Google Shape;858;p22"/>
          <p:cNvSpPr txBox="1">
            <a:spLocks noGrp="1"/>
          </p:cNvSpPr>
          <p:nvPr>
            <p:ph type="subTitle" idx="6"/>
          </p:nvPr>
        </p:nvSpPr>
        <p:spPr>
          <a:xfrm>
            <a:off x="1458668" y="4596633"/>
            <a:ext cx="2154400" cy="10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59" name="Google Shape;859;p22"/>
          <p:cNvSpPr txBox="1">
            <a:spLocks noGrp="1"/>
          </p:cNvSpPr>
          <p:nvPr>
            <p:ph type="subTitle" idx="7"/>
          </p:nvPr>
        </p:nvSpPr>
        <p:spPr>
          <a:xfrm>
            <a:off x="8578815" y="4096700"/>
            <a:ext cx="25156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>
                <a:solidFill>
                  <a:srgbClr val="191919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60" name="Google Shape;860;p22"/>
          <p:cNvSpPr txBox="1">
            <a:spLocks noGrp="1"/>
          </p:cNvSpPr>
          <p:nvPr>
            <p:ph type="subTitle" idx="8"/>
          </p:nvPr>
        </p:nvSpPr>
        <p:spPr>
          <a:xfrm>
            <a:off x="8578933" y="4596633"/>
            <a:ext cx="2154400" cy="10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61" name="Google Shape;861;p22"/>
          <p:cNvSpPr txBox="1">
            <a:spLocks noGrp="1"/>
          </p:cNvSpPr>
          <p:nvPr>
            <p:ph type="title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862" name="Google Shape;862;p22"/>
          <p:cNvGrpSpPr/>
          <p:nvPr/>
        </p:nvGrpSpPr>
        <p:grpSpPr>
          <a:xfrm>
            <a:off x="-337066" y="458525"/>
            <a:ext cx="12119348" cy="6175652"/>
            <a:chOff x="-252800" y="343893"/>
            <a:chExt cx="9089511" cy="4631739"/>
          </a:xfrm>
        </p:grpSpPr>
        <p:sp>
          <p:nvSpPr>
            <p:cNvPr id="863" name="Google Shape;863;p22"/>
            <p:cNvSpPr/>
            <p:nvPr/>
          </p:nvSpPr>
          <p:spPr>
            <a:xfrm>
              <a:off x="7600400" y="343893"/>
              <a:ext cx="1236311" cy="631714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2"/>
            <p:cNvSpPr/>
            <p:nvPr/>
          </p:nvSpPr>
          <p:spPr>
            <a:xfrm>
              <a:off x="-252800" y="4343918"/>
              <a:ext cx="1236311" cy="631714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5" name="Google Shape;865;p22"/>
          <p:cNvGrpSpPr/>
          <p:nvPr/>
        </p:nvGrpSpPr>
        <p:grpSpPr>
          <a:xfrm>
            <a:off x="146533" y="95567"/>
            <a:ext cx="11538376" cy="6331003"/>
            <a:chOff x="109900" y="71675"/>
            <a:chExt cx="8653782" cy="4748252"/>
          </a:xfrm>
        </p:grpSpPr>
        <p:sp>
          <p:nvSpPr>
            <p:cNvPr id="866" name="Google Shape;866;p22"/>
            <p:cNvSpPr/>
            <p:nvPr/>
          </p:nvSpPr>
          <p:spPr>
            <a:xfrm>
              <a:off x="8271499" y="4345043"/>
              <a:ext cx="492182" cy="47167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2"/>
            <p:cNvSpPr/>
            <p:nvPr/>
          </p:nvSpPr>
          <p:spPr>
            <a:xfrm>
              <a:off x="8269434" y="4348518"/>
              <a:ext cx="493559" cy="47140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2"/>
            <p:cNvSpPr/>
            <p:nvPr/>
          </p:nvSpPr>
          <p:spPr>
            <a:xfrm>
              <a:off x="8319352" y="4392280"/>
              <a:ext cx="386122" cy="36939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2"/>
            <p:cNvSpPr/>
            <p:nvPr/>
          </p:nvSpPr>
          <p:spPr>
            <a:xfrm>
              <a:off x="8309650" y="4406572"/>
              <a:ext cx="254400" cy="36123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2"/>
            <p:cNvSpPr/>
            <p:nvPr/>
          </p:nvSpPr>
          <p:spPr>
            <a:xfrm>
              <a:off x="8271499" y="4345027"/>
              <a:ext cx="492182" cy="47167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2"/>
            <p:cNvSpPr/>
            <p:nvPr/>
          </p:nvSpPr>
          <p:spPr>
            <a:xfrm>
              <a:off x="8269434" y="4348502"/>
              <a:ext cx="493559" cy="47140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2"/>
            <p:cNvSpPr/>
            <p:nvPr/>
          </p:nvSpPr>
          <p:spPr>
            <a:xfrm>
              <a:off x="8319352" y="4392264"/>
              <a:ext cx="386122" cy="36939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2"/>
            <p:cNvSpPr/>
            <p:nvPr/>
          </p:nvSpPr>
          <p:spPr>
            <a:xfrm>
              <a:off x="8319352" y="4414197"/>
              <a:ext cx="244736" cy="34746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2"/>
            <p:cNvSpPr/>
            <p:nvPr/>
          </p:nvSpPr>
          <p:spPr>
            <a:xfrm rot="1766360">
              <a:off x="180392" y="144579"/>
              <a:ext cx="396429" cy="37990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2"/>
            <p:cNvSpPr/>
            <p:nvPr/>
          </p:nvSpPr>
          <p:spPr>
            <a:xfrm rot="1766360">
              <a:off x="177549" y="146485"/>
              <a:ext cx="397538" cy="37968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2"/>
            <p:cNvSpPr/>
            <p:nvPr/>
          </p:nvSpPr>
          <p:spPr>
            <a:xfrm rot="1766360">
              <a:off x="221018" y="180984"/>
              <a:ext cx="311003" cy="29752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2"/>
            <p:cNvSpPr/>
            <p:nvPr/>
          </p:nvSpPr>
          <p:spPr>
            <a:xfrm rot="1766360">
              <a:off x="217020" y="161519"/>
              <a:ext cx="204907" cy="29095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2"/>
            <p:cNvSpPr/>
            <p:nvPr/>
          </p:nvSpPr>
          <p:spPr>
            <a:xfrm rot="1766360">
              <a:off x="180399" y="144567"/>
              <a:ext cx="396429" cy="37990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2"/>
            <p:cNvSpPr/>
            <p:nvPr/>
          </p:nvSpPr>
          <p:spPr>
            <a:xfrm rot="1766360">
              <a:off x="177555" y="146473"/>
              <a:ext cx="397538" cy="37968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2"/>
            <p:cNvSpPr/>
            <p:nvPr/>
          </p:nvSpPr>
          <p:spPr>
            <a:xfrm rot="1766360">
              <a:off x="221025" y="180972"/>
              <a:ext cx="311003" cy="29752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2"/>
            <p:cNvSpPr/>
            <p:nvPr/>
          </p:nvSpPr>
          <p:spPr>
            <a:xfrm rot="1766350">
              <a:off x="224036" y="169513"/>
              <a:ext cx="197130" cy="279849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71656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"/>
          <p:cNvSpPr txBox="1">
            <a:spLocks noGrp="1"/>
          </p:cNvSpPr>
          <p:nvPr>
            <p:ph type="title"/>
          </p:nvPr>
        </p:nvSpPr>
        <p:spPr>
          <a:xfrm>
            <a:off x="3497000" y="3209733"/>
            <a:ext cx="5198000" cy="9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2" name="Google Shape;172;p3"/>
          <p:cNvSpPr txBox="1">
            <a:spLocks noGrp="1"/>
          </p:cNvSpPr>
          <p:nvPr>
            <p:ph type="subTitle" idx="1"/>
          </p:nvPr>
        </p:nvSpPr>
        <p:spPr>
          <a:xfrm>
            <a:off x="4150200" y="4158133"/>
            <a:ext cx="3891600" cy="9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8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8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8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8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8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8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8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8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73" name="Google Shape;173;p3"/>
          <p:cNvSpPr txBox="1">
            <a:spLocks noGrp="1"/>
          </p:cNvSpPr>
          <p:nvPr>
            <p:ph type="title" idx="2" hasCustomPrompt="1"/>
          </p:nvPr>
        </p:nvSpPr>
        <p:spPr>
          <a:xfrm>
            <a:off x="4676600" y="1248484"/>
            <a:ext cx="2838800" cy="1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74" name="Google Shape;174;p3"/>
          <p:cNvGrpSpPr/>
          <p:nvPr/>
        </p:nvGrpSpPr>
        <p:grpSpPr>
          <a:xfrm>
            <a:off x="-203657" y="524635"/>
            <a:ext cx="12469016" cy="7601580"/>
            <a:chOff x="-152743" y="393476"/>
            <a:chExt cx="9351762" cy="5701185"/>
          </a:xfrm>
        </p:grpSpPr>
        <p:sp>
          <p:nvSpPr>
            <p:cNvPr id="175" name="Google Shape;175;p3"/>
            <p:cNvSpPr/>
            <p:nvPr/>
          </p:nvSpPr>
          <p:spPr>
            <a:xfrm flipH="1">
              <a:off x="3351264" y="4314792"/>
              <a:ext cx="5847754" cy="1489611"/>
            </a:xfrm>
            <a:custGeom>
              <a:avLst/>
              <a:gdLst/>
              <a:ahLst/>
              <a:cxnLst/>
              <a:rect l="l" t="t" r="r" b="b"/>
              <a:pathLst>
                <a:path w="49766" h="12677" extrusionOk="0">
                  <a:moveTo>
                    <a:pt x="13886" y="0"/>
                  </a:moveTo>
                  <a:cubicBezTo>
                    <a:pt x="3627" y="0"/>
                    <a:pt x="1" y="1911"/>
                    <a:pt x="1" y="1911"/>
                  </a:cubicBezTo>
                  <a:lnTo>
                    <a:pt x="1" y="12676"/>
                  </a:lnTo>
                  <a:lnTo>
                    <a:pt x="49765" y="12676"/>
                  </a:lnTo>
                  <a:lnTo>
                    <a:pt x="49765" y="5422"/>
                  </a:lnTo>
                  <a:cubicBezTo>
                    <a:pt x="49765" y="5422"/>
                    <a:pt x="46952" y="3222"/>
                    <a:pt x="27474" y="896"/>
                  </a:cubicBezTo>
                  <a:cubicBezTo>
                    <a:pt x="22017" y="241"/>
                    <a:pt x="17532" y="0"/>
                    <a:pt x="13886" y="0"/>
                  </a:cubicBezTo>
                  <a:close/>
                </a:path>
              </a:pathLst>
            </a:custGeom>
            <a:solidFill>
              <a:srgbClr val="89B98A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3"/>
            <p:cNvSpPr/>
            <p:nvPr/>
          </p:nvSpPr>
          <p:spPr>
            <a:xfrm flipH="1">
              <a:off x="8987627" y="4375307"/>
              <a:ext cx="129373" cy="137481"/>
            </a:xfrm>
            <a:custGeom>
              <a:avLst/>
              <a:gdLst/>
              <a:ahLst/>
              <a:cxnLst/>
              <a:rect l="l" t="t" r="r" b="b"/>
              <a:pathLst>
                <a:path w="1101" h="1170" extrusionOk="0">
                  <a:moveTo>
                    <a:pt x="659" y="0"/>
                  </a:moveTo>
                  <a:cubicBezTo>
                    <a:pt x="603" y="0"/>
                    <a:pt x="551" y="21"/>
                    <a:pt x="508" y="64"/>
                  </a:cubicBezTo>
                  <a:cubicBezTo>
                    <a:pt x="445" y="127"/>
                    <a:pt x="424" y="233"/>
                    <a:pt x="445" y="317"/>
                  </a:cubicBezTo>
                  <a:cubicBezTo>
                    <a:pt x="445" y="487"/>
                    <a:pt x="487" y="656"/>
                    <a:pt x="529" y="825"/>
                  </a:cubicBezTo>
                  <a:lnTo>
                    <a:pt x="170" y="487"/>
                  </a:lnTo>
                  <a:cubicBezTo>
                    <a:pt x="149" y="444"/>
                    <a:pt x="128" y="444"/>
                    <a:pt x="85" y="423"/>
                  </a:cubicBezTo>
                  <a:cubicBezTo>
                    <a:pt x="43" y="423"/>
                    <a:pt x="1" y="465"/>
                    <a:pt x="1" y="529"/>
                  </a:cubicBezTo>
                  <a:cubicBezTo>
                    <a:pt x="1" y="571"/>
                    <a:pt x="1" y="614"/>
                    <a:pt x="43" y="656"/>
                  </a:cubicBezTo>
                  <a:cubicBezTo>
                    <a:pt x="106" y="825"/>
                    <a:pt x="212" y="973"/>
                    <a:pt x="360" y="1100"/>
                  </a:cubicBezTo>
                  <a:cubicBezTo>
                    <a:pt x="395" y="1135"/>
                    <a:pt x="429" y="1169"/>
                    <a:pt x="475" y="1169"/>
                  </a:cubicBezTo>
                  <a:cubicBezTo>
                    <a:pt x="486" y="1169"/>
                    <a:pt x="497" y="1167"/>
                    <a:pt x="508" y="1163"/>
                  </a:cubicBezTo>
                  <a:lnTo>
                    <a:pt x="1079" y="1015"/>
                  </a:lnTo>
                  <a:cubicBezTo>
                    <a:pt x="1100" y="783"/>
                    <a:pt x="1079" y="550"/>
                    <a:pt x="995" y="317"/>
                  </a:cubicBezTo>
                  <a:cubicBezTo>
                    <a:pt x="952" y="212"/>
                    <a:pt x="910" y="127"/>
                    <a:pt x="825" y="64"/>
                  </a:cubicBezTo>
                  <a:cubicBezTo>
                    <a:pt x="773" y="21"/>
                    <a:pt x="714" y="0"/>
                    <a:pt x="659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3"/>
            <p:cNvSpPr/>
            <p:nvPr/>
          </p:nvSpPr>
          <p:spPr>
            <a:xfrm flipH="1">
              <a:off x="8334064" y="5367285"/>
              <a:ext cx="494696" cy="151346"/>
            </a:xfrm>
            <a:custGeom>
              <a:avLst/>
              <a:gdLst/>
              <a:ahLst/>
              <a:cxnLst/>
              <a:rect l="l" t="t" r="r" b="b"/>
              <a:pathLst>
                <a:path w="4210" h="1288" extrusionOk="0">
                  <a:moveTo>
                    <a:pt x="2375" y="1"/>
                  </a:moveTo>
                  <a:cubicBezTo>
                    <a:pt x="1870" y="1"/>
                    <a:pt x="1352" y="85"/>
                    <a:pt x="932" y="187"/>
                  </a:cubicBezTo>
                  <a:cubicBezTo>
                    <a:pt x="868" y="208"/>
                    <a:pt x="784" y="229"/>
                    <a:pt x="741" y="272"/>
                  </a:cubicBezTo>
                  <a:cubicBezTo>
                    <a:pt x="1" y="843"/>
                    <a:pt x="1651" y="1287"/>
                    <a:pt x="1947" y="1287"/>
                  </a:cubicBezTo>
                  <a:cubicBezTo>
                    <a:pt x="2028" y="1287"/>
                    <a:pt x="2113" y="1287"/>
                    <a:pt x="2201" y="1287"/>
                  </a:cubicBezTo>
                  <a:cubicBezTo>
                    <a:pt x="2686" y="1287"/>
                    <a:pt x="3251" y="1272"/>
                    <a:pt x="3681" y="1075"/>
                  </a:cubicBezTo>
                  <a:cubicBezTo>
                    <a:pt x="4210" y="822"/>
                    <a:pt x="4083" y="462"/>
                    <a:pt x="3575" y="229"/>
                  </a:cubicBezTo>
                  <a:cubicBezTo>
                    <a:pt x="3233" y="63"/>
                    <a:pt x="2809" y="1"/>
                    <a:pt x="2375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3"/>
            <p:cNvSpPr/>
            <p:nvPr/>
          </p:nvSpPr>
          <p:spPr>
            <a:xfrm flipH="1">
              <a:off x="8950378" y="5451889"/>
              <a:ext cx="77083" cy="121383"/>
            </a:xfrm>
            <a:custGeom>
              <a:avLst/>
              <a:gdLst/>
              <a:ahLst/>
              <a:cxnLst/>
              <a:rect l="l" t="t" r="r" b="b"/>
              <a:pathLst>
                <a:path w="656" h="1033" extrusionOk="0">
                  <a:moveTo>
                    <a:pt x="181" y="0"/>
                  </a:moveTo>
                  <a:cubicBezTo>
                    <a:pt x="162" y="0"/>
                    <a:pt x="144" y="6"/>
                    <a:pt x="127" y="17"/>
                  </a:cubicBezTo>
                  <a:cubicBezTo>
                    <a:pt x="42" y="38"/>
                    <a:pt x="0" y="144"/>
                    <a:pt x="42" y="207"/>
                  </a:cubicBezTo>
                  <a:lnTo>
                    <a:pt x="360" y="926"/>
                  </a:lnTo>
                  <a:cubicBezTo>
                    <a:pt x="381" y="990"/>
                    <a:pt x="444" y="1032"/>
                    <a:pt x="486" y="1032"/>
                  </a:cubicBezTo>
                  <a:cubicBezTo>
                    <a:pt x="508" y="1032"/>
                    <a:pt x="529" y="1011"/>
                    <a:pt x="550" y="1011"/>
                  </a:cubicBezTo>
                  <a:cubicBezTo>
                    <a:pt x="635" y="990"/>
                    <a:pt x="656" y="884"/>
                    <a:pt x="635" y="821"/>
                  </a:cubicBezTo>
                  <a:lnTo>
                    <a:pt x="317" y="102"/>
                  </a:lnTo>
                  <a:cubicBezTo>
                    <a:pt x="286" y="40"/>
                    <a:pt x="233" y="0"/>
                    <a:pt x="181" y="0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3"/>
            <p:cNvSpPr/>
            <p:nvPr/>
          </p:nvSpPr>
          <p:spPr>
            <a:xfrm flipH="1">
              <a:off x="8888217" y="5399129"/>
              <a:ext cx="42419" cy="154167"/>
            </a:xfrm>
            <a:custGeom>
              <a:avLst/>
              <a:gdLst/>
              <a:ahLst/>
              <a:cxnLst/>
              <a:rect l="l" t="t" r="r" b="b"/>
              <a:pathLst>
                <a:path w="361" h="1312" extrusionOk="0">
                  <a:moveTo>
                    <a:pt x="212" y="1"/>
                  </a:moveTo>
                  <a:cubicBezTo>
                    <a:pt x="128" y="1"/>
                    <a:pt x="43" y="64"/>
                    <a:pt x="43" y="149"/>
                  </a:cubicBezTo>
                  <a:lnTo>
                    <a:pt x="1" y="1164"/>
                  </a:lnTo>
                  <a:cubicBezTo>
                    <a:pt x="1" y="1249"/>
                    <a:pt x="64" y="1312"/>
                    <a:pt x="149" y="1312"/>
                  </a:cubicBezTo>
                  <a:cubicBezTo>
                    <a:pt x="233" y="1312"/>
                    <a:pt x="297" y="1249"/>
                    <a:pt x="297" y="1164"/>
                  </a:cubicBezTo>
                  <a:lnTo>
                    <a:pt x="339" y="170"/>
                  </a:lnTo>
                  <a:cubicBezTo>
                    <a:pt x="360" y="85"/>
                    <a:pt x="297" y="22"/>
                    <a:pt x="212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3"/>
            <p:cNvSpPr/>
            <p:nvPr/>
          </p:nvSpPr>
          <p:spPr>
            <a:xfrm flipH="1">
              <a:off x="8840980" y="4863894"/>
              <a:ext cx="77201" cy="120325"/>
            </a:xfrm>
            <a:custGeom>
              <a:avLst/>
              <a:gdLst/>
              <a:ahLst/>
              <a:cxnLst/>
              <a:rect l="l" t="t" r="r" b="b"/>
              <a:pathLst>
                <a:path w="657" h="1024" extrusionOk="0">
                  <a:moveTo>
                    <a:pt x="166" y="1"/>
                  </a:moveTo>
                  <a:cubicBezTo>
                    <a:pt x="146" y="1"/>
                    <a:pt x="126" y="4"/>
                    <a:pt x="106" y="9"/>
                  </a:cubicBezTo>
                  <a:cubicBezTo>
                    <a:pt x="43" y="51"/>
                    <a:pt x="1" y="136"/>
                    <a:pt x="43" y="199"/>
                  </a:cubicBezTo>
                  <a:lnTo>
                    <a:pt x="339" y="939"/>
                  </a:lnTo>
                  <a:cubicBezTo>
                    <a:pt x="360" y="981"/>
                    <a:pt x="424" y="1024"/>
                    <a:pt x="487" y="1024"/>
                  </a:cubicBezTo>
                  <a:cubicBezTo>
                    <a:pt x="508" y="1024"/>
                    <a:pt x="529" y="1024"/>
                    <a:pt x="550" y="1003"/>
                  </a:cubicBezTo>
                  <a:cubicBezTo>
                    <a:pt x="614" y="981"/>
                    <a:pt x="656" y="897"/>
                    <a:pt x="614" y="812"/>
                  </a:cubicBezTo>
                  <a:lnTo>
                    <a:pt x="318" y="93"/>
                  </a:lnTo>
                  <a:cubicBezTo>
                    <a:pt x="286" y="29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3"/>
            <p:cNvSpPr/>
            <p:nvPr/>
          </p:nvSpPr>
          <p:spPr>
            <a:xfrm flipH="1">
              <a:off x="8778703" y="4813836"/>
              <a:ext cx="42537" cy="150994"/>
            </a:xfrm>
            <a:custGeom>
              <a:avLst/>
              <a:gdLst/>
              <a:ahLst/>
              <a:cxnLst/>
              <a:rect l="l" t="t" r="r" b="b"/>
              <a:pathLst>
                <a:path w="362" h="1285" extrusionOk="0">
                  <a:moveTo>
                    <a:pt x="183" y="1"/>
                  </a:moveTo>
                  <a:cubicBezTo>
                    <a:pt x="107" y="1"/>
                    <a:pt x="33" y="38"/>
                    <a:pt x="43" y="117"/>
                  </a:cubicBezTo>
                  <a:lnTo>
                    <a:pt x="0" y="1133"/>
                  </a:lnTo>
                  <a:cubicBezTo>
                    <a:pt x="0" y="1217"/>
                    <a:pt x="64" y="1281"/>
                    <a:pt x="148" y="1281"/>
                  </a:cubicBezTo>
                  <a:cubicBezTo>
                    <a:pt x="157" y="1283"/>
                    <a:pt x="166" y="1285"/>
                    <a:pt x="174" y="1285"/>
                  </a:cubicBezTo>
                  <a:cubicBezTo>
                    <a:pt x="233" y="1285"/>
                    <a:pt x="297" y="1227"/>
                    <a:pt x="297" y="1154"/>
                  </a:cubicBezTo>
                  <a:lnTo>
                    <a:pt x="339" y="139"/>
                  </a:lnTo>
                  <a:cubicBezTo>
                    <a:pt x="361" y="49"/>
                    <a:pt x="270" y="1"/>
                    <a:pt x="183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3"/>
            <p:cNvSpPr/>
            <p:nvPr/>
          </p:nvSpPr>
          <p:spPr>
            <a:xfrm flipH="1">
              <a:off x="3337575" y="4314792"/>
              <a:ext cx="5847754" cy="1489611"/>
            </a:xfrm>
            <a:custGeom>
              <a:avLst/>
              <a:gdLst/>
              <a:ahLst/>
              <a:cxnLst/>
              <a:rect l="l" t="t" r="r" b="b"/>
              <a:pathLst>
                <a:path w="49766" h="12677" extrusionOk="0">
                  <a:moveTo>
                    <a:pt x="13886" y="0"/>
                  </a:moveTo>
                  <a:cubicBezTo>
                    <a:pt x="3627" y="0"/>
                    <a:pt x="1" y="1911"/>
                    <a:pt x="1" y="1911"/>
                  </a:cubicBezTo>
                  <a:lnTo>
                    <a:pt x="1" y="12676"/>
                  </a:lnTo>
                  <a:lnTo>
                    <a:pt x="49765" y="12676"/>
                  </a:lnTo>
                  <a:lnTo>
                    <a:pt x="49765" y="5422"/>
                  </a:lnTo>
                  <a:cubicBezTo>
                    <a:pt x="49765" y="5422"/>
                    <a:pt x="46952" y="3222"/>
                    <a:pt x="27474" y="896"/>
                  </a:cubicBezTo>
                  <a:cubicBezTo>
                    <a:pt x="22017" y="241"/>
                    <a:pt x="17532" y="0"/>
                    <a:pt x="138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3"/>
            <p:cNvSpPr/>
            <p:nvPr/>
          </p:nvSpPr>
          <p:spPr>
            <a:xfrm flipH="1">
              <a:off x="3394801" y="4805258"/>
              <a:ext cx="124320" cy="131723"/>
            </a:xfrm>
            <a:custGeom>
              <a:avLst/>
              <a:gdLst/>
              <a:ahLst/>
              <a:cxnLst/>
              <a:rect l="l" t="t" r="r" b="b"/>
              <a:pathLst>
                <a:path w="1058" h="1121" extrusionOk="0">
                  <a:moveTo>
                    <a:pt x="762" y="0"/>
                  </a:moveTo>
                  <a:cubicBezTo>
                    <a:pt x="677" y="42"/>
                    <a:pt x="614" y="85"/>
                    <a:pt x="571" y="169"/>
                  </a:cubicBezTo>
                  <a:cubicBezTo>
                    <a:pt x="466" y="317"/>
                    <a:pt x="402" y="465"/>
                    <a:pt x="339" y="635"/>
                  </a:cubicBezTo>
                  <a:lnTo>
                    <a:pt x="254" y="127"/>
                  </a:lnTo>
                  <a:cubicBezTo>
                    <a:pt x="254" y="106"/>
                    <a:pt x="233" y="63"/>
                    <a:pt x="212" y="42"/>
                  </a:cubicBezTo>
                  <a:cubicBezTo>
                    <a:pt x="194" y="34"/>
                    <a:pt x="177" y="28"/>
                    <a:pt x="159" y="28"/>
                  </a:cubicBezTo>
                  <a:cubicBezTo>
                    <a:pt x="135" y="28"/>
                    <a:pt x="110" y="39"/>
                    <a:pt x="85" y="63"/>
                  </a:cubicBezTo>
                  <a:cubicBezTo>
                    <a:pt x="64" y="106"/>
                    <a:pt x="43" y="148"/>
                    <a:pt x="43" y="190"/>
                  </a:cubicBezTo>
                  <a:cubicBezTo>
                    <a:pt x="0" y="381"/>
                    <a:pt x="0" y="571"/>
                    <a:pt x="22" y="740"/>
                  </a:cubicBezTo>
                  <a:cubicBezTo>
                    <a:pt x="43" y="804"/>
                    <a:pt x="64" y="867"/>
                    <a:pt x="106" y="888"/>
                  </a:cubicBezTo>
                  <a:lnTo>
                    <a:pt x="656" y="1121"/>
                  </a:lnTo>
                  <a:cubicBezTo>
                    <a:pt x="825" y="952"/>
                    <a:pt x="952" y="740"/>
                    <a:pt x="1016" y="508"/>
                  </a:cubicBezTo>
                  <a:cubicBezTo>
                    <a:pt x="1058" y="402"/>
                    <a:pt x="1058" y="296"/>
                    <a:pt x="1037" y="190"/>
                  </a:cubicBezTo>
                  <a:cubicBezTo>
                    <a:pt x="994" y="63"/>
                    <a:pt x="889" y="0"/>
                    <a:pt x="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3"/>
            <p:cNvSpPr/>
            <p:nvPr/>
          </p:nvSpPr>
          <p:spPr>
            <a:xfrm flipH="1">
              <a:off x="5253612" y="4415142"/>
              <a:ext cx="121970" cy="131723"/>
            </a:xfrm>
            <a:custGeom>
              <a:avLst/>
              <a:gdLst/>
              <a:ahLst/>
              <a:cxnLst/>
              <a:rect l="l" t="t" r="r" b="b"/>
              <a:pathLst>
                <a:path w="1038" h="1121" extrusionOk="0">
                  <a:moveTo>
                    <a:pt x="770" y="0"/>
                  </a:moveTo>
                  <a:cubicBezTo>
                    <a:pt x="735" y="0"/>
                    <a:pt x="697" y="7"/>
                    <a:pt x="656" y="21"/>
                  </a:cubicBezTo>
                  <a:cubicBezTo>
                    <a:pt x="593" y="63"/>
                    <a:pt x="530" y="148"/>
                    <a:pt x="508" y="232"/>
                  </a:cubicBezTo>
                  <a:cubicBezTo>
                    <a:pt x="466" y="401"/>
                    <a:pt x="445" y="571"/>
                    <a:pt x="424" y="740"/>
                  </a:cubicBezTo>
                  <a:cubicBezTo>
                    <a:pt x="360" y="592"/>
                    <a:pt x="276" y="444"/>
                    <a:pt x="212" y="296"/>
                  </a:cubicBezTo>
                  <a:cubicBezTo>
                    <a:pt x="191" y="253"/>
                    <a:pt x="170" y="232"/>
                    <a:pt x="149" y="211"/>
                  </a:cubicBezTo>
                  <a:cubicBezTo>
                    <a:pt x="138" y="205"/>
                    <a:pt x="126" y="203"/>
                    <a:pt x="115" y="203"/>
                  </a:cubicBezTo>
                  <a:cubicBezTo>
                    <a:pt x="85" y="203"/>
                    <a:pt x="59" y="222"/>
                    <a:pt x="43" y="253"/>
                  </a:cubicBezTo>
                  <a:cubicBezTo>
                    <a:pt x="22" y="296"/>
                    <a:pt x="1" y="359"/>
                    <a:pt x="22" y="401"/>
                  </a:cubicBezTo>
                  <a:cubicBezTo>
                    <a:pt x="22" y="592"/>
                    <a:pt x="85" y="761"/>
                    <a:pt x="170" y="930"/>
                  </a:cubicBezTo>
                  <a:cubicBezTo>
                    <a:pt x="191" y="994"/>
                    <a:pt x="212" y="1057"/>
                    <a:pt x="276" y="1057"/>
                  </a:cubicBezTo>
                  <a:lnTo>
                    <a:pt x="847" y="1121"/>
                  </a:lnTo>
                  <a:cubicBezTo>
                    <a:pt x="953" y="909"/>
                    <a:pt x="1016" y="676"/>
                    <a:pt x="1037" y="444"/>
                  </a:cubicBezTo>
                  <a:cubicBezTo>
                    <a:pt x="1037" y="317"/>
                    <a:pt x="1016" y="211"/>
                    <a:pt x="953" y="105"/>
                  </a:cubicBezTo>
                  <a:cubicBezTo>
                    <a:pt x="909" y="33"/>
                    <a:pt x="846" y="0"/>
                    <a:pt x="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3"/>
            <p:cNvSpPr/>
            <p:nvPr/>
          </p:nvSpPr>
          <p:spPr>
            <a:xfrm flipH="1">
              <a:off x="5559360" y="4397633"/>
              <a:ext cx="82136" cy="104462"/>
            </a:xfrm>
            <a:custGeom>
              <a:avLst/>
              <a:gdLst/>
              <a:ahLst/>
              <a:cxnLst/>
              <a:rect l="l" t="t" r="r" b="b"/>
              <a:pathLst>
                <a:path w="699" h="889" extrusionOk="0">
                  <a:moveTo>
                    <a:pt x="107" y="1"/>
                  </a:moveTo>
                  <a:cubicBezTo>
                    <a:pt x="64" y="1"/>
                    <a:pt x="43" y="1"/>
                    <a:pt x="22" y="43"/>
                  </a:cubicBezTo>
                  <a:cubicBezTo>
                    <a:pt x="22" y="64"/>
                    <a:pt x="1" y="106"/>
                    <a:pt x="22" y="127"/>
                  </a:cubicBezTo>
                  <a:cubicBezTo>
                    <a:pt x="1" y="360"/>
                    <a:pt x="64" y="572"/>
                    <a:pt x="191" y="741"/>
                  </a:cubicBezTo>
                  <a:lnTo>
                    <a:pt x="508" y="889"/>
                  </a:lnTo>
                  <a:lnTo>
                    <a:pt x="593" y="656"/>
                  </a:lnTo>
                  <a:cubicBezTo>
                    <a:pt x="635" y="572"/>
                    <a:pt x="656" y="466"/>
                    <a:pt x="678" y="360"/>
                  </a:cubicBezTo>
                  <a:cubicBezTo>
                    <a:pt x="699" y="254"/>
                    <a:pt x="678" y="170"/>
                    <a:pt x="635" y="64"/>
                  </a:cubicBezTo>
                  <a:cubicBezTo>
                    <a:pt x="614" y="64"/>
                    <a:pt x="614" y="43"/>
                    <a:pt x="593" y="43"/>
                  </a:cubicBezTo>
                  <a:cubicBezTo>
                    <a:pt x="582" y="37"/>
                    <a:pt x="570" y="35"/>
                    <a:pt x="559" y="35"/>
                  </a:cubicBezTo>
                  <a:cubicBezTo>
                    <a:pt x="528" y="35"/>
                    <a:pt x="497" y="54"/>
                    <a:pt x="466" y="85"/>
                  </a:cubicBezTo>
                  <a:cubicBezTo>
                    <a:pt x="381" y="170"/>
                    <a:pt x="339" y="275"/>
                    <a:pt x="318" y="402"/>
                  </a:cubicBezTo>
                  <a:cubicBezTo>
                    <a:pt x="276" y="297"/>
                    <a:pt x="233" y="191"/>
                    <a:pt x="191" y="85"/>
                  </a:cubicBezTo>
                  <a:cubicBezTo>
                    <a:pt x="170" y="43"/>
                    <a:pt x="149" y="1"/>
                    <a:pt x="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3"/>
            <p:cNvSpPr/>
            <p:nvPr/>
          </p:nvSpPr>
          <p:spPr>
            <a:xfrm flipH="1">
              <a:off x="8973937" y="4375307"/>
              <a:ext cx="129373" cy="137481"/>
            </a:xfrm>
            <a:custGeom>
              <a:avLst/>
              <a:gdLst/>
              <a:ahLst/>
              <a:cxnLst/>
              <a:rect l="l" t="t" r="r" b="b"/>
              <a:pathLst>
                <a:path w="1101" h="1170" extrusionOk="0">
                  <a:moveTo>
                    <a:pt x="659" y="0"/>
                  </a:moveTo>
                  <a:cubicBezTo>
                    <a:pt x="603" y="0"/>
                    <a:pt x="551" y="21"/>
                    <a:pt x="508" y="64"/>
                  </a:cubicBezTo>
                  <a:cubicBezTo>
                    <a:pt x="445" y="127"/>
                    <a:pt x="424" y="233"/>
                    <a:pt x="445" y="317"/>
                  </a:cubicBezTo>
                  <a:cubicBezTo>
                    <a:pt x="445" y="487"/>
                    <a:pt x="487" y="656"/>
                    <a:pt x="529" y="825"/>
                  </a:cubicBezTo>
                  <a:lnTo>
                    <a:pt x="170" y="487"/>
                  </a:lnTo>
                  <a:cubicBezTo>
                    <a:pt x="149" y="444"/>
                    <a:pt x="128" y="444"/>
                    <a:pt x="85" y="423"/>
                  </a:cubicBezTo>
                  <a:cubicBezTo>
                    <a:pt x="43" y="423"/>
                    <a:pt x="1" y="465"/>
                    <a:pt x="1" y="529"/>
                  </a:cubicBezTo>
                  <a:cubicBezTo>
                    <a:pt x="1" y="571"/>
                    <a:pt x="1" y="614"/>
                    <a:pt x="43" y="656"/>
                  </a:cubicBezTo>
                  <a:cubicBezTo>
                    <a:pt x="106" y="825"/>
                    <a:pt x="212" y="973"/>
                    <a:pt x="360" y="1100"/>
                  </a:cubicBezTo>
                  <a:cubicBezTo>
                    <a:pt x="395" y="1135"/>
                    <a:pt x="429" y="1169"/>
                    <a:pt x="475" y="1169"/>
                  </a:cubicBezTo>
                  <a:cubicBezTo>
                    <a:pt x="486" y="1169"/>
                    <a:pt x="497" y="1167"/>
                    <a:pt x="508" y="1163"/>
                  </a:cubicBezTo>
                  <a:lnTo>
                    <a:pt x="1079" y="1015"/>
                  </a:lnTo>
                  <a:cubicBezTo>
                    <a:pt x="1100" y="783"/>
                    <a:pt x="1079" y="550"/>
                    <a:pt x="995" y="317"/>
                  </a:cubicBezTo>
                  <a:cubicBezTo>
                    <a:pt x="952" y="212"/>
                    <a:pt x="910" y="127"/>
                    <a:pt x="825" y="64"/>
                  </a:cubicBezTo>
                  <a:cubicBezTo>
                    <a:pt x="773" y="21"/>
                    <a:pt x="714" y="0"/>
                    <a:pt x="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3"/>
            <p:cNvSpPr/>
            <p:nvPr/>
          </p:nvSpPr>
          <p:spPr>
            <a:xfrm flipH="1">
              <a:off x="4806388" y="5369753"/>
              <a:ext cx="489643" cy="227490"/>
            </a:xfrm>
            <a:custGeom>
              <a:avLst/>
              <a:gdLst/>
              <a:ahLst/>
              <a:cxnLst/>
              <a:rect l="l" t="t" r="r" b="b"/>
              <a:pathLst>
                <a:path w="4167" h="1936" extrusionOk="0">
                  <a:moveTo>
                    <a:pt x="1866" y="0"/>
                  </a:moveTo>
                  <a:cubicBezTo>
                    <a:pt x="1359" y="0"/>
                    <a:pt x="855" y="102"/>
                    <a:pt x="381" y="314"/>
                  </a:cubicBezTo>
                  <a:cubicBezTo>
                    <a:pt x="297" y="335"/>
                    <a:pt x="233" y="378"/>
                    <a:pt x="170" y="441"/>
                  </a:cubicBezTo>
                  <a:cubicBezTo>
                    <a:pt x="1" y="631"/>
                    <a:pt x="149" y="949"/>
                    <a:pt x="339" y="1118"/>
                  </a:cubicBezTo>
                  <a:cubicBezTo>
                    <a:pt x="868" y="1628"/>
                    <a:pt x="1935" y="1935"/>
                    <a:pt x="2730" y="1935"/>
                  </a:cubicBezTo>
                  <a:cubicBezTo>
                    <a:pt x="2826" y="1935"/>
                    <a:pt x="2918" y="1931"/>
                    <a:pt x="3004" y="1922"/>
                  </a:cubicBezTo>
                  <a:cubicBezTo>
                    <a:pt x="4167" y="1773"/>
                    <a:pt x="3892" y="420"/>
                    <a:pt x="2919" y="145"/>
                  </a:cubicBezTo>
                  <a:cubicBezTo>
                    <a:pt x="2572" y="50"/>
                    <a:pt x="2218" y="0"/>
                    <a:pt x="1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3"/>
            <p:cNvSpPr/>
            <p:nvPr/>
          </p:nvSpPr>
          <p:spPr>
            <a:xfrm flipH="1">
              <a:off x="4488302" y="5229334"/>
              <a:ext cx="355453" cy="173320"/>
            </a:xfrm>
            <a:custGeom>
              <a:avLst/>
              <a:gdLst/>
              <a:ahLst/>
              <a:cxnLst/>
              <a:rect l="l" t="t" r="r" b="b"/>
              <a:pathLst>
                <a:path w="3025" h="1475" extrusionOk="0">
                  <a:moveTo>
                    <a:pt x="1287" y="0"/>
                  </a:moveTo>
                  <a:cubicBezTo>
                    <a:pt x="1225" y="0"/>
                    <a:pt x="1163" y="3"/>
                    <a:pt x="1101" y="8"/>
                  </a:cubicBezTo>
                  <a:cubicBezTo>
                    <a:pt x="762" y="8"/>
                    <a:pt x="445" y="134"/>
                    <a:pt x="191" y="367"/>
                  </a:cubicBezTo>
                  <a:cubicBezTo>
                    <a:pt x="64" y="494"/>
                    <a:pt x="1" y="705"/>
                    <a:pt x="43" y="896"/>
                  </a:cubicBezTo>
                  <a:cubicBezTo>
                    <a:pt x="188" y="1286"/>
                    <a:pt x="794" y="1474"/>
                    <a:pt x="1402" y="1474"/>
                  </a:cubicBezTo>
                  <a:cubicBezTo>
                    <a:pt x="2211" y="1474"/>
                    <a:pt x="3025" y="1143"/>
                    <a:pt x="2771" y="515"/>
                  </a:cubicBezTo>
                  <a:cubicBezTo>
                    <a:pt x="2750" y="452"/>
                    <a:pt x="2708" y="431"/>
                    <a:pt x="2666" y="388"/>
                  </a:cubicBezTo>
                  <a:cubicBezTo>
                    <a:pt x="2253" y="144"/>
                    <a:pt x="1774" y="0"/>
                    <a:pt x="12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3"/>
            <p:cNvSpPr/>
            <p:nvPr/>
          </p:nvSpPr>
          <p:spPr>
            <a:xfrm flipH="1">
              <a:off x="8320375" y="5367285"/>
              <a:ext cx="494696" cy="151346"/>
            </a:xfrm>
            <a:custGeom>
              <a:avLst/>
              <a:gdLst/>
              <a:ahLst/>
              <a:cxnLst/>
              <a:rect l="l" t="t" r="r" b="b"/>
              <a:pathLst>
                <a:path w="4210" h="1288" extrusionOk="0">
                  <a:moveTo>
                    <a:pt x="2375" y="1"/>
                  </a:moveTo>
                  <a:cubicBezTo>
                    <a:pt x="1870" y="1"/>
                    <a:pt x="1352" y="85"/>
                    <a:pt x="932" y="187"/>
                  </a:cubicBezTo>
                  <a:cubicBezTo>
                    <a:pt x="868" y="208"/>
                    <a:pt x="784" y="229"/>
                    <a:pt x="741" y="272"/>
                  </a:cubicBezTo>
                  <a:cubicBezTo>
                    <a:pt x="1" y="843"/>
                    <a:pt x="1651" y="1287"/>
                    <a:pt x="1947" y="1287"/>
                  </a:cubicBezTo>
                  <a:cubicBezTo>
                    <a:pt x="2028" y="1287"/>
                    <a:pt x="2113" y="1287"/>
                    <a:pt x="2201" y="1287"/>
                  </a:cubicBezTo>
                  <a:cubicBezTo>
                    <a:pt x="2686" y="1287"/>
                    <a:pt x="3251" y="1272"/>
                    <a:pt x="3681" y="1075"/>
                  </a:cubicBezTo>
                  <a:cubicBezTo>
                    <a:pt x="4210" y="822"/>
                    <a:pt x="4083" y="462"/>
                    <a:pt x="3575" y="229"/>
                  </a:cubicBezTo>
                  <a:cubicBezTo>
                    <a:pt x="3233" y="63"/>
                    <a:pt x="2809" y="1"/>
                    <a:pt x="23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3"/>
            <p:cNvSpPr/>
            <p:nvPr/>
          </p:nvSpPr>
          <p:spPr>
            <a:xfrm flipH="1">
              <a:off x="7789487" y="5510642"/>
              <a:ext cx="570722" cy="242648"/>
            </a:xfrm>
            <a:custGeom>
              <a:avLst/>
              <a:gdLst/>
              <a:ahLst/>
              <a:cxnLst/>
              <a:rect l="l" t="t" r="r" b="b"/>
              <a:pathLst>
                <a:path w="4857" h="2065" extrusionOk="0">
                  <a:moveTo>
                    <a:pt x="2199" y="1"/>
                  </a:moveTo>
                  <a:cubicBezTo>
                    <a:pt x="1526" y="1"/>
                    <a:pt x="856" y="228"/>
                    <a:pt x="318" y="680"/>
                  </a:cubicBezTo>
                  <a:cubicBezTo>
                    <a:pt x="127" y="807"/>
                    <a:pt x="21" y="997"/>
                    <a:pt x="0" y="1209"/>
                  </a:cubicBezTo>
                  <a:cubicBezTo>
                    <a:pt x="21" y="1420"/>
                    <a:pt x="148" y="1611"/>
                    <a:pt x="339" y="1695"/>
                  </a:cubicBezTo>
                  <a:cubicBezTo>
                    <a:pt x="805" y="1995"/>
                    <a:pt x="1340" y="2050"/>
                    <a:pt x="1885" y="2050"/>
                  </a:cubicBezTo>
                  <a:cubicBezTo>
                    <a:pt x="2202" y="2050"/>
                    <a:pt x="2523" y="2031"/>
                    <a:pt x="2835" y="2031"/>
                  </a:cubicBezTo>
                  <a:cubicBezTo>
                    <a:pt x="3007" y="2031"/>
                    <a:pt x="3177" y="2037"/>
                    <a:pt x="3342" y="2055"/>
                  </a:cubicBezTo>
                  <a:cubicBezTo>
                    <a:pt x="3395" y="2061"/>
                    <a:pt x="3448" y="2064"/>
                    <a:pt x="3499" y="2064"/>
                  </a:cubicBezTo>
                  <a:cubicBezTo>
                    <a:pt x="4323" y="2064"/>
                    <a:pt x="4856" y="1295"/>
                    <a:pt x="4040" y="638"/>
                  </a:cubicBezTo>
                  <a:cubicBezTo>
                    <a:pt x="3500" y="212"/>
                    <a:pt x="2848" y="1"/>
                    <a:pt x="2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3"/>
            <p:cNvSpPr/>
            <p:nvPr/>
          </p:nvSpPr>
          <p:spPr>
            <a:xfrm flipH="1">
              <a:off x="8936688" y="5451889"/>
              <a:ext cx="77083" cy="121383"/>
            </a:xfrm>
            <a:custGeom>
              <a:avLst/>
              <a:gdLst/>
              <a:ahLst/>
              <a:cxnLst/>
              <a:rect l="l" t="t" r="r" b="b"/>
              <a:pathLst>
                <a:path w="656" h="1033" extrusionOk="0">
                  <a:moveTo>
                    <a:pt x="181" y="0"/>
                  </a:moveTo>
                  <a:cubicBezTo>
                    <a:pt x="162" y="0"/>
                    <a:pt x="144" y="6"/>
                    <a:pt x="127" y="17"/>
                  </a:cubicBezTo>
                  <a:cubicBezTo>
                    <a:pt x="42" y="38"/>
                    <a:pt x="0" y="144"/>
                    <a:pt x="42" y="207"/>
                  </a:cubicBezTo>
                  <a:lnTo>
                    <a:pt x="360" y="926"/>
                  </a:lnTo>
                  <a:cubicBezTo>
                    <a:pt x="381" y="990"/>
                    <a:pt x="444" y="1032"/>
                    <a:pt x="486" y="1032"/>
                  </a:cubicBezTo>
                  <a:cubicBezTo>
                    <a:pt x="508" y="1032"/>
                    <a:pt x="529" y="1011"/>
                    <a:pt x="550" y="1011"/>
                  </a:cubicBezTo>
                  <a:cubicBezTo>
                    <a:pt x="635" y="990"/>
                    <a:pt x="656" y="884"/>
                    <a:pt x="635" y="821"/>
                  </a:cubicBezTo>
                  <a:lnTo>
                    <a:pt x="317" y="102"/>
                  </a:lnTo>
                  <a:cubicBezTo>
                    <a:pt x="286" y="40"/>
                    <a:pt x="233" y="0"/>
                    <a:pt x="1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3"/>
            <p:cNvSpPr/>
            <p:nvPr/>
          </p:nvSpPr>
          <p:spPr>
            <a:xfrm flipH="1">
              <a:off x="8874528" y="5399129"/>
              <a:ext cx="42419" cy="154167"/>
            </a:xfrm>
            <a:custGeom>
              <a:avLst/>
              <a:gdLst/>
              <a:ahLst/>
              <a:cxnLst/>
              <a:rect l="l" t="t" r="r" b="b"/>
              <a:pathLst>
                <a:path w="361" h="1312" extrusionOk="0">
                  <a:moveTo>
                    <a:pt x="212" y="1"/>
                  </a:moveTo>
                  <a:cubicBezTo>
                    <a:pt x="128" y="1"/>
                    <a:pt x="43" y="64"/>
                    <a:pt x="43" y="149"/>
                  </a:cubicBezTo>
                  <a:lnTo>
                    <a:pt x="1" y="1164"/>
                  </a:lnTo>
                  <a:cubicBezTo>
                    <a:pt x="1" y="1249"/>
                    <a:pt x="64" y="1312"/>
                    <a:pt x="149" y="1312"/>
                  </a:cubicBezTo>
                  <a:cubicBezTo>
                    <a:pt x="233" y="1312"/>
                    <a:pt x="297" y="1249"/>
                    <a:pt x="297" y="1164"/>
                  </a:cubicBezTo>
                  <a:lnTo>
                    <a:pt x="339" y="170"/>
                  </a:lnTo>
                  <a:cubicBezTo>
                    <a:pt x="360" y="85"/>
                    <a:pt x="297" y="22"/>
                    <a:pt x="2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3"/>
            <p:cNvSpPr/>
            <p:nvPr/>
          </p:nvSpPr>
          <p:spPr>
            <a:xfrm flipH="1">
              <a:off x="7388443" y="5654585"/>
              <a:ext cx="73088" cy="114920"/>
            </a:xfrm>
            <a:custGeom>
              <a:avLst/>
              <a:gdLst/>
              <a:ahLst/>
              <a:cxnLst/>
              <a:rect l="l" t="t" r="r" b="b"/>
              <a:pathLst>
                <a:path w="622" h="978" extrusionOk="0">
                  <a:moveTo>
                    <a:pt x="170" y="0"/>
                  </a:moveTo>
                  <a:cubicBezTo>
                    <a:pt x="82" y="0"/>
                    <a:pt x="0" y="72"/>
                    <a:pt x="30" y="174"/>
                  </a:cubicBezTo>
                  <a:lnTo>
                    <a:pt x="326" y="893"/>
                  </a:lnTo>
                  <a:cubicBezTo>
                    <a:pt x="368" y="957"/>
                    <a:pt x="410" y="978"/>
                    <a:pt x="474" y="978"/>
                  </a:cubicBezTo>
                  <a:lnTo>
                    <a:pt x="516" y="978"/>
                  </a:lnTo>
                  <a:cubicBezTo>
                    <a:pt x="601" y="936"/>
                    <a:pt x="622" y="851"/>
                    <a:pt x="601" y="788"/>
                  </a:cubicBezTo>
                  <a:lnTo>
                    <a:pt x="283" y="47"/>
                  </a:lnTo>
                  <a:cubicBezTo>
                    <a:pt x="251" y="15"/>
                    <a:pt x="210" y="0"/>
                    <a:pt x="1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3"/>
            <p:cNvSpPr/>
            <p:nvPr/>
          </p:nvSpPr>
          <p:spPr>
            <a:xfrm flipH="1">
              <a:off x="7326283" y="5597948"/>
              <a:ext cx="42419" cy="154167"/>
            </a:xfrm>
            <a:custGeom>
              <a:avLst/>
              <a:gdLst/>
              <a:ahLst/>
              <a:cxnLst/>
              <a:rect l="l" t="t" r="r" b="b"/>
              <a:pathLst>
                <a:path w="361" h="1312" extrusionOk="0">
                  <a:moveTo>
                    <a:pt x="212" y="1"/>
                  </a:moveTo>
                  <a:cubicBezTo>
                    <a:pt x="128" y="1"/>
                    <a:pt x="64" y="64"/>
                    <a:pt x="64" y="149"/>
                  </a:cubicBezTo>
                  <a:lnTo>
                    <a:pt x="22" y="1143"/>
                  </a:lnTo>
                  <a:cubicBezTo>
                    <a:pt x="1" y="1227"/>
                    <a:pt x="64" y="1312"/>
                    <a:pt x="149" y="1312"/>
                  </a:cubicBezTo>
                  <a:cubicBezTo>
                    <a:pt x="234" y="1312"/>
                    <a:pt x="318" y="1248"/>
                    <a:pt x="318" y="1164"/>
                  </a:cubicBezTo>
                  <a:lnTo>
                    <a:pt x="360" y="170"/>
                  </a:lnTo>
                  <a:cubicBezTo>
                    <a:pt x="360" y="85"/>
                    <a:pt x="297" y="1"/>
                    <a:pt x="2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3"/>
            <p:cNvSpPr/>
            <p:nvPr/>
          </p:nvSpPr>
          <p:spPr>
            <a:xfrm flipH="1">
              <a:off x="8827291" y="4863894"/>
              <a:ext cx="77201" cy="120325"/>
            </a:xfrm>
            <a:custGeom>
              <a:avLst/>
              <a:gdLst/>
              <a:ahLst/>
              <a:cxnLst/>
              <a:rect l="l" t="t" r="r" b="b"/>
              <a:pathLst>
                <a:path w="657" h="1024" extrusionOk="0">
                  <a:moveTo>
                    <a:pt x="166" y="1"/>
                  </a:moveTo>
                  <a:cubicBezTo>
                    <a:pt x="146" y="1"/>
                    <a:pt x="126" y="4"/>
                    <a:pt x="106" y="9"/>
                  </a:cubicBezTo>
                  <a:cubicBezTo>
                    <a:pt x="43" y="51"/>
                    <a:pt x="1" y="136"/>
                    <a:pt x="43" y="199"/>
                  </a:cubicBezTo>
                  <a:lnTo>
                    <a:pt x="339" y="939"/>
                  </a:lnTo>
                  <a:cubicBezTo>
                    <a:pt x="360" y="981"/>
                    <a:pt x="424" y="1024"/>
                    <a:pt x="487" y="1024"/>
                  </a:cubicBezTo>
                  <a:cubicBezTo>
                    <a:pt x="508" y="1024"/>
                    <a:pt x="529" y="1024"/>
                    <a:pt x="550" y="1003"/>
                  </a:cubicBezTo>
                  <a:cubicBezTo>
                    <a:pt x="614" y="981"/>
                    <a:pt x="656" y="897"/>
                    <a:pt x="614" y="812"/>
                  </a:cubicBezTo>
                  <a:lnTo>
                    <a:pt x="318" y="93"/>
                  </a:lnTo>
                  <a:cubicBezTo>
                    <a:pt x="286" y="29"/>
                    <a:pt x="229" y="1"/>
                    <a:pt x="1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3"/>
            <p:cNvSpPr/>
            <p:nvPr/>
          </p:nvSpPr>
          <p:spPr>
            <a:xfrm flipH="1">
              <a:off x="8765014" y="4813836"/>
              <a:ext cx="42537" cy="150994"/>
            </a:xfrm>
            <a:custGeom>
              <a:avLst/>
              <a:gdLst/>
              <a:ahLst/>
              <a:cxnLst/>
              <a:rect l="l" t="t" r="r" b="b"/>
              <a:pathLst>
                <a:path w="362" h="1285" extrusionOk="0">
                  <a:moveTo>
                    <a:pt x="183" y="1"/>
                  </a:moveTo>
                  <a:cubicBezTo>
                    <a:pt x="107" y="1"/>
                    <a:pt x="33" y="38"/>
                    <a:pt x="43" y="117"/>
                  </a:cubicBezTo>
                  <a:lnTo>
                    <a:pt x="0" y="1133"/>
                  </a:lnTo>
                  <a:cubicBezTo>
                    <a:pt x="0" y="1217"/>
                    <a:pt x="64" y="1281"/>
                    <a:pt x="148" y="1281"/>
                  </a:cubicBezTo>
                  <a:cubicBezTo>
                    <a:pt x="157" y="1283"/>
                    <a:pt x="166" y="1285"/>
                    <a:pt x="174" y="1285"/>
                  </a:cubicBezTo>
                  <a:cubicBezTo>
                    <a:pt x="233" y="1285"/>
                    <a:pt x="297" y="1227"/>
                    <a:pt x="297" y="1154"/>
                  </a:cubicBezTo>
                  <a:lnTo>
                    <a:pt x="339" y="139"/>
                  </a:lnTo>
                  <a:cubicBezTo>
                    <a:pt x="361" y="49"/>
                    <a:pt x="270" y="1"/>
                    <a:pt x="1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3"/>
            <p:cNvSpPr/>
            <p:nvPr/>
          </p:nvSpPr>
          <p:spPr>
            <a:xfrm flipH="1">
              <a:off x="5228819" y="4736166"/>
              <a:ext cx="77201" cy="121383"/>
            </a:xfrm>
            <a:custGeom>
              <a:avLst/>
              <a:gdLst/>
              <a:ahLst/>
              <a:cxnLst/>
              <a:rect l="l" t="t" r="r" b="b"/>
              <a:pathLst>
                <a:path w="657" h="1033" extrusionOk="0">
                  <a:moveTo>
                    <a:pt x="484" y="0"/>
                  </a:moveTo>
                  <a:cubicBezTo>
                    <a:pt x="425" y="0"/>
                    <a:pt x="376" y="40"/>
                    <a:pt x="361" y="102"/>
                  </a:cubicBezTo>
                  <a:lnTo>
                    <a:pt x="43" y="821"/>
                  </a:lnTo>
                  <a:cubicBezTo>
                    <a:pt x="1" y="884"/>
                    <a:pt x="43" y="990"/>
                    <a:pt x="128" y="1011"/>
                  </a:cubicBezTo>
                  <a:cubicBezTo>
                    <a:pt x="128" y="1032"/>
                    <a:pt x="149" y="1032"/>
                    <a:pt x="170" y="1032"/>
                  </a:cubicBezTo>
                  <a:cubicBezTo>
                    <a:pt x="234" y="1032"/>
                    <a:pt x="297" y="990"/>
                    <a:pt x="318" y="926"/>
                  </a:cubicBezTo>
                  <a:lnTo>
                    <a:pt x="635" y="207"/>
                  </a:lnTo>
                  <a:cubicBezTo>
                    <a:pt x="657" y="144"/>
                    <a:pt x="635" y="59"/>
                    <a:pt x="551" y="17"/>
                  </a:cubicBezTo>
                  <a:cubicBezTo>
                    <a:pt x="528" y="6"/>
                    <a:pt x="506" y="0"/>
                    <a:pt x="4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3"/>
            <p:cNvSpPr/>
            <p:nvPr/>
          </p:nvSpPr>
          <p:spPr>
            <a:xfrm flipH="1">
              <a:off x="5323293" y="4686226"/>
              <a:ext cx="42302" cy="151346"/>
            </a:xfrm>
            <a:custGeom>
              <a:avLst/>
              <a:gdLst/>
              <a:ahLst/>
              <a:cxnLst/>
              <a:rect l="l" t="t" r="r" b="b"/>
              <a:pathLst>
                <a:path w="360" h="1288" extrusionOk="0">
                  <a:moveTo>
                    <a:pt x="155" y="0"/>
                  </a:moveTo>
                  <a:cubicBezTo>
                    <a:pt x="84" y="0"/>
                    <a:pt x="11" y="48"/>
                    <a:pt x="0" y="146"/>
                  </a:cubicBezTo>
                  <a:lnTo>
                    <a:pt x="64" y="1140"/>
                  </a:lnTo>
                  <a:cubicBezTo>
                    <a:pt x="64" y="1225"/>
                    <a:pt x="127" y="1288"/>
                    <a:pt x="212" y="1288"/>
                  </a:cubicBezTo>
                  <a:cubicBezTo>
                    <a:pt x="296" y="1288"/>
                    <a:pt x="360" y="1225"/>
                    <a:pt x="360" y="1140"/>
                  </a:cubicBezTo>
                  <a:lnTo>
                    <a:pt x="296" y="125"/>
                  </a:lnTo>
                  <a:cubicBezTo>
                    <a:pt x="286" y="43"/>
                    <a:pt x="221" y="0"/>
                    <a:pt x="1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3"/>
            <p:cNvSpPr/>
            <p:nvPr/>
          </p:nvSpPr>
          <p:spPr>
            <a:xfrm flipH="1">
              <a:off x="480219" y="4139300"/>
              <a:ext cx="83963" cy="114968"/>
            </a:xfrm>
            <a:custGeom>
              <a:avLst/>
              <a:gdLst/>
              <a:ahLst/>
              <a:cxnLst/>
              <a:rect l="l" t="t" r="r" b="b"/>
              <a:pathLst>
                <a:path w="742" h="1016" extrusionOk="0">
                  <a:moveTo>
                    <a:pt x="128" y="1"/>
                  </a:moveTo>
                  <a:cubicBezTo>
                    <a:pt x="86" y="1"/>
                    <a:pt x="43" y="22"/>
                    <a:pt x="22" y="64"/>
                  </a:cubicBezTo>
                  <a:cubicBezTo>
                    <a:pt x="22" y="85"/>
                    <a:pt x="1" y="128"/>
                    <a:pt x="1" y="149"/>
                  </a:cubicBezTo>
                  <a:cubicBezTo>
                    <a:pt x="1" y="403"/>
                    <a:pt x="43" y="635"/>
                    <a:pt x="170" y="826"/>
                  </a:cubicBezTo>
                  <a:lnTo>
                    <a:pt x="509" y="1016"/>
                  </a:lnTo>
                  <a:lnTo>
                    <a:pt x="614" y="762"/>
                  </a:lnTo>
                  <a:cubicBezTo>
                    <a:pt x="657" y="656"/>
                    <a:pt x="699" y="551"/>
                    <a:pt x="720" y="445"/>
                  </a:cubicBezTo>
                  <a:cubicBezTo>
                    <a:pt x="741" y="339"/>
                    <a:pt x="741" y="212"/>
                    <a:pt x="678" y="128"/>
                  </a:cubicBezTo>
                  <a:cubicBezTo>
                    <a:pt x="678" y="106"/>
                    <a:pt x="657" y="85"/>
                    <a:pt x="657" y="85"/>
                  </a:cubicBezTo>
                  <a:cubicBezTo>
                    <a:pt x="644" y="73"/>
                    <a:pt x="630" y="68"/>
                    <a:pt x="615" y="68"/>
                  </a:cubicBezTo>
                  <a:cubicBezTo>
                    <a:pt x="579" y="68"/>
                    <a:pt x="538" y="98"/>
                    <a:pt x="509" y="128"/>
                  </a:cubicBezTo>
                  <a:cubicBezTo>
                    <a:pt x="424" y="212"/>
                    <a:pt x="360" y="318"/>
                    <a:pt x="318" y="466"/>
                  </a:cubicBezTo>
                  <a:cubicBezTo>
                    <a:pt x="297" y="339"/>
                    <a:pt x="255" y="212"/>
                    <a:pt x="212" y="106"/>
                  </a:cubicBezTo>
                  <a:cubicBezTo>
                    <a:pt x="191" y="64"/>
                    <a:pt x="170" y="1"/>
                    <a:pt x="128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3"/>
            <p:cNvSpPr/>
            <p:nvPr/>
          </p:nvSpPr>
          <p:spPr>
            <a:xfrm flipH="1">
              <a:off x="209773" y="4150389"/>
              <a:ext cx="110215" cy="123115"/>
            </a:xfrm>
            <a:custGeom>
              <a:avLst/>
              <a:gdLst/>
              <a:ahLst/>
              <a:cxnLst/>
              <a:rect l="l" t="t" r="r" b="b"/>
              <a:pathLst>
                <a:path w="974" h="1088" extrusionOk="0">
                  <a:moveTo>
                    <a:pt x="123" y="0"/>
                  </a:moveTo>
                  <a:cubicBezTo>
                    <a:pt x="85" y="0"/>
                    <a:pt x="58" y="20"/>
                    <a:pt x="42" y="51"/>
                  </a:cubicBezTo>
                  <a:cubicBezTo>
                    <a:pt x="21" y="72"/>
                    <a:pt x="21" y="114"/>
                    <a:pt x="21" y="156"/>
                  </a:cubicBezTo>
                  <a:cubicBezTo>
                    <a:pt x="0" y="431"/>
                    <a:pt x="85" y="685"/>
                    <a:pt x="233" y="897"/>
                  </a:cubicBezTo>
                  <a:lnTo>
                    <a:pt x="698" y="1087"/>
                  </a:lnTo>
                  <a:lnTo>
                    <a:pt x="825" y="812"/>
                  </a:lnTo>
                  <a:cubicBezTo>
                    <a:pt x="888" y="706"/>
                    <a:pt x="931" y="601"/>
                    <a:pt x="952" y="474"/>
                  </a:cubicBezTo>
                  <a:cubicBezTo>
                    <a:pt x="973" y="368"/>
                    <a:pt x="952" y="241"/>
                    <a:pt x="888" y="135"/>
                  </a:cubicBezTo>
                  <a:cubicBezTo>
                    <a:pt x="888" y="114"/>
                    <a:pt x="867" y="93"/>
                    <a:pt x="867" y="93"/>
                  </a:cubicBezTo>
                  <a:cubicBezTo>
                    <a:pt x="841" y="84"/>
                    <a:pt x="811" y="79"/>
                    <a:pt x="782" y="79"/>
                  </a:cubicBezTo>
                  <a:cubicBezTo>
                    <a:pt x="741" y="79"/>
                    <a:pt x="702" y="89"/>
                    <a:pt x="677" y="114"/>
                  </a:cubicBezTo>
                  <a:cubicBezTo>
                    <a:pt x="550" y="220"/>
                    <a:pt x="465" y="347"/>
                    <a:pt x="444" y="495"/>
                  </a:cubicBezTo>
                  <a:cubicBezTo>
                    <a:pt x="381" y="347"/>
                    <a:pt x="339" y="220"/>
                    <a:pt x="275" y="93"/>
                  </a:cubicBezTo>
                  <a:cubicBezTo>
                    <a:pt x="254" y="51"/>
                    <a:pt x="212" y="8"/>
                    <a:pt x="169" y="8"/>
                  </a:cubicBezTo>
                  <a:cubicBezTo>
                    <a:pt x="152" y="3"/>
                    <a:pt x="137" y="0"/>
                    <a:pt x="123" y="0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3"/>
            <p:cNvSpPr/>
            <p:nvPr/>
          </p:nvSpPr>
          <p:spPr>
            <a:xfrm flipH="1">
              <a:off x="-139561" y="4192710"/>
              <a:ext cx="6251160" cy="1901951"/>
            </a:xfrm>
            <a:custGeom>
              <a:avLst/>
              <a:gdLst/>
              <a:ahLst/>
              <a:cxnLst/>
              <a:rect l="l" t="t" r="r" b="b"/>
              <a:pathLst>
                <a:path w="55243" h="16808" extrusionOk="0">
                  <a:moveTo>
                    <a:pt x="44598" y="0"/>
                  </a:moveTo>
                  <a:cubicBezTo>
                    <a:pt x="40584" y="0"/>
                    <a:pt x="35338" y="325"/>
                    <a:pt x="28700" y="1326"/>
                  </a:cubicBezTo>
                  <a:cubicBezTo>
                    <a:pt x="9793" y="4203"/>
                    <a:pt x="1" y="12958"/>
                    <a:pt x="1" y="12958"/>
                  </a:cubicBezTo>
                  <a:lnTo>
                    <a:pt x="55243" y="16808"/>
                  </a:lnTo>
                  <a:lnTo>
                    <a:pt x="55243" y="1115"/>
                  </a:lnTo>
                  <a:cubicBezTo>
                    <a:pt x="55243" y="1115"/>
                    <a:pt x="52032" y="0"/>
                    <a:pt x="44598" y="0"/>
                  </a:cubicBezTo>
                  <a:close/>
                </a:path>
              </a:pathLst>
            </a:custGeom>
            <a:solidFill>
              <a:srgbClr val="79AD78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3"/>
            <p:cNvSpPr/>
            <p:nvPr/>
          </p:nvSpPr>
          <p:spPr>
            <a:xfrm flipH="1">
              <a:off x="221767" y="4469152"/>
              <a:ext cx="440522" cy="198591"/>
            </a:xfrm>
            <a:custGeom>
              <a:avLst/>
              <a:gdLst/>
              <a:ahLst/>
              <a:cxnLst/>
              <a:rect l="l" t="t" r="r" b="b"/>
              <a:pathLst>
                <a:path w="3893" h="1755" extrusionOk="0">
                  <a:moveTo>
                    <a:pt x="2715" y="0"/>
                  </a:moveTo>
                  <a:cubicBezTo>
                    <a:pt x="2677" y="0"/>
                    <a:pt x="2640" y="2"/>
                    <a:pt x="2602" y="4"/>
                  </a:cubicBezTo>
                  <a:cubicBezTo>
                    <a:pt x="2306" y="4"/>
                    <a:pt x="2031" y="4"/>
                    <a:pt x="1735" y="25"/>
                  </a:cubicBezTo>
                  <a:cubicBezTo>
                    <a:pt x="1079" y="89"/>
                    <a:pt x="1" y="596"/>
                    <a:pt x="889" y="1379"/>
                  </a:cubicBezTo>
                  <a:cubicBezTo>
                    <a:pt x="1192" y="1647"/>
                    <a:pt x="1726" y="1755"/>
                    <a:pt x="2251" y="1755"/>
                  </a:cubicBezTo>
                  <a:cubicBezTo>
                    <a:pt x="2679" y="1755"/>
                    <a:pt x="3100" y="1683"/>
                    <a:pt x="3385" y="1569"/>
                  </a:cubicBezTo>
                  <a:cubicBezTo>
                    <a:pt x="3617" y="1464"/>
                    <a:pt x="3808" y="1252"/>
                    <a:pt x="3850" y="998"/>
                  </a:cubicBezTo>
                  <a:cubicBezTo>
                    <a:pt x="3892" y="660"/>
                    <a:pt x="3744" y="343"/>
                    <a:pt x="3448" y="173"/>
                  </a:cubicBezTo>
                  <a:cubicBezTo>
                    <a:pt x="3227" y="63"/>
                    <a:pt x="2973" y="0"/>
                    <a:pt x="2715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3"/>
            <p:cNvSpPr/>
            <p:nvPr/>
          </p:nvSpPr>
          <p:spPr>
            <a:xfrm flipH="1">
              <a:off x="-101297" y="4720134"/>
              <a:ext cx="442898" cy="156497"/>
            </a:xfrm>
            <a:custGeom>
              <a:avLst/>
              <a:gdLst/>
              <a:ahLst/>
              <a:cxnLst/>
              <a:rect l="l" t="t" r="r" b="b"/>
              <a:pathLst>
                <a:path w="3914" h="1383" extrusionOk="0">
                  <a:moveTo>
                    <a:pt x="1920" y="1"/>
                  </a:moveTo>
                  <a:cubicBezTo>
                    <a:pt x="1421" y="1"/>
                    <a:pt x="914" y="84"/>
                    <a:pt x="530" y="324"/>
                  </a:cubicBezTo>
                  <a:cubicBezTo>
                    <a:pt x="85" y="620"/>
                    <a:pt x="1" y="1001"/>
                    <a:pt x="487" y="1234"/>
                  </a:cubicBezTo>
                  <a:cubicBezTo>
                    <a:pt x="752" y="1349"/>
                    <a:pt x="1066" y="1382"/>
                    <a:pt x="1377" y="1382"/>
                  </a:cubicBezTo>
                  <a:cubicBezTo>
                    <a:pt x="1637" y="1382"/>
                    <a:pt x="1894" y="1359"/>
                    <a:pt x="2116" y="1339"/>
                  </a:cubicBezTo>
                  <a:cubicBezTo>
                    <a:pt x="2412" y="1297"/>
                    <a:pt x="3913" y="726"/>
                    <a:pt x="3194" y="176"/>
                  </a:cubicBezTo>
                  <a:cubicBezTo>
                    <a:pt x="3131" y="134"/>
                    <a:pt x="3067" y="113"/>
                    <a:pt x="2983" y="113"/>
                  </a:cubicBezTo>
                  <a:cubicBezTo>
                    <a:pt x="2672" y="49"/>
                    <a:pt x="2299" y="1"/>
                    <a:pt x="1920" y="1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3"/>
            <p:cNvSpPr/>
            <p:nvPr/>
          </p:nvSpPr>
          <p:spPr>
            <a:xfrm flipH="1">
              <a:off x="-70178" y="4502420"/>
              <a:ext cx="64726" cy="125265"/>
            </a:xfrm>
            <a:custGeom>
              <a:avLst/>
              <a:gdLst/>
              <a:ahLst/>
              <a:cxnLst/>
              <a:rect l="l" t="t" r="r" b="b"/>
              <a:pathLst>
                <a:path w="572" h="1107" extrusionOk="0">
                  <a:moveTo>
                    <a:pt x="423" y="1"/>
                  </a:moveTo>
                  <a:cubicBezTo>
                    <a:pt x="354" y="1"/>
                    <a:pt x="293" y="42"/>
                    <a:pt x="275" y="112"/>
                  </a:cubicBezTo>
                  <a:lnTo>
                    <a:pt x="43" y="895"/>
                  </a:lnTo>
                  <a:cubicBezTo>
                    <a:pt x="0" y="979"/>
                    <a:pt x="43" y="1064"/>
                    <a:pt x="127" y="1106"/>
                  </a:cubicBezTo>
                  <a:lnTo>
                    <a:pt x="170" y="1106"/>
                  </a:lnTo>
                  <a:cubicBezTo>
                    <a:pt x="233" y="1106"/>
                    <a:pt x="275" y="1064"/>
                    <a:pt x="297" y="1000"/>
                  </a:cubicBezTo>
                  <a:lnTo>
                    <a:pt x="550" y="218"/>
                  </a:lnTo>
                  <a:cubicBezTo>
                    <a:pt x="572" y="133"/>
                    <a:pt x="529" y="49"/>
                    <a:pt x="466" y="6"/>
                  </a:cubicBezTo>
                  <a:cubicBezTo>
                    <a:pt x="451" y="3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3"/>
            <p:cNvSpPr/>
            <p:nvPr/>
          </p:nvSpPr>
          <p:spPr>
            <a:xfrm flipH="1">
              <a:off x="11182" y="4457158"/>
              <a:ext cx="45602" cy="156157"/>
            </a:xfrm>
            <a:custGeom>
              <a:avLst/>
              <a:gdLst/>
              <a:ahLst/>
              <a:cxnLst/>
              <a:rect l="l" t="t" r="r" b="b"/>
              <a:pathLst>
                <a:path w="403" h="1380" extrusionOk="0">
                  <a:moveTo>
                    <a:pt x="160" y="0"/>
                  </a:moveTo>
                  <a:cubicBezTo>
                    <a:pt x="149" y="0"/>
                    <a:pt x="139" y="2"/>
                    <a:pt x="127" y="5"/>
                  </a:cubicBezTo>
                  <a:cubicBezTo>
                    <a:pt x="43" y="5"/>
                    <a:pt x="1" y="89"/>
                    <a:pt x="1" y="174"/>
                  </a:cubicBezTo>
                  <a:lnTo>
                    <a:pt x="127" y="1231"/>
                  </a:lnTo>
                  <a:cubicBezTo>
                    <a:pt x="127" y="1316"/>
                    <a:pt x="191" y="1379"/>
                    <a:pt x="276" y="1379"/>
                  </a:cubicBezTo>
                  <a:cubicBezTo>
                    <a:pt x="360" y="1358"/>
                    <a:pt x="402" y="1273"/>
                    <a:pt x="402" y="1189"/>
                  </a:cubicBezTo>
                  <a:lnTo>
                    <a:pt x="297" y="131"/>
                  </a:lnTo>
                  <a:cubicBezTo>
                    <a:pt x="278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rgbClr val="89B98A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"/>
            <p:cNvSpPr/>
            <p:nvPr/>
          </p:nvSpPr>
          <p:spPr>
            <a:xfrm flipH="1">
              <a:off x="324737" y="5213837"/>
              <a:ext cx="1498205" cy="299302"/>
            </a:xfrm>
            <a:custGeom>
              <a:avLst/>
              <a:gdLst/>
              <a:ahLst/>
              <a:cxnLst/>
              <a:rect l="l" t="t" r="r" b="b"/>
              <a:pathLst>
                <a:path w="13240" h="2645" extrusionOk="0">
                  <a:moveTo>
                    <a:pt x="6620" y="1"/>
                  </a:moveTo>
                  <a:cubicBezTo>
                    <a:pt x="2961" y="1"/>
                    <a:pt x="0" y="593"/>
                    <a:pt x="0" y="1333"/>
                  </a:cubicBezTo>
                  <a:cubicBezTo>
                    <a:pt x="0" y="2052"/>
                    <a:pt x="2961" y="2644"/>
                    <a:pt x="6620" y="2644"/>
                  </a:cubicBezTo>
                  <a:cubicBezTo>
                    <a:pt x="10279" y="2644"/>
                    <a:pt x="13240" y="2052"/>
                    <a:pt x="13240" y="1333"/>
                  </a:cubicBezTo>
                  <a:cubicBezTo>
                    <a:pt x="13240" y="593"/>
                    <a:pt x="10279" y="1"/>
                    <a:pt x="6620" y="1"/>
                  </a:cubicBezTo>
                  <a:close/>
                </a:path>
              </a:pathLst>
            </a:custGeom>
            <a:solidFill>
              <a:srgbClr val="79AD7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3"/>
            <p:cNvSpPr/>
            <p:nvPr/>
          </p:nvSpPr>
          <p:spPr>
            <a:xfrm flipH="1">
              <a:off x="467036" y="4139300"/>
              <a:ext cx="83963" cy="114968"/>
            </a:xfrm>
            <a:custGeom>
              <a:avLst/>
              <a:gdLst/>
              <a:ahLst/>
              <a:cxnLst/>
              <a:rect l="l" t="t" r="r" b="b"/>
              <a:pathLst>
                <a:path w="742" h="1016" extrusionOk="0">
                  <a:moveTo>
                    <a:pt x="128" y="1"/>
                  </a:moveTo>
                  <a:cubicBezTo>
                    <a:pt x="86" y="1"/>
                    <a:pt x="43" y="22"/>
                    <a:pt x="22" y="64"/>
                  </a:cubicBezTo>
                  <a:cubicBezTo>
                    <a:pt x="22" y="85"/>
                    <a:pt x="1" y="128"/>
                    <a:pt x="1" y="149"/>
                  </a:cubicBezTo>
                  <a:cubicBezTo>
                    <a:pt x="1" y="403"/>
                    <a:pt x="43" y="635"/>
                    <a:pt x="170" y="826"/>
                  </a:cubicBezTo>
                  <a:lnTo>
                    <a:pt x="509" y="1016"/>
                  </a:lnTo>
                  <a:lnTo>
                    <a:pt x="614" y="762"/>
                  </a:lnTo>
                  <a:cubicBezTo>
                    <a:pt x="657" y="656"/>
                    <a:pt x="699" y="551"/>
                    <a:pt x="720" y="445"/>
                  </a:cubicBezTo>
                  <a:cubicBezTo>
                    <a:pt x="741" y="339"/>
                    <a:pt x="741" y="212"/>
                    <a:pt x="678" y="128"/>
                  </a:cubicBezTo>
                  <a:cubicBezTo>
                    <a:pt x="678" y="106"/>
                    <a:pt x="657" y="85"/>
                    <a:pt x="657" y="85"/>
                  </a:cubicBezTo>
                  <a:cubicBezTo>
                    <a:pt x="644" y="73"/>
                    <a:pt x="630" y="68"/>
                    <a:pt x="615" y="68"/>
                  </a:cubicBezTo>
                  <a:cubicBezTo>
                    <a:pt x="579" y="68"/>
                    <a:pt x="538" y="98"/>
                    <a:pt x="509" y="128"/>
                  </a:cubicBezTo>
                  <a:cubicBezTo>
                    <a:pt x="424" y="212"/>
                    <a:pt x="360" y="318"/>
                    <a:pt x="318" y="466"/>
                  </a:cubicBezTo>
                  <a:cubicBezTo>
                    <a:pt x="297" y="339"/>
                    <a:pt x="255" y="212"/>
                    <a:pt x="212" y="106"/>
                  </a:cubicBezTo>
                  <a:cubicBezTo>
                    <a:pt x="191" y="64"/>
                    <a:pt x="170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3"/>
            <p:cNvSpPr/>
            <p:nvPr/>
          </p:nvSpPr>
          <p:spPr>
            <a:xfrm flipH="1">
              <a:off x="196590" y="4150389"/>
              <a:ext cx="110215" cy="123115"/>
            </a:xfrm>
            <a:custGeom>
              <a:avLst/>
              <a:gdLst/>
              <a:ahLst/>
              <a:cxnLst/>
              <a:rect l="l" t="t" r="r" b="b"/>
              <a:pathLst>
                <a:path w="974" h="1088" extrusionOk="0">
                  <a:moveTo>
                    <a:pt x="123" y="0"/>
                  </a:moveTo>
                  <a:cubicBezTo>
                    <a:pt x="85" y="0"/>
                    <a:pt x="58" y="20"/>
                    <a:pt x="42" y="51"/>
                  </a:cubicBezTo>
                  <a:cubicBezTo>
                    <a:pt x="21" y="72"/>
                    <a:pt x="21" y="114"/>
                    <a:pt x="21" y="156"/>
                  </a:cubicBezTo>
                  <a:cubicBezTo>
                    <a:pt x="0" y="431"/>
                    <a:pt x="85" y="685"/>
                    <a:pt x="233" y="897"/>
                  </a:cubicBezTo>
                  <a:lnTo>
                    <a:pt x="698" y="1087"/>
                  </a:lnTo>
                  <a:lnTo>
                    <a:pt x="825" y="812"/>
                  </a:lnTo>
                  <a:cubicBezTo>
                    <a:pt x="888" y="706"/>
                    <a:pt x="931" y="601"/>
                    <a:pt x="952" y="474"/>
                  </a:cubicBezTo>
                  <a:cubicBezTo>
                    <a:pt x="973" y="368"/>
                    <a:pt x="952" y="241"/>
                    <a:pt x="888" y="135"/>
                  </a:cubicBezTo>
                  <a:cubicBezTo>
                    <a:pt x="888" y="114"/>
                    <a:pt x="867" y="93"/>
                    <a:pt x="867" y="93"/>
                  </a:cubicBezTo>
                  <a:cubicBezTo>
                    <a:pt x="841" y="84"/>
                    <a:pt x="811" y="79"/>
                    <a:pt x="782" y="79"/>
                  </a:cubicBezTo>
                  <a:cubicBezTo>
                    <a:pt x="741" y="79"/>
                    <a:pt x="702" y="89"/>
                    <a:pt x="677" y="114"/>
                  </a:cubicBezTo>
                  <a:cubicBezTo>
                    <a:pt x="550" y="220"/>
                    <a:pt x="465" y="347"/>
                    <a:pt x="444" y="495"/>
                  </a:cubicBezTo>
                  <a:cubicBezTo>
                    <a:pt x="381" y="347"/>
                    <a:pt x="339" y="220"/>
                    <a:pt x="275" y="93"/>
                  </a:cubicBezTo>
                  <a:cubicBezTo>
                    <a:pt x="254" y="51"/>
                    <a:pt x="212" y="8"/>
                    <a:pt x="169" y="8"/>
                  </a:cubicBezTo>
                  <a:cubicBezTo>
                    <a:pt x="152" y="3"/>
                    <a:pt x="137" y="0"/>
                    <a:pt x="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3"/>
            <p:cNvSpPr/>
            <p:nvPr/>
          </p:nvSpPr>
          <p:spPr>
            <a:xfrm flipH="1">
              <a:off x="-152743" y="4192710"/>
              <a:ext cx="6251160" cy="1901951"/>
            </a:xfrm>
            <a:custGeom>
              <a:avLst/>
              <a:gdLst/>
              <a:ahLst/>
              <a:cxnLst/>
              <a:rect l="l" t="t" r="r" b="b"/>
              <a:pathLst>
                <a:path w="55243" h="16808" extrusionOk="0">
                  <a:moveTo>
                    <a:pt x="44598" y="0"/>
                  </a:moveTo>
                  <a:cubicBezTo>
                    <a:pt x="40584" y="0"/>
                    <a:pt x="35338" y="325"/>
                    <a:pt x="28700" y="1326"/>
                  </a:cubicBezTo>
                  <a:cubicBezTo>
                    <a:pt x="9793" y="4203"/>
                    <a:pt x="1" y="12958"/>
                    <a:pt x="1" y="12958"/>
                  </a:cubicBezTo>
                  <a:lnTo>
                    <a:pt x="55243" y="16808"/>
                  </a:lnTo>
                  <a:lnTo>
                    <a:pt x="55243" y="1115"/>
                  </a:lnTo>
                  <a:cubicBezTo>
                    <a:pt x="55243" y="1115"/>
                    <a:pt x="52032" y="0"/>
                    <a:pt x="44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3"/>
            <p:cNvSpPr/>
            <p:nvPr/>
          </p:nvSpPr>
          <p:spPr>
            <a:xfrm flipH="1">
              <a:off x="2911800" y="4544466"/>
              <a:ext cx="430904" cy="238875"/>
            </a:xfrm>
            <a:custGeom>
              <a:avLst/>
              <a:gdLst/>
              <a:ahLst/>
              <a:cxnLst/>
              <a:rect l="l" t="t" r="r" b="b"/>
              <a:pathLst>
                <a:path w="3808" h="2111" extrusionOk="0">
                  <a:moveTo>
                    <a:pt x="2242" y="0"/>
                  </a:moveTo>
                  <a:cubicBezTo>
                    <a:pt x="1840" y="0"/>
                    <a:pt x="1439" y="74"/>
                    <a:pt x="1058" y="222"/>
                  </a:cubicBezTo>
                  <a:cubicBezTo>
                    <a:pt x="170" y="582"/>
                    <a:pt x="0" y="2020"/>
                    <a:pt x="1100" y="2105"/>
                  </a:cubicBezTo>
                  <a:cubicBezTo>
                    <a:pt x="1149" y="2109"/>
                    <a:pt x="1199" y="2111"/>
                    <a:pt x="1250" y="2111"/>
                  </a:cubicBezTo>
                  <a:cubicBezTo>
                    <a:pt x="2007" y="2111"/>
                    <a:pt x="3057" y="1684"/>
                    <a:pt x="3532" y="1090"/>
                  </a:cubicBezTo>
                  <a:cubicBezTo>
                    <a:pt x="3680" y="878"/>
                    <a:pt x="3807" y="561"/>
                    <a:pt x="3638" y="349"/>
                  </a:cubicBezTo>
                  <a:cubicBezTo>
                    <a:pt x="3575" y="307"/>
                    <a:pt x="3511" y="244"/>
                    <a:pt x="3427" y="222"/>
                  </a:cubicBezTo>
                  <a:cubicBezTo>
                    <a:pt x="3046" y="74"/>
                    <a:pt x="2644" y="0"/>
                    <a:pt x="2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3"/>
            <p:cNvSpPr/>
            <p:nvPr/>
          </p:nvSpPr>
          <p:spPr>
            <a:xfrm flipH="1">
              <a:off x="208584" y="4469152"/>
              <a:ext cx="440522" cy="198591"/>
            </a:xfrm>
            <a:custGeom>
              <a:avLst/>
              <a:gdLst/>
              <a:ahLst/>
              <a:cxnLst/>
              <a:rect l="l" t="t" r="r" b="b"/>
              <a:pathLst>
                <a:path w="3893" h="1755" extrusionOk="0">
                  <a:moveTo>
                    <a:pt x="2715" y="0"/>
                  </a:moveTo>
                  <a:cubicBezTo>
                    <a:pt x="2677" y="0"/>
                    <a:pt x="2640" y="2"/>
                    <a:pt x="2602" y="4"/>
                  </a:cubicBezTo>
                  <a:cubicBezTo>
                    <a:pt x="2306" y="4"/>
                    <a:pt x="2031" y="4"/>
                    <a:pt x="1735" y="25"/>
                  </a:cubicBezTo>
                  <a:cubicBezTo>
                    <a:pt x="1079" y="89"/>
                    <a:pt x="1" y="596"/>
                    <a:pt x="889" y="1379"/>
                  </a:cubicBezTo>
                  <a:cubicBezTo>
                    <a:pt x="1192" y="1647"/>
                    <a:pt x="1726" y="1755"/>
                    <a:pt x="2251" y="1755"/>
                  </a:cubicBezTo>
                  <a:cubicBezTo>
                    <a:pt x="2679" y="1755"/>
                    <a:pt x="3100" y="1683"/>
                    <a:pt x="3385" y="1569"/>
                  </a:cubicBezTo>
                  <a:cubicBezTo>
                    <a:pt x="3617" y="1464"/>
                    <a:pt x="3808" y="1252"/>
                    <a:pt x="3850" y="998"/>
                  </a:cubicBezTo>
                  <a:cubicBezTo>
                    <a:pt x="3892" y="660"/>
                    <a:pt x="3744" y="343"/>
                    <a:pt x="3448" y="173"/>
                  </a:cubicBezTo>
                  <a:cubicBezTo>
                    <a:pt x="3227" y="63"/>
                    <a:pt x="2973" y="0"/>
                    <a:pt x="27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3"/>
            <p:cNvSpPr/>
            <p:nvPr/>
          </p:nvSpPr>
          <p:spPr>
            <a:xfrm flipH="1">
              <a:off x="-114480" y="4720134"/>
              <a:ext cx="442898" cy="156497"/>
            </a:xfrm>
            <a:custGeom>
              <a:avLst/>
              <a:gdLst/>
              <a:ahLst/>
              <a:cxnLst/>
              <a:rect l="l" t="t" r="r" b="b"/>
              <a:pathLst>
                <a:path w="3914" h="1383" extrusionOk="0">
                  <a:moveTo>
                    <a:pt x="1920" y="1"/>
                  </a:moveTo>
                  <a:cubicBezTo>
                    <a:pt x="1421" y="1"/>
                    <a:pt x="914" y="84"/>
                    <a:pt x="530" y="324"/>
                  </a:cubicBezTo>
                  <a:cubicBezTo>
                    <a:pt x="85" y="620"/>
                    <a:pt x="1" y="1001"/>
                    <a:pt x="487" y="1234"/>
                  </a:cubicBezTo>
                  <a:cubicBezTo>
                    <a:pt x="752" y="1349"/>
                    <a:pt x="1066" y="1382"/>
                    <a:pt x="1377" y="1382"/>
                  </a:cubicBezTo>
                  <a:cubicBezTo>
                    <a:pt x="1637" y="1382"/>
                    <a:pt x="1894" y="1359"/>
                    <a:pt x="2116" y="1339"/>
                  </a:cubicBezTo>
                  <a:cubicBezTo>
                    <a:pt x="2412" y="1297"/>
                    <a:pt x="3913" y="726"/>
                    <a:pt x="3194" y="176"/>
                  </a:cubicBezTo>
                  <a:cubicBezTo>
                    <a:pt x="3131" y="134"/>
                    <a:pt x="3067" y="113"/>
                    <a:pt x="2983" y="113"/>
                  </a:cubicBezTo>
                  <a:cubicBezTo>
                    <a:pt x="2672" y="49"/>
                    <a:pt x="2299" y="1"/>
                    <a:pt x="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3"/>
            <p:cNvSpPr/>
            <p:nvPr/>
          </p:nvSpPr>
          <p:spPr>
            <a:xfrm flipH="1">
              <a:off x="3082890" y="4480920"/>
              <a:ext cx="62350" cy="125152"/>
            </a:xfrm>
            <a:custGeom>
              <a:avLst/>
              <a:gdLst/>
              <a:ahLst/>
              <a:cxnLst/>
              <a:rect l="l" t="t" r="r" b="b"/>
              <a:pathLst>
                <a:path w="551" h="1106" extrusionOk="0">
                  <a:moveTo>
                    <a:pt x="402" y="1"/>
                  </a:moveTo>
                  <a:cubicBezTo>
                    <a:pt x="334" y="1"/>
                    <a:pt x="276" y="42"/>
                    <a:pt x="276" y="112"/>
                  </a:cubicBezTo>
                  <a:lnTo>
                    <a:pt x="22" y="894"/>
                  </a:lnTo>
                  <a:cubicBezTo>
                    <a:pt x="1" y="979"/>
                    <a:pt x="22" y="1063"/>
                    <a:pt x="107" y="1106"/>
                  </a:cubicBezTo>
                  <a:lnTo>
                    <a:pt x="170" y="1106"/>
                  </a:lnTo>
                  <a:cubicBezTo>
                    <a:pt x="212" y="1106"/>
                    <a:pt x="276" y="1063"/>
                    <a:pt x="276" y="1000"/>
                  </a:cubicBezTo>
                  <a:lnTo>
                    <a:pt x="530" y="218"/>
                  </a:lnTo>
                  <a:cubicBezTo>
                    <a:pt x="551" y="133"/>
                    <a:pt x="509" y="48"/>
                    <a:pt x="445" y="6"/>
                  </a:cubicBezTo>
                  <a:cubicBezTo>
                    <a:pt x="431" y="2"/>
                    <a:pt x="416" y="1"/>
                    <a:pt x="4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3"/>
            <p:cNvSpPr/>
            <p:nvPr/>
          </p:nvSpPr>
          <p:spPr>
            <a:xfrm flipH="1">
              <a:off x="3164250" y="4435658"/>
              <a:ext cx="45602" cy="156044"/>
            </a:xfrm>
            <a:custGeom>
              <a:avLst/>
              <a:gdLst/>
              <a:ahLst/>
              <a:cxnLst/>
              <a:rect l="l" t="t" r="r" b="b"/>
              <a:pathLst>
                <a:path w="403" h="1379" extrusionOk="0">
                  <a:moveTo>
                    <a:pt x="160" y="0"/>
                  </a:moveTo>
                  <a:cubicBezTo>
                    <a:pt x="150" y="0"/>
                    <a:pt x="139" y="1"/>
                    <a:pt x="128" y="4"/>
                  </a:cubicBezTo>
                  <a:cubicBezTo>
                    <a:pt x="43" y="25"/>
                    <a:pt x="1" y="89"/>
                    <a:pt x="1" y="173"/>
                  </a:cubicBezTo>
                  <a:lnTo>
                    <a:pt x="107" y="1231"/>
                  </a:lnTo>
                  <a:cubicBezTo>
                    <a:pt x="107" y="1315"/>
                    <a:pt x="191" y="1379"/>
                    <a:pt x="276" y="1379"/>
                  </a:cubicBezTo>
                  <a:cubicBezTo>
                    <a:pt x="339" y="1358"/>
                    <a:pt x="403" y="1273"/>
                    <a:pt x="382" y="1189"/>
                  </a:cubicBezTo>
                  <a:lnTo>
                    <a:pt x="276" y="131"/>
                  </a:lnTo>
                  <a:cubicBezTo>
                    <a:pt x="276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3"/>
            <p:cNvSpPr/>
            <p:nvPr/>
          </p:nvSpPr>
          <p:spPr>
            <a:xfrm flipH="1">
              <a:off x="-83361" y="4502420"/>
              <a:ext cx="64726" cy="125265"/>
            </a:xfrm>
            <a:custGeom>
              <a:avLst/>
              <a:gdLst/>
              <a:ahLst/>
              <a:cxnLst/>
              <a:rect l="l" t="t" r="r" b="b"/>
              <a:pathLst>
                <a:path w="572" h="1107" extrusionOk="0">
                  <a:moveTo>
                    <a:pt x="423" y="1"/>
                  </a:moveTo>
                  <a:cubicBezTo>
                    <a:pt x="354" y="1"/>
                    <a:pt x="293" y="42"/>
                    <a:pt x="275" y="112"/>
                  </a:cubicBezTo>
                  <a:lnTo>
                    <a:pt x="43" y="895"/>
                  </a:lnTo>
                  <a:cubicBezTo>
                    <a:pt x="0" y="979"/>
                    <a:pt x="43" y="1064"/>
                    <a:pt x="127" y="1106"/>
                  </a:cubicBezTo>
                  <a:lnTo>
                    <a:pt x="170" y="1106"/>
                  </a:lnTo>
                  <a:cubicBezTo>
                    <a:pt x="233" y="1106"/>
                    <a:pt x="275" y="1064"/>
                    <a:pt x="297" y="1000"/>
                  </a:cubicBezTo>
                  <a:lnTo>
                    <a:pt x="550" y="218"/>
                  </a:lnTo>
                  <a:cubicBezTo>
                    <a:pt x="572" y="133"/>
                    <a:pt x="529" y="49"/>
                    <a:pt x="466" y="6"/>
                  </a:cubicBezTo>
                  <a:cubicBezTo>
                    <a:pt x="451" y="3"/>
                    <a:pt x="437" y="1"/>
                    <a:pt x="4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3"/>
            <p:cNvSpPr/>
            <p:nvPr/>
          </p:nvSpPr>
          <p:spPr>
            <a:xfrm flipH="1">
              <a:off x="-2001" y="4457158"/>
              <a:ext cx="45602" cy="156157"/>
            </a:xfrm>
            <a:custGeom>
              <a:avLst/>
              <a:gdLst/>
              <a:ahLst/>
              <a:cxnLst/>
              <a:rect l="l" t="t" r="r" b="b"/>
              <a:pathLst>
                <a:path w="403" h="1380" extrusionOk="0">
                  <a:moveTo>
                    <a:pt x="160" y="0"/>
                  </a:moveTo>
                  <a:cubicBezTo>
                    <a:pt x="149" y="0"/>
                    <a:pt x="139" y="2"/>
                    <a:pt x="127" y="5"/>
                  </a:cubicBezTo>
                  <a:cubicBezTo>
                    <a:pt x="43" y="5"/>
                    <a:pt x="1" y="89"/>
                    <a:pt x="1" y="174"/>
                  </a:cubicBezTo>
                  <a:lnTo>
                    <a:pt x="127" y="1231"/>
                  </a:lnTo>
                  <a:cubicBezTo>
                    <a:pt x="127" y="1316"/>
                    <a:pt x="191" y="1379"/>
                    <a:pt x="276" y="1379"/>
                  </a:cubicBezTo>
                  <a:cubicBezTo>
                    <a:pt x="360" y="1358"/>
                    <a:pt x="402" y="1273"/>
                    <a:pt x="402" y="1189"/>
                  </a:cubicBezTo>
                  <a:lnTo>
                    <a:pt x="297" y="131"/>
                  </a:lnTo>
                  <a:cubicBezTo>
                    <a:pt x="278" y="58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3"/>
            <p:cNvSpPr/>
            <p:nvPr/>
          </p:nvSpPr>
          <p:spPr>
            <a:xfrm flipH="1">
              <a:off x="5200853" y="5312397"/>
              <a:ext cx="74344" cy="119381"/>
            </a:xfrm>
            <a:custGeom>
              <a:avLst/>
              <a:gdLst/>
              <a:ahLst/>
              <a:cxnLst/>
              <a:rect l="l" t="t" r="r" b="b"/>
              <a:pathLst>
                <a:path w="657" h="1055" extrusionOk="0">
                  <a:moveTo>
                    <a:pt x="163" y="1"/>
                  </a:moveTo>
                  <a:cubicBezTo>
                    <a:pt x="144" y="1"/>
                    <a:pt x="124" y="6"/>
                    <a:pt x="107" y="18"/>
                  </a:cubicBezTo>
                  <a:cubicBezTo>
                    <a:pt x="43" y="60"/>
                    <a:pt x="1" y="166"/>
                    <a:pt x="43" y="229"/>
                  </a:cubicBezTo>
                  <a:lnTo>
                    <a:pt x="382" y="970"/>
                  </a:lnTo>
                  <a:cubicBezTo>
                    <a:pt x="403" y="1033"/>
                    <a:pt x="445" y="1054"/>
                    <a:pt x="509" y="1054"/>
                  </a:cubicBezTo>
                  <a:lnTo>
                    <a:pt x="572" y="1054"/>
                  </a:lnTo>
                  <a:cubicBezTo>
                    <a:pt x="635" y="991"/>
                    <a:pt x="657" y="906"/>
                    <a:pt x="635" y="822"/>
                  </a:cubicBezTo>
                  <a:lnTo>
                    <a:pt x="297" y="81"/>
                  </a:lnTo>
                  <a:cubicBezTo>
                    <a:pt x="267" y="36"/>
                    <a:pt x="214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3"/>
            <p:cNvSpPr/>
            <p:nvPr/>
          </p:nvSpPr>
          <p:spPr>
            <a:xfrm flipH="1">
              <a:off x="5152988" y="5254574"/>
              <a:ext cx="33608" cy="155592"/>
            </a:xfrm>
            <a:custGeom>
              <a:avLst/>
              <a:gdLst/>
              <a:ahLst/>
              <a:cxnLst/>
              <a:rect l="l" t="t" r="r" b="b"/>
              <a:pathLst>
                <a:path w="297" h="1375" extrusionOk="0">
                  <a:moveTo>
                    <a:pt x="149" y="0"/>
                  </a:moveTo>
                  <a:cubicBezTo>
                    <a:pt x="64" y="0"/>
                    <a:pt x="0" y="85"/>
                    <a:pt x="0" y="148"/>
                  </a:cubicBezTo>
                  <a:lnTo>
                    <a:pt x="22" y="1206"/>
                  </a:lnTo>
                  <a:cubicBezTo>
                    <a:pt x="22" y="1290"/>
                    <a:pt x="85" y="1375"/>
                    <a:pt x="170" y="1375"/>
                  </a:cubicBezTo>
                  <a:cubicBezTo>
                    <a:pt x="233" y="1354"/>
                    <a:pt x="297" y="1290"/>
                    <a:pt x="297" y="1206"/>
                  </a:cubicBezTo>
                  <a:lnTo>
                    <a:pt x="275" y="148"/>
                  </a:lnTo>
                  <a:cubicBezTo>
                    <a:pt x="275" y="64"/>
                    <a:pt x="212" y="0"/>
                    <a:pt x="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3"/>
            <p:cNvSpPr/>
            <p:nvPr/>
          </p:nvSpPr>
          <p:spPr>
            <a:xfrm rot="-325182">
              <a:off x="985255" y="3580587"/>
              <a:ext cx="1894914" cy="1286191"/>
            </a:xfrm>
            <a:custGeom>
              <a:avLst/>
              <a:gdLst/>
              <a:ahLst/>
              <a:cxnLst/>
              <a:rect l="l" t="t" r="r" b="b"/>
              <a:pathLst>
                <a:path w="21087" h="14313" extrusionOk="0">
                  <a:moveTo>
                    <a:pt x="8381" y="0"/>
                  </a:moveTo>
                  <a:cubicBezTo>
                    <a:pt x="8264" y="0"/>
                    <a:pt x="8155" y="25"/>
                    <a:pt x="8059" y="79"/>
                  </a:cubicBezTo>
                  <a:cubicBezTo>
                    <a:pt x="7192" y="566"/>
                    <a:pt x="8862" y="1856"/>
                    <a:pt x="8862" y="1856"/>
                  </a:cubicBezTo>
                  <a:cubicBezTo>
                    <a:pt x="8862" y="1856"/>
                    <a:pt x="7477" y="1216"/>
                    <a:pt x="6476" y="1216"/>
                  </a:cubicBezTo>
                  <a:cubicBezTo>
                    <a:pt x="6297" y="1216"/>
                    <a:pt x="6130" y="1237"/>
                    <a:pt x="5986" y="1285"/>
                  </a:cubicBezTo>
                  <a:cubicBezTo>
                    <a:pt x="5055" y="1602"/>
                    <a:pt x="6303" y="2448"/>
                    <a:pt x="6303" y="2448"/>
                  </a:cubicBezTo>
                  <a:cubicBezTo>
                    <a:pt x="6303" y="2448"/>
                    <a:pt x="3089" y="2998"/>
                    <a:pt x="2729" y="3527"/>
                  </a:cubicBezTo>
                  <a:cubicBezTo>
                    <a:pt x="2370" y="4076"/>
                    <a:pt x="3871" y="4098"/>
                    <a:pt x="3871" y="4098"/>
                  </a:cubicBezTo>
                  <a:cubicBezTo>
                    <a:pt x="3871" y="4098"/>
                    <a:pt x="572" y="5388"/>
                    <a:pt x="149" y="6043"/>
                  </a:cubicBezTo>
                  <a:cubicBezTo>
                    <a:pt x="1" y="6262"/>
                    <a:pt x="161" y="6335"/>
                    <a:pt x="439" y="6335"/>
                  </a:cubicBezTo>
                  <a:cubicBezTo>
                    <a:pt x="997" y="6335"/>
                    <a:pt x="2031" y="6043"/>
                    <a:pt x="2031" y="6043"/>
                  </a:cubicBezTo>
                  <a:lnTo>
                    <a:pt x="2031" y="6043"/>
                  </a:lnTo>
                  <a:cubicBezTo>
                    <a:pt x="2031" y="6043"/>
                    <a:pt x="255" y="7333"/>
                    <a:pt x="339" y="8116"/>
                  </a:cubicBezTo>
                  <a:cubicBezTo>
                    <a:pt x="369" y="8334"/>
                    <a:pt x="513" y="8412"/>
                    <a:pt x="705" y="8412"/>
                  </a:cubicBezTo>
                  <a:cubicBezTo>
                    <a:pt x="1205" y="8412"/>
                    <a:pt x="2031" y="7883"/>
                    <a:pt x="2031" y="7883"/>
                  </a:cubicBezTo>
                  <a:lnTo>
                    <a:pt x="2031" y="7883"/>
                  </a:lnTo>
                  <a:cubicBezTo>
                    <a:pt x="2031" y="7883"/>
                    <a:pt x="107" y="9977"/>
                    <a:pt x="360" y="10633"/>
                  </a:cubicBezTo>
                  <a:cubicBezTo>
                    <a:pt x="423" y="10781"/>
                    <a:pt x="607" y="10838"/>
                    <a:pt x="855" y="10838"/>
                  </a:cubicBezTo>
                  <a:cubicBezTo>
                    <a:pt x="1705" y="10838"/>
                    <a:pt x="3300" y="10167"/>
                    <a:pt x="3300" y="10167"/>
                  </a:cubicBezTo>
                  <a:lnTo>
                    <a:pt x="3300" y="10167"/>
                  </a:lnTo>
                  <a:cubicBezTo>
                    <a:pt x="3300" y="10168"/>
                    <a:pt x="2179" y="12134"/>
                    <a:pt x="2983" y="12134"/>
                  </a:cubicBezTo>
                  <a:cubicBezTo>
                    <a:pt x="3765" y="12113"/>
                    <a:pt x="5225" y="11246"/>
                    <a:pt x="5225" y="11246"/>
                  </a:cubicBezTo>
                  <a:lnTo>
                    <a:pt x="5225" y="11246"/>
                  </a:lnTo>
                  <a:cubicBezTo>
                    <a:pt x="5225" y="11246"/>
                    <a:pt x="4367" y="13585"/>
                    <a:pt x="5122" y="13585"/>
                  </a:cubicBezTo>
                  <a:cubicBezTo>
                    <a:pt x="5153" y="13585"/>
                    <a:pt x="5187" y="13581"/>
                    <a:pt x="5225" y="13572"/>
                  </a:cubicBezTo>
                  <a:cubicBezTo>
                    <a:pt x="6176" y="13340"/>
                    <a:pt x="7762" y="11965"/>
                    <a:pt x="7763" y="11965"/>
                  </a:cubicBezTo>
                  <a:lnTo>
                    <a:pt x="7763" y="11965"/>
                  </a:lnTo>
                  <a:cubicBezTo>
                    <a:pt x="7763" y="11965"/>
                    <a:pt x="6917" y="14313"/>
                    <a:pt x="7826" y="14313"/>
                  </a:cubicBezTo>
                  <a:cubicBezTo>
                    <a:pt x="8355" y="14313"/>
                    <a:pt x="9835" y="13382"/>
                    <a:pt x="10364" y="12536"/>
                  </a:cubicBezTo>
                  <a:cubicBezTo>
                    <a:pt x="10893" y="13382"/>
                    <a:pt x="12394" y="14313"/>
                    <a:pt x="12923" y="14313"/>
                  </a:cubicBezTo>
                  <a:cubicBezTo>
                    <a:pt x="13832" y="14313"/>
                    <a:pt x="12987" y="11965"/>
                    <a:pt x="12987" y="11965"/>
                  </a:cubicBezTo>
                  <a:lnTo>
                    <a:pt x="12987" y="11965"/>
                  </a:lnTo>
                  <a:cubicBezTo>
                    <a:pt x="12987" y="11965"/>
                    <a:pt x="14573" y="13361"/>
                    <a:pt x="15503" y="13572"/>
                  </a:cubicBezTo>
                  <a:cubicBezTo>
                    <a:pt x="15541" y="13581"/>
                    <a:pt x="15576" y="13585"/>
                    <a:pt x="15609" y="13585"/>
                  </a:cubicBezTo>
                  <a:cubicBezTo>
                    <a:pt x="16380" y="13585"/>
                    <a:pt x="15503" y="11246"/>
                    <a:pt x="15503" y="11246"/>
                  </a:cubicBezTo>
                  <a:lnTo>
                    <a:pt x="15503" y="11246"/>
                  </a:lnTo>
                  <a:cubicBezTo>
                    <a:pt x="15503" y="11246"/>
                    <a:pt x="16984" y="12113"/>
                    <a:pt x="17766" y="12134"/>
                  </a:cubicBezTo>
                  <a:cubicBezTo>
                    <a:pt x="18570" y="12134"/>
                    <a:pt x="17449" y="10168"/>
                    <a:pt x="17449" y="10167"/>
                  </a:cubicBezTo>
                  <a:lnTo>
                    <a:pt x="17449" y="10167"/>
                  </a:lnTo>
                  <a:cubicBezTo>
                    <a:pt x="17449" y="10167"/>
                    <a:pt x="18954" y="10894"/>
                    <a:pt x="19728" y="10894"/>
                  </a:cubicBezTo>
                  <a:cubicBezTo>
                    <a:pt x="19943" y="10894"/>
                    <a:pt x="20101" y="10838"/>
                    <a:pt x="20156" y="10696"/>
                  </a:cubicBezTo>
                  <a:cubicBezTo>
                    <a:pt x="20410" y="10041"/>
                    <a:pt x="18697" y="7905"/>
                    <a:pt x="18697" y="7904"/>
                  </a:cubicBezTo>
                  <a:lnTo>
                    <a:pt x="18697" y="7904"/>
                  </a:lnTo>
                  <a:cubicBezTo>
                    <a:pt x="18697" y="7905"/>
                    <a:pt x="19523" y="8433"/>
                    <a:pt x="20023" y="8433"/>
                  </a:cubicBezTo>
                  <a:cubicBezTo>
                    <a:pt x="20215" y="8433"/>
                    <a:pt x="20359" y="8355"/>
                    <a:pt x="20389" y="8137"/>
                  </a:cubicBezTo>
                  <a:cubicBezTo>
                    <a:pt x="20495" y="7355"/>
                    <a:pt x="18697" y="6043"/>
                    <a:pt x="18697" y="6043"/>
                  </a:cubicBezTo>
                  <a:cubicBezTo>
                    <a:pt x="18697" y="6043"/>
                    <a:pt x="21087" y="6043"/>
                    <a:pt x="20643" y="5388"/>
                  </a:cubicBezTo>
                  <a:cubicBezTo>
                    <a:pt x="20220" y="4732"/>
                    <a:pt x="16836" y="4098"/>
                    <a:pt x="16836" y="4098"/>
                  </a:cubicBezTo>
                  <a:cubicBezTo>
                    <a:pt x="16836" y="4098"/>
                    <a:pt x="18316" y="3421"/>
                    <a:pt x="17978" y="2871"/>
                  </a:cubicBezTo>
                  <a:cubicBezTo>
                    <a:pt x="17721" y="2493"/>
                    <a:pt x="16007" y="2439"/>
                    <a:pt x="15049" y="2439"/>
                  </a:cubicBezTo>
                  <a:cubicBezTo>
                    <a:pt x="14666" y="2439"/>
                    <a:pt x="14404" y="2448"/>
                    <a:pt x="14404" y="2448"/>
                  </a:cubicBezTo>
                  <a:cubicBezTo>
                    <a:pt x="14404" y="2448"/>
                    <a:pt x="15778" y="1390"/>
                    <a:pt x="14848" y="1052"/>
                  </a:cubicBezTo>
                  <a:cubicBezTo>
                    <a:pt x="14734" y="1013"/>
                    <a:pt x="14604" y="996"/>
                    <a:pt x="14463" y="996"/>
                  </a:cubicBezTo>
                  <a:cubicBezTo>
                    <a:pt x="13447" y="996"/>
                    <a:pt x="11866" y="1877"/>
                    <a:pt x="11866" y="1877"/>
                  </a:cubicBezTo>
                  <a:cubicBezTo>
                    <a:pt x="11866" y="1877"/>
                    <a:pt x="12458" y="883"/>
                    <a:pt x="12141" y="523"/>
                  </a:cubicBezTo>
                  <a:cubicBezTo>
                    <a:pt x="12029" y="390"/>
                    <a:pt x="11890" y="333"/>
                    <a:pt x="11737" y="333"/>
                  </a:cubicBezTo>
                  <a:cubicBezTo>
                    <a:pt x="11285" y="333"/>
                    <a:pt x="10712" y="831"/>
                    <a:pt x="10364" y="1306"/>
                  </a:cubicBezTo>
                  <a:cubicBezTo>
                    <a:pt x="9969" y="767"/>
                    <a:pt x="9041" y="0"/>
                    <a:pt x="8381" y="0"/>
                  </a:cubicBezTo>
                  <a:close/>
                </a:path>
              </a:pathLst>
            </a:custGeom>
            <a:solidFill>
              <a:srgbClr val="E79B46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"/>
            <p:cNvSpPr/>
            <p:nvPr/>
          </p:nvSpPr>
          <p:spPr>
            <a:xfrm rot="-325182">
              <a:off x="917084" y="3512909"/>
              <a:ext cx="2003198" cy="1427453"/>
            </a:xfrm>
            <a:custGeom>
              <a:avLst/>
              <a:gdLst/>
              <a:ahLst/>
              <a:cxnLst/>
              <a:rect l="l" t="t" r="r" b="b"/>
              <a:pathLst>
                <a:path w="22292" h="15885" extrusionOk="0">
                  <a:moveTo>
                    <a:pt x="11633" y="2729"/>
                  </a:moveTo>
                  <a:lnTo>
                    <a:pt x="11442" y="3047"/>
                  </a:lnTo>
                  <a:lnTo>
                    <a:pt x="11421" y="3026"/>
                  </a:lnTo>
                  <a:lnTo>
                    <a:pt x="11633" y="2729"/>
                  </a:lnTo>
                  <a:close/>
                  <a:moveTo>
                    <a:pt x="14572" y="2666"/>
                  </a:moveTo>
                  <a:lnTo>
                    <a:pt x="12753" y="4083"/>
                  </a:lnTo>
                  <a:lnTo>
                    <a:pt x="12753" y="4083"/>
                  </a:lnTo>
                  <a:lnTo>
                    <a:pt x="15207" y="3998"/>
                  </a:lnTo>
                  <a:cubicBezTo>
                    <a:pt x="15392" y="3993"/>
                    <a:pt x="15577" y="3990"/>
                    <a:pt x="15762" y="3990"/>
                  </a:cubicBezTo>
                  <a:cubicBezTo>
                    <a:pt x="16317" y="3990"/>
                    <a:pt x="16872" y="4014"/>
                    <a:pt x="17428" y="4062"/>
                  </a:cubicBezTo>
                  <a:cubicBezTo>
                    <a:pt x="17385" y="4104"/>
                    <a:pt x="17322" y="4125"/>
                    <a:pt x="17279" y="4146"/>
                  </a:cubicBezTo>
                  <a:lnTo>
                    <a:pt x="15016" y="5204"/>
                  </a:lnTo>
                  <a:lnTo>
                    <a:pt x="17470" y="5669"/>
                  </a:lnTo>
                  <a:cubicBezTo>
                    <a:pt x="18020" y="5775"/>
                    <a:pt x="18591" y="5902"/>
                    <a:pt x="19098" y="6029"/>
                  </a:cubicBezTo>
                  <a:lnTo>
                    <a:pt x="17005" y="6029"/>
                  </a:lnTo>
                  <a:lnTo>
                    <a:pt x="18485" y="7086"/>
                  </a:lnTo>
                  <a:lnTo>
                    <a:pt x="18485" y="7086"/>
                  </a:lnTo>
                  <a:lnTo>
                    <a:pt x="15862" y="5415"/>
                  </a:lnTo>
                  <a:lnTo>
                    <a:pt x="18823" y="9138"/>
                  </a:lnTo>
                  <a:cubicBezTo>
                    <a:pt x="19225" y="9645"/>
                    <a:pt x="19585" y="10195"/>
                    <a:pt x="19902" y="10745"/>
                  </a:cubicBezTo>
                  <a:cubicBezTo>
                    <a:pt x="19437" y="10618"/>
                    <a:pt x="18971" y="10428"/>
                    <a:pt x="18527" y="10216"/>
                  </a:cubicBezTo>
                  <a:lnTo>
                    <a:pt x="16264" y="9138"/>
                  </a:lnTo>
                  <a:lnTo>
                    <a:pt x="17491" y="11337"/>
                  </a:lnTo>
                  <a:cubicBezTo>
                    <a:pt x="17597" y="11506"/>
                    <a:pt x="17702" y="11697"/>
                    <a:pt x="17787" y="11887"/>
                  </a:cubicBezTo>
                  <a:cubicBezTo>
                    <a:pt x="17385" y="11718"/>
                    <a:pt x="17026" y="11549"/>
                    <a:pt x="16666" y="11337"/>
                  </a:cubicBezTo>
                  <a:lnTo>
                    <a:pt x="14742" y="10195"/>
                  </a:lnTo>
                  <a:lnTo>
                    <a:pt x="15524" y="12289"/>
                  </a:lnTo>
                  <a:cubicBezTo>
                    <a:pt x="15630" y="12606"/>
                    <a:pt x="15736" y="12945"/>
                    <a:pt x="15799" y="13262"/>
                  </a:cubicBezTo>
                  <a:cubicBezTo>
                    <a:pt x="15249" y="12923"/>
                    <a:pt x="14742" y="12543"/>
                    <a:pt x="14255" y="12141"/>
                  </a:cubicBezTo>
                  <a:lnTo>
                    <a:pt x="11992" y="10132"/>
                  </a:lnTo>
                  <a:lnTo>
                    <a:pt x="12986" y="12987"/>
                  </a:lnTo>
                  <a:cubicBezTo>
                    <a:pt x="13113" y="13368"/>
                    <a:pt x="13219" y="13727"/>
                    <a:pt x="13282" y="14129"/>
                  </a:cubicBezTo>
                  <a:cubicBezTo>
                    <a:pt x="12690" y="13812"/>
                    <a:pt x="12182" y="13389"/>
                    <a:pt x="11802" y="12881"/>
                  </a:cubicBezTo>
                  <a:lnTo>
                    <a:pt x="11125" y="11824"/>
                  </a:lnTo>
                  <a:lnTo>
                    <a:pt x="10448" y="12881"/>
                  </a:lnTo>
                  <a:cubicBezTo>
                    <a:pt x="10046" y="13389"/>
                    <a:pt x="9539" y="13812"/>
                    <a:pt x="8968" y="14129"/>
                  </a:cubicBezTo>
                  <a:cubicBezTo>
                    <a:pt x="9031" y="13748"/>
                    <a:pt x="9116" y="13368"/>
                    <a:pt x="9243" y="12987"/>
                  </a:cubicBezTo>
                  <a:lnTo>
                    <a:pt x="10258" y="10132"/>
                  </a:lnTo>
                  <a:lnTo>
                    <a:pt x="10258" y="10132"/>
                  </a:lnTo>
                  <a:lnTo>
                    <a:pt x="7974" y="12141"/>
                  </a:lnTo>
                  <a:cubicBezTo>
                    <a:pt x="7487" y="12564"/>
                    <a:pt x="6980" y="12945"/>
                    <a:pt x="6430" y="13283"/>
                  </a:cubicBezTo>
                  <a:cubicBezTo>
                    <a:pt x="6514" y="12945"/>
                    <a:pt x="6599" y="12606"/>
                    <a:pt x="6726" y="12289"/>
                  </a:cubicBezTo>
                  <a:lnTo>
                    <a:pt x="7487" y="10195"/>
                  </a:lnTo>
                  <a:lnTo>
                    <a:pt x="5584" y="11337"/>
                  </a:lnTo>
                  <a:cubicBezTo>
                    <a:pt x="5224" y="11549"/>
                    <a:pt x="4844" y="11739"/>
                    <a:pt x="4463" y="11887"/>
                  </a:cubicBezTo>
                  <a:cubicBezTo>
                    <a:pt x="4548" y="11718"/>
                    <a:pt x="4632" y="11506"/>
                    <a:pt x="4738" y="11337"/>
                  </a:cubicBezTo>
                  <a:lnTo>
                    <a:pt x="5901" y="9307"/>
                  </a:lnTo>
                  <a:lnTo>
                    <a:pt x="3744" y="10216"/>
                  </a:lnTo>
                  <a:cubicBezTo>
                    <a:pt x="3236" y="10428"/>
                    <a:pt x="2708" y="10597"/>
                    <a:pt x="2158" y="10745"/>
                  </a:cubicBezTo>
                  <a:cubicBezTo>
                    <a:pt x="2517" y="10195"/>
                    <a:pt x="2940" y="9688"/>
                    <a:pt x="3384" y="9201"/>
                  </a:cubicBezTo>
                  <a:lnTo>
                    <a:pt x="7530" y="4696"/>
                  </a:lnTo>
                  <a:lnTo>
                    <a:pt x="7530" y="4696"/>
                  </a:lnTo>
                  <a:lnTo>
                    <a:pt x="3723" y="7129"/>
                  </a:lnTo>
                  <a:lnTo>
                    <a:pt x="3723" y="7129"/>
                  </a:lnTo>
                  <a:lnTo>
                    <a:pt x="6874" y="4844"/>
                  </a:lnTo>
                  <a:lnTo>
                    <a:pt x="8651" y="4146"/>
                  </a:lnTo>
                  <a:lnTo>
                    <a:pt x="6557" y="4104"/>
                  </a:lnTo>
                  <a:cubicBezTo>
                    <a:pt x="6768" y="4062"/>
                    <a:pt x="6980" y="4041"/>
                    <a:pt x="7212" y="3998"/>
                  </a:cubicBezTo>
                  <a:lnTo>
                    <a:pt x="9137" y="3660"/>
                  </a:lnTo>
                  <a:lnTo>
                    <a:pt x="8016" y="2899"/>
                  </a:lnTo>
                  <a:lnTo>
                    <a:pt x="8016" y="2899"/>
                  </a:lnTo>
                  <a:cubicBezTo>
                    <a:pt x="8460" y="3026"/>
                    <a:pt x="8883" y="3174"/>
                    <a:pt x="9285" y="3364"/>
                  </a:cubicBezTo>
                  <a:lnTo>
                    <a:pt x="10808" y="4083"/>
                  </a:lnTo>
                  <a:lnTo>
                    <a:pt x="10385" y="4781"/>
                  </a:lnTo>
                  <a:lnTo>
                    <a:pt x="10385" y="4781"/>
                  </a:lnTo>
                  <a:lnTo>
                    <a:pt x="11273" y="4295"/>
                  </a:lnTo>
                  <a:lnTo>
                    <a:pt x="15588" y="6325"/>
                  </a:lnTo>
                  <a:lnTo>
                    <a:pt x="12288" y="3723"/>
                  </a:lnTo>
                  <a:lnTo>
                    <a:pt x="12986" y="3343"/>
                  </a:lnTo>
                  <a:cubicBezTo>
                    <a:pt x="13494" y="3047"/>
                    <a:pt x="14022" y="2835"/>
                    <a:pt x="14572" y="2666"/>
                  </a:cubicBezTo>
                  <a:close/>
                  <a:moveTo>
                    <a:pt x="9171" y="0"/>
                  </a:moveTo>
                  <a:cubicBezTo>
                    <a:pt x="8920" y="0"/>
                    <a:pt x="8673" y="58"/>
                    <a:pt x="8439" y="192"/>
                  </a:cubicBezTo>
                  <a:cubicBezTo>
                    <a:pt x="8079" y="382"/>
                    <a:pt x="7826" y="741"/>
                    <a:pt x="7805" y="1164"/>
                  </a:cubicBezTo>
                  <a:lnTo>
                    <a:pt x="7805" y="1249"/>
                  </a:lnTo>
                  <a:cubicBezTo>
                    <a:pt x="7645" y="1226"/>
                    <a:pt x="7488" y="1214"/>
                    <a:pt x="7334" y="1214"/>
                  </a:cubicBezTo>
                  <a:cubicBezTo>
                    <a:pt x="7057" y="1214"/>
                    <a:pt x="6786" y="1252"/>
                    <a:pt x="6514" y="1334"/>
                  </a:cubicBezTo>
                  <a:cubicBezTo>
                    <a:pt x="6049" y="1439"/>
                    <a:pt x="5711" y="1820"/>
                    <a:pt x="5647" y="2285"/>
                  </a:cubicBezTo>
                  <a:cubicBezTo>
                    <a:pt x="5626" y="2433"/>
                    <a:pt x="5626" y="2560"/>
                    <a:pt x="5668" y="2708"/>
                  </a:cubicBezTo>
                  <a:cubicBezTo>
                    <a:pt x="3279" y="3216"/>
                    <a:pt x="2961" y="3723"/>
                    <a:pt x="2856" y="3893"/>
                  </a:cubicBezTo>
                  <a:cubicBezTo>
                    <a:pt x="2644" y="4168"/>
                    <a:pt x="2602" y="4527"/>
                    <a:pt x="2729" y="4844"/>
                  </a:cubicBezTo>
                  <a:cubicBezTo>
                    <a:pt x="1650" y="5331"/>
                    <a:pt x="593" y="5902"/>
                    <a:pt x="254" y="6388"/>
                  </a:cubicBezTo>
                  <a:cubicBezTo>
                    <a:pt x="0" y="6727"/>
                    <a:pt x="0" y="7171"/>
                    <a:pt x="233" y="7509"/>
                  </a:cubicBezTo>
                  <a:cubicBezTo>
                    <a:pt x="339" y="7657"/>
                    <a:pt x="487" y="7784"/>
                    <a:pt x="677" y="7848"/>
                  </a:cubicBezTo>
                  <a:cubicBezTo>
                    <a:pt x="423" y="8186"/>
                    <a:pt x="318" y="8588"/>
                    <a:pt x="339" y="9011"/>
                  </a:cubicBezTo>
                  <a:cubicBezTo>
                    <a:pt x="381" y="9349"/>
                    <a:pt x="571" y="9666"/>
                    <a:pt x="868" y="9836"/>
                  </a:cubicBezTo>
                  <a:cubicBezTo>
                    <a:pt x="106" y="10999"/>
                    <a:pt x="296" y="11485"/>
                    <a:pt x="381" y="11697"/>
                  </a:cubicBezTo>
                  <a:cubicBezTo>
                    <a:pt x="487" y="11972"/>
                    <a:pt x="698" y="12183"/>
                    <a:pt x="952" y="12289"/>
                  </a:cubicBezTo>
                  <a:cubicBezTo>
                    <a:pt x="1142" y="12371"/>
                    <a:pt x="1368" y="12405"/>
                    <a:pt x="1615" y="12405"/>
                  </a:cubicBezTo>
                  <a:cubicBezTo>
                    <a:pt x="1944" y="12405"/>
                    <a:pt x="2312" y="12343"/>
                    <a:pt x="2686" y="12247"/>
                  </a:cubicBezTo>
                  <a:lnTo>
                    <a:pt x="2686" y="12247"/>
                  </a:lnTo>
                  <a:cubicBezTo>
                    <a:pt x="2623" y="12564"/>
                    <a:pt x="2665" y="12902"/>
                    <a:pt x="2813" y="13198"/>
                  </a:cubicBezTo>
                  <a:cubicBezTo>
                    <a:pt x="3004" y="13516"/>
                    <a:pt x="3363" y="13706"/>
                    <a:pt x="3723" y="13706"/>
                  </a:cubicBezTo>
                  <a:cubicBezTo>
                    <a:pt x="4082" y="13685"/>
                    <a:pt x="4442" y="13600"/>
                    <a:pt x="4780" y="13473"/>
                  </a:cubicBezTo>
                  <a:lnTo>
                    <a:pt x="4780" y="13473"/>
                  </a:lnTo>
                  <a:cubicBezTo>
                    <a:pt x="4717" y="14065"/>
                    <a:pt x="4801" y="14510"/>
                    <a:pt x="5076" y="14785"/>
                  </a:cubicBezTo>
                  <a:cubicBezTo>
                    <a:pt x="5287" y="15011"/>
                    <a:pt x="5571" y="15139"/>
                    <a:pt x="5873" y="15139"/>
                  </a:cubicBezTo>
                  <a:cubicBezTo>
                    <a:pt x="5966" y="15139"/>
                    <a:pt x="6061" y="15127"/>
                    <a:pt x="6155" y="15102"/>
                  </a:cubicBezTo>
                  <a:cubicBezTo>
                    <a:pt x="6578" y="14996"/>
                    <a:pt x="6980" y="14806"/>
                    <a:pt x="7360" y="14552"/>
                  </a:cubicBezTo>
                  <a:cubicBezTo>
                    <a:pt x="7360" y="14869"/>
                    <a:pt x="7445" y="15144"/>
                    <a:pt x="7614" y="15398"/>
                  </a:cubicBezTo>
                  <a:cubicBezTo>
                    <a:pt x="7847" y="15715"/>
                    <a:pt x="8185" y="15884"/>
                    <a:pt x="8566" y="15884"/>
                  </a:cubicBezTo>
                  <a:cubicBezTo>
                    <a:pt x="9222" y="15884"/>
                    <a:pt x="10321" y="15250"/>
                    <a:pt x="11125" y="14510"/>
                  </a:cubicBezTo>
                  <a:cubicBezTo>
                    <a:pt x="11908" y="15250"/>
                    <a:pt x="13007" y="15884"/>
                    <a:pt x="13684" y="15884"/>
                  </a:cubicBezTo>
                  <a:cubicBezTo>
                    <a:pt x="14044" y="15884"/>
                    <a:pt x="14382" y="15694"/>
                    <a:pt x="14615" y="15398"/>
                  </a:cubicBezTo>
                  <a:cubicBezTo>
                    <a:pt x="14763" y="15144"/>
                    <a:pt x="14868" y="14869"/>
                    <a:pt x="14868" y="14552"/>
                  </a:cubicBezTo>
                  <a:cubicBezTo>
                    <a:pt x="15249" y="14806"/>
                    <a:pt x="15651" y="14996"/>
                    <a:pt x="16074" y="15123"/>
                  </a:cubicBezTo>
                  <a:cubicBezTo>
                    <a:pt x="16168" y="15148"/>
                    <a:pt x="16264" y="15160"/>
                    <a:pt x="16358" y="15160"/>
                  </a:cubicBezTo>
                  <a:cubicBezTo>
                    <a:pt x="16665" y="15160"/>
                    <a:pt x="16958" y="15032"/>
                    <a:pt x="17153" y="14806"/>
                  </a:cubicBezTo>
                  <a:cubicBezTo>
                    <a:pt x="17406" y="14510"/>
                    <a:pt x="17512" y="14087"/>
                    <a:pt x="17449" y="13473"/>
                  </a:cubicBezTo>
                  <a:lnTo>
                    <a:pt x="17449" y="13473"/>
                  </a:lnTo>
                  <a:cubicBezTo>
                    <a:pt x="17787" y="13621"/>
                    <a:pt x="18147" y="13685"/>
                    <a:pt x="18506" y="13706"/>
                  </a:cubicBezTo>
                  <a:cubicBezTo>
                    <a:pt x="18525" y="13707"/>
                    <a:pt x="18544" y="13708"/>
                    <a:pt x="18563" y="13708"/>
                  </a:cubicBezTo>
                  <a:cubicBezTo>
                    <a:pt x="18923" y="13708"/>
                    <a:pt x="19256" y="13520"/>
                    <a:pt x="19437" y="13198"/>
                  </a:cubicBezTo>
                  <a:cubicBezTo>
                    <a:pt x="19585" y="12945"/>
                    <a:pt x="19627" y="12627"/>
                    <a:pt x="19564" y="12331"/>
                  </a:cubicBezTo>
                  <a:lnTo>
                    <a:pt x="19564" y="12331"/>
                  </a:lnTo>
                  <a:cubicBezTo>
                    <a:pt x="19824" y="12422"/>
                    <a:pt x="20091" y="12464"/>
                    <a:pt x="20354" y="12464"/>
                  </a:cubicBezTo>
                  <a:cubicBezTo>
                    <a:pt x="20582" y="12464"/>
                    <a:pt x="20807" y="12432"/>
                    <a:pt x="21023" y="12374"/>
                  </a:cubicBezTo>
                  <a:cubicBezTo>
                    <a:pt x="21319" y="12268"/>
                    <a:pt x="21531" y="12035"/>
                    <a:pt x="21636" y="11760"/>
                  </a:cubicBezTo>
                  <a:cubicBezTo>
                    <a:pt x="21805" y="11316"/>
                    <a:pt x="21679" y="10703"/>
                    <a:pt x="21234" y="9899"/>
                  </a:cubicBezTo>
                  <a:lnTo>
                    <a:pt x="21298" y="9878"/>
                  </a:lnTo>
                  <a:cubicBezTo>
                    <a:pt x="21636" y="9709"/>
                    <a:pt x="21869" y="9370"/>
                    <a:pt x="21911" y="8990"/>
                  </a:cubicBezTo>
                  <a:cubicBezTo>
                    <a:pt x="21975" y="8461"/>
                    <a:pt x="21679" y="7911"/>
                    <a:pt x="21256" y="7403"/>
                  </a:cubicBezTo>
                  <a:cubicBezTo>
                    <a:pt x="21890" y="7213"/>
                    <a:pt x="22059" y="6938"/>
                    <a:pt x="22123" y="6790"/>
                  </a:cubicBezTo>
                  <a:cubicBezTo>
                    <a:pt x="22292" y="6452"/>
                    <a:pt x="22271" y="6029"/>
                    <a:pt x="22059" y="5733"/>
                  </a:cubicBezTo>
                  <a:cubicBezTo>
                    <a:pt x="21700" y="5204"/>
                    <a:pt x="20600" y="4781"/>
                    <a:pt x="19394" y="4464"/>
                  </a:cubicBezTo>
                  <a:cubicBezTo>
                    <a:pt x="19437" y="4379"/>
                    <a:pt x="19500" y="4273"/>
                    <a:pt x="19521" y="4168"/>
                  </a:cubicBezTo>
                  <a:cubicBezTo>
                    <a:pt x="19627" y="3850"/>
                    <a:pt x="19564" y="3512"/>
                    <a:pt x="19394" y="3237"/>
                  </a:cubicBezTo>
                  <a:cubicBezTo>
                    <a:pt x="19246" y="3026"/>
                    <a:pt x="18929" y="2539"/>
                    <a:pt x="16708" y="2433"/>
                  </a:cubicBezTo>
                  <a:cubicBezTo>
                    <a:pt x="16814" y="1841"/>
                    <a:pt x="16455" y="1249"/>
                    <a:pt x="15862" y="1101"/>
                  </a:cubicBezTo>
                  <a:cubicBezTo>
                    <a:pt x="15665" y="1030"/>
                    <a:pt x="15444" y="1000"/>
                    <a:pt x="15211" y="1000"/>
                  </a:cubicBezTo>
                  <a:cubicBezTo>
                    <a:pt x="14744" y="1000"/>
                    <a:pt x="14227" y="1122"/>
                    <a:pt x="13748" y="1291"/>
                  </a:cubicBezTo>
                  <a:cubicBezTo>
                    <a:pt x="13705" y="1101"/>
                    <a:pt x="13621" y="932"/>
                    <a:pt x="13515" y="805"/>
                  </a:cubicBezTo>
                  <a:cubicBezTo>
                    <a:pt x="13261" y="488"/>
                    <a:pt x="12859" y="318"/>
                    <a:pt x="12457" y="318"/>
                  </a:cubicBezTo>
                  <a:cubicBezTo>
                    <a:pt x="11950" y="382"/>
                    <a:pt x="11485" y="593"/>
                    <a:pt x="11125" y="932"/>
                  </a:cubicBezTo>
                  <a:cubicBezTo>
                    <a:pt x="10595" y="449"/>
                    <a:pt x="9871" y="0"/>
                    <a:pt x="91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"/>
            <p:cNvSpPr/>
            <p:nvPr/>
          </p:nvSpPr>
          <p:spPr>
            <a:xfrm rot="-325182">
              <a:off x="985255" y="3580587"/>
              <a:ext cx="1894914" cy="1286191"/>
            </a:xfrm>
            <a:custGeom>
              <a:avLst/>
              <a:gdLst/>
              <a:ahLst/>
              <a:cxnLst/>
              <a:rect l="l" t="t" r="r" b="b"/>
              <a:pathLst>
                <a:path w="21087" h="14313" extrusionOk="0">
                  <a:moveTo>
                    <a:pt x="8381" y="0"/>
                  </a:moveTo>
                  <a:cubicBezTo>
                    <a:pt x="8264" y="0"/>
                    <a:pt x="8155" y="25"/>
                    <a:pt x="8059" y="79"/>
                  </a:cubicBezTo>
                  <a:cubicBezTo>
                    <a:pt x="7192" y="566"/>
                    <a:pt x="8862" y="1856"/>
                    <a:pt x="8862" y="1856"/>
                  </a:cubicBezTo>
                  <a:cubicBezTo>
                    <a:pt x="8862" y="1856"/>
                    <a:pt x="7477" y="1216"/>
                    <a:pt x="6476" y="1216"/>
                  </a:cubicBezTo>
                  <a:cubicBezTo>
                    <a:pt x="6297" y="1216"/>
                    <a:pt x="6130" y="1237"/>
                    <a:pt x="5986" y="1285"/>
                  </a:cubicBezTo>
                  <a:cubicBezTo>
                    <a:pt x="5055" y="1602"/>
                    <a:pt x="6303" y="2448"/>
                    <a:pt x="6303" y="2448"/>
                  </a:cubicBezTo>
                  <a:cubicBezTo>
                    <a:pt x="6303" y="2448"/>
                    <a:pt x="3089" y="2998"/>
                    <a:pt x="2729" y="3527"/>
                  </a:cubicBezTo>
                  <a:cubicBezTo>
                    <a:pt x="2370" y="4076"/>
                    <a:pt x="3871" y="4098"/>
                    <a:pt x="3871" y="4098"/>
                  </a:cubicBezTo>
                  <a:cubicBezTo>
                    <a:pt x="3871" y="4098"/>
                    <a:pt x="572" y="5388"/>
                    <a:pt x="149" y="6043"/>
                  </a:cubicBezTo>
                  <a:cubicBezTo>
                    <a:pt x="1" y="6262"/>
                    <a:pt x="161" y="6335"/>
                    <a:pt x="439" y="6335"/>
                  </a:cubicBezTo>
                  <a:cubicBezTo>
                    <a:pt x="997" y="6335"/>
                    <a:pt x="2031" y="6043"/>
                    <a:pt x="2031" y="6043"/>
                  </a:cubicBezTo>
                  <a:lnTo>
                    <a:pt x="2031" y="6043"/>
                  </a:lnTo>
                  <a:cubicBezTo>
                    <a:pt x="2031" y="6043"/>
                    <a:pt x="255" y="7333"/>
                    <a:pt x="339" y="8116"/>
                  </a:cubicBezTo>
                  <a:cubicBezTo>
                    <a:pt x="369" y="8334"/>
                    <a:pt x="513" y="8412"/>
                    <a:pt x="705" y="8412"/>
                  </a:cubicBezTo>
                  <a:cubicBezTo>
                    <a:pt x="1205" y="8412"/>
                    <a:pt x="2031" y="7883"/>
                    <a:pt x="2031" y="7883"/>
                  </a:cubicBezTo>
                  <a:lnTo>
                    <a:pt x="2031" y="7883"/>
                  </a:lnTo>
                  <a:cubicBezTo>
                    <a:pt x="2031" y="7883"/>
                    <a:pt x="107" y="9977"/>
                    <a:pt x="360" y="10633"/>
                  </a:cubicBezTo>
                  <a:cubicBezTo>
                    <a:pt x="423" y="10781"/>
                    <a:pt x="607" y="10838"/>
                    <a:pt x="855" y="10838"/>
                  </a:cubicBezTo>
                  <a:cubicBezTo>
                    <a:pt x="1705" y="10838"/>
                    <a:pt x="3300" y="10167"/>
                    <a:pt x="3300" y="10167"/>
                  </a:cubicBezTo>
                  <a:lnTo>
                    <a:pt x="3300" y="10167"/>
                  </a:lnTo>
                  <a:cubicBezTo>
                    <a:pt x="3300" y="10168"/>
                    <a:pt x="2179" y="12134"/>
                    <a:pt x="2983" y="12134"/>
                  </a:cubicBezTo>
                  <a:cubicBezTo>
                    <a:pt x="3765" y="12113"/>
                    <a:pt x="5225" y="11246"/>
                    <a:pt x="5225" y="11246"/>
                  </a:cubicBezTo>
                  <a:lnTo>
                    <a:pt x="5225" y="11246"/>
                  </a:lnTo>
                  <a:cubicBezTo>
                    <a:pt x="5225" y="11246"/>
                    <a:pt x="4367" y="13585"/>
                    <a:pt x="5122" y="13585"/>
                  </a:cubicBezTo>
                  <a:cubicBezTo>
                    <a:pt x="5153" y="13585"/>
                    <a:pt x="5187" y="13581"/>
                    <a:pt x="5225" y="13572"/>
                  </a:cubicBezTo>
                  <a:cubicBezTo>
                    <a:pt x="6176" y="13340"/>
                    <a:pt x="7762" y="11965"/>
                    <a:pt x="7763" y="11965"/>
                  </a:cubicBezTo>
                  <a:lnTo>
                    <a:pt x="7763" y="11965"/>
                  </a:lnTo>
                  <a:cubicBezTo>
                    <a:pt x="7763" y="11965"/>
                    <a:pt x="6917" y="14313"/>
                    <a:pt x="7826" y="14313"/>
                  </a:cubicBezTo>
                  <a:cubicBezTo>
                    <a:pt x="8355" y="14313"/>
                    <a:pt x="9835" y="13382"/>
                    <a:pt x="10364" y="12536"/>
                  </a:cubicBezTo>
                  <a:cubicBezTo>
                    <a:pt x="10914" y="13382"/>
                    <a:pt x="12394" y="14313"/>
                    <a:pt x="12923" y="14313"/>
                  </a:cubicBezTo>
                  <a:cubicBezTo>
                    <a:pt x="13832" y="14313"/>
                    <a:pt x="12987" y="11965"/>
                    <a:pt x="12987" y="11965"/>
                  </a:cubicBezTo>
                  <a:lnTo>
                    <a:pt x="12987" y="11965"/>
                  </a:lnTo>
                  <a:cubicBezTo>
                    <a:pt x="12987" y="11965"/>
                    <a:pt x="14573" y="13361"/>
                    <a:pt x="15503" y="13572"/>
                  </a:cubicBezTo>
                  <a:cubicBezTo>
                    <a:pt x="15541" y="13581"/>
                    <a:pt x="15576" y="13585"/>
                    <a:pt x="15609" y="13585"/>
                  </a:cubicBezTo>
                  <a:cubicBezTo>
                    <a:pt x="16380" y="13585"/>
                    <a:pt x="15503" y="11246"/>
                    <a:pt x="15503" y="11246"/>
                  </a:cubicBezTo>
                  <a:lnTo>
                    <a:pt x="15503" y="11246"/>
                  </a:lnTo>
                  <a:cubicBezTo>
                    <a:pt x="15503" y="11246"/>
                    <a:pt x="16984" y="12113"/>
                    <a:pt x="17766" y="12134"/>
                  </a:cubicBezTo>
                  <a:cubicBezTo>
                    <a:pt x="18570" y="12134"/>
                    <a:pt x="17449" y="10168"/>
                    <a:pt x="17449" y="10167"/>
                  </a:cubicBezTo>
                  <a:lnTo>
                    <a:pt x="17449" y="10167"/>
                  </a:lnTo>
                  <a:cubicBezTo>
                    <a:pt x="17449" y="10167"/>
                    <a:pt x="18954" y="10894"/>
                    <a:pt x="19728" y="10894"/>
                  </a:cubicBezTo>
                  <a:cubicBezTo>
                    <a:pt x="19943" y="10894"/>
                    <a:pt x="20101" y="10838"/>
                    <a:pt x="20156" y="10696"/>
                  </a:cubicBezTo>
                  <a:cubicBezTo>
                    <a:pt x="20410" y="10041"/>
                    <a:pt x="18697" y="7905"/>
                    <a:pt x="18697" y="7904"/>
                  </a:cubicBezTo>
                  <a:lnTo>
                    <a:pt x="18697" y="7904"/>
                  </a:lnTo>
                  <a:cubicBezTo>
                    <a:pt x="18697" y="7905"/>
                    <a:pt x="19523" y="8433"/>
                    <a:pt x="20023" y="8433"/>
                  </a:cubicBezTo>
                  <a:cubicBezTo>
                    <a:pt x="20215" y="8433"/>
                    <a:pt x="20359" y="8355"/>
                    <a:pt x="20389" y="8137"/>
                  </a:cubicBezTo>
                  <a:cubicBezTo>
                    <a:pt x="20495" y="7355"/>
                    <a:pt x="18697" y="6043"/>
                    <a:pt x="18697" y="6043"/>
                  </a:cubicBezTo>
                  <a:cubicBezTo>
                    <a:pt x="18697" y="6043"/>
                    <a:pt x="21087" y="6043"/>
                    <a:pt x="20643" y="5388"/>
                  </a:cubicBezTo>
                  <a:cubicBezTo>
                    <a:pt x="20198" y="4732"/>
                    <a:pt x="16836" y="4098"/>
                    <a:pt x="16836" y="4098"/>
                  </a:cubicBezTo>
                  <a:cubicBezTo>
                    <a:pt x="16836" y="4098"/>
                    <a:pt x="18316" y="3421"/>
                    <a:pt x="17978" y="2871"/>
                  </a:cubicBezTo>
                  <a:cubicBezTo>
                    <a:pt x="17721" y="2493"/>
                    <a:pt x="16007" y="2439"/>
                    <a:pt x="15049" y="2439"/>
                  </a:cubicBezTo>
                  <a:cubicBezTo>
                    <a:pt x="14666" y="2439"/>
                    <a:pt x="14404" y="2448"/>
                    <a:pt x="14404" y="2448"/>
                  </a:cubicBezTo>
                  <a:cubicBezTo>
                    <a:pt x="14404" y="2448"/>
                    <a:pt x="15778" y="1390"/>
                    <a:pt x="14848" y="1052"/>
                  </a:cubicBezTo>
                  <a:cubicBezTo>
                    <a:pt x="14734" y="1013"/>
                    <a:pt x="14604" y="996"/>
                    <a:pt x="14462" y="996"/>
                  </a:cubicBezTo>
                  <a:cubicBezTo>
                    <a:pt x="13442" y="996"/>
                    <a:pt x="11844" y="1877"/>
                    <a:pt x="11844" y="1877"/>
                  </a:cubicBezTo>
                  <a:cubicBezTo>
                    <a:pt x="11844" y="1877"/>
                    <a:pt x="12458" y="883"/>
                    <a:pt x="12141" y="523"/>
                  </a:cubicBezTo>
                  <a:cubicBezTo>
                    <a:pt x="12029" y="390"/>
                    <a:pt x="11890" y="333"/>
                    <a:pt x="11737" y="333"/>
                  </a:cubicBezTo>
                  <a:cubicBezTo>
                    <a:pt x="11285" y="333"/>
                    <a:pt x="10712" y="831"/>
                    <a:pt x="10364" y="1306"/>
                  </a:cubicBezTo>
                  <a:cubicBezTo>
                    <a:pt x="9969" y="767"/>
                    <a:pt x="9041" y="0"/>
                    <a:pt x="8381" y="0"/>
                  </a:cubicBezTo>
                  <a:close/>
                </a:path>
              </a:pathLst>
            </a:custGeom>
            <a:solidFill>
              <a:srgbClr val="EEC05A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3"/>
            <p:cNvSpPr/>
            <p:nvPr/>
          </p:nvSpPr>
          <p:spPr>
            <a:xfrm rot="-325182">
              <a:off x="1903309" y="3854841"/>
              <a:ext cx="446703" cy="479412"/>
            </a:xfrm>
            <a:custGeom>
              <a:avLst/>
              <a:gdLst/>
              <a:ahLst/>
              <a:cxnLst/>
              <a:rect l="l" t="t" r="r" b="b"/>
              <a:pathLst>
                <a:path w="4971" h="5335" extrusionOk="0">
                  <a:moveTo>
                    <a:pt x="2832" y="0"/>
                  </a:moveTo>
                  <a:cubicBezTo>
                    <a:pt x="1144" y="0"/>
                    <a:pt x="1" y="3310"/>
                    <a:pt x="1" y="3310"/>
                  </a:cubicBezTo>
                  <a:cubicBezTo>
                    <a:pt x="1" y="3310"/>
                    <a:pt x="96" y="5335"/>
                    <a:pt x="2776" y="5335"/>
                  </a:cubicBezTo>
                  <a:cubicBezTo>
                    <a:pt x="3194" y="5335"/>
                    <a:pt x="3676" y="5285"/>
                    <a:pt x="4231" y="5171"/>
                  </a:cubicBezTo>
                  <a:cubicBezTo>
                    <a:pt x="4675" y="5065"/>
                    <a:pt x="4971" y="4685"/>
                    <a:pt x="4971" y="4262"/>
                  </a:cubicBezTo>
                  <a:cubicBezTo>
                    <a:pt x="4971" y="2908"/>
                    <a:pt x="4823" y="793"/>
                    <a:pt x="3427" y="138"/>
                  </a:cubicBezTo>
                  <a:cubicBezTo>
                    <a:pt x="3222" y="43"/>
                    <a:pt x="3024" y="0"/>
                    <a:pt x="2832" y="0"/>
                  </a:cubicBezTo>
                  <a:close/>
                </a:path>
              </a:pathLst>
            </a:custGeom>
            <a:solidFill>
              <a:srgbClr val="D9D8B3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3"/>
            <p:cNvSpPr/>
            <p:nvPr/>
          </p:nvSpPr>
          <p:spPr>
            <a:xfrm rot="-325182">
              <a:off x="1652809" y="3946322"/>
              <a:ext cx="545461" cy="603781"/>
            </a:xfrm>
            <a:custGeom>
              <a:avLst/>
              <a:gdLst/>
              <a:ahLst/>
              <a:cxnLst/>
              <a:rect l="l" t="t" r="r" b="b"/>
              <a:pathLst>
                <a:path w="6070" h="6719" extrusionOk="0">
                  <a:moveTo>
                    <a:pt x="2589" y="0"/>
                  </a:moveTo>
                  <a:cubicBezTo>
                    <a:pt x="219" y="0"/>
                    <a:pt x="0" y="5197"/>
                    <a:pt x="0" y="5197"/>
                  </a:cubicBezTo>
                  <a:cubicBezTo>
                    <a:pt x="0" y="5197"/>
                    <a:pt x="568" y="6718"/>
                    <a:pt x="2444" y="6718"/>
                  </a:cubicBezTo>
                  <a:cubicBezTo>
                    <a:pt x="3203" y="6718"/>
                    <a:pt x="4177" y="6469"/>
                    <a:pt x="5414" y="5768"/>
                  </a:cubicBezTo>
                  <a:cubicBezTo>
                    <a:pt x="5858" y="5514"/>
                    <a:pt x="6070" y="4985"/>
                    <a:pt x="5922" y="4499"/>
                  </a:cubicBezTo>
                  <a:cubicBezTo>
                    <a:pt x="5435" y="2976"/>
                    <a:pt x="4611" y="269"/>
                    <a:pt x="2813" y="15"/>
                  </a:cubicBezTo>
                  <a:cubicBezTo>
                    <a:pt x="2736" y="5"/>
                    <a:pt x="2662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3"/>
            <p:cNvSpPr/>
            <p:nvPr/>
          </p:nvSpPr>
          <p:spPr>
            <a:xfrm rot="-325182">
              <a:off x="1653395" y="3958528"/>
              <a:ext cx="275606" cy="604500"/>
            </a:xfrm>
            <a:custGeom>
              <a:avLst/>
              <a:gdLst/>
              <a:ahLst/>
              <a:cxnLst/>
              <a:rect l="l" t="t" r="r" b="b"/>
              <a:pathLst>
                <a:path w="3067" h="6727" extrusionOk="0">
                  <a:moveTo>
                    <a:pt x="2559" y="0"/>
                  </a:moveTo>
                  <a:cubicBezTo>
                    <a:pt x="338" y="43"/>
                    <a:pt x="21" y="4653"/>
                    <a:pt x="0" y="5161"/>
                  </a:cubicBezTo>
                  <a:cubicBezTo>
                    <a:pt x="0" y="5203"/>
                    <a:pt x="0" y="5224"/>
                    <a:pt x="21" y="5245"/>
                  </a:cubicBezTo>
                  <a:cubicBezTo>
                    <a:pt x="120" y="5501"/>
                    <a:pt x="767" y="6726"/>
                    <a:pt x="2456" y="6726"/>
                  </a:cubicBezTo>
                  <a:cubicBezTo>
                    <a:pt x="2583" y="6726"/>
                    <a:pt x="2716" y="6719"/>
                    <a:pt x="2855" y="6705"/>
                  </a:cubicBezTo>
                  <a:cubicBezTo>
                    <a:pt x="2982" y="6683"/>
                    <a:pt x="3067" y="6557"/>
                    <a:pt x="3003" y="6430"/>
                  </a:cubicBezTo>
                  <a:cubicBezTo>
                    <a:pt x="1988" y="4526"/>
                    <a:pt x="1671" y="2073"/>
                    <a:pt x="2728" y="296"/>
                  </a:cubicBezTo>
                  <a:cubicBezTo>
                    <a:pt x="2623" y="148"/>
                    <a:pt x="2644" y="169"/>
                    <a:pt x="2559" y="0"/>
                  </a:cubicBezTo>
                  <a:close/>
                </a:path>
              </a:pathLst>
            </a:custGeom>
            <a:solidFill>
              <a:srgbClr val="EDECCE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3"/>
            <p:cNvSpPr/>
            <p:nvPr/>
          </p:nvSpPr>
          <p:spPr>
            <a:xfrm rot="-325182">
              <a:off x="1369583" y="4220987"/>
              <a:ext cx="1215470" cy="371848"/>
            </a:xfrm>
            <a:custGeom>
              <a:avLst/>
              <a:gdLst/>
              <a:ahLst/>
              <a:cxnLst/>
              <a:rect l="l" t="t" r="r" b="b"/>
              <a:pathLst>
                <a:path w="13526" h="4138" extrusionOk="0">
                  <a:moveTo>
                    <a:pt x="233" y="0"/>
                  </a:moveTo>
                  <a:cubicBezTo>
                    <a:pt x="149" y="0"/>
                    <a:pt x="106" y="127"/>
                    <a:pt x="191" y="148"/>
                  </a:cubicBezTo>
                  <a:cubicBezTo>
                    <a:pt x="783" y="381"/>
                    <a:pt x="1333" y="740"/>
                    <a:pt x="1777" y="1206"/>
                  </a:cubicBezTo>
                  <a:cubicBezTo>
                    <a:pt x="1819" y="1227"/>
                    <a:pt x="1798" y="1290"/>
                    <a:pt x="1756" y="1311"/>
                  </a:cubicBezTo>
                  <a:cubicBezTo>
                    <a:pt x="1122" y="1438"/>
                    <a:pt x="550" y="1713"/>
                    <a:pt x="64" y="2136"/>
                  </a:cubicBezTo>
                  <a:cubicBezTo>
                    <a:pt x="1" y="2179"/>
                    <a:pt x="43" y="2263"/>
                    <a:pt x="128" y="2263"/>
                  </a:cubicBezTo>
                  <a:cubicBezTo>
                    <a:pt x="442" y="2167"/>
                    <a:pt x="1040" y="2045"/>
                    <a:pt x="1658" y="2045"/>
                  </a:cubicBezTo>
                  <a:cubicBezTo>
                    <a:pt x="1995" y="2045"/>
                    <a:pt x="2338" y="2082"/>
                    <a:pt x="2644" y="2179"/>
                  </a:cubicBezTo>
                  <a:cubicBezTo>
                    <a:pt x="3004" y="2327"/>
                    <a:pt x="3321" y="2580"/>
                    <a:pt x="3533" y="2919"/>
                  </a:cubicBezTo>
                  <a:cubicBezTo>
                    <a:pt x="3554" y="2940"/>
                    <a:pt x="3533" y="3003"/>
                    <a:pt x="3490" y="3003"/>
                  </a:cubicBezTo>
                  <a:cubicBezTo>
                    <a:pt x="3300" y="3088"/>
                    <a:pt x="3342" y="3384"/>
                    <a:pt x="3575" y="3384"/>
                  </a:cubicBezTo>
                  <a:cubicBezTo>
                    <a:pt x="3645" y="3381"/>
                    <a:pt x="3715" y="3379"/>
                    <a:pt x="3784" y="3379"/>
                  </a:cubicBezTo>
                  <a:cubicBezTo>
                    <a:pt x="4168" y="3379"/>
                    <a:pt x="4510" y="3434"/>
                    <a:pt x="4653" y="3596"/>
                  </a:cubicBezTo>
                  <a:cubicBezTo>
                    <a:pt x="5078" y="4020"/>
                    <a:pt x="5430" y="4137"/>
                    <a:pt x="5691" y="4137"/>
                  </a:cubicBezTo>
                  <a:cubicBezTo>
                    <a:pt x="6015" y="4137"/>
                    <a:pt x="6197" y="3955"/>
                    <a:pt x="6197" y="3955"/>
                  </a:cubicBezTo>
                  <a:cubicBezTo>
                    <a:pt x="6197" y="3955"/>
                    <a:pt x="7173" y="3362"/>
                    <a:pt x="8208" y="3362"/>
                  </a:cubicBezTo>
                  <a:cubicBezTo>
                    <a:pt x="8484" y="3362"/>
                    <a:pt x="8764" y="3404"/>
                    <a:pt x="9031" y="3511"/>
                  </a:cubicBezTo>
                  <a:cubicBezTo>
                    <a:pt x="9038" y="3517"/>
                    <a:pt x="9044" y="3520"/>
                    <a:pt x="9050" y="3520"/>
                  </a:cubicBezTo>
                  <a:cubicBezTo>
                    <a:pt x="9065" y="3520"/>
                    <a:pt x="9080" y="3505"/>
                    <a:pt x="9095" y="3490"/>
                  </a:cubicBezTo>
                  <a:cubicBezTo>
                    <a:pt x="9244" y="3247"/>
                    <a:pt x="9936" y="2248"/>
                    <a:pt x="10969" y="2248"/>
                  </a:cubicBezTo>
                  <a:cubicBezTo>
                    <a:pt x="11107" y="2248"/>
                    <a:pt x="11251" y="2266"/>
                    <a:pt x="11400" y="2305"/>
                  </a:cubicBezTo>
                  <a:cubicBezTo>
                    <a:pt x="11409" y="2308"/>
                    <a:pt x="11417" y="2310"/>
                    <a:pt x="11424" y="2310"/>
                  </a:cubicBezTo>
                  <a:cubicBezTo>
                    <a:pt x="11473" y="2310"/>
                    <a:pt x="11500" y="2255"/>
                    <a:pt x="11464" y="2200"/>
                  </a:cubicBezTo>
                  <a:cubicBezTo>
                    <a:pt x="11257" y="1907"/>
                    <a:pt x="10896" y="1726"/>
                    <a:pt x="10530" y="1726"/>
                  </a:cubicBezTo>
                  <a:cubicBezTo>
                    <a:pt x="10446" y="1726"/>
                    <a:pt x="10362" y="1736"/>
                    <a:pt x="10279" y="1756"/>
                  </a:cubicBezTo>
                  <a:cubicBezTo>
                    <a:pt x="10216" y="1756"/>
                    <a:pt x="10173" y="1692"/>
                    <a:pt x="10216" y="1650"/>
                  </a:cubicBezTo>
                  <a:cubicBezTo>
                    <a:pt x="10577" y="1323"/>
                    <a:pt x="11486" y="617"/>
                    <a:pt x="12621" y="617"/>
                  </a:cubicBezTo>
                  <a:cubicBezTo>
                    <a:pt x="12880" y="617"/>
                    <a:pt x="13151" y="654"/>
                    <a:pt x="13430" y="740"/>
                  </a:cubicBezTo>
                  <a:cubicBezTo>
                    <a:pt x="13441" y="747"/>
                    <a:pt x="13450" y="750"/>
                    <a:pt x="13459" y="750"/>
                  </a:cubicBezTo>
                  <a:cubicBezTo>
                    <a:pt x="13505" y="750"/>
                    <a:pt x="13526" y="670"/>
                    <a:pt x="13473" y="635"/>
                  </a:cubicBezTo>
                  <a:cubicBezTo>
                    <a:pt x="13113" y="357"/>
                    <a:pt x="12514" y="3"/>
                    <a:pt x="11889" y="3"/>
                  </a:cubicBezTo>
                  <a:cubicBezTo>
                    <a:pt x="11705" y="3"/>
                    <a:pt x="11519" y="34"/>
                    <a:pt x="11337" y="106"/>
                  </a:cubicBezTo>
                  <a:cubicBezTo>
                    <a:pt x="10173" y="571"/>
                    <a:pt x="9137" y="1333"/>
                    <a:pt x="8714" y="2305"/>
                  </a:cubicBezTo>
                  <a:cubicBezTo>
                    <a:pt x="8714" y="2348"/>
                    <a:pt x="8672" y="2348"/>
                    <a:pt x="8651" y="2348"/>
                  </a:cubicBezTo>
                  <a:cubicBezTo>
                    <a:pt x="8641" y="2348"/>
                    <a:pt x="8629" y="2348"/>
                    <a:pt x="8616" y="2348"/>
                  </a:cubicBezTo>
                  <a:cubicBezTo>
                    <a:pt x="8263" y="2348"/>
                    <a:pt x="6778" y="2367"/>
                    <a:pt x="5901" y="3448"/>
                  </a:cubicBezTo>
                  <a:cubicBezTo>
                    <a:pt x="5891" y="3469"/>
                    <a:pt x="5870" y="3479"/>
                    <a:pt x="5848" y="3479"/>
                  </a:cubicBezTo>
                  <a:cubicBezTo>
                    <a:pt x="5827" y="3479"/>
                    <a:pt x="5806" y="3469"/>
                    <a:pt x="5796" y="3448"/>
                  </a:cubicBezTo>
                  <a:cubicBezTo>
                    <a:pt x="5531" y="2938"/>
                    <a:pt x="5031" y="2630"/>
                    <a:pt x="4490" y="2630"/>
                  </a:cubicBezTo>
                  <a:cubicBezTo>
                    <a:pt x="4425" y="2630"/>
                    <a:pt x="4360" y="2635"/>
                    <a:pt x="4294" y="2644"/>
                  </a:cubicBezTo>
                  <a:cubicBezTo>
                    <a:pt x="4282" y="2650"/>
                    <a:pt x="4269" y="2653"/>
                    <a:pt x="4258" y="2653"/>
                  </a:cubicBezTo>
                  <a:cubicBezTo>
                    <a:pt x="4230" y="2653"/>
                    <a:pt x="4209" y="2638"/>
                    <a:pt x="4209" y="2623"/>
                  </a:cubicBezTo>
                  <a:cubicBezTo>
                    <a:pt x="4061" y="2284"/>
                    <a:pt x="2898" y="85"/>
                    <a:pt x="233" y="0"/>
                  </a:cubicBezTo>
                  <a:close/>
                </a:path>
              </a:pathLst>
            </a:custGeom>
            <a:solidFill>
              <a:srgbClr val="E79B46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3"/>
            <p:cNvSpPr/>
            <p:nvPr/>
          </p:nvSpPr>
          <p:spPr>
            <a:xfrm rot="-325182">
              <a:off x="985255" y="3580587"/>
              <a:ext cx="1894914" cy="1286191"/>
            </a:xfrm>
            <a:custGeom>
              <a:avLst/>
              <a:gdLst/>
              <a:ahLst/>
              <a:cxnLst/>
              <a:rect l="l" t="t" r="r" b="b"/>
              <a:pathLst>
                <a:path w="21087" h="14313" extrusionOk="0">
                  <a:moveTo>
                    <a:pt x="8381" y="0"/>
                  </a:moveTo>
                  <a:cubicBezTo>
                    <a:pt x="8264" y="0"/>
                    <a:pt x="8155" y="25"/>
                    <a:pt x="8059" y="79"/>
                  </a:cubicBezTo>
                  <a:cubicBezTo>
                    <a:pt x="7192" y="566"/>
                    <a:pt x="8862" y="1856"/>
                    <a:pt x="8862" y="1856"/>
                  </a:cubicBezTo>
                  <a:cubicBezTo>
                    <a:pt x="8862" y="1856"/>
                    <a:pt x="7477" y="1216"/>
                    <a:pt x="6476" y="1216"/>
                  </a:cubicBezTo>
                  <a:cubicBezTo>
                    <a:pt x="6297" y="1216"/>
                    <a:pt x="6130" y="1237"/>
                    <a:pt x="5986" y="1285"/>
                  </a:cubicBezTo>
                  <a:cubicBezTo>
                    <a:pt x="5055" y="1602"/>
                    <a:pt x="6303" y="2448"/>
                    <a:pt x="6303" y="2448"/>
                  </a:cubicBezTo>
                  <a:cubicBezTo>
                    <a:pt x="6303" y="2448"/>
                    <a:pt x="3089" y="2998"/>
                    <a:pt x="2729" y="3527"/>
                  </a:cubicBezTo>
                  <a:cubicBezTo>
                    <a:pt x="2370" y="4076"/>
                    <a:pt x="3871" y="4098"/>
                    <a:pt x="3871" y="4098"/>
                  </a:cubicBezTo>
                  <a:cubicBezTo>
                    <a:pt x="3871" y="4098"/>
                    <a:pt x="572" y="5388"/>
                    <a:pt x="149" y="6043"/>
                  </a:cubicBezTo>
                  <a:cubicBezTo>
                    <a:pt x="1" y="6262"/>
                    <a:pt x="161" y="6335"/>
                    <a:pt x="439" y="6335"/>
                  </a:cubicBezTo>
                  <a:cubicBezTo>
                    <a:pt x="997" y="6335"/>
                    <a:pt x="2031" y="6043"/>
                    <a:pt x="2031" y="6043"/>
                  </a:cubicBezTo>
                  <a:lnTo>
                    <a:pt x="2031" y="6043"/>
                  </a:lnTo>
                  <a:cubicBezTo>
                    <a:pt x="2031" y="6043"/>
                    <a:pt x="255" y="7333"/>
                    <a:pt x="339" y="8116"/>
                  </a:cubicBezTo>
                  <a:cubicBezTo>
                    <a:pt x="369" y="8334"/>
                    <a:pt x="513" y="8412"/>
                    <a:pt x="705" y="8412"/>
                  </a:cubicBezTo>
                  <a:cubicBezTo>
                    <a:pt x="1205" y="8412"/>
                    <a:pt x="2031" y="7883"/>
                    <a:pt x="2031" y="7883"/>
                  </a:cubicBezTo>
                  <a:lnTo>
                    <a:pt x="2031" y="7883"/>
                  </a:lnTo>
                  <a:cubicBezTo>
                    <a:pt x="2031" y="7883"/>
                    <a:pt x="107" y="9977"/>
                    <a:pt x="360" y="10633"/>
                  </a:cubicBezTo>
                  <a:cubicBezTo>
                    <a:pt x="423" y="10781"/>
                    <a:pt x="607" y="10838"/>
                    <a:pt x="855" y="10838"/>
                  </a:cubicBezTo>
                  <a:cubicBezTo>
                    <a:pt x="1705" y="10838"/>
                    <a:pt x="3300" y="10167"/>
                    <a:pt x="3300" y="10167"/>
                  </a:cubicBezTo>
                  <a:lnTo>
                    <a:pt x="3300" y="10167"/>
                  </a:lnTo>
                  <a:cubicBezTo>
                    <a:pt x="3300" y="10168"/>
                    <a:pt x="2179" y="12134"/>
                    <a:pt x="2983" y="12134"/>
                  </a:cubicBezTo>
                  <a:cubicBezTo>
                    <a:pt x="3765" y="12113"/>
                    <a:pt x="5225" y="11246"/>
                    <a:pt x="5225" y="11246"/>
                  </a:cubicBezTo>
                  <a:lnTo>
                    <a:pt x="5225" y="11246"/>
                  </a:lnTo>
                  <a:cubicBezTo>
                    <a:pt x="5225" y="11246"/>
                    <a:pt x="4367" y="13585"/>
                    <a:pt x="5122" y="13585"/>
                  </a:cubicBezTo>
                  <a:cubicBezTo>
                    <a:pt x="5153" y="13585"/>
                    <a:pt x="5187" y="13581"/>
                    <a:pt x="5225" y="13572"/>
                  </a:cubicBezTo>
                  <a:cubicBezTo>
                    <a:pt x="6176" y="13340"/>
                    <a:pt x="7762" y="11965"/>
                    <a:pt x="7763" y="11965"/>
                  </a:cubicBezTo>
                  <a:lnTo>
                    <a:pt x="7763" y="11965"/>
                  </a:lnTo>
                  <a:cubicBezTo>
                    <a:pt x="7763" y="11965"/>
                    <a:pt x="6917" y="14313"/>
                    <a:pt x="7826" y="14313"/>
                  </a:cubicBezTo>
                  <a:cubicBezTo>
                    <a:pt x="8355" y="14313"/>
                    <a:pt x="9835" y="13382"/>
                    <a:pt x="10364" y="12536"/>
                  </a:cubicBezTo>
                  <a:cubicBezTo>
                    <a:pt x="10893" y="13382"/>
                    <a:pt x="12394" y="14313"/>
                    <a:pt x="12923" y="14313"/>
                  </a:cubicBezTo>
                  <a:cubicBezTo>
                    <a:pt x="13832" y="14313"/>
                    <a:pt x="12987" y="11965"/>
                    <a:pt x="12987" y="11965"/>
                  </a:cubicBezTo>
                  <a:lnTo>
                    <a:pt x="12987" y="11965"/>
                  </a:lnTo>
                  <a:cubicBezTo>
                    <a:pt x="12987" y="11965"/>
                    <a:pt x="14573" y="13361"/>
                    <a:pt x="15503" y="13572"/>
                  </a:cubicBezTo>
                  <a:cubicBezTo>
                    <a:pt x="15541" y="13581"/>
                    <a:pt x="15576" y="13585"/>
                    <a:pt x="15609" y="13585"/>
                  </a:cubicBezTo>
                  <a:cubicBezTo>
                    <a:pt x="16380" y="13585"/>
                    <a:pt x="15503" y="11246"/>
                    <a:pt x="15503" y="11246"/>
                  </a:cubicBezTo>
                  <a:lnTo>
                    <a:pt x="15503" y="11246"/>
                  </a:lnTo>
                  <a:cubicBezTo>
                    <a:pt x="15503" y="11246"/>
                    <a:pt x="16984" y="12113"/>
                    <a:pt x="17766" y="12134"/>
                  </a:cubicBezTo>
                  <a:cubicBezTo>
                    <a:pt x="18570" y="12134"/>
                    <a:pt x="17449" y="10168"/>
                    <a:pt x="17449" y="10167"/>
                  </a:cubicBezTo>
                  <a:lnTo>
                    <a:pt x="17449" y="10167"/>
                  </a:lnTo>
                  <a:cubicBezTo>
                    <a:pt x="17449" y="10167"/>
                    <a:pt x="18954" y="10894"/>
                    <a:pt x="19728" y="10894"/>
                  </a:cubicBezTo>
                  <a:cubicBezTo>
                    <a:pt x="19943" y="10894"/>
                    <a:pt x="20101" y="10838"/>
                    <a:pt x="20156" y="10696"/>
                  </a:cubicBezTo>
                  <a:cubicBezTo>
                    <a:pt x="20410" y="10041"/>
                    <a:pt x="18697" y="7905"/>
                    <a:pt x="18697" y="7904"/>
                  </a:cubicBezTo>
                  <a:lnTo>
                    <a:pt x="18697" y="7904"/>
                  </a:lnTo>
                  <a:cubicBezTo>
                    <a:pt x="18697" y="7905"/>
                    <a:pt x="19523" y="8433"/>
                    <a:pt x="20023" y="8433"/>
                  </a:cubicBezTo>
                  <a:cubicBezTo>
                    <a:pt x="20215" y="8433"/>
                    <a:pt x="20359" y="8355"/>
                    <a:pt x="20389" y="8137"/>
                  </a:cubicBezTo>
                  <a:cubicBezTo>
                    <a:pt x="20495" y="7355"/>
                    <a:pt x="18697" y="6043"/>
                    <a:pt x="18697" y="6043"/>
                  </a:cubicBezTo>
                  <a:cubicBezTo>
                    <a:pt x="18697" y="6043"/>
                    <a:pt x="21087" y="6043"/>
                    <a:pt x="20643" y="5388"/>
                  </a:cubicBezTo>
                  <a:cubicBezTo>
                    <a:pt x="20220" y="4732"/>
                    <a:pt x="16836" y="4098"/>
                    <a:pt x="16836" y="4098"/>
                  </a:cubicBezTo>
                  <a:cubicBezTo>
                    <a:pt x="16836" y="4098"/>
                    <a:pt x="18316" y="3421"/>
                    <a:pt x="17978" y="2871"/>
                  </a:cubicBezTo>
                  <a:cubicBezTo>
                    <a:pt x="17721" y="2493"/>
                    <a:pt x="16007" y="2439"/>
                    <a:pt x="15049" y="2439"/>
                  </a:cubicBezTo>
                  <a:cubicBezTo>
                    <a:pt x="14666" y="2439"/>
                    <a:pt x="14404" y="2448"/>
                    <a:pt x="14404" y="2448"/>
                  </a:cubicBezTo>
                  <a:cubicBezTo>
                    <a:pt x="14404" y="2448"/>
                    <a:pt x="15778" y="1390"/>
                    <a:pt x="14848" y="1052"/>
                  </a:cubicBezTo>
                  <a:cubicBezTo>
                    <a:pt x="14734" y="1013"/>
                    <a:pt x="14604" y="996"/>
                    <a:pt x="14463" y="996"/>
                  </a:cubicBezTo>
                  <a:cubicBezTo>
                    <a:pt x="13447" y="996"/>
                    <a:pt x="11866" y="1877"/>
                    <a:pt x="11866" y="1877"/>
                  </a:cubicBezTo>
                  <a:cubicBezTo>
                    <a:pt x="11866" y="1877"/>
                    <a:pt x="12458" y="883"/>
                    <a:pt x="12141" y="523"/>
                  </a:cubicBezTo>
                  <a:cubicBezTo>
                    <a:pt x="12029" y="390"/>
                    <a:pt x="11890" y="333"/>
                    <a:pt x="11737" y="333"/>
                  </a:cubicBezTo>
                  <a:cubicBezTo>
                    <a:pt x="11285" y="333"/>
                    <a:pt x="10712" y="831"/>
                    <a:pt x="10364" y="1306"/>
                  </a:cubicBezTo>
                  <a:cubicBezTo>
                    <a:pt x="9969" y="767"/>
                    <a:pt x="9041" y="0"/>
                    <a:pt x="8381" y="0"/>
                  </a:cubicBezTo>
                  <a:close/>
                </a:path>
              </a:pathLst>
            </a:custGeom>
            <a:solidFill>
              <a:srgbClr val="E79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3"/>
            <p:cNvSpPr/>
            <p:nvPr/>
          </p:nvSpPr>
          <p:spPr>
            <a:xfrm rot="-325182">
              <a:off x="917084" y="3512909"/>
              <a:ext cx="2003198" cy="1427453"/>
            </a:xfrm>
            <a:custGeom>
              <a:avLst/>
              <a:gdLst/>
              <a:ahLst/>
              <a:cxnLst/>
              <a:rect l="l" t="t" r="r" b="b"/>
              <a:pathLst>
                <a:path w="22292" h="15885" extrusionOk="0">
                  <a:moveTo>
                    <a:pt x="11633" y="2729"/>
                  </a:moveTo>
                  <a:lnTo>
                    <a:pt x="11442" y="3047"/>
                  </a:lnTo>
                  <a:lnTo>
                    <a:pt x="11421" y="3026"/>
                  </a:lnTo>
                  <a:lnTo>
                    <a:pt x="11633" y="2729"/>
                  </a:lnTo>
                  <a:close/>
                  <a:moveTo>
                    <a:pt x="14572" y="2666"/>
                  </a:moveTo>
                  <a:lnTo>
                    <a:pt x="12753" y="4083"/>
                  </a:lnTo>
                  <a:lnTo>
                    <a:pt x="12753" y="4083"/>
                  </a:lnTo>
                  <a:lnTo>
                    <a:pt x="15207" y="3998"/>
                  </a:lnTo>
                  <a:cubicBezTo>
                    <a:pt x="15392" y="3993"/>
                    <a:pt x="15577" y="3990"/>
                    <a:pt x="15762" y="3990"/>
                  </a:cubicBezTo>
                  <a:cubicBezTo>
                    <a:pt x="16317" y="3990"/>
                    <a:pt x="16872" y="4014"/>
                    <a:pt x="17428" y="4062"/>
                  </a:cubicBezTo>
                  <a:cubicBezTo>
                    <a:pt x="17385" y="4104"/>
                    <a:pt x="17322" y="4125"/>
                    <a:pt x="17279" y="4146"/>
                  </a:cubicBezTo>
                  <a:lnTo>
                    <a:pt x="15016" y="5204"/>
                  </a:lnTo>
                  <a:lnTo>
                    <a:pt x="17470" y="5669"/>
                  </a:lnTo>
                  <a:cubicBezTo>
                    <a:pt x="18020" y="5775"/>
                    <a:pt x="18591" y="5902"/>
                    <a:pt x="19098" y="6029"/>
                  </a:cubicBezTo>
                  <a:lnTo>
                    <a:pt x="17005" y="6029"/>
                  </a:lnTo>
                  <a:lnTo>
                    <a:pt x="18485" y="7086"/>
                  </a:lnTo>
                  <a:lnTo>
                    <a:pt x="18485" y="7086"/>
                  </a:lnTo>
                  <a:lnTo>
                    <a:pt x="15862" y="5415"/>
                  </a:lnTo>
                  <a:lnTo>
                    <a:pt x="18823" y="9138"/>
                  </a:lnTo>
                  <a:cubicBezTo>
                    <a:pt x="19225" y="9645"/>
                    <a:pt x="19585" y="10195"/>
                    <a:pt x="19902" y="10745"/>
                  </a:cubicBezTo>
                  <a:cubicBezTo>
                    <a:pt x="19437" y="10618"/>
                    <a:pt x="18971" y="10428"/>
                    <a:pt x="18527" y="10216"/>
                  </a:cubicBezTo>
                  <a:lnTo>
                    <a:pt x="16264" y="9138"/>
                  </a:lnTo>
                  <a:lnTo>
                    <a:pt x="17491" y="11337"/>
                  </a:lnTo>
                  <a:cubicBezTo>
                    <a:pt x="17597" y="11506"/>
                    <a:pt x="17702" y="11697"/>
                    <a:pt x="17787" y="11887"/>
                  </a:cubicBezTo>
                  <a:cubicBezTo>
                    <a:pt x="17385" y="11718"/>
                    <a:pt x="17026" y="11549"/>
                    <a:pt x="16666" y="11337"/>
                  </a:cubicBezTo>
                  <a:lnTo>
                    <a:pt x="14742" y="10195"/>
                  </a:lnTo>
                  <a:lnTo>
                    <a:pt x="15524" y="12289"/>
                  </a:lnTo>
                  <a:cubicBezTo>
                    <a:pt x="15630" y="12606"/>
                    <a:pt x="15736" y="12945"/>
                    <a:pt x="15799" y="13262"/>
                  </a:cubicBezTo>
                  <a:cubicBezTo>
                    <a:pt x="15249" y="12923"/>
                    <a:pt x="14742" y="12543"/>
                    <a:pt x="14255" y="12141"/>
                  </a:cubicBezTo>
                  <a:lnTo>
                    <a:pt x="11992" y="10132"/>
                  </a:lnTo>
                  <a:lnTo>
                    <a:pt x="12986" y="12987"/>
                  </a:lnTo>
                  <a:cubicBezTo>
                    <a:pt x="13113" y="13368"/>
                    <a:pt x="13219" y="13727"/>
                    <a:pt x="13282" y="14129"/>
                  </a:cubicBezTo>
                  <a:cubicBezTo>
                    <a:pt x="12690" y="13812"/>
                    <a:pt x="12182" y="13389"/>
                    <a:pt x="11802" y="12881"/>
                  </a:cubicBezTo>
                  <a:lnTo>
                    <a:pt x="11125" y="11824"/>
                  </a:lnTo>
                  <a:lnTo>
                    <a:pt x="10448" y="12881"/>
                  </a:lnTo>
                  <a:cubicBezTo>
                    <a:pt x="10046" y="13389"/>
                    <a:pt x="9539" y="13812"/>
                    <a:pt x="8968" y="14129"/>
                  </a:cubicBezTo>
                  <a:cubicBezTo>
                    <a:pt x="9031" y="13748"/>
                    <a:pt x="9116" y="13368"/>
                    <a:pt x="9243" y="12987"/>
                  </a:cubicBezTo>
                  <a:lnTo>
                    <a:pt x="10258" y="10132"/>
                  </a:lnTo>
                  <a:lnTo>
                    <a:pt x="10258" y="10132"/>
                  </a:lnTo>
                  <a:lnTo>
                    <a:pt x="7974" y="12141"/>
                  </a:lnTo>
                  <a:cubicBezTo>
                    <a:pt x="7487" y="12564"/>
                    <a:pt x="6980" y="12945"/>
                    <a:pt x="6430" y="13283"/>
                  </a:cubicBezTo>
                  <a:cubicBezTo>
                    <a:pt x="6514" y="12945"/>
                    <a:pt x="6599" y="12606"/>
                    <a:pt x="6726" y="12289"/>
                  </a:cubicBezTo>
                  <a:lnTo>
                    <a:pt x="7487" y="10195"/>
                  </a:lnTo>
                  <a:lnTo>
                    <a:pt x="5584" y="11337"/>
                  </a:lnTo>
                  <a:cubicBezTo>
                    <a:pt x="5224" y="11549"/>
                    <a:pt x="4844" y="11739"/>
                    <a:pt x="4463" y="11887"/>
                  </a:cubicBezTo>
                  <a:cubicBezTo>
                    <a:pt x="4548" y="11718"/>
                    <a:pt x="4632" y="11506"/>
                    <a:pt x="4738" y="11337"/>
                  </a:cubicBezTo>
                  <a:lnTo>
                    <a:pt x="5901" y="9307"/>
                  </a:lnTo>
                  <a:lnTo>
                    <a:pt x="3744" y="10216"/>
                  </a:lnTo>
                  <a:cubicBezTo>
                    <a:pt x="3236" y="10428"/>
                    <a:pt x="2708" y="10597"/>
                    <a:pt x="2158" y="10745"/>
                  </a:cubicBezTo>
                  <a:cubicBezTo>
                    <a:pt x="2517" y="10195"/>
                    <a:pt x="2940" y="9688"/>
                    <a:pt x="3384" y="9201"/>
                  </a:cubicBezTo>
                  <a:lnTo>
                    <a:pt x="7530" y="4696"/>
                  </a:lnTo>
                  <a:lnTo>
                    <a:pt x="7530" y="4696"/>
                  </a:lnTo>
                  <a:lnTo>
                    <a:pt x="3723" y="7129"/>
                  </a:lnTo>
                  <a:lnTo>
                    <a:pt x="3723" y="7129"/>
                  </a:lnTo>
                  <a:lnTo>
                    <a:pt x="6874" y="4844"/>
                  </a:lnTo>
                  <a:lnTo>
                    <a:pt x="8651" y="4146"/>
                  </a:lnTo>
                  <a:lnTo>
                    <a:pt x="6557" y="4104"/>
                  </a:lnTo>
                  <a:cubicBezTo>
                    <a:pt x="6768" y="4062"/>
                    <a:pt x="6980" y="4041"/>
                    <a:pt x="7212" y="3998"/>
                  </a:cubicBezTo>
                  <a:lnTo>
                    <a:pt x="9137" y="3660"/>
                  </a:lnTo>
                  <a:lnTo>
                    <a:pt x="8016" y="2899"/>
                  </a:lnTo>
                  <a:lnTo>
                    <a:pt x="8016" y="2899"/>
                  </a:lnTo>
                  <a:cubicBezTo>
                    <a:pt x="8460" y="3026"/>
                    <a:pt x="8883" y="3174"/>
                    <a:pt x="9285" y="3364"/>
                  </a:cubicBezTo>
                  <a:lnTo>
                    <a:pt x="10808" y="4083"/>
                  </a:lnTo>
                  <a:lnTo>
                    <a:pt x="10385" y="4781"/>
                  </a:lnTo>
                  <a:lnTo>
                    <a:pt x="10385" y="4781"/>
                  </a:lnTo>
                  <a:lnTo>
                    <a:pt x="11273" y="4295"/>
                  </a:lnTo>
                  <a:lnTo>
                    <a:pt x="15588" y="6325"/>
                  </a:lnTo>
                  <a:lnTo>
                    <a:pt x="12288" y="3723"/>
                  </a:lnTo>
                  <a:lnTo>
                    <a:pt x="12986" y="3343"/>
                  </a:lnTo>
                  <a:cubicBezTo>
                    <a:pt x="13494" y="3047"/>
                    <a:pt x="14022" y="2835"/>
                    <a:pt x="14572" y="2666"/>
                  </a:cubicBezTo>
                  <a:close/>
                  <a:moveTo>
                    <a:pt x="9171" y="0"/>
                  </a:moveTo>
                  <a:cubicBezTo>
                    <a:pt x="8920" y="0"/>
                    <a:pt x="8673" y="58"/>
                    <a:pt x="8439" y="192"/>
                  </a:cubicBezTo>
                  <a:cubicBezTo>
                    <a:pt x="8079" y="382"/>
                    <a:pt x="7826" y="741"/>
                    <a:pt x="7805" y="1164"/>
                  </a:cubicBezTo>
                  <a:lnTo>
                    <a:pt x="7805" y="1249"/>
                  </a:lnTo>
                  <a:cubicBezTo>
                    <a:pt x="7645" y="1226"/>
                    <a:pt x="7488" y="1214"/>
                    <a:pt x="7334" y="1214"/>
                  </a:cubicBezTo>
                  <a:cubicBezTo>
                    <a:pt x="7057" y="1214"/>
                    <a:pt x="6786" y="1252"/>
                    <a:pt x="6514" y="1334"/>
                  </a:cubicBezTo>
                  <a:cubicBezTo>
                    <a:pt x="6049" y="1439"/>
                    <a:pt x="5711" y="1820"/>
                    <a:pt x="5647" y="2285"/>
                  </a:cubicBezTo>
                  <a:cubicBezTo>
                    <a:pt x="5626" y="2433"/>
                    <a:pt x="5626" y="2560"/>
                    <a:pt x="5668" y="2708"/>
                  </a:cubicBezTo>
                  <a:cubicBezTo>
                    <a:pt x="3279" y="3216"/>
                    <a:pt x="2961" y="3723"/>
                    <a:pt x="2856" y="3893"/>
                  </a:cubicBezTo>
                  <a:cubicBezTo>
                    <a:pt x="2644" y="4168"/>
                    <a:pt x="2602" y="4527"/>
                    <a:pt x="2729" y="4844"/>
                  </a:cubicBezTo>
                  <a:cubicBezTo>
                    <a:pt x="1650" y="5331"/>
                    <a:pt x="593" y="5902"/>
                    <a:pt x="254" y="6388"/>
                  </a:cubicBezTo>
                  <a:cubicBezTo>
                    <a:pt x="0" y="6727"/>
                    <a:pt x="0" y="7171"/>
                    <a:pt x="233" y="7509"/>
                  </a:cubicBezTo>
                  <a:cubicBezTo>
                    <a:pt x="339" y="7657"/>
                    <a:pt x="487" y="7784"/>
                    <a:pt x="677" y="7848"/>
                  </a:cubicBezTo>
                  <a:cubicBezTo>
                    <a:pt x="423" y="8186"/>
                    <a:pt x="318" y="8588"/>
                    <a:pt x="339" y="9011"/>
                  </a:cubicBezTo>
                  <a:cubicBezTo>
                    <a:pt x="381" y="9349"/>
                    <a:pt x="571" y="9666"/>
                    <a:pt x="868" y="9836"/>
                  </a:cubicBezTo>
                  <a:cubicBezTo>
                    <a:pt x="106" y="10999"/>
                    <a:pt x="296" y="11485"/>
                    <a:pt x="381" y="11697"/>
                  </a:cubicBezTo>
                  <a:cubicBezTo>
                    <a:pt x="487" y="11972"/>
                    <a:pt x="698" y="12183"/>
                    <a:pt x="952" y="12289"/>
                  </a:cubicBezTo>
                  <a:cubicBezTo>
                    <a:pt x="1142" y="12371"/>
                    <a:pt x="1368" y="12405"/>
                    <a:pt x="1615" y="12405"/>
                  </a:cubicBezTo>
                  <a:cubicBezTo>
                    <a:pt x="1944" y="12405"/>
                    <a:pt x="2312" y="12343"/>
                    <a:pt x="2686" y="12247"/>
                  </a:cubicBezTo>
                  <a:lnTo>
                    <a:pt x="2686" y="12247"/>
                  </a:lnTo>
                  <a:cubicBezTo>
                    <a:pt x="2623" y="12564"/>
                    <a:pt x="2665" y="12902"/>
                    <a:pt x="2813" y="13198"/>
                  </a:cubicBezTo>
                  <a:cubicBezTo>
                    <a:pt x="3004" y="13516"/>
                    <a:pt x="3363" y="13706"/>
                    <a:pt x="3723" y="13706"/>
                  </a:cubicBezTo>
                  <a:cubicBezTo>
                    <a:pt x="4082" y="13685"/>
                    <a:pt x="4442" y="13600"/>
                    <a:pt x="4780" y="13473"/>
                  </a:cubicBezTo>
                  <a:lnTo>
                    <a:pt x="4780" y="13473"/>
                  </a:lnTo>
                  <a:cubicBezTo>
                    <a:pt x="4717" y="14065"/>
                    <a:pt x="4801" y="14510"/>
                    <a:pt x="5076" y="14785"/>
                  </a:cubicBezTo>
                  <a:cubicBezTo>
                    <a:pt x="5287" y="15011"/>
                    <a:pt x="5571" y="15139"/>
                    <a:pt x="5873" y="15139"/>
                  </a:cubicBezTo>
                  <a:cubicBezTo>
                    <a:pt x="5966" y="15139"/>
                    <a:pt x="6061" y="15127"/>
                    <a:pt x="6155" y="15102"/>
                  </a:cubicBezTo>
                  <a:cubicBezTo>
                    <a:pt x="6578" y="14996"/>
                    <a:pt x="6980" y="14806"/>
                    <a:pt x="7360" y="14552"/>
                  </a:cubicBezTo>
                  <a:cubicBezTo>
                    <a:pt x="7360" y="14869"/>
                    <a:pt x="7445" y="15144"/>
                    <a:pt x="7614" y="15398"/>
                  </a:cubicBezTo>
                  <a:cubicBezTo>
                    <a:pt x="7847" y="15715"/>
                    <a:pt x="8185" y="15884"/>
                    <a:pt x="8566" y="15884"/>
                  </a:cubicBezTo>
                  <a:cubicBezTo>
                    <a:pt x="9222" y="15884"/>
                    <a:pt x="10321" y="15250"/>
                    <a:pt x="11125" y="14510"/>
                  </a:cubicBezTo>
                  <a:cubicBezTo>
                    <a:pt x="11908" y="15250"/>
                    <a:pt x="13007" y="15884"/>
                    <a:pt x="13684" y="15884"/>
                  </a:cubicBezTo>
                  <a:cubicBezTo>
                    <a:pt x="14044" y="15884"/>
                    <a:pt x="14382" y="15694"/>
                    <a:pt x="14615" y="15398"/>
                  </a:cubicBezTo>
                  <a:cubicBezTo>
                    <a:pt x="14763" y="15144"/>
                    <a:pt x="14868" y="14869"/>
                    <a:pt x="14868" y="14552"/>
                  </a:cubicBezTo>
                  <a:cubicBezTo>
                    <a:pt x="15249" y="14806"/>
                    <a:pt x="15651" y="14996"/>
                    <a:pt x="16074" y="15123"/>
                  </a:cubicBezTo>
                  <a:cubicBezTo>
                    <a:pt x="16168" y="15148"/>
                    <a:pt x="16264" y="15160"/>
                    <a:pt x="16358" y="15160"/>
                  </a:cubicBezTo>
                  <a:cubicBezTo>
                    <a:pt x="16665" y="15160"/>
                    <a:pt x="16958" y="15032"/>
                    <a:pt x="17153" y="14806"/>
                  </a:cubicBezTo>
                  <a:cubicBezTo>
                    <a:pt x="17406" y="14510"/>
                    <a:pt x="17512" y="14087"/>
                    <a:pt x="17449" y="13473"/>
                  </a:cubicBezTo>
                  <a:lnTo>
                    <a:pt x="17449" y="13473"/>
                  </a:lnTo>
                  <a:cubicBezTo>
                    <a:pt x="17787" y="13621"/>
                    <a:pt x="18147" y="13685"/>
                    <a:pt x="18506" y="13706"/>
                  </a:cubicBezTo>
                  <a:cubicBezTo>
                    <a:pt x="18525" y="13707"/>
                    <a:pt x="18544" y="13708"/>
                    <a:pt x="18563" y="13708"/>
                  </a:cubicBezTo>
                  <a:cubicBezTo>
                    <a:pt x="18923" y="13708"/>
                    <a:pt x="19256" y="13520"/>
                    <a:pt x="19437" y="13198"/>
                  </a:cubicBezTo>
                  <a:cubicBezTo>
                    <a:pt x="19585" y="12945"/>
                    <a:pt x="19627" y="12627"/>
                    <a:pt x="19564" y="12331"/>
                  </a:cubicBezTo>
                  <a:lnTo>
                    <a:pt x="19564" y="12331"/>
                  </a:lnTo>
                  <a:cubicBezTo>
                    <a:pt x="19824" y="12422"/>
                    <a:pt x="20091" y="12464"/>
                    <a:pt x="20354" y="12464"/>
                  </a:cubicBezTo>
                  <a:cubicBezTo>
                    <a:pt x="20582" y="12464"/>
                    <a:pt x="20807" y="12432"/>
                    <a:pt x="21023" y="12374"/>
                  </a:cubicBezTo>
                  <a:cubicBezTo>
                    <a:pt x="21319" y="12268"/>
                    <a:pt x="21531" y="12035"/>
                    <a:pt x="21636" y="11760"/>
                  </a:cubicBezTo>
                  <a:cubicBezTo>
                    <a:pt x="21805" y="11316"/>
                    <a:pt x="21679" y="10703"/>
                    <a:pt x="21234" y="9899"/>
                  </a:cubicBezTo>
                  <a:lnTo>
                    <a:pt x="21298" y="9878"/>
                  </a:lnTo>
                  <a:cubicBezTo>
                    <a:pt x="21636" y="9709"/>
                    <a:pt x="21869" y="9370"/>
                    <a:pt x="21911" y="8990"/>
                  </a:cubicBezTo>
                  <a:cubicBezTo>
                    <a:pt x="21975" y="8461"/>
                    <a:pt x="21679" y="7911"/>
                    <a:pt x="21256" y="7403"/>
                  </a:cubicBezTo>
                  <a:cubicBezTo>
                    <a:pt x="21890" y="7213"/>
                    <a:pt x="22059" y="6938"/>
                    <a:pt x="22123" y="6790"/>
                  </a:cubicBezTo>
                  <a:cubicBezTo>
                    <a:pt x="22292" y="6452"/>
                    <a:pt x="22271" y="6029"/>
                    <a:pt x="22059" y="5733"/>
                  </a:cubicBezTo>
                  <a:cubicBezTo>
                    <a:pt x="21700" y="5204"/>
                    <a:pt x="20600" y="4781"/>
                    <a:pt x="19394" y="4464"/>
                  </a:cubicBezTo>
                  <a:cubicBezTo>
                    <a:pt x="19437" y="4379"/>
                    <a:pt x="19500" y="4273"/>
                    <a:pt x="19521" y="4168"/>
                  </a:cubicBezTo>
                  <a:cubicBezTo>
                    <a:pt x="19627" y="3850"/>
                    <a:pt x="19564" y="3512"/>
                    <a:pt x="19394" y="3237"/>
                  </a:cubicBezTo>
                  <a:cubicBezTo>
                    <a:pt x="19246" y="3026"/>
                    <a:pt x="18929" y="2539"/>
                    <a:pt x="16708" y="2433"/>
                  </a:cubicBezTo>
                  <a:cubicBezTo>
                    <a:pt x="16814" y="1841"/>
                    <a:pt x="16455" y="1249"/>
                    <a:pt x="15862" y="1101"/>
                  </a:cubicBezTo>
                  <a:cubicBezTo>
                    <a:pt x="15665" y="1030"/>
                    <a:pt x="15444" y="1000"/>
                    <a:pt x="15211" y="1000"/>
                  </a:cubicBezTo>
                  <a:cubicBezTo>
                    <a:pt x="14744" y="1000"/>
                    <a:pt x="14227" y="1122"/>
                    <a:pt x="13748" y="1291"/>
                  </a:cubicBezTo>
                  <a:cubicBezTo>
                    <a:pt x="13705" y="1101"/>
                    <a:pt x="13621" y="932"/>
                    <a:pt x="13515" y="805"/>
                  </a:cubicBezTo>
                  <a:cubicBezTo>
                    <a:pt x="13261" y="488"/>
                    <a:pt x="12859" y="318"/>
                    <a:pt x="12457" y="318"/>
                  </a:cubicBezTo>
                  <a:cubicBezTo>
                    <a:pt x="11950" y="382"/>
                    <a:pt x="11485" y="593"/>
                    <a:pt x="11125" y="932"/>
                  </a:cubicBezTo>
                  <a:cubicBezTo>
                    <a:pt x="10595" y="449"/>
                    <a:pt x="9871" y="0"/>
                    <a:pt x="91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3"/>
            <p:cNvSpPr/>
            <p:nvPr/>
          </p:nvSpPr>
          <p:spPr>
            <a:xfrm rot="-325182">
              <a:off x="985255" y="3580587"/>
              <a:ext cx="1894914" cy="1286191"/>
            </a:xfrm>
            <a:custGeom>
              <a:avLst/>
              <a:gdLst/>
              <a:ahLst/>
              <a:cxnLst/>
              <a:rect l="l" t="t" r="r" b="b"/>
              <a:pathLst>
                <a:path w="21087" h="14313" extrusionOk="0">
                  <a:moveTo>
                    <a:pt x="8381" y="0"/>
                  </a:moveTo>
                  <a:cubicBezTo>
                    <a:pt x="8264" y="0"/>
                    <a:pt x="8155" y="25"/>
                    <a:pt x="8059" y="79"/>
                  </a:cubicBezTo>
                  <a:cubicBezTo>
                    <a:pt x="7192" y="566"/>
                    <a:pt x="8862" y="1856"/>
                    <a:pt x="8862" y="1856"/>
                  </a:cubicBezTo>
                  <a:cubicBezTo>
                    <a:pt x="8862" y="1856"/>
                    <a:pt x="7477" y="1216"/>
                    <a:pt x="6476" y="1216"/>
                  </a:cubicBezTo>
                  <a:cubicBezTo>
                    <a:pt x="6297" y="1216"/>
                    <a:pt x="6130" y="1237"/>
                    <a:pt x="5986" y="1285"/>
                  </a:cubicBezTo>
                  <a:cubicBezTo>
                    <a:pt x="5055" y="1602"/>
                    <a:pt x="6303" y="2448"/>
                    <a:pt x="6303" y="2448"/>
                  </a:cubicBezTo>
                  <a:cubicBezTo>
                    <a:pt x="6303" y="2448"/>
                    <a:pt x="3089" y="2998"/>
                    <a:pt x="2729" y="3527"/>
                  </a:cubicBezTo>
                  <a:cubicBezTo>
                    <a:pt x="2370" y="4076"/>
                    <a:pt x="3871" y="4098"/>
                    <a:pt x="3871" y="4098"/>
                  </a:cubicBezTo>
                  <a:cubicBezTo>
                    <a:pt x="3871" y="4098"/>
                    <a:pt x="572" y="5388"/>
                    <a:pt x="149" y="6043"/>
                  </a:cubicBezTo>
                  <a:cubicBezTo>
                    <a:pt x="1" y="6262"/>
                    <a:pt x="161" y="6335"/>
                    <a:pt x="439" y="6335"/>
                  </a:cubicBezTo>
                  <a:cubicBezTo>
                    <a:pt x="997" y="6335"/>
                    <a:pt x="2031" y="6043"/>
                    <a:pt x="2031" y="6043"/>
                  </a:cubicBezTo>
                  <a:lnTo>
                    <a:pt x="2031" y="6043"/>
                  </a:lnTo>
                  <a:cubicBezTo>
                    <a:pt x="2031" y="6043"/>
                    <a:pt x="255" y="7333"/>
                    <a:pt x="339" y="8116"/>
                  </a:cubicBezTo>
                  <a:cubicBezTo>
                    <a:pt x="369" y="8334"/>
                    <a:pt x="513" y="8412"/>
                    <a:pt x="705" y="8412"/>
                  </a:cubicBezTo>
                  <a:cubicBezTo>
                    <a:pt x="1205" y="8412"/>
                    <a:pt x="2031" y="7883"/>
                    <a:pt x="2031" y="7883"/>
                  </a:cubicBezTo>
                  <a:lnTo>
                    <a:pt x="2031" y="7883"/>
                  </a:lnTo>
                  <a:cubicBezTo>
                    <a:pt x="2031" y="7883"/>
                    <a:pt x="107" y="9977"/>
                    <a:pt x="360" y="10633"/>
                  </a:cubicBezTo>
                  <a:cubicBezTo>
                    <a:pt x="423" y="10781"/>
                    <a:pt x="607" y="10838"/>
                    <a:pt x="855" y="10838"/>
                  </a:cubicBezTo>
                  <a:cubicBezTo>
                    <a:pt x="1705" y="10838"/>
                    <a:pt x="3300" y="10167"/>
                    <a:pt x="3300" y="10167"/>
                  </a:cubicBezTo>
                  <a:lnTo>
                    <a:pt x="3300" y="10167"/>
                  </a:lnTo>
                  <a:cubicBezTo>
                    <a:pt x="3300" y="10168"/>
                    <a:pt x="2179" y="12134"/>
                    <a:pt x="2983" y="12134"/>
                  </a:cubicBezTo>
                  <a:cubicBezTo>
                    <a:pt x="3765" y="12113"/>
                    <a:pt x="5225" y="11246"/>
                    <a:pt x="5225" y="11246"/>
                  </a:cubicBezTo>
                  <a:lnTo>
                    <a:pt x="5225" y="11246"/>
                  </a:lnTo>
                  <a:cubicBezTo>
                    <a:pt x="5225" y="11246"/>
                    <a:pt x="4367" y="13585"/>
                    <a:pt x="5122" y="13585"/>
                  </a:cubicBezTo>
                  <a:cubicBezTo>
                    <a:pt x="5153" y="13585"/>
                    <a:pt x="5187" y="13581"/>
                    <a:pt x="5225" y="13572"/>
                  </a:cubicBezTo>
                  <a:cubicBezTo>
                    <a:pt x="6176" y="13340"/>
                    <a:pt x="7762" y="11965"/>
                    <a:pt x="7763" y="11965"/>
                  </a:cubicBezTo>
                  <a:lnTo>
                    <a:pt x="7763" y="11965"/>
                  </a:lnTo>
                  <a:cubicBezTo>
                    <a:pt x="7763" y="11965"/>
                    <a:pt x="6917" y="14313"/>
                    <a:pt x="7826" y="14313"/>
                  </a:cubicBezTo>
                  <a:cubicBezTo>
                    <a:pt x="8355" y="14313"/>
                    <a:pt x="9835" y="13382"/>
                    <a:pt x="10364" y="12536"/>
                  </a:cubicBezTo>
                  <a:cubicBezTo>
                    <a:pt x="10914" y="13382"/>
                    <a:pt x="12394" y="14313"/>
                    <a:pt x="12923" y="14313"/>
                  </a:cubicBezTo>
                  <a:cubicBezTo>
                    <a:pt x="13832" y="14313"/>
                    <a:pt x="12987" y="11965"/>
                    <a:pt x="12987" y="11965"/>
                  </a:cubicBezTo>
                  <a:lnTo>
                    <a:pt x="12987" y="11965"/>
                  </a:lnTo>
                  <a:cubicBezTo>
                    <a:pt x="12987" y="11965"/>
                    <a:pt x="14573" y="13361"/>
                    <a:pt x="15503" y="13572"/>
                  </a:cubicBezTo>
                  <a:cubicBezTo>
                    <a:pt x="15541" y="13581"/>
                    <a:pt x="15576" y="13585"/>
                    <a:pt x="15609" y="13585"/>
                  </a:cubicBezTo>
                  <a:cubicBezTo>
                    <a:pt x="16380" y="13585"/>
                    <a:pt x="15503" y="11246"/>
                    <a:pt x="15503" y="11246"/>
                  </a:cubicBezTo>
                  <a:lnTo>
                    <a:pt x="15503" y="11246"/>
                  </a:lnTo>
                  <a:cubicBezTo>
                    <a:pt x="15503" y="11246"/>
                    <a:pt x="16984" y="12113"/>
                    <a:pt x="17766" y="12134"/>
                  </a:cubicBezTo>
                  <a:cubicBezTo>
                    <a:pt x="18570" y="12134"/>
                    <a:pt x="17449" y="10168"/>
                    <a:pt x="17449" y="10167"/>
                  </a:cubicBezTo>
                  <a:lnTo>
                    <a:pt x="17449" y="10167"/>
                  </a:lnTo>
                  <a:cubicBezTo>
                    <a:pt x="17449" y="10167"/>
                    <a:pt x="18954" y="10894"/>
                    <a:pt x="19728" y="10894"/>
                  </a:cubicBezTo>
                  <a:cubicBezTo>
                    <a:pt x="19943" y="10894"/>
                    <a:pt x="20101" y="10838"/>
                    <a:pt x="20156" y="10696"/>
                  </a:cubicBezTo>
                  <a:cubicBezTo>
                    <a:pt x="20410" y="10041"/>
                    <a:pt x="18697" y="7905"/>
                    <a:pt x="18697" y="7904"/>
                  </a:cubicBezTo>
                  <a:lnTo>
                    <a:pt x="18697" y="7904"/>
                  </a:lnTo>
                  <a:cubicBezTo>
                    <a:pt x="18697" y="7905"/>
                    <a:pt x="19523" y="8433"/>
                    <a:pt x="20023" y="8433"/>
                  </a:cubicBezTo>
                  <a:cubicBezTo>
                    <a:pt x="20215" y="8433"/>
                    <a:pt x="20359" y="8355"/>
                    <a:pt x="20389" y="8137"/>
                  </a:cubicBezTo>
                  <a:cubicBezTo>
                    <a:pt x="20495" y="7355"/>
                    <a:pt x="18697" y="6043"/>
                    <a:pt x="18697" y="6043"/>
                  </a:cubicBezTo>
                  <a:cubicBezTo>
                    <a:pt x="18697" y="6043"/>
                    <a:pt x="21087" y="6043"/>
                    <a:pt x="20643" y="5388"/>
                  </a:cubicBezTo>
                  <a:cubicBezTo>
                    <a:pt x="20198" y="4732"/>
                    <a:pt x="16836" y="4098"/>
                    <a:pt x="16836" y="4098"/>
                  </a:cubicBezTo>
                  <a:cubicBezTo>
                    <a:pt x="16836" y="4098"/>
                    <a:pt x="18316" y="3421"/>
                    <a:pt x="17978" y="2871"/>
                  </a:cubicBezTo>
                  <a:cubicBezTo>
                    <a:pt x="17721" y="2493"/>
                    <a:pt x="16007" y="2439"/>
                    <a:pt x="15049" y="2439"/>
                  </a:cubicBezTo>
                  <a:cubicBezTo>
                    <a:pt x="14666" y="2439"/>
                    <a:pt x="14404" y="2448"/>
                    <a:pt x="14404" y="2448"/>
                  </a:cubicBezTo>
                  <a:cubicBezTo>
                    <a:pt x="14404" y="2448"/>
                    <a:pt x="15778" y="1390"/>
                    <a:pt x="14848" y="1052"/>
                  </a:cubicBezTo>
                  <a:cubicBezTo>
                    <a:pt x="14734" y="1013"/>
                    <a:pt x="14604" y="996"/>
                    <a:pt x="14462" y="996"/>
                  </a:cubicBezTo>
                  <a:cubicBezTo>
                    <a:pt x="13442" y="996"/>
                    <a:pt x="11844" y="1877"/>
                    <a:pt x="11844" y="1877"/>
                  </a:cubicBezTo>
                  <a:cubicBezTo>
                    <a:pt x="11844" y="1877"/>
                    <a:pt x="12458" y="883"/>
                    <a:pt x="12141" y="523"/>
                  </a:cubicBezTo>
                  <a:cubicBezTo>
                    <a:pt x="12029" y="390"/>
                    <a:pt x="11890" y="333"/>
                    <a:pt x="11737" y="333"/>
                  </a:cubicBezTo>
                  <a:cubicBezTo>
                    <a:pt x="11285" y="333"/>
                    <a:pt x="10712" y="831"/>
                    <a:pt x="10364" y="1306"/>
                  </a:cubicBezTo>
                  <a:cubicBezTo>
                    <a:pt x="9969" y="767"/>
                    <a:pt x="9041" y="0"/>
                    <a:pt x="8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3"/>
            <p:cNvSpPr/>
            <p:nvPr/>
          </p:nvSpPr>
          <p:spPr>
            <a:xfrm rot="-325182">
              <a:off x="1903309" y="3854841"/>
              <a:ext cx="446703" cy="479412"/>
            </a:xfrm>
            <a:custGeom>
              <a:avLst/>
              <a:gdLst/>
              <a:ahLst/>
              <a:cxnLst/>
              <a:rect l="l" t="t" r="r" b="b"/>
              <a:pathLst>
                <a:path w="4971" h="5335" extrusionOk="0">
                  <a:moveTo>
                    <a:pt x="2832" y="0"/>
                  </a:moveTo>
                  <a:cubicBezTo>
                    <a:pt x="1144" y="0"/>
                    <a:pt x="1" y="3310"/>
                    <a:pt x="1" y="3310"/>
                  </a:cubicBezTo>
                  <a:cubicBezTo>
                    <a:pt x="1" y="3310"/>
                    <a:pt x="96" y="5335"/>
                    <a:pt x="2776" y="5335"/>
                  </a:cubicBezTo>
                  <a:cubicBezTo>
                    <a:pt x="3194" y="5335"/>
                    <a:pt x="3676" y="5285"/>
                    <a:pt x="4231" y="5171"/>
                  </a:cubicBezTo>
                  <a:cubicBezTo>
                    <a:pt x="4675" y="5065"/>
                    <a:pt x="4971" y="4685"/>
                    <a:pt x="4971" y="4262"/>
                  </a:cubicBezTo>
                  <a:cubicBezTo>
                    <a:pt x="4971" y="2908"/>
                    <a:pt x="4823" y="793"/>
                    <a:pt x="3427" y="138"/>
                  </a:cubicBezTo>
                  <a:cubicBezTo>
                    <a:pt x="3222" y="43"/>
                    <a:pt x="3024" y="0"/>
                    <a:pt x="2832" y="0"/>
                  </a:cubicBezTo>
                  <a:close/>
                </a:path>
              </a:pathLst>
            </a:custGeom>
            <a:solidFill>
              <a:srgbClr val="D9D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3"/>
            <p:cNvSpPr/>
            <p:nvPr/>
          </p:nvSpPr>
          <p:spPr>
            <a:xfrm rot="-325182">
              <a:off x="1652809" y="3946322"/>
              <a:ext cx="545461" cy="603781"/>
            </a:xfrm>
            <a:custGeom>
              <a:avLst/>
              <a:gdLst/>
              <a:ahLst/>
              <a:cxnLst/>
              <a:rect l="l" t="t" r="r" b="b"/>
              <a:pathLst>
                <a:path w="6070" h="6719" extrusionOk="0">
                  <a:moveTo>
                    <a:pt x="2589" y="0"/>
                  </a:moveTo>
                  <a:cubicBezTo>
                    <a:pt x="219" y="0"/>
                    <a:pt x="0" y="5197"/>
                    <a:pt x="0" y="5197"/>
                  </a:cubicBezTo>
                  <a:cubicBezTo>
                    <a:pt x="0" y="5197"/>
                    <a:pt x="568" y="6718"/>
                    <a:pt x="2444" y="6718"/>
                  </a:cubicBezTo>
                  <a:cubicBezTo>
                    <a:pt x="3203" y="6718"/>
                    <a:pt x="4177" y="6469"/>
                    <a:pt x="5414" y="5768"/>
                  </a:cubicBezTo>
                  <a:cubicBezTo>
                    <a:pt x="5858" y="5514"/>
                    <a:pt x="6070" y="4985"/>
                    <a:pt x="5922" y="4499"/>
                  </a:cubicBezTo>
                  <a:cubicBezTo>
                    <a:pt x="5435" y="2976"/>
                    <a:pt x="4611" y="269"/>
                    <a:pt x="2813" y="15"/>
                  </a:cubicBezTo>
                  <a:cubicBezTo>
                    <a:pt x="2736" y="5"/>
                    <a:pt x="2662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3"/>
            <p:cNvSpPr/>
            <p:nvPr/>
          </p:nvSpPr>
          <p:spPr>
            <a:xfrm rot="-325182">
              <a:off x="1653395" y="3958528"/>
              <a:ext cx="275606" cy="604500"/>
            </a:xfrm>
            <a:custGeom>
              <a:avLst/>
              <a:gdLst/>
              <a:ahLst/>
              <a:cxnLst/>
              <a:rect l="l" t="t" r="r" b="b"/>
              <a:pathLst>
                <a:path w="3067" h="6727" extrusionOk="0">
                  <a:moveTo>
                    <a:pt x="2559" y="0"/>
                  </a:moveTo>
                  <a:cubicBezTo>
                    <a:pt x="338" y="43"/>
                    <a:pt x="21" y="4653"/>
                    <a:pt x="0" y="5161"/>
                  </a:cubicBezTo>
                  <a:cubicBezTo>
                    <a:pt x="0" y="5203"/>
                    <a:pt x="0" y="5224"/>
                    <a:pt x="21" y="5245"/>
                  </a:cubicBezTo>
                  <a:cubicBezTo>
                    <a:pt x="120" y="5501"/>
                    <a:pt x="767" y="6726"/>
                    <a:pt x="2456" y="6726"/>
                  </a:cubicBezTo>
                  <a:cubicBezTo>
                    <a:pt x="2583" y="6726"/>
                    <a:pt x="2716" y="6719"/>
                    <a:pt x="2855" y="6705"/>
                  </a:cubicBezTo>
                  <a:cubicBezTo>
                    <a:pt x="2982" y="6683"/>
                    <a:pt x="3067" y="6557"/>
                    <a:pt x="3003" y="6430"/>
                  </a:cubicBezTo>
                  <a:cubicBezTo>
                    <a:pt x="1988" y="4526"/>
                    <a:pt x="1671" y="2073"/>
                    <a:pt x="2728" y="296"/>
                  </a:cubicBezTo>
                  <a:cubicBezTo>
                    <a:pt x="2623" y="148"/>
                    <a:pt x="2644" y="169"/>
                    <a:pt x="2559" y="0"/>
                  </a:cubicBezTo>
                  <a:close/>
                </a:path>
              </a:pathLst>
            </a:custGeom>
            <a:solidFill>
              <a:srgbClr val="EDEC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3"/>
            <p:cNvSpPr/>
            <p:nvPr/>
          </p:nvSpPr>
          <p:spPr>
            <a:xfrm rot="-325182">
              <a:off x="1369583" y="4220987"/>
              <a:ext cx="1215470" cy="371848"/>
            </a:xfrm>
            <a:custGeom>
              <a:avLst/>
              <a:gdLst/>
              <a:ahLst/>
              <a:cxnLst/>
              <a:rect l="l" t="t" r="r" b="b"/>
              <a:pathLst>
                <a:path w="13526" h="4138" extrusionOk="0">
                  <a:moveTo>
                    <a:pt x="233" y="0"/>
                  </a:moveTo>
                  <a:cubicBezTo>
                    <a:pt x="149" y="0"/>
                    <a:pt x="106" y="127"/>
                    <a:pt x="191" y="148"/>
                  </a:cubicBezTo>
                  <a:cubicBezTo>
                    <a:pt x="783" y="381"/>
                    <a:pt x="1333" y="740"/>
                    <a:pt x="1777" y="1206"/>
                  </a:cubicBezTo>
                  <a:cubicBezTo>
                    <a:pt x="1819" y="1227"/>
                    <a:pt x="1798" y="1290"/>
                    <a:pt x="1756" y="1311"/>
                  </a:cubicBezTo>
                  <a:cubicBezTo>
                    <a:pt x="1122" y="1438"/>
                    <a:pt x="550" y="1713"/>
                    <a:pt x="64" y="2136"/>
                  </a:cubicBezTo>
                  <a:cubicBezTo>
                    <a:pt x="1" y="2179"/>
                    <a:pt x="43" y="2263"/>
                    <a:pt x="128" y="2263"/>
                  </a:cubicBezTo>
                  <a:cubicBezTo>
                    <a:pt x="442" y="2167"/>
                    <a:pt x="1040" y="2045"/>
                    <a:pt x="1658" y="2045"/>
                  </a:cubicBezTo>
                  <a:cubicBezTo>
                    <a:pt x="1995" y="2045"/>
                    <a:pt x="2338" y="2082"/>
                    <a:pt x="2644" y="2179"/>
                  </a:cubicBezTo>
                  <a:cubicBezTo>
                    <a:pt x="3004" y="2327"/>
                    <a:pt x="3321" y="2580"/>
                    <a:pt x="3533" y="2919"/>
                  </a:cubicBezTo>
                  <a:cubicBezTo>
                    <a:pt x="3554" y="2940"/>
                    <a:pt x="3533" y="3003"/>
                    <a:pt x="3490" y="3003"/>
                  </a:cubicBezTo>
                  <a:cubicBezTo>
                    <a:pt x="3300" y="3088"/>
                    <a:pt x="3342" y="3384"/>
                    <a:pt x="3575" y="3384"/>
                  </a:cubicBezTo>
                  <a:cubicBezTo>
                    <a:pt x="3645" y="3381"/>
                    <a:pt x="3715" y="3379"/>
                    <a:pt x="3784" y="3379"/>
                  </a:cubicBezTo>
                  <a:cubicBezTo>
                    <a:pt x="4168" y="3379"/>
                    <a:pt x="4510" y="3434"/>
                    <a:pt x="4653" y="3596"/>
                  </a:cubicBezTo>
                  <a:cubicBezTo>
                    <a:pt x="5078" y="4020"/>
                    <a:pt x="5430" y="4137"/>
                    <a:pt x="5691" y="4137"/>
                  </a:cubicBezTo>
                  <a:cubicBezTo>
                    <a:pt x="6015" y="4137"/>
                    <a:pt x="6197" y="3955"/>
                    <a:pt x="6197" y="3955"/>
                  </a:cubicBezTo>
                  <a:cubicBezTo>
                    <a:pt x="6197" y="3955"/>
                    <a:pt x="7173" y="3362"/>
                    <a:pt x="8208" y="3362"/>
                  </a:cubicBezTo>
                  <a:cubicBezTo>
                    <a:pt x="8484" y="3362"/>
                    <a:pt x="8764" y="3404"/>
                    <a:pt x="9031" y="3511"/>
                  </a:cubicBezTo>
                  <a:cubicBezTo>
                    <a:pt x="9038" y="3517"/>
                    <a:pt x="9044" y="3520"/>
                    <a:pt x="9050" y="3520"/>
                  </a:cubicBezTo>
                  <a:cubicBezTo>
                    <a:pt x="9065" y="3520"/>
                    <a:pt x="9080" y="3505"/>
                    <a:pt x="9095" y="3490"/>
                  </a:cubicBezTo>
                  <a:cubicBezTo>
                    <a:pt x="9244" y="3247"/>
                    <a:pt x="9936" y="2248"/>
                    <a:pt x="10969" y="2248"/>
                  </a:cubicBezTo>
                  <a:cubicBezTo>
                    <a:pt x="11107" y="2248"/>
                    <a:pt x="11251" y="2266"/>
                    <a:pt x="11400" y="2305"/>
                  </a:cubicBezTo>
                  <a:cubicBezTo>
                    <a:pt x="11409" y="2308"/>
                    <a:pt x="11417" y="2310"/>
                    <a:pt x="11424" y="2310"/>
                  </a:cubicBezTo>
                  <a:cubicBezTo>
                    <a:pt x="11473" y="2310"/>
                    <a:pt x="11500" y="2255"/>
                    <a:pt x="11464" y="2200"/>
                  </a:cubicBezTo>
                  <a:cubicBezTo>
                    <a:pt x="11257" y="1907"/>
                    <a:pt x="10896" y="1726"/>
                    <a:pt x="10530" y="1726"/>
                  </a:cubicBezTo>
                  <a:cubicBezTo>
                    <a:pt x="10446" y="1726"/>
                    <a:pt x="10362" y="1736"/>
                    <a:pt x="10279" y="1756"/>
                  </a:cubicBezTo>
                  <a:cubicBezTo>
                    <a:pt x="10216" y="1756"/>
                    <a:pt x="10173" y="1692"/>
                    <a:pt x="10216" y="1650"/>
                  </a:cubicBezTo>
                  <a:cubicBezTo>
                    <a:pt x="10577" y="1323"/>
                    <a:pt x="11486" y="617"/>
                    <a:pt x="12621" y="617"/>
                  </a:cubicBezTo>
                  <a:cubicBezTo>
                    <a:pt x="12880" y="617"/>
                    <a:pt x="13151" y="654"/>
                    <a:pt x="13430" y="740"/>
                  </a:cubicBezTo>
                  <a:cubicBezTo>
                    <a:pt x="13441" y="747"/>
                    <a:pt x="13450" y="750"/>
                    <a:pt x="13459" y="750"/>
                  </a:cubicBezTo>
                  <a:cubicBezTo>
                    <a:pt x="13505" y="750"/>
                    <a:pt x="13526" y="670"/>
                    <a:pt x="13473" y="635"/>
                  </a:cubicBezTo>
                  <a:cubicBezTo>
                    <a:pt x="13113" y="357"/>
                    <a:pt x="12514" y="3"/>
                    <a:pt x="11889" y="3"/>
                  </a:cubicBezTo>
                  <a:cubicBezTo>
                    <a:pt x="11705" y="3"/>
                    <a:pt x="11519" y="34"/>
                    <a:pt x="11337" y="106"/>
                  </a:cubicBezTo>
                  <a:cubicBezTo>
                    <a:pt x="10173" y="571"/>
                    <a:pt x="9137" y="1333"/>
                    <a:pt x="8714" y="2305"/>
                  </a:cubicBezTo>
                  <a:cubicBezTo>
                    <a:pt x="8714" y="2348"/>
                    <a:pt x="8672" y="2348"/>
                    <a:pt x="8651" y="2348"/>
                  </a:cubicBezTo>
                  <a:cubicBezTo>
                    <a:pt x="8641" y="2348"/>
                    <a:pt x="8629" y="2348"/>
                    <a:pt x="8616" y="2348"/>
                  </a:cubicBezTo>
                  <a:cubicBezTo>
                    <a:pt x="8263" y="2348"/>
                    <a:pt x="6778" y="2367"/>
                    <a:pt x="5901" y="3448"/>
                  </a:cubicBezTo>
                  <a:cubicBezTo>
                    <a:pt x="5891" y="3469"/>
                    <a:pt x="5870" y="3479"/>
                    <a:pt x="5848" y="3479"/>
                  </a:cubicBezTo>
                  <a:cubicBezTo>
                    <a:pt x="5827" y="3479"/>
                    <a:pt x="5806" y="3469"/>
                    <a:pt x="5796" y="3448"/>
                  </a:cubicBezTo>
                  <a:cubicBezTo>
                    <a:pt x="5531" y="2938"/>
                    <a:pt x="5031" y="2630"/>
                    <a:pt x="4490" y="2630"/>
                  </a:cubicBezTo>
                  <a:cubicBezTo>
                    <a:pt x="4425" y="2630"/>
                    <a:pt x="4360" y="2635"/>
                    <a:pt x="4294" y="2644"/>
                  </a:cubicBezTo>
                  <a:cubicBezTo>
                    <a:pt x="4282" y="2650"/>
                    <a:pt x="4269" y="2653"/>
                    <a:pt x="4258" y="2653"/>
                  </a:cubicBezTo>
                  <a:cubicBezTo>
                    <a:pt x="4230" y="2653"/>
                    <a:pt x="4209" y="2638"/>
                    <a:pt x="4209" y="2623"/>
                  </a:cubicBezTo>
                  <a:cubicBezTo>
                    <a:pt x="4061" y="2284"/>
                    <a:pt x="2898" y="85"/>
                    <a:pt x="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3"/>
            <p:cNvSpPr/>
            <p:nvPr/>
          </p:nvSpPr>
          <p:spPr>
            <a:xfrm rot="360229" flipH="1">
              <a:off x="6434748" y="2522915"/>
              <a:ext cx="2349923" cy="2313042"/>
            </a:xfrm>
            <a:custGeom>
              <a:avLst/>
              <a:gdLst/>
              <a:ahLst/>
              <a:cxnLst/>
              <a:rect l="l" t="t" r="r" b="b"/>
              <a:pathLst>
                <a:path w="25825" h="25419" extrusionOk="0">
                  <a:moveTo>
                    <a:pt x="21574" y="1"/>
                  </a:moveTo>
                  <a:cubicBezTo>
                    <a:pt x="20540" y="1"/>
                    <a:pt x="19473" y="716"/>
                    <a:pt x="19522" y="1627"/>
                  </a:cubicBezTo>
                  <a:cubicBezTo>
                    <a:pt x="19219" y="1092"/>
                    <a:pt x="18645" y="767"/>
                    <a:pt x="18042" y="767"/>
                  </a:cubicBezTo>
                  <a:cubicBezTo>
                    <a:pt x="17929" y="767"/>
                    <a:pt x="17816" y="779"/>
                    <a:pt x="17703" y="802"/>
                  </a:cubicBezTo>
                  <a:cubicBezTo>
                    <a:pt x="17026" y="908"/>
                    <a:pt x="16582" y="1542"/>
                    <a:pt x="16709" y="2219"/>
                  </a:cubicBezTo>
                  <a:cubicBezTo>
                    <a:pt x="16529" y="2029"/>
                    <a:pt x="16291" y="1933"/>
                    <a:pt x="16053" y="1933"/>
                  </a:cubicBezTo>
                  <a:cubicBezTo>
                    <a:pt x="15815" y="1933"/>
                    <a:pt x="15577" y="2029"/>
                    <a:pt x="15398" y="2219"/>
                  </a:cubicBezTo>
                  <a:cubicBezTo>
                    <a:pt x="14724" y="2852"/>
                    <a:pt x="14760" y="3878"/>
                    <a:pt x="14763" y="3949"/>
                  </a:cubicBezTo>
                  <a:lnTo>
                    <a:pt x="14763" y="3949"/>
                  </a:lnTo>
                  <a:cubicBezTo>
                    <a:pt x="12289" y="5545"/>
                    <a:pt x="10470" y="8183"/>
                    <a:pt x="10470" y="8183"/>
                  </a:cubicBezTo>
                  <a:cubicBezTo>
                    <a:pt x="10343" y="8373"/>
                    <a:pt x="10279" y="8606"/>
                    <a:pt x="10301" y="8839"/>
                  </a:cubicBezTo>
                  <a:cubicBezTo>
                    <a:pt x="10026" y="9135"/>
                    <a:pt x="9814" y="9410"/>
                    <a:pt x="9645" y="9642"/>
                  </a:cubicBezTo>
                  <a:cubicBezTo>
                    <a:pt x="9328" y="9537"/>
                    <a:pt x="9010" y="9494"/>
                    <a:pt x="8693" y="9473"/>
                  </a:cubicBezTo>
                  <a:cubicBezTo>
                    <a:pt x="8038" y="9473"/>
                    <a:pt x="7784" y="9685"/>
                    <a:pt x="7741" y="9960"/>
                  </a:cubicBezTo>
                  <a:cubicBezTo>
                    <a:pt x="7234" y="9811"/>
                    <a:pt x="6726" y="9706"/>
                    <a:pt x="6198" y="9663"/>
                  </a:cubicBezTo>
                  <a:cubicBezTo>
                    <a:pt x="6621" y="8521"/>
                    <a:pt x="7826" y="5116"/>
                    <a:pt x="6747" y="5011"/>
                  </a:cubicBezTo>
                  <a:cubicBezTo>
                    <a:pt x="6712" y="5007"/>
                    <a:pt x="6678" y="5005"/>
                    <a:pt x="6645" y="5005"/>
                  </a:cubicBezTo>
                  <a:cubicBezTo>
                    <a:pt x="5915" y="5005"/>
                    <a:pt x="5599" y="5866"/>
                    <a:pt x="5457" y="6533"/>
                  </a:cubicBezTo>
                  <a:cubicBezTo>
                    <a:pt x="5542" y="5666"/>
                    <a:pt x="5521" y="4376"/>
                    <a:pt x="4865" y="4376"/>
                  </a:cubicBezTo>
                  <a:cubicBezTo>
                    <a:pt x="3871" y="4376"/>
                    <a:pt x="3871" y="6660"/>
                    <a:pt x="3871" y="6660"/>
                  </a:cubicBezTo>
                  <a:cubicBezTo>
                    <a:pt x="3871" y="6660"/>
                    <a:pt x="3814" y="4358"/>
                    <a:pt x="3004" y="4358"/>
                  </a:cubicBezTo>
                  <a:cubicBezTo>
                    <a:pt x="2964" y="4358"/>
                    <a:pt x="2921" y="4364"/>
                    <a:pt x="2877" y="4376"/>
                  </a:cubicBezTo>
                  <a:cubicBezTo>
                    <a:pt x="1947" y="4630"/>
                    <a:pt x="2116" y="7189"/>
                    <a:pt x="2116" y="7189"/>
                  </a:cubicBezTo>
                  <a:cubicBezTo>
                    <a:pt x="2116" y="7189"/>
                    <a:pt x="1884" y="4885"/>
                    <a:pt x="1170" y="4885"/>
                  </a:cubicBezTo>
                  <a:cubicBezTo>
                    <a:pt x="1078" y="4885"/>
                    <a:pt x="977" y="4923"/>
                    <a:pt x="868" y="5011"/>
                  </a:cubicBezTo>
                  <a:cubicBezTo>
                    <a:pt x="1" y="5709"/>
                    <a:pt x="614" y="12645"/>
                    <a:pt x="3385" y="13576"/>
                  </a:cubicBezTo>
                  <a:cubicBezTo>
                    <a:pt x="3702" y="14676"/>
                    <a:pt x="4125" y="15733"/>
                    <a:pt x="4675" y="16727"/>
                  </a:cubicBezTo>
                  <a:cubicBezTo>
                    <a:pt x="5775" y="18800"/>
                    <a:pt x="7720" y="20323"/>
                    <a:pt x="9941" y="21126"/>
                  </a:cubicBezTo>
                  <a:lnTo>
                    <a:pt x="10554" y="24256"/>
                  </a:lnTo>
                  <a:cubicBezTo>
                    <a:pt x="10576" y="24383"/>
                    <a:pt x="10660" y="24531"/>
                    <a:pt x="10766" y="24616"/>
                  </a:cubicBezTo>
                  <a:cubicBezTo>
                    <a:pt x="11095" y="24891"/>
                    <a:pt x="11773" y="25419"/>
                    <a:pt x="12142" y="25419"/>
                  </a:cubicBezTo>
                  <a:cubicBezTo>
                    <a:pt x="12199" y="25419"/>
                    <a:pt x="12249" y="25406"/>
                    <a:pt x="12289" y="25377"/>
                  </a:cubicBezTo>
                  <a:cubicBezTo>
                    <a:pt x="12712" y="25124"/>
                    <a:pt x="11612" y="24468"/>
                    <a:pt x="11612" y="24468"/>
                  </a:cubicBezTo>
                  <a:lnTo>
                    <a:pt x="11612" y="24468"/>
                  </a:lnTo>
                  <a:cubicBezTo>
                    <a:pt x="11612" y="24468"/>
                    <a:pt x="12739" y="25094"/>
                    <a:pt x="13309" y="25094"/>
                  </a:cubicBezTo>
                  <a:cubicBezTo>
                    <a:pt x="13402" y="25094"/>
                    <a:pt x="13480" y="25077"/>
                    <a:pt x="13536" y="25039"/>
                  </a:cubicBezTo>
                  <a:cubicBezTo>
                    <a:pt x="13938" y="24743"/>
                    <a:pt x="12078" y="24066"/>
                    <a:pt x="12077" y="24066"/>
                  </a:cubicBezTo>
                  <a:lnTo>
                    <a:pt x="12077" y="24066"/>
                  </a:lnTo>
                  <a:cubicBezTo>
                    <a:pt x="12077" y="24066"/>
                    <a:pt x="12885" y="24316"/>
                    <a:pt x="13324" y="24316"/>
                  </a:cubicBezTo>
                  <a:cubicBezTo>
                    <a:pt x="13483" y="24316"/>
                    <a:pt x="13594" y="24283"/>
                    <a:pt x="13600" y="24193"/>
                  </a:cubicBezTo>
                  <a:cubicBezTo>
                    <a:pt x="13600" y="23749"/>
                    <a:pt x="11739" y="23601"/>
                    <a:pt x="11739" y="23601"/>
                  </a:cubicBezTo>
                  <a:lnTo>
                    <a:pt x="11739" y="21613"/>
                  </a:lnTo>
                  <a:cubicBezTo>
                    <a:pt x="12341" y="21719"/>
                    <a:pt x="12944" y="21766"/>
                    <a:pt x="13546" y="21766"/>
                  </a:cubicBezTo>
                  <a:cubicBezTo>
                    <a:pt x="13663" y="21766"/>
                    <a:pt x="13779" y="21764"/>
                    <a:pt x="13896" y="21761"/>
                  </a:cubicBezTo>
                  <a:lnTo>
                    <a:pt x="14171" y="23685"/>
                  </a:lnTo>
                  <a:cubicBezTo>
                    <a:pt x="14192" y="23833"/>
                    <a:pt x="14256" y="23960"/>
                    <a:pt x="14361" y="24045"/>
                  </a:cubicBezTo>
                  <a:cubicBezTo>
                    <a:pt x="14644" y="24309"/>
                    <a:pt x="15247" y="24809"/>
                    <a:pt x="15569" y="24809"/>
                  </a:cubicBezTo>
                  <a:cubicBezTo>
                    <a:pt x="15608" y="24809"/>
                    <a:pt x="15643" y="24801"/>
                    <a:pt x="15673" y="24785"/>
                  </a:cubicBezTo>
                  <a:cubicBezTo>
                    <a:pt x="16074" y="24553"/>
                    <a:pt x="15124" y="23940"/>
                    <a:pt x="15123" y="23939"/>
                  </a:cubicBezTo>
                  <a:lnTo>
                    <a:pt x="15123" y="23939"/>
                  </a:lnTo>
                  <a:cubicBezTo>
                    <a:pt x="15124" y="23940"/>
                    <a:pt x="16092" y="24559"/>
                    <a:pt x="16598" y="24559"/>
                  </a:cubicBezTo>
                  <a:cubicBezTo>
                    <a:pt x="16676" y="24559"/>
                    <a:pt x="16743" y="24544"/>
                    <a:pt x="16793" y="24510"/>
                  </a:cubicBezTo>
                  <a:cubicBezTo>
                    <a:pt x="17153" y="24278"/>
                    <a:pt x="15546" y="23601"/>
                    <a:pt x="15546" y="23601"/>
                  </a:cubicBezTo>
                  <a:lnTo>
                    <a:pt x="15546" y="23601"/>
                  </a:lnTo>
                  <a:cubicBezTo>
                    <a:pt x="15546" y="23601"/>
                    <a:pt x="16316" y="23887"/>
                    <a:pt x="16686" y="23887"/>
                  </a:cubicBezTo>
                  <a:cubicBezTo>
                    <a:pt x="16798" y="23887"/>
                    <a:pt x="16873" y="23860"/>
                    <a:pt x="16878" y="23791"/>
                  </a:cubicBezTo>
                  <a:cubicBezTo>
                    <a:pt x="16899" y="23389"/>
                    <a:pt x="15271" y="23178"/>
                    <a:pt x="15271" y="23178"/>
                  </a:cubicBezTo>
                  <a:lnTo>
                    <a:pt x="15355" y="21592"/>
                  </a:lnTo>
                  <a:cubicBezTo>
                    <a:pt x="17238" y="21232"/>
                    <a:pt x="18951" y="20302"/>
                    <a:pt x="20241" y="18885"/>
                  </a:cubicBezTo>
                  <a:cubicBezTo>
                    <a:pt x="21214" y="18863"/>
                    <a:pt x="22588" y="18462"/>
                    <a:pt x="22715" y="16368"/>
                  </a:cubicBezTo>
                  <a:cubicBezTo>
                    <a:pt x="22758" y="15902"/>
                    <a:pt x="22694" y="15458"/>
                    <a:pt x="22567" y="15014"/>
                  </a:cubicBezTo>
                  <a:cubicBezTo>
                    <a:pt x="23096" y="14866"/>
                    <a:pt x="23730" y="13640"/>
                    <a:pt x="24069" y="12032"/>
                  </a:cubicBezTo>
                  <a:cubicBezTo>
                    <a:pt x="24957" y="11757"/>
                    <a:pt x="25824" y="11250"/>
                    <a:pt x="25740" y="10932"/>
                  </a:cubicBezTo>
                  <a:cubicBezTo>
                    <a:pt x="25655" y="10679"/>
                    <a:pt x="24894" y="10361"/>
                    <a:pt x="24280" y="10150"/>
                  </a:cubicBezTo>
                  <a:cubicBezTo>
                    <a:pt x="24344" y="7887"/>
                    <a:pt x="23709" y="5391"/>
                    <a:pt x="21616" y="3890"/>
                  </a:cubicBezTo>
                  <a:lnTo>
                    <a:pt x="21764" y="3869"/>
                  </a:lnTo>
                  <a:cubicBezTo>
                    <a:pt x="22229" y="3763"/>
                    <a:pt x="23857" y="3276"/>
                    <a:pt x="23350" y="1394"/>
                  </a:cubicBezTo>
                  <a:cubicBezTo>
                    <a:pt x="23089" y="394"/>
                    <a:pt x="22340" y="1"/>
                    <a:pt x="21574" y="1"/>
                  </a:cubicBezTo>
                  <a:close/>
                </a:path>
              </a:pathLst>
            </a:custGeom>
            <a:solidFill>
              <a:srgbClr val="E79B46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3"/>
            <p:cNvSpPr/>
            <p:nvPr/>
          </p:nvSpPr>
          <p:spPr>
            <a:xfrm rot="360229" flipH="1">
              <a:off x="6346229" y="2449338"/>
              <a:ext cx="2499972" cy="2458455"/>
            </a:xfrm>
            <a:custGeom>
              <a:avLst/>
              <a:gdLst/>
              <a:ahLst/>
              <a:cxnLst/>
              <a:rect l="l" t="t" r="r" b="b"/>
              <a:pathLst>
                <a:path w="27474" h="27017" extrusionOk="0">
                  <a:moveTo>
                    <a:pt x="22311" y="1594"/>
                  </a:moveTo>
                  <a:cubicBezTo>
                    <a:pt x="22780" y="1594"/>
                    <a:pt x="23182" y="1947"/>
                    <a:pt x="23264" y="2420"/>
                  </a:cubicBezTo>
                  <a:cubicBezTo>
                    <a:pt x="23370" y="2716"/>
                    <a:pt x="23349" y="3054"/>
                    <a:pt x="23201" y="3350"/>
                  </a:cubicBezTo>
                  <a:cubicBezTo>
                    <a:pt x="22968" y="3731"/>
                    <a:pt x="22418" y="3879"/>
                    <a:pt x="22249" y="3900"/>
                  </a:cubicBezTo>
                  <a:lnTo>
                    <a:pt x="22186" y="3900"/>
                  </a:lnTo>
                  <a:lnTo>
                    <a:pt x="21065" y="4027"/>
                  </a:lnTo>
                  <a:lnTo>
                    <a:pt x="20980" y="2377"/>
                  </a:lnTo>
                  <a:cubicBezTo>
                    <a:pt x="20959" y="2060"/>
                    <a:pt x="21467" y="1701"/>
                    <a:pt x="21995" y="1616"/>
                  </a:cubicBezTo>
                  <a:cubicBezTo>
                    <a:pt x="22101" y="1595"/>
                    <a:pt x="22186" y="1595"/>
                    <a:pt x="22270" y="1595"/>
                  </a:cubicBezTo>
                  <a:cubicBezTo>
                    <a:pt x="22284" y="1594"/>
                    <a:pt x="22298" y="1594"/>
                    <a:pt x="22311" y="1594"/>
                  </a:cubicBezTo>
                  <a:close/>
                  <a:moveTo>
                    <a:pt x="5372" y="6967"/>
                  </a:moveTo>
                  <a:cubicBezTo>
                    <a:pt x="5372" y="7033"/>
                    <a:pt x="5359" y="7112"/>
                    <a:pt x="5353" y="7204"/>
                  </a:cubicBezTo>
                  <a:lnTo>
                    <a:pt x="5353" y="7204"/>
                  </a:lnTo>
                  <a:cubicBezTo>
                    <a:pt x="5356" y="7121"/>
                    <a:pt x="5361" y="7041"/>
                    <a:pt x="5372" y="6967"/>
                  </a:cubicBezTo>
                  <a:close/>
                  <a:moveTo>
                    <a:pt x="18730" y="2357"/>
                  </a:moveTo>
                  <a:cubicBezTo>
                    <a:pt x="19050" y="2357"/>
                    <a:pt x="19357" y="2540"/>
                    <a:pt x="19500" y="2843"/>
                  </a:cubicBezTo>
                  <a:lnTo>
                    <a:pt x="20240" y="4154"/>
                  </a:lnTo>
                  <a:lnTo>
                    <a:pt x="20134" y="4154"/>
                  </a:lnTo>
                  <a:lnTo>
                    <a:pt x="20303" y="4281"/>
                  </a:lnTo>
                  <a:lnTo>
                    <a:pt x="21171" y="5867"/>
                  </a:lnTo>
                  <a:lnTo>
                    <a:pt x="21128" y="4852"/>
                  </a:lnTo>
                  <a:lnTo>
                    <a:pt x="21826" y="5359"/>
                  </a:lnTo>
                  <a:cubicBezTo>
                    <a:pt x="23962" y="6861"/>
                    <a:pt x="24216" y="9484"/>
                    <a:pt x="24174" y="10943"/>
                  </a:cubicBezTo>
                  <a:lnTo>
                    <a:pt x="24153" y="11514"/>
                  </a:lnTo>
                  <a:lnTo>
                    <a:pt x="24703" y="11704"/>
                  </a:lnTo>
                  <a:cubicBezTo>
                    <a:pt x="24851" y="11768"/>
                    <a:pt x="24999" y="11810"/>
                    <a:pt x="25104" y="11852"/>
                  </a:cubicBezTo>
                  <a:cubicBezTo>
                    <a:pt x="24914" y="11958"/>
                    <a:pt x="24724" y="12021"/>
                    <a:pt x="24512" y="12085"/>
                  </a:cubicBezTo>
                  <a:lnTo>
                    <a:pt x="24047" y="12233"/>
                  </a:lnTo>
                  <a:lnTo>
                    <a:pt x="23962" y="12677"/>
                  </a:lnTo>
                  <a:cubicBezTo>
                    <a:pt x="23666" y="14073"/>
                    <a:pt x="23201" y="14919"/>
                    <a:pt x="22989" y="15067"/>
                  </a:cubicBezTo>
                  <a:lnTo>
                    <a:pt x="22228" y="15278"/>
                  </a:lnTo>
                  <a:lnTo>
                    <a:pt x="22482" y="16061"/>
                  </a:lnTo>
                  <a:cubicBezTo>
                    <a:pt x="22588" y="16399"/>
                    <a:pt x="22630" y="16759"/>
                    <a:pt x="22609" y="17118"/>
                  </a:cubicBezTo>
                  <a:cubicBezTo>
                    <a:pt x="22524" y="18303"/>
                    <a:pt x="21995" y="18874"/>
                    <a:pt x="20896" y="18895"/>
                  </a:cubicBezTo>
                  <a:lnTo>
                    <a:pt x="20557" y="18895"/>
                  </a:lnTo>
                  <a:lnTo>
                    <a:pt x="20325" y="19149"/>
                  </a:lnTo>
                  <a:cubicBezTo>
                    <a:pt x="19161" y="20439"/>
                    <a:pt x="17596" y="21306"/>
                    <a:pt x="15883" y="21602"/>
                  </a:cubicBezTo>
                  <a:lnTo>
                    <a:pt x="15270" y="21729"/>
                  </a:lnTo>
                  <a:lnTo>
                    <a:pt x="14551" y="21750"/>
                  </a:lnTo>
                  <a:cubicBezTo>
                    <a:pt x="14442" y="21754"/>
                    <a:pt x="14332" y="21755"/>
                    <a:pt x="14221" y="21755"/>
                  </a:cubicBezTo>
                  <a:cubicBezTo>
                    <a:pt x="13670" y="21755"/>
                    <a:pt x="13109" y="21711"/>
                    <a:pt x="12563" y="21623"/>
                  </a:cubicBezTo>
                  <a:lnTo>
                    <a:pt x="11632" y="21454"/>
                  </a:lnTo>
                  <a:lnTo>
                    <a:pt x="11632" y="22935"/>
                  </a:lnTo>
                  <a:lnTo>
                    <a:pt x="11315" y="21327"/>
                  </a:lnTo>
                  <a:lnTo>
                    <a:pt x="10892" y="21179"/>
                  </a:lnTo>
                  <a:cubicBezTo>
                    <a:pt x="8735" y="20397"/>
                    <a:pt x="7022" y="18980"/>
                    <a:pt x="6070" y="17140"/>
                  </a:cubicBezTo>
                  <a:cubicBezTo>
                    <a:pt x="5541" y="16209"/>
                    <a:pt x="5118" y="15194"/>
                    <a:pt x="4822" y="14158"/>
                  </a:cubicBezTo>
                  <a:lnTo>
                    <a:pt x="4716" y="13756"/>
                  </a:lnTo>
                  <a:lnTo>
                    <a:pt x="4315" y="13608"/>
                  </a:lnTo>
                  <a:cubicBezTo>
                    <a:pt x="3701" y="13417"/>
                    <a:pt x="3130" y="12677"/>
                    <a:pt x="2707" y="11535"/>
                  </a:cubicBezTo>
                  <a:cubicBezTo>
                    <a:pt x="2284" y="10351"/>
                    <a:pt x="2030" y="9124"/>
                    <a:pt x="1988" y="7855"/>
                  </a:cubicBezTo>
                  <a:lnTo>
                    <a:pt x="1988" y="7855"/>
                  </a:lnTo>
                  <a:cubicBezTo>
                    <a:pt x="2009" y="7940"/>
                    <a:pt x="2009" y="8003"/>
                    <a:pt x="2009" y="8067"/>
                  </a:cubicBezTo>
                  <a:lnTo>
                    <a:pt x="3595" y="7919"/>
                  </a:lnTo>
                  <a:cubicBezTo>
                    <a:pt x="3574" y="7453"/>
                    <a:pt x="3574" y="6967"/>
                    <a:pt x="3659" y="6502"/>
                  </a:cubicBezTo>
                  <a:cubicBezTo>
                    <a:pt x="3722" y="6819"/>
                    <a:pt x="3743" y="7136"/>
                    <a:pt x="3765" y="7474"/>
                  </a:cubicBezTo>
                  <a:lnTo>
                    <a:pt x="5351" y="7453"/>
                  </a:lnTo>
                  <a:cubicBezTo>
                    <a:pt x="5351" y="7397"/>
                    <a:pt x="5351" y="7340"/>
                    <a:pt x="5352" y="7284"/>
                  </a:cubicBezTo>
                  <a:lnTo>
                    <a:pt x="5352" y="7284"/>
                  </a:lnTo>
                  <a:lnTo>
                    <a:pt x="6916" y="7496"/>
                  </a:lnTo>
                  <a:cubicBezTo>
                    <a:pt x="6958" y="7347"/>
                    <a:pt x="7000" y="7199"/>
                    <a:pt x="7043" y="7051"/>
                  </a:cubicBezTo>
                  <a:lnTo>
                    <a:pt x="7043" y="7051"/>
                  </a:lnTo>
                  <a:cubicBezTo>
                    <a:pt x="6852" y="8130"/>
                    <a:pt x="6556" y="9166"/>
                    <a:pt x="6133" y="10181"/>
                  </a:cubicBezTo>
                  <a:lnTo>
                    <a:pt x="5774" y="11154"/>
                  </a:lnTo>
                  <a:lnTo>
                    <a:pt x="6789" y="11260"/>
                  </a:lnTo>
                  <a:cubicBezTo>
                    <a:pt x="7275" y="11302"/>
                    <a:pt x="7741" y="11408"/>
                    <a:pt x="8206" y="11535"/>
                  </a:cubicBezTo>
                  <a:lnTo>
                    <a:pt x="9115" y="11810"/>
                  </a:lnTo>
                  <a:lnTo>
                    <a:pt x="9200" y="11091"/>
                  </a:lnTo>
                  <a:lnTo>
                    <a:pt x="9348" y="11091"/>
                  </a:lnTo>
                  <a:cubicBezTo>
                    <a:pt x="9602" y="11091"/>
                    <a:pt x="9856" y="11133"/>
                    <a:pt x="10109" y="11218"/>
                  </a:cubicBezTo>
                  <a:lnTo>
                    <a:pt x="10617" y="11366"/>
                  </a:lnTo>
                  <a:lnTo>
                    <a:pt x="10934" y="10922"/>
                  </a:lnTo>
                  <a:cubicBezTo>
                    <a:pt x="11125" y="10668"/>
                    <a:pt x="11357" y="10393"/>
                    <a:pt x="11569" y="10139"/>
                  </a:cubicBezTo>
                  <a:lnTo>
                    <a:pt x="11801" y="9864"/>
                  </a:lnTo>
                  <a:lnTo>
                    <a:pt x="11759" y="9547"/>
                  </a:lnTo>
                  <a:cubicBezTo>
                    <a:pt x="11780" y="9505"/>
                    <a:pt x="11801" y="9441"/>
                    <a:pt x="11823" y="9399"/>
                  </a:cubicBezTo>
                  <a:cubicBezTo>
                    <a:pt x="12034" y="9103"/>
                    <a:pt x="13578" y="7009"/>
                    <a:pt x="15587" y="5613"/>
                  </a:cubicBezTo>
                  <a:lnTo>
                    <a:pt x="15862" y="5423"/>
                  </a:lnTo>
                  <a:lnTo>
                    <a:pt x="15989" y="5338"/>
                  </a:lnTo>
                  <a:lnTo>
                    <a:pt x="15629" y="4746"/>
                  </a:lnTo>
                  <a:lnTo>
                    <a:pt x="16222" y="4725"/>
                  </a:lnTo>
                  <a:cubicBezTo>
                    <a:pt x="16200" y="4302"/>
                    <a:pt x="16349" y="3921"/>
                    <a:pt x="16623" y="3604"/>
                  </a:cubicBezTo>
                  <a:cubicBezTo>
                    <a:pt x="16645" y="3562"/>
                    <a:pt x="16687" y="3541"/>
                    <a:pt x="16729" y="3519"/>
                  </a:cubicBezTo>
                  <a:cubicBezTo>
                    <a:pt x="16750" y="3519"/>
                    <a:pt x="16772" y="3541"/>
                    <a:pt x="16793" y="3562"/>
                  </a:cubicBezTo>
                  <a:lnTo>
                    <a:pt x="18738" y="6015"/>
                  </a:lnTo>
                  <a:lnTo>
                    <a:pt x="18167" y="2885"/>
                  </a:lnTo>
                  <a:cubicBezTo>
                    <a:pt x="18104" y="2610"/>
                    <a:pt x="18252" y="2441"/>
                    <a:pt x="18548" y="2377"/>
                  </a:cubicBezTo>
                  <a:cubicBezTo>
                    <a:pt x="18608" y="2364"/>
                    <a:pt x="18669" y="2357"/>
                    <a:pt x="18730" y="2357"/>
                  </a:cubicBezTo>
                  <a:close/>
                  <a:moveTo>
                    <a:pt x="13218" y="23294"/>
                  </a:moveTo>
                  <a:cubicBezTo>
                    <a:pt x="13451" y="23315"/>
                    <a:pt x="13684" y="23336"/>
                    <a:pt x="13895" y="23336"/>
                  </a:cubicBezTo>
                  <a:lnTo>
                    <a:pt x="13980" y="23865"/>
                  </a:lnTo>
                  <a:cubicBezTo>
                    <a:pt x="13726" y="23781"/>
                    <a:pt x="13472" y="23717"/>
                    <a:pt x="13218" y="23696"/>
                  </a:cubicBezTo>
                  <a:lnTo>
                    <a:pt x="13218" y="23294"/>
                  </a:lnTo>
                  <a:close/>
                  <a:moveTo>
                    <a:pt x="22295" y="0"/>
                  </a:moveTo>
                  <a:cubicBezTo>
                    <a:pt x="22127" y="0"/>
                    <a:pt x="21956" y="17"/>
                    <a:pt x="21784" y="51"/>
                  </a:cubicBezTo>
                  <a:cubicBezTo>
                    <a:pt x="21065" y="157"/>
                    <a:pt x="20388" y="516"/>
                    <a:pt x="19902" y="1066"/>
                  </a:cubicBezTo>
                  <a:cubicBezTo>
                    <a:pt x="19538" y="869"/>
                    <a:pt x="19131" y="759"/>
                    <a:pt x="18727" y="759"/>
                  </a:cubicBezTo>
                  <a:cubicBezTo>
                    <a:pt x="18567" y="759"/>
                    <a:pt x="18408" y="776"/>
                    <a:pt x="18252" y="812"/>
                  </a:cubicBezTo>
                  <a:cubicBezTo>
                    <a:pt x="17596" y="918"/>
                    <a:pt x="17025" y="1341"/>
                    <a:pt x="16750" y="1954"/>
                  </a:cubicBezTo>
                  <a:cubicBezTo>
                    <a:pt x="16306" y="1954"/>
                    <a:pt x="15862" y="2145"/>
                    <a:pt x="15545" y="2462"/>
                  </a:cubicBezTo>
                  <a:cubicBezTo>
                    <a:pt x="15037" y="2948"/>
                    <a:pt x="14720" y="3625"/>
                    <a:pt x="14657" y="4344"/>
                  </a:cubicBezTo>
                  <a:cubicBezTo>
                    <a:pt x="13070" y="5529"/>
                    <a:pt x="11653" y="6946"/>
                    <a:pt x="10511" y="8553"/>
                  </a:cubicBezTo>
                  <a:lnTo>
                    <a:pt x="10469" y="8638"/>
                  </a:lnTo>
                  <a:cubicBezTo>
                    <a:pt x="10321" y="8849"/>
                    <a:pt x="10236" y="9103"/>
                    <a:pt x="10194" y="9357"/>
                  </a:cubicBezTo>
                  <a:lnTo>
                    <a:pt x="10004" y="9568"/>
                  </a:lnTo>
                  <a:cubicBezTo>
                    <a:pt x="9792" y="9526"/>
                    <a:pt x="9581" y="9505"/>
                    <a:pt x="9369" y="9505"/>
                  </a:cubicBezTo>
                  <a:cubicBezTo>
                    <a:pt x="9311" y="9499"/>
                    <a:pt x="9252" y="9497"/>
                    <a:pt x="9194" y="9497"/>
                  </a:cubicBezTo>
                  <a:cubicBezTo>
                    <a:pt x="8793" y="9497"/>
                    <a:pt x="8412" y="9624"/>
                    <a:pt x="8079" y="9864"/>
                  </a:cubicBezTo>
                  <a:lnTo>
                    <a:pt x="7952" y="9822"/>
                  </a:lnTo>
                  <a:cubicBezTo>
                    <a:pt x="9052" y="6607"/>
                    <a:pt x="8587" y="5867"/>
                    <a:pt x="8417" y="5571"/>
                  </a:cubicBezTo>
                  <a:cubicBezTo>
                    <a:pt x="8206" y="5254"/>
                    <a:pt x="7868" y="5042"/>
                    <a:pt x="7487" y="5021"/>
                  </a:cubicBezTo>
                  <a:cubicBezTo>
                    <a:pt x="7416" y="5010"/>
                    <a:pt x="7345" y="5005"/>
                    <a:pt x="7275" y="5005"/>
                  </a:cubicBezTo>
                  <a:cubicBezTo>
                    <a:pt x="7073" y="5005"/>
                    <a:pt x="6877" y="5048"/>
                    <a:pt x="6704" y="5127"/>
                  </a:cubicBezTo>
                  <a:cubicBezTo>
                    <a:pt x="6641" y="5000"/>
                    <a:pt x="6556" y="4894"/>
                    <a:pt x="6472" y="4788"/>
                  </a:cubicBezTo>
                  <a:cubicBezTo>
                    <a:pt x="6218" y="4535"/>
                    <a:pt x="5901" y="4387"/>
                    <a:pt x="5562" y="4387"/>
                  </a:cubicBezTo>
                  <a:cubicBezTo>
                    <a:pt x="5538" y="4385"/>
                    <a:pt x="5514" y="4385"/>
                    <a:pt x="5491" y="4385"/>
                  </a:cubicBezTo>
                  <a:cubicBezTo>
                    <a:pt x="5139" y="4385"/>
                    <a:pt x="4826" y="4530"/>
                    <a:pt x="4568" y="4767"/>
                  </a:cubicBezTo>
                  <a:cubicBezTo>
                    <a:pt x="4526" y="4704"/>
                    <a:pt x="4463" y="4662"/>
                    <a:pt x="4399" y="4619"/>
                  </a:cubicBezTo>
                  <a:cubicBezTo>
                    <a:pt x="4188" y="4453"/>
                    <a:pt x="3934" y="4363"/>
                    <a:pt x="3667" y="4363"/>
                  </a:cubicBezTo>
                  <a:cubicBezTo>
                    <a:pt x="3560" y="4363"/>
                    <a:pt x="3451" y="4377"/>
                    <a:pt x="3342" y="4408"/>
                  </a:cubicBezTo>
                  <a:cubicBezTo>
                    <a:pt x="2982" y="4513"/>
                    <a:pt x="2665" y="4746"/>
                    <a:pt x="2475" y="5085"/>
                  </a:cubicBezTo>
                  <a:cubicBezTo>
                    <a:pt x="2275" y="4951"/>
                    <a:pt x="2049" y="4887"/>
                    <a:pt x="1825" y="4887"/>
                  </a:cubicBezTo>
                  <a:cubicBezTo>
                    <a:pt x="1551" y="4887"/>
                    <a:pt x="1278" y="4983"/>
                    <a:pt x="1057" y="5169"/>
                  </a:cubicBezTo>
                  <a:cubicBezTo>
                    <a:pt x="0" y="6036"/>
                    <a:pt x="508" y="9209"/>
                    <a:pt x="613" y="9822"/>
                  </a:cubicBezTo>
                  <a:cubicBezTo>
                    <a:pt x="825" y="11091"/>
                    <a:pt x="1544" y="13967"/>
                    <a:pt x="3405" y="14940"/>
                  </a:cubicBezTo>
                  <a:cubicBezTo>
                    <a:pt x="3722" y="15955"/>
                    <a:pt x="4145" y="16949"/>
                    <a:pt x="4653" y="17901"/>
                  </a:cubicBezTo>
                  <a:cubicBezTo>
                    <a:pt x="5816" y="19995"/>
                    <a:pt x="7677" y="21644"/>
                    <a:pt x="9940" y="22512"/>
                  </a:cubicBezTo>
                  <a:lnTo>
                    <a:pt x="10448" y="25198"/>
                  </a:lnTo>
                  <a:cubicBezTo>
                    <a:pt x="10511" y="25515"/>
                    <a:pt x="10680" y="25811"/>
                    <a:pt x="10934" y="26022"/>
                  </a:cubicBezTo>
                  <a:cubicBezTo>
                    <a:pt x="11759" y="26699"/>
                    <a:pt x="12351" y="27016"/>
                    <a:pt x="12838" y="27016"/>
                  </a:cubicBezTo>
                  <a:cubicBezTo>
                    <a:pt x="13049" y="27016"/>
                    <a:pt x="13261" y="26953"/>
                    <a:pt x="13430" y="26826"/>
                  </a:cubicBezTo>
                  <a:cubicBezTo>
                    <a:pt x="13515" y="26784"/>
                    <a:pt x="13599" y="26699"/>
                    <a:pt x="13663" y="26636"/>
                  </a:cubicBezTo>
                  <a:cubicBezTo>
                    <a:pt x="13793" y="26657"/>
                    <a:pt x="13908" y="26667"/>
                    <a:pt x="14010" y="26667"/>
                  </a:cubicBezTo>
                  <a:cubicBezTo>
                    <a:pt x="14404" y="26667"/>
                    <a:pt x="14598" y="26529"/>
                    <a:pt x="14699" y="26445"/>
                  </a:cubicBezTo>
                  <a:cubicBezTo>
                    <a:pt x="14889" y="26318"/>
                    <a:pt x="15037" y="26107"/>
                    <a:pt x="15080" y="25874"/>
                  </a:cubicBezTo>
                  <a:cubicBezTo>
                    <a:pt x="15479" y="26170"/>
                    <a:pt x="15889" y="26383"/>
                    <a:pt x="16280" y="26383"/>
                  </a:cubicBezTo>
                  <a:cubicBezTo>
                    <a:pt x="16448" y="26383"/>
                    <a:pt x="16613" y="26344"/>
                    <a:pt x="16772" y="26255"/>
                  </a:cubicBezTo>
                  <a:cubicBezTo>
                    <a:pt x="16856" y="26213"/>
                    <a:pt x="16920" y="26149"/>
                    <a:pt x="16983" y="26107"/>
                  </a:cubicBezTo>
                  <a:cubicBezTo>
                    <a:pt x="17086" y="26134"/>
                    <a:pt x="17191" y="26148"/>
                    <a:pt x="17296" y="26148"/>
                  </a:cubicBezTo>
                  <a:cubicBezTo>
                    <a:pt x="17513" y="26148"/>
                    <a:pt x="17728" y="26087"/>
                    <a:pt x="17914" y="25959"/>
                  </a:cubicBezTo>
                  <a:cubicBezTo>
                    <a:pt x="18210" y="25790"/>
                    <a:pt x="18358" y="25472"/>
                    <a:pt x="18337" y="25134"/>
                  </a:cubicBezTo>
                  <a:cubicBezTo>
                    <a:pt x="18337" y="25049"/>
                    <a:pt x="18315" y="24986"/>
                    <a:pt x="18294" y="24923"/>
                  </a:cubicBezTo>
                  <a:cubicBezTo>
                    <a:pt x="18337" y="24817"/>
                    <a:pt x="18358" y="24732"/>
                    <a:pt x="18358" y="24626"/>
                  </a:cubicBezTo>
                  <a:cubicBezTo>
                    <a:pt x="18421" y="23971"/>
                    <a:pt x="17914" y="23569"/>
                    <a:pt x="16793" y="23294"/>
                  </a:cubicBezTo>
                  <a:lnTo>
                    <a:pt x="16814" y="23040"/>
                  </a:lnTo>
                  <a:cubicBezTo>
                    <a:pt x="18506" y="22596"/>
                    <a:pt x="20071" y="21708"/>
                    <a:pt x="21298" y="20460"/>
                  </a:cubicBezTo>
                  <a:cubicBezTo>
                    <a:pt x="22989" y="20291"/>
                    <a:pt x="24089" y="19107"/>
                    <a:pt x="24195" y="17224"/>
                  </a:cubicBezTo>
                  <a:cubicBezTo>
                    <a:pt x="24216" y="16865"/>
                    <a:pt x="24195" y="16505"/>
                    <a:pt x="24132" y="16167"/>
                  </a:cubicBezTo>
                  <a:cubicBezTo>
                    <a:pt x="24829" y="15490"/>
                    <a:pt x="25231" y="14221"/>
                    <a:pt x="25422" y="13438"/>
                  </a:cubicBezTo>
                  <a:cubicBezTo>
                    <a:pt x="26225" y="13142"/>
                    <a:pt x="27473" y="12508"/>
                    <a:pt x="27177" y="11514"/>
                  </a:cubicBezTo>
                  <a:cubicBezTo>
                    <a:pt x="27050" y="11091"/>
                    <a:pt x="26648" y="10753"/>
                    <a:pt x="25760" y="10393"/>
                  </a:cubicBezTo>
                  <a:cubicBezTo>
                    <a:pt x="25718" y="8193"/>
                    <a:pt x="25041" y="6311"/>
                    <a:pt x="23793" y="4958"/>
                  </a:cubicBezTo>
                  <a:cubicBezTo>
                    <a:pt x="24110" y="4746"/>
                    <a:pt x="24385" y="4492"/>
                    <a:pt x="24576" y="4175"/>
                  </a:cubicBezTo>
                  <a:cubicBezTo>
                    <a:pt x="24956" y="3519"/>
                    <a:pt x="25041" y="2716"/>
                    <a:pt x="24808" y="1997"/>
                  </a:cubicBezTo>
                  <a:cubicBezTo>
                    <a:pt x="24531" y="812"/>
                    <a:pt x="23476" y="0"/>
                    <a:pt x="222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3"/>
            <p:cNvSpPr/>
            <p:nvPr/>
          </p:nvSpPr>
          <p:spPr>
            <a:xfrm rot="360229" flipH="1">
              <a:off x="7420959" y="4340874"/>
              <a:ext cx="383085" cy="500390"/>
            </a:xfrm>
            <a:custGeom>
              <a:avLst/>
              <a:gdLst/>
              <a:ahLst/>
              <a:cxnLst/>
              <a:rect l="l" t="t" r="r" b="b"/>
              <a:pathLst>
                <a:path w="4210" h="5499" extrusionOk="0">
                  <a:moveTo>
                    <a:pt x="1" y="1"/>
                  </a:moveTo>
                  <a:lnTo>
                    <a:pt x="825" y="4336"/>
                  </a:lnTo>
                  <a:cubicBezTo>
                    <a:pt x="847" y="4463"/>
                    <a:pt x="931" y="4611"/>
                    <a:pt x="1037" y="4696"/>
                  </a:cubicBezTo>
                  <a:cubicBezTo>
                    <a:pt x="1366" y="4971"/>
                    <a:pt x="2044" y="5499"/>
                    <a:pt x="2426" y="5499"/>
                  </a:cubicBezTo>
                  <a:cubicBezTo>
                    <a:pt x="2486" y="5499"/>
                    <a:pt x="2538" y="5486"/>
                    <a:pt x="2581" y="5457"/>
                  </a:cubicBezTo>
                  <a:cubicBezTo>
                    <a:pt x="2983" y="5204"/>
                    <a:pt x="1883" y="4548"/>
                    <a:pt x="1883" y="4548"/>
                  </a:cubicBezTo>
                  <a:lnTo>
                    <a:pt x="1883" y="4548"/>
                  </a:lnTo>
                  <a:cubicBezTo>
                    <a:pt x="1883" y="4548"/>
                    <a:pt x="3010" y="5174"/>
                    <a:pt x="3580" y="5174"/>
                  </a:cubicBezTo>
                  <a:cubicBezTo>
                    <a:pt x="3673" y="5174"/>
                    <a:pt x="3751" y="5157"/>
                    <a:pt x="3807" y="5119"/>
                  </a:cubicBezTo>
                  <a:cubicBezTo>
                    <a:pt x="4209" y="4823"/>
                    <a:pt x="2349" y="4146"/>
                    <a:pt x="2348" y="4146"/>
                  </a:cubicBezTo>
                  <a:lnTo>
                    <a:pt x="2348" y="4146"/>
                  </a:lnTo>
                  <a:cubicBezTo>
                    <a:pt x="2348" y="4146"/>
                    <a:pt x="3156" y="4396"/>
                    <a:pt x="3595" y="4396"/>
                  </a:cubicBezTo>
                  <a:cubicBezTo>
                    <a:pt x="3754" y="4396"/>
                    <a:pt x="3865" y="4363"/>
                    <a:pt x="3871" y="4273"/>
                  </a:cubicBezTo>
                  <a:cubicBezTo>
                    <a:pt x="3871" y="3850"/>
                    <a:pt x="2010" y="3681"/>
                    <a:pt x="2010" y="3681"/>
                  </a:cubicBezTo>
                  <a:lnTo>
                    <a:pt x="2010" y="4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C05A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3"/>
            <p:cNvSpPr/>
            <p:nvPr/>
          </p:nvSpPr>
          <p:spPr>
            <a:xfrm rot="360229" flipH="1">
              <a:off x="7133479" y="4301395"/>
              <a:ext cx="319480" cy="450615"/>
            </a:xfrm>
            <a:custGeom>
              <a:avLst/>
              <a:gdLst/>
              <a:ahLst/>
              <a:cxnLst/>
              <a:rect l="l" t="t" r="r" b="b"/>
              <a:pathLst>
                <a:path w="3511" h="4952" extrusionOk="0">
                  <a:moveTo>
                    <a:pt x="0" y="0"/>
                  </a:moveTo>
                  <a:lnTo>
                    <a:pt x="550" y="3828"/>
                  </a:lnTo>
                  <a:cubicBezTo>
                    <a:pt x="571" y="3976"/>
                    <a:pt x="635" y="4103"/>
                    <a:pt x="740" y="4188"/>
                  </a:cubicBezTo>
                  <a:cubicBezTo>
                    <a:pt x="1023" y="4452"/>
                    <a:pt x="1609" y="4952"/>
                    <a:pt x="1942" y="4952"/>
                  </a:cubicBezTo>
                  <a:cubicBezTo>
                    <a:pt x="1983" y="4952"/>
                    <a:pt x="2020" y="4944"/>
                    <a:pt x="2052" y="4928"/>
                  </a:cubicBezTo>
                  <a:cubicBezTo>
                    <a:pt x="2432" y="4696"/>
                    <a:pt x="1482" y="4083"/>
                    <a:pt x="1481" y="4082"/>
                  </a:cubicBezTo>
                  <a:lnTo>
                    <a:pt x="1481" y="4082"/>
                  </a:lnTo>
                  <a:cubicBezTo>
                    <a:pt x="1482" y="4083"/>
                    <a:pt x="2450" y="4702"/>
                    <a:pt x="2956" y="4702"/>
                  </a:cubicBezTo>
                  <a:cubicBezTo>
                    <a:pt x="3034" y="4702"/>
                    <a:pt x="3101" y="4687"/>
                    <a:pt x="3151" y="4653"/>
                  </a:cubicBezTo>
                  <a:cubicBezTo>
                    <a:pt x="3511" y="4421"/>
                    <a:pt x="1904" y="3744"/>
                    <a:pt x="1904" y="3744"/>
                  </a:cubicBezTo>
                  <a:lnTo>
                    <a:pt x="1904" y="3744"/>
                  </a:lnTo>
                  <a:cubicBezTo>
                    <a:pt x="1904" y="3744"/>
                    <a:pt x="2674" y="4030"/>
                    <a:pt x="3044" y="4030"/>
                  </a:cubicBezTo>
                  <a:cubicBezTo>
                    <a:pt x="3156" y="4030"/>
                    <a:pt x="3231" y="4003"/>
                    <a:pt x="3236" y="3934"/>
                  </a:cubicBezTo>
                  <a:cubicBezTo>
                    <a:pt x="3257" y="3553"/>
                    <a:pt x="1629" y="3321"/>
                    <a:pt x="1629" y="3321"/>
                  </a:cubicBezTo>
                  <a:lnTo>
                    <a:pt x="1777" y="4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C05A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3"/>
            <p:cNvSpPr/>
            <p:nvPr/>
          </p:nvSpPr>
          <p:spPr>
            <a:xfrm rot="360229" flipH="1">
              <a:off x="8081916" y="3008062"/>
              <a:ext cx="738872" cy="846541"/>
            </a:xfrm>
            <a:custGeom>
              <a:avLst/>
              <a:gdLst/>
              <a:ahLst/>
              <a:cxnLst/>
              <a:rect l="l" t="t" r="r" b="b"/>
              <a:pathLst>
                <a:path w="8120" h="9303" extrusionOk="0">
                  <a:moveTo>
                    <a:pt x="3066" y="0"/>
                  </a:moveTo>
                  <a:cubicBezTo>
                    <a:pt x="3025" y="0"/>
                    <a:pt x="2983" y="6"/>
                    <a:pt x="2938" y="18"/>
                  </a:cubicBezTo>
                  <a:cubicBezTo>
                    <a:pt x="2008" y="251"/>
                    <a:pt x="2198" y="2831"/>
                    <a:pt x="2198" y="2831"/>
                  </a:cubicBezTo>
                  <a:cubicBezTo>
                    <a:pt x="2198" y="2831"/>
                    <a:pt x="1948" y="512"/>
                    <a:pt x="1240" y="512"/>
                  </a:cubicBezTo>
                  <a:cubicBezTo>
                    <a:pt x="1151" y="512"/>
                    <a:pt x="1054" y="549"/>
                    <a:pt x="950" y="632"/>
                  </a:cubicBezTo>
                  <a:cubicBezTo>
                    <a:pt x="1" y="1370"/>
                    <a:pt x="777" y="9303"/>
                    <a:pt x="4075" y="9303"/>
                  </a:cubicBezTo>
                  <a:cubicBezTo>
                    <a:pt x="4084" y="9303"/>
                    <a:pt x="4093" y="9303"/>
                    <a:pt x="4101" y="9303"/>
                  </a:cubicBezTo>
                  <a:cubicBezTo>
                    <a:pt x="7401" y="9261"/>
                    <a:pt x="6132" y="5665"/>
                    <a:pt x="6132" y="5665"/>
                  </a:cubicBezTo>
                  <a:cubicBezTo>
                    <a:pt x="6132" y="5665"/>
                    <a:pt x="8120" y="758"/>
                    <a:pt x="6808" y="632"/>
                  </a:cubicBezTo>
                  <a:cubicBezTo>
                    <a:pt x="6775" y="628"/>
                    <a:pt x="6743" y="627"/>
                    <a:pt x="6712" y="627"/>
                  </a:cubicBezTo>
                  <a:cubicBezTo>
                    <a:pt x="5983" y="627"/>
                    <a:pt x="5669" y="1462"/>
                    <a:pt x="5534" y="2132"/>
                  </a:cubicBezTo>
                  <a:lnTo>
                    <a:pt x="5534" y="2132"/>
                  </a:lnTo>
                  <a:cubicBezTo>
                    <a:pt x="5605" y="1263"/>
                    <a:pt x="5594" y="18"/>
                    <a:pt x="4947" y="18"/>
                  </a:cubicBezTo>
                  <a:cubicBezTo>
                    <a:pt x="3932" y="18"/>
                    <a:pt x="3932" y="2281"/>
                    <a:pt x="3932" y="2281"/>
                  </a:cubicBezTo>
                  <a:cubicBezTo>
                    <a:pt x="3932" y="2281"/>
                    <a:pt x="3875" y="0"/>
                    <a:pt x="3066" y="0"/>
                  </a:cubicBezTo>
                  <a:close/>
                </a:path>
              </a:pathLst>
            </a:custGeom>
            <a:solidFill>
              <a:srgbClr val="C8AB8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3"/>
            <p:cNvSpPr/>
            <p:nvPr/>
          </p:nvSpPr>
          <p:spPr>
            <a:xfrm rot="360229" flipH="1">
              <a:off x="6683596" y="3461585"/>
              <a:ext cx="705022" cy="721785"/>
            </a:xfrm>
            <a:custGeom>
              <a:avLst/>
              <a:gdLst/>
              <a:ahLst/>
              <a:cxnLst/>
              <a:rect l="l" t="t" r="r" b="b"/>
              <a:pathLst>
                <a:path w="7748" h="7932" extrusionOk="0">
                  <a:moveTo>
                    <a:pt x="2183" y="0"/>
                  </a:moveTo>
                  <a:cubicBezTo>
                    <a:pt x="2021" y="0"/>
                    <a:pt x="1871" y="17"/>
                    <a:pt x="1735" y="51"/>
                  </a:cubicBezTo>
                  <a:cubicBezTo>
                    <a:pt x="1" y="495"/>
                    <a:pt x="2073" y="2547"/>
                    <a:pt x="2073" y="2547"/>
                  </a:cubicBezTo>
                  <a:cubicBezTo>
                    <a:pt x="2073" y="2547"/>
                    <a:pt x="720" y="2885"/>
                    <a:pt x="762" y="3689"/>
                  </a:cubicBezTo>
                  <a:cubicBezTo>
                    <a:pt x="804" y="4492"/>
                    <a:pt x="2856" y="5127"/>
                    <a:pt x="2856" y="5127"/>
                  </a:cubicBezTo>
                  <a:cubicBezTo>
                    <a:pt x="2856" y="5127"/>
                    <a:pt x="2673" y="5093"/>
                    <a:pt x="2436" y="5093"/>
                  </a:cubicBezTo>
                  <a:cubicBezTo>
                    <a:pt x="1998" y="5093"/>
                    <a:pt x="1376" y="5209"/>
                    <a:pt x="1376" y="5867"/>
                  </a:cubicBezTo>
                  <a:cubicBezTo>
                    <a:pt x="1376" y="6861"/>
                    <a:pt x="2793" y="7453"/>
                    <a:pt x="4125" y="7834"/>
                  </a:cubicBezTo>
                  <a:cubicBezTo>
                    <a:pt x="4125" y="7834"/>
                    <a:pt x="4500" y="7932"/>
                    <a:pt x="5003" y="7932"/>
                  </a:cubicBezTo>
                  <a:cubicBezTo>
                    <a:pt x="5978" y="7932"/>
                    <a:pt x="7433" y="7564"/>
                    <a:pt x="7572" y="5402"/>
                  </a:cubicBezTo>
                  <a:cubicBezTo>
                    <a:pt x="7748" y="2377"/>
                    <a:pt x="4124" y="0"/>
                    <a:pt x="2183" y="0"/>
                  </a:cubicBezTo>
                  <a:close/>
                </a:path>
              </a:pathLst>
            </a:custGeom>
            <a:solidFill>
              <a:srgbClr val="C8AB8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3"/>
            <p:cNvSpPr/>
            <p:nvPr/>
          </p:nvSpPr>
          <p:spPr>
            <a:xfrm rot="360229" flipH="1">
              <a:off x="6529403" y="2850210"/>
              <a:ext cx="2061563" cy="1647584"/>
            </a:xfrm>
            <a:custGeom>
              <a:avLst/>
              <a:gdLst/>
              <a:ahLst/>
              <a:cxnLst/>
              <a:rect l="l" t="t" r="r" b="b"/>
              <a:pathLst>
                <a:path w="22656" h="18106" extrusionOk="0">
                  <a:moveTo>
                    <a:pt x="15759" y="1"/>
                  </a:moveTo>
                  <a:cubicBezTo>
                    <a:pt x="11711" y="1"/>
                    <a:pt x="6900" y="6792"/>
                    <a:pt x="6900" y="6792"/>
                  </a:cubicBezTo>
                  <a:cubicBezTo>
                    <a:pt x="5601" y="6252"/>
                    <a:pt x="4454" y="5976"/>
                    <a:pt x="3527" y="5976"/>
                  </a:cubicBezTo>
                  <a:cubicBezTo>
                    <a:pt x="858" y="5976"/>
                    <a:pt x="1" y="8256"/>
                    <a:pt x="2543" y="13073"/>
                  </a:cubicBezTo>
                  <a:cubicBezTo>
                    <a:pt x="4198" y="16197"/>
                    <a:pt x="7802" y="18106"/>
                    <a:pt x="11397" y="18106"/>
                  </a:cubicBezTo>
                  <a:cubicBezTo>
                    <a:pt x="15105" y="18106"/>
                    <a:pt x="18804" y="16076"/>
                    <a:pt x="20351" y="11254"/>
                  </a:cubicBezTo>
                  <a:cubicBezTo>
                    <a:pt x="22656" y="4064"/>
                    <a:pt x="18828" y="320"/>
                    <a:pt x="16163" y="24"/>
                  </a:cubicBezTo>
                  <a:cubicBezTo>
                    <a:pt x="16029" y="8"/>
                    <a:pt x="15894" y="1"/>
                    <a:pt x="15759" y="1"/>
                  </a:cubicBezTo>
                  <a:close/>
                </a:path>
              </a:pathLst>
            </a:custGeom>
            <a:solidFill>
              <a:srgbClr val="D9D8B3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3"/>
            <p:cNvSpPr/>
            <p:nvPr/>
          </p:nvSpPr>
          <p:spPr>
            <a:xfrm rot="360229" flipH="1">
              <a:off x="6390846" y="2724764"/>
              <a:ext cx="1522422" cy="1118894"/>
            </a:xfrm>
            <a:custGeom>
              <a:avLst/>
              <a:gdLst/>
              <a:ahLst/>
              <a:cxnLst/>
              <a:rect l="l" t="t" r="r" b="b"/>
              <a:pathLst>
                <a:path w="16731" h="12296" extrusionOk="0">
                  <a:moveTo>
                    <a:pt x="8270" y="1"/>
                  </a:moveTo>
                  <a:cubicBezTo>
                    <a:pt x="4252" y="1"/>
                    <a:pt x="467" y="5436"/>
                    <a:pt x="467" y="5436"/>
                  </a:cubicBezTo>
                  <a:cubicBezTo>
                    <a:pt x="0" y="6304"/>
                    <a:pt x="535" y="6515"/>
                    <a:pt x="1167" y="6515"/>
                  </a:cubicBezTo>
                  <a:cubicBezTo>
                    <a:pt x="1767" y="6515"/>
                    <a:pt x="2455" y="6324"/>
                    <a:pt x="2455" y="6324"/>
                  </a:cubicBezTo>
                  <a:lnTo>
                    <a:pt x="2455" y="6324"/>
                  </a:lnTo>
                  <a:cubicBezTo>
                    <a:pt x="2455" y="6325"/>
                    <a:pt x="1165" y="8376"/>
                    <a:pt x="2603" y="8799"/>
                  </a:cubicBezTo>
                  <a:cubicBezTo>
                    <a:pt x="2738" y="8838"/>
                    <a:pt x="2866" y="8856"/>
                    <a:pt x="2988" y="8856"/>
                  </a:cubicBezTo>
                  <a:cubicBezTo>
                    <a:pt x="4178" y="8856"/>
                    <a:pt x="4718" y="7150"/>
                    <a:pt x="4718" y="7149"/>
                  </a:cubicBezTo>
                  <a:lnTo>
                    <a:pt x="4718" y="7149"/>
                  </a:lnTo>
                  <a:cubicBezTo>
                    <a:pt x="4718" y="7150"/>
                    <a:pt x="4083" y="10089"/>
                    <a:pt x="5437" y="10470"/>
                  </a:cubicBezTo>
                  <a:cubicBezTo>
                    <a:pt x="5535" y="10499"/>
                    <a:pt x="5630" y="10513"/>
                    <a:pt x="5723" y="10513"/>
                  </a:cubicBezTo>
                  <a:cubicBezTo>
                    <a:pt x="6898" y="10513"/>
                    <a:pt x="7679" y="8334"/>
                    <a:pt x="7679" y="8334"/>
                  </a:cubicBezTo>
                  <a:lnTo>
                    <a:pt x="7679" y="8334"/>
                  </a:lnTo>
                  <a:cubicBezTo>
                    <a:pt x="7679" y="8334"/>
                    <a:pt x="7171" y="11020"/>
                    <a:pt x="8482" y="11189"/>
                  </a:cubicBezTo>
                  <a:cubicBezTo>
                    <a:pt x="8526" y="11194"/>
                    <a:pt x="8569" y="11197"/>
                    <a:pt x="8612" y="11197"/>
                  </a:cubicBezTo>
                  <a:cubicBezTo>
                    <a:pt x="9841" y="11197"/>
                    <a:pt x="10217" y="8883"/>
                    <a:pt x="10217" y="8883"/>
                  </a:cubicBezTo>
                  <a:cubicBezTo>
                    <a:pt x="10217" y="8883"/>
                    <a:pt x="10337" y="12296"/>
                    <a:pt x="12318" y="12296"/>
                  </a:cubicBezTo>
                  <a:cubicBezTo>
                    <a:pt x="12371" y="12296"/>
                    <a:pt x="12425" y="12293"/>
                    <a:pt x="12480" y="12289"/>
                  </a:cubicBezTo>
                  <a:cubicBezTo>
                    <a:pt x="14066" y="12140"/>
                    <a:pt x="16731" y="1989"/>
                    <a:pt x="9307" y="128"/>
                  </a:cubicBezTo>
                  <a:cubicBezTo>
                    <a:pt x="8961" y="41"/>
                    <a:pt x="8615" y="1"/>
                    <a:pt x="8270" y="1"/>
                  </a:cubicBezTo>
                  <a:close/>
                </a:path>
              </a:pathLst>
            </a:custGeom>
            <a:solidFill>
              <a:srgbClr val="EDECCE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3"/>
            <p:cNvSpPr/>
            <p:nvPr/>
          </p:nvSpPr>
          <p:spPr>
            <a:xfrm rot="360229" flipH="1">
              <a:off x="7296407" y="3403258"/>
              <a:ext cx="893016" cy="760368"/>
            </a:xfrm>
            <a:custGeom>
              <a:avLst/>
              <a:gdLst/>
              <a:ahLst/>
              <a:cxnLst/>
              <a:rect l="l" t="t" r="r" b="b"/>
              <a:pathLst>
                <a:path w="9814" h="8356" extrusionOk="0">
                  <a:moveTo>
                    <a:pt x="2263" y="0"/>
                  </a:moveTo>
                  <a:cubicBezTo>
                    <a:pt x="0" y="0"/>
                    <a:pt x="2517" y="2433"/>
                    <a:pt x="2517" y="2433"/>
                  </a:cubicBezTo>
                  <a:cubicBezTo>
                    <a:pt x="2517" y="2433"/>
                    <a:pt x="762" y="2433"/>
                    <a:pt x="762" y="3194"/>
                  </a:cubicBezTo>
                  <a:cubicBezTo>
                    <a:pt x="762" y="3934"/>
                    <a:pt x="3321" y="5055"/>
                    <a:pt x="3321" y="5055"/>
                  </a:cubicBezTo>
                  <a:cubicBezTo>
                    <a:pt x="3321" y="5055"/>
                    <a:pt x="2724" y="4861"/>
                    <a:pt x="2195" y="4861"/>
                  </a:cubicBezTo>
                  <a:cubicBezTo>
                    <a:pt x="1784" y="4861"/>
                    <a:pt x="1415" y="4978"/>
                    <a:pt x="1396" y="5393"/>
                  </a:cubicBezTo>
                  <a:cubicBezTo>
                    <a:pt x="1333" y="6324"/>
                    <a:pt x="3067" y="7212"/>
                    <a:pt x="4759" y="7931"/>
                  </a:cubicBezTo>
                  <a:cubicBezTo>
                    <a:pt x="4759" y="7931"/>
                    <a:pt x="5830" y="8355"/>
                    <a:pt x="6937" y="8355"/>
                  </a:cubicBezTo>
                  <a:cubicBezTo>
                    <a:pt x="7987" y="8355"/>
                    <a:pt x="9069" y="7975"/>
                    <a:pt x="9306" y="6493"/>
                  </a:cubicBezTo>
                  <a:cubicBezTo>
                    <a:pt x="9814" y="3469"/>
                    <a:pt x="4526" y="0"/>
                    <a:pt x="2263" y="0"/>
                  </a:cubicBezTo>
                  <a:close/>
                </a:path>
              </a:pathLst>
            </a:custGeom>
            <a:solidFill>
              <a:srgbClr val="C8AB8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3"/>
            <p:cNvSpPr/>
            <p:nvPr/>
          </p:nvSpPr>
          <p:spPr>
            <a:xfrm rot="360229" flipH="1">
              <a:off x="6454358" y="3314031"/>
              <a:ext cx="292910" cy="212841"/>
            </a:xfrm>
            <a:custGeom>
              <a:avLst/>
              <a:gdLst/>
              <a:ahLst/>
              <a:cxnLst/>
              <a:rect l="l" t="t" r="r" b="b"/>
              <a:pathLst>
                <a:path w="3219" h="2339" extrusionOk="0">
                  <a:moveTo>
                    <a:pt x="629" y="1"/>
                  </a:moveTo>
                  <a:cubicBezTo>
                    <a:pt x="0" y="1"/>
                    <a:pt x="78" y="1164"/>
                    <a:pt x="173" y="1867"/>
                  </a:cubicBezTo>
                  <a:cubicBezTo>
                    <a:pt x="211" y="2155"/>
                    <a:pt x="458" y="2338"/>
                    <a:pt x="741" y="2338"/>
                  </a:cubicBezTo>
                  <a:cubicBezTo>
                    <a:pt x="770" y="2338"/>
                    <a:pt x="799" y="2336"/>
                    <a:pt x="829" y="2332"/>
                  </a:cubicBezTo>
                  <a:cubicBezTo>
                    <a:pt x="1886" y="2163"/>
                    <a:pt x="3218" y="1486"/>
                    <a:pt x="3113" y="1106"/>
                  </a:cubicBezTo>
                  <a:cubicBezTo>
                    <a:pt x="2965" y="619"/>
                    <a:pt x="871" y="48"/>
                    <a:pt x="871" y="48"/>
                  </a:cubicBezTo>
                  <a:cubicBezTo>
                    <a:pt x="780" y="16"/>
                    <a:pt x="700" y="1"/>
                    <a:pt x="629" y="1"/>
                  </a:cubicBezTo>
                  <a:close/>
                </a:path>
              </a:pathLst>
            </a:custGeom>
            <a:solidFill>
              <a:srgbClr val="EEC05A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3"/>
            <p:cNvSpPr/>
            <p:nvPr/>
          </p:nvSpPr>
          <p:spPr>
            <a:xfrm rot="360229" flipH="1">
              <a:off x="6843108" y="2890294"/>
              <a:ext cx="546602" cy="489471"/>
            </a:xfrm>
            <a:custGeom>
              <a:avLst/>
              <a:gdLst/>
              <a:ahLst/>
              <a:cxnLst/>
              <a:rect l="l" t="t" r="r" b="b"/>
              <a:pathLst>
                <a:path w="6007" h="5379" extrusionOk="0">
                  <a:moveTo>
                    <a:pt x="3000" y="1"/>
                  </a:moveTo>
                  <a:cubicBezTo>
                    <a:pt x="2230" y="1"/>
                    <a:pt x="1462" y="329"/>
                    <a:pt x="931" y="966"/>
                  </a:cubicBezTo>
                  <a:cubicBezTo>
                    <a:pt x="0" y="2108"/>
                    <a:pt x="148" y="3800"/>
                    <a:pt x="1290" y="4751"/>
                  </a:cubicBezTo>
                  <a:cubicBezTo>
                    <a:pt x="1786" y="5172"/>
                    <a:pt x="2393" y="5378"/>
                    <a:pt x="2999" y="5378"/>
                  </a:cubicBezTo>
                  <a:cubicBezTo>
                    <a:pt x="3763" y="5378"/>
                    <a:pt x="4524" y="5050"/>
                    <a:pt x="5055" y="4413"/>
                  </a:cubicBezTo>
                  <a:cubicBezTo>
                    <a:pt x="6007" y="3271"/>
                    <a:pt x="5859" y="1579"/>
                    <a:pt x="4717" y="627"/>
                  </a:cubicBezTo>
                  <a:cubicBezTo>
                    <a:pt x="4221" y="207"/>
                    <a:pt x="3610" y="1"/>
                    <a:pt x="30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3"/>
            <p:cNvSpPr/>
            <p:nvPr/>
          </p:nvSpPr>
          <p:spPr>
            <a:xfrm rot="360229" flipH="1">
              <a:off x="6944276" y="3013464"/>
              <a:ext cx="349781" cy="222851"/>
            </a:xfrm>
            <a:custGeom>
              <a:avLst/>
              <a:gdLst/>
              <a:ahLst/>
              <a:cxnLst/>
              <a:rect l="l" t="t" r="r" b="b"/>
              <a:pathLst>
                <a:path w="3844" h="2449" extrusionOk="0">
                  <a:moveTo>
                    <a:pt x="1815" y="0"/>
                  </a:moveTo>
                  <a:cubicBezTo>
                    <a:pt x="992" y="0"/>
                    <a:pt x="251" y="553"/>
                    <a:pt x="37" y="1391"/>
                  </a:cubicBezTo>
                  <a:cubicBezTo>
                    <a:pt x="0" y="1539"/>
                    <a:pt x="113" y="1629"/>
                    <a:pt x="227" y="1629"/>
                  </a:cubicBezTo>
                  <a:cubicBezTo>
                    <a:pt x="309" y="1629"/>
                    <a:pt x="391" y="1582"/>
                    <a:pt x="418" y="1476"/>
                  </a:cubicBezTo>
                  <a:cubicBezTo>
                    <a:pt x="597" y="830"/>
                    <a:pt x="1188" y="397"/>
                    <a:pt x="1828" y="397"/>
                  </a:cubicBezTo>
                  <a:cubicBezTo>
                    <a:pt x="1942" y="397"/>
                    <a:pt x="2058" y="411"/>
                    <a:pt x="2173" y="440"/>
                  </a:cubicBezTo>
                  <a:cubicBezTo>
                    <a:pt x="2956" y="630"/>
                    <a:pt x="3421" y="1412"/>
                    <a:pt x="3231" y="2195"/>
                  </a:cubicBezTo>
                  <a:cubicBezTo>
                    <a:pt x="3188" y="2301"/>
                    <a:pt x="3252" y="2406"/>
                    <a:pt x="3358" y="2449"/>
                  </a:cubicBezTo>
                  <a:lnTo>
                    <a:pt x="3421" y="2449"/>
                  </a:lnTo>
                  <a:cubicBezTo>
                    <a:pt x="3506" y="2428"/>
                    <a:pt x="3569" y="2385"/>
                    <a:pt x="3590" y="2301"/>
                  </a:cubicBezTo>
                  <a:cubicBezTo>
                    <a:pt x="3844" y="1328"/>
                    <a:pt x="3252" y="313"/>
                    <a:pt x="2279" y="59"/>
                  </a:cubicBezTo>
                  <a:cubicBezTo>
                    <a:pt x="2123" y="19"/>
                    <a:pt x="1968" y="0"/>
                    <a:pt x="1815" y="0"/>
                  </a:cubicBezTo>
                  <a:close/>
                </a:path>
              </a:pathLst>
            </a:custGeom>
            <a:solidFill>
              <a:srgbClr val="42443E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3"/>
            <p:cNvSpPr/>
            <p:nvPr/>
          </p:nvSpPr>
          <p:spPr>
            <a:xfrm rot="360229" flipH="1">
              <a:off x="7157064" y="2881352"/>
              <a:ext cx="123206" cy="181720"/>
            </a:xfrm>
            <a:custGeom>
              <a:avLst/>
              <a:gdLst/>
              <a:ahLst/>
              <a:cxnLst/>
              <a:rect l="l" t="t" r="r" b="b"/>
              <a:pathLst>
                <a:path w="1354" h="1997" extrusionOk="0">
                  <a:moveTo>
                    <a:pt x="408" y="0"/>
                  </a:moveTo>
                  <a:cubicBezTo>
                    <a:pt x="318" y="0"/>
                    <a:pt x="229" y="54"/>
                    <a:pt x="212" y="178"/>
                  </a:cubicBezTo>
                  <a:cubicBezTo>
                    <a:pt x="0" y="1151"/>
                    <a:pt x="973" y="1912"/>
                    <a:pt x="1015" y="1954"/>
                  </a:cubicBezTo>
                  <a:cubicBezTo>
                    <a:pt x="1037" y="1975"/>
                    <a:pt x="1079" y="1997"/>
                    <a:pt x="1142" y="1997"/>
                  </a:cubicBezTo>
                  <a:cubicBezTo>
                    <a:pt x="1206" y="1997"/>
                    <a:pt x="1269" y="1954"/>
                    <a:pt x="1311" y="1912"/>
                  </a:cubicBezTo>
                  <a:cubicBezTo>
                    <a:pt x="1354" y="1806"/>
                    <a:pt x="1333" y="1701"/>
                    <a:pt x="1248" y="1637"/>
                  </a:cubicBezTo>
                  <a:cubicBezTo>
                    <a:pt x="1248" y="1616"/>
                    <a:pt x="444" y="1003"/>
                    <a:pt x="614" y="262"/>
                  </a:cubicBezTo>
                  <a:cubicBezTo>
                    <a:pt x="663" y="103"/>
                    <a:pt x="533" y="0"/>
                    <a:pt x="408" y="0"/>
                  </a:cubicBezTo>
                  <a:close/>
                </a:path>
              </a:pathLst>
            </a:custGeom>
            <a:solidFill>
              <a:srgbClr val="42443E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3"/>
            <p:cNvSpPr/>
            <p:nvPr/>
          </p:nvSpPr>
          <p:spPr>
            <a:xfrm rot="360229" flipH="1">
              <a:off x="7227566" y="2916849"/>
              <a:ext cx="129030" cy="167525"/>
            </a:xfrm>
            <a:custGeom>
              <a:avLst/>
              <a:gdLst/>
              <a:ahLst/>
              <a:cxnLst/>
              <a:rect l="l" t="t" r="r" b="b"/>
              <a:pathLst>
                <a:path w="1418" h="1841" extrusionOk="0">
                  <a:moveTo>
                    <a:pt x="275" y="1"/>
                  </a:moveTo>
                  <a:cubicBezTo>
                    <a:pt x="148" y="1"/>
                    <a:pt x="64" y="85"/>
                    <a:pt x="64" y="191"/>
                  </a:cubicBezTo>
                  <a:cubicBezTo>
                    <a:pt x="0" y="1185"/>
                    <a:pt x="1058" y="1798"/>
                    <a:pt x="1100" y="1819"/>
                  </a:cubicBezTo>
                  <a:cubicBezTo>
                    <a:pt x="1121" y="1841"/>
                    <a:pt x="1163" y="1841"/>
                    <a:pt x="1184" y="1841"/>
                  </a:cubicBezTo>
                  <a:cubicBezTo>
                    <a:pt x="1269" y="1841"/>
                    <a:pt x="1332" y="1798"/>
                    <a:pt x="1375" y="1735"/>
                  </a:cubicBezTo>
                  <a:cubicBezTo>
                    <a:pt x="1417" y="1650"/>
                    <a:pt x="1375" y="1523"/>
                    <a:pt x="1290" y="1481"/>
                  </a:cubicBezTo>
                  <a:cubicBezTo>
                    <a:pt x="1290" y="1460"/>
                    <a:pt x="402" y="952"/>
                    <a:pt x="465" y="212"/>
                  </a:cubicBezTo>
                  <a:cubicBezTo>
                    <a:pt x="465" y="106"/>
                    <a:pt x="381" y="22"/>
                    <a:pt x="275" y="1"/>
                  </a:cubicBezTo>
                  <a:close/>
                </a:path>
              </a:pathLst>
            </a:custGeom>
            <a:solidFill>
              <a:srgbClr val="42443E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3"/>
            <p:cNvSpPr/>
            <p:nvPr/>
          </p:nvSpPr>
          <p:spPr>
            <a:xfrm rot="360229" flipH="1">
              <a:off x="7245739" y="2997451"/>
              <a:ext cx="161788" cy="140954"/>
            </a:xfrm>
            <a:custGeom>
              <a:avLst/>
              <a:gdLst/>
              <a:ahLst/>
              <a:cxnLst/>
              <a:rect l="l" t="t" r="r" b="b"/>
              <a:pathLst>
                <a:path w="1778" h="1549" extrusionOk="0">
                  <a:moveTo>
                    <a:pt x="231" y="1"/>
                  </a:moveTo>
                  <a:cubicBezTo>
                    <a:pt x="218" y="1"/>
                    <a:pt x="204" y="2"/>
                    <a:pt x="191" y="5"/>
                  </a:cubicBezTo>
                  <a:cubicBezTo>
                    <a:pt x="64" y="26"/>
                    <a:pt x="1" y="132"/>
                    <a:pt x="22" y="237"/>
                  </a:cubicBezTo>
                  <a:cubicBezTo>
                    <a:pt x="212" y="1231"/>
                    <a:pt x="1396" y="1549"/>
                    <a:pt x="1460" y="1549"/>
                  </a:cubicBezTo>
                  <a:lnTo>
                    <a:pt x="1502" y="1549"/>
                  </a:lnTo>
                  <a:cubicBezTo>
                    <a:pt x="1735" y="1549"/>
                    <a:pt x="1777" y="1231"/>
                    <a:pt x="1544" y="1168"/>
                  </a:cubicBezTo>
                  <a:cubicBezTo>
                    <a:pt x="1544" y="1168"/>
                    <a:pt x="572" y="893"/>
                    <a:pt x="424" y="174"/>
                  </a:cubicBezTo>
                  <a:cubicBezTo>
                    <a:pt x="405" y="63"/>
                    <a:pt x="322" y="1"/>
                    <a:pt x="231" y="1"/>
                  </a:cubicBezTo>
                  <a:close/>
                </a:path>
              </a:pathLst>
            </a:custGeom>
            <a:solidFill>
              <a:srgbClr val="42443E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3"/>
            <p:cNvSpPr/>
            <p:nvPr/>
          </p:nvSpPr>
          <p:spPr>
            <a:xfrm rot="360229" flipH="1">
              <a:off x="6718881" y="2468681"/>
              <a:ext cx="833415" cy="360711"/>
            </a:xfrm>
            <a:custGeom>
              <a:avLst/>
              <a:gdLst/>
              <a:ahLst/>
              <a:cxnLst/>
              <a:rect l="l" t="t" r="r" b="b"/>
              <a:pathLst>
                <a:path w="9159" h="3964" extrusionOk="0">
                  <a:moveTo>
                    <a:pt x="6886" y="0"/>
                  </a:moveTo>
                  <a:cubicBezTo>
                    <a:pt x="5855" y="0"/>
                    <a:pt x="4795" y="717"/>
                    <a:pt x="4844" y="1616"/>
                  </a:cubicBezTo>
                  <a:cubicBezTo>
                    <a:pt x="4519" y="1074"/>
                    <a:pt x="3947" y="763"/>
                    <a:pt x="3339" y="763"/>
                  </a:cubicBezTo>
                  <a:cubicBezTo>
                    <a:pt x="3235" y="763"/>
                    <a:pt x="3130" y="772"/>
                    <a:pt x="3025" y="791"/>
                  </a:cubicBezTo>
                  <a:cubicBezTo>
                    <a:pt x="2348" y="897"/>
                    <a:pt x="1883" y="1552"/>
                    <a:pt x="2010" y="2229"/>
                  </a:cubicBezTo>
                  <a:cubicBezTo>
                    <a:pt x="1841" y="2039"/>
                    <a:pt x="1603" y="1944"/>
                    <a:pt x="1365" y="1944"/>
                  </a:cubicBezTo>
                  <a:cubicBezTo>
                    <a:pt x="1127" y="1944"/>
                    <a:pt x="889" y="2039"/>
                    <a:pt x="720" y="2229"/>
                  </a:cubicBezTo>
                  <a:cubicBezTo>
                    <a:pt x="1" y="2885"/>
                    <a:pt x="64" y="3963"/>
                    <a:pt x="64" y="3963"/>
                  </a:cubicBezTo>
                  <a:cubicBezTo>
                    <a:pt x="64" y="3963"/>
                    <a:pt x="1666" y="2878"/>
                    <a:pt x="3318" y="2878"/>
                  </a:cubicBezTo>
                  <a:cubicBezTo>
                    <a:pt x="3467" y="2878"/>
                    <a:pt x="3617" y="2887"/>
                    <a:pt x="3765" y="2906"/>
                  </a:cubicBezTo>
                  <a:cubicBezTo>
                    <a:pt x="3765" y="2906"/>
                    <a:pt x="4709" y="3907"/>
                    <a:pt x="6559" y="3907"/>
                  </a:cubicBezTo>
                  <a:cubicBezTo>
                    <a:pt x="6648" y="3907"/>
                    <a:pt x="6739" y="3905"/>
                    <a:pt x="6832" y="3900"/>
                  </a:cubicBezTo>
                  <a:cubicBezTo>
                    <a:pt x="6917" y="3900"/>
                    <a:pt x="6980" y="3879"/>
                    <a:pt x="7065" y="3879"/>
                  </a:cubicBezTo>
                  <a:cubicBezTo>
                    <a:pt x="7551" y="3773"/>
                    <a:pt x="9158" y="3286"/>
                    <a:pt x="8672" y="1404"/>
                  </a:cubicBezTo>
                  <a:cubicBezTo>
                    <a:pt x="8402" y="395"/>
                    <a:pt x="7652" y="0"/>
                    <a:pt x="6886" y="0"/>
                  </a:cubicBezTo>
                  <a:close/>
                </a:path>
              </a:pathLst>
            </a:custGeom>
            <a:solidFill>
              <a:srgbClr val="BB3D4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3"/>
            <p:cNvSpPr/>
            <p:nvPr/>
          </p:nvSpPr>
          <p:spPr>
            <a:xfrm rot="360229" flipH="1">
              <a:off x="6434798" y="2522875"/>
              <a:ext cx="2349923" cy="2313042"/>
            </a:xfrm>
            <a:custGeom>
              <a:avLst/>
              <a:gdLst/>
              <a:ahLst/>
              <a:cxnLst/>
              <a:rect l="l" t="t" r="r" b="b"/>
              <a:pathLst>
                <a:path w="25825" h="25419" extrusionOk="0">
                  <a:moveTo>
                    <a:pt x="21574" y="1"/>
                  </a:moveTo>
                  <a:cubicBezTo>
                    <a:pt x="20540" y="1"/>
                    <a:pt x="19473" y="716"/>
                    <a:pt x="19522" y="1627"/>
                  </a:cubicBezTo>
                  <a:cubicBezTo>
                    <a:pt x="19219" y="1092"/>
                    <a:pt x="18645" y="767"/>
                    <a:pt x="18042" y="767"/>
                  </a:cubicBezTo>
                  <a:cubicBezTo>
                    <a:pt x="17929" y="767"/>
                    <a:pt x="17816" y="779"/>
                    <a:pt x="17703" y="802"/>
                  </a:cubicBezTo>
                  <a:cubicBezTo>
                    <a:pt x="17026" y="908"/>
                    <a:pt x="16582" y="1542"/>
                    <a:pt x="16709" y="2219"/>
                  </a:cubicBezTo>
                  <a:cubicBezTo>
                    <a:pt x="16529" y="2029"/>
                    <a:pt x="16291" y="1933"/>
                    <a:pt x="16053" y="1933"/>
                  </a:cubicBezTo>
                  <a:cubicBezTo>
                    <a:pt x="15815" y="1933"/>
                    <a:pt x="15577" y="2029"/>
                    <a:pt x="15398" y="2219"/>
                  </a:cubicBezTo>
                  <a:cubicBezTo>
                    <a:pt x="14724" y="2852"/>
                    <a:pt x="14760" y="3878"/>
                    <a:pt x="14763" y="3949"/>
                  </a:cubicBezTo>
                  <a:lnTo>
                    <a:pt x="14763" y="3949"/>
                  </a:lnTo>
                  <a:cubicBezTo>
                    <a:pt x="12289" y="5545"/>
                    <a:pt x="10470" y="8183"/>
                    <a:pt x="10470" y="8183"/>
                  </a:cubicBezTo>
                  <a:cubicBezTo>
                    <a:pt x="10343" y="8373"/>
                    <a:pt x="10279" y="8606"/>
                    <a:pt x="10301" y="8839"/>
                  </a:cubicBezTo>
                  <a:cubicBezTo>
                    <a:pt x="10026" y="9135"/>
                    <a:pt x="9814" y="9410"/>
                    <a:pt x="9645" y="9642"/>
                  </a:cubicBezTo>
                  <a:cubicBezTo>
                    <a:pt x="9328" y="9537"/>
                    <a:pt x="9010" y="9494"/>
                    <a:pt x="8693" y="9473"/>
                  </a:cubicBezTo>
                  <a:cubicBezTo>
                    <a:pt x="8038" y="9473"/>
                    <a:pt x="7784" y="9685"/>
                    <a:pt x="7741" y="9960"/>
                  </a:cubicBezTo>
                  <a:cubicBezTo>
                    <a:pt x="7234" y="9811"/>
                    <a:pt x="6726" y="9706"/>
                    <a:pt x="6198" y="9663"/>
                  </a:cubicBezTo>
                  <a:cubicBezTo>
                    <a:pt x="6621" y="8521"/>
                    <a:pt x="7826" y="5116"/>
                    <a:pt x="6747" y="5011"/>
                  </a:cubicBezTo>
                  <a:cubicBezTo>
                    <a:pt x="6712" y="5007"/>
                    <a:pt x="6678" y="5005"/>
                    <a:pt x="6645" y="5005"/>
                  </a:cubicBezTo>
                  <a:cubicBezTo>
                    <a:pt x="5915" y="5005"/>
                    <a:pt x="5599" y="5866"/>
                    <a:pt x="5457" y="6533"/>
                  </a:cubicBezTo>
                  <a:cubicBezTo>
                    <a:pt x="5542" y="5666"/>
                    <a:pt x="5521" y="4376"/>
                    <a:pt x="4865" y="4376"/>
                  </a:cubicBezTo>
                  <a:cubicBezTo>
                    <a:pt x="3871" y="4376"/>
                    <a:pt x="3871" y="6660"/>
                    <a:pt x="3871" y="6660"/>
                  </a:cubicBezTo>
                  <a:cubicBezTo>
                    <a:pt x="3871" y="6660"/>
                    <a:pt x="3814" y="4358"/>
                    <a:pt x="3004" y="4358"/>
                  </a:cubicBezTo>
                  <a:cubicBezTo>
                    <a:pt x="2964" y="4358"/>
                    <a:pt x="2921" y="4364"/>
                    <a:pt x="2877" y="4376"/>
                  </a:cubicBezTo>
                  <a:cubicBezTo>
                    <a:pt x="1947" y="4630"/>
                    <a:pt x="2116" y="7189"/>
                    <a:pt x="2116" y="7189"/>
                  </a:cubicBezTo>
                  <a:cubicBezTo>
                    <a:pt x="2116" y="7189"/>
                    <a:pt x="1884" y="4885"/>
                    <a:pt x="1170" y="4885"/>
                  </a:cubicBezTo>
                  <a:cubicBezTo>
                    <a:pt x="1078" y="4885"/>
                    <a:pt x="977" y="4923"/>
                    <a:pt x="868" y="5011"/>
                  </a:cubicBezTo>
                  <a:cubicBezTo>
                    <a:pt x="1" y="5709"/>
                    <a:pt x="614" y="12645"/>
                    <a:pt x="3385" y="13576"/>
                  </a:cubicBezTo>
                  <a:cubicBezTo>
                    <a:pt x="3702" y="14676"/>
                    <a:pt x="4125" y="15733"/>
                    <a:pt x="4675" y="16727"/>
                  </a:cubicBezTo>
                  <a:cubicBezTo>
                    <a:pt x="5775" y="18800"/>
                    <a:pt x="7720" y="20323"/>
                    <a:pt x="9941" y="21126"/>
                  </a:cubicBezTo>
                  <a:lnTo>
                    <a:pt x="10554" y="24256"/>
                  </a:lnTo>
                  <a:cubicBezTo>
                    <a:pt x="10576" y="24383"/>
                    <a:pt x="10660" y="24531"/>
                    <a:pt x="10766" y="24616"/>
                  </a:cubicBezTo>
                  <a:cubicBezTo>
                    <a:pt x="11095" y="24891"/>
                    <a:pt x="11773" y="25419"/>
                    <a:pt x="12142" y="25419"/>
                  </a:cubicBezTo>
                  <a:cubicBezTo>
                    <a:pt x="12199" y="25419"/>
                    <a:pt x="12249" y="25406"/>
                    <a:pt x="12289" y="25377"/>
                  </a:cubicBezTo>
                  <a:cubicBezTo>
                    <a:pt x="12712" y="25124"/>
                    <a:pt x="11612" y="24468"/>
                    <a:pt x="11612" y="24468"/>
                  </a:cubicBezTo>
                  <a:lnTo>
                    <a:pt x="11612" y="24468"/>
                  </a:lnTo>
                  <a:cubicBezTo>
                    <a:pt x="11612" y="24468"/>
                    <a:pt x="12739" y="25094"/>
                    <a:pt x="13309" y="25094"/>
                  </a:cubicBezTo>
                  <a:cubicBezTo>
                    <a:pt x="13402" y="25094"/>
                    <a:pt x="13480" y="25077"/>
                    <a:pt x="13536" y="25039"/>
                  </a:cubicBezTo>
                  <a:cubicBezTo>
                    <a:pt x="13938" y="24743"/>
                    <a:pt x="12078" y="24066"/>
                    <a:pt x="12077" y="24066"/>
                  </a:cubicBezTo>
                  <a:lnTo>
                    <a:pt x="12077" y="24066"/>
                  </a:lnTo>
                  <a:cubicBezTo>
                    <a:pt x="12077" y="24066"/>
                    <a:pt x="12885" y="24316"/>
                    <a:pt x="13324" y="24316"/>
                  </a:cubicBezTo>
                  <a:cubicBezTo>
                    <a:pt x="13483" y="24316"/>
                    <a:pt x="13594" y="24283"/>
                    <a:pt x="13600" y="24193"/>
                  </a:cubicBezTo>
                  <a:cubicBezTo>
                    <a:pt x="13600" y="23749"/>
                    <a:pt x="11739" y="23601"/>
                    <a:pt x="11739" y="23601"/>
                  </a:cubicBezTo>
                  <a:lnTo>
                    <a:pt x="11739" y="21613"/>
                  </a:lnTo>
                  <a:cubicBezTo>
                    <a:pt x="12341" y="21719"/>
                    <a:pt x="12944" y="21766"/>
                    <a:pt x="13546" y="21766"/>
                  </a:cubicBezTo>
                  <a:cubicBezTo>
                    <a:pt x="13663" y="21766"/>
                    <a:pt x="13779" y="21764"/>
                    <a:pt x="13896" y="21761"/>
                  </a:cubicBezTo>
                  <a:lnTo>
                    <a:pt x="14171" y="23685"/>
                  </a:lnTo>
                  <a:cubicBezTo>
                    <a:pt x="14192" y="23833"/>
                    <a:pt x="14256" y="23960"/>
                    <a:pt x="14361" y="24045"/>
                  </a:cubicBezTo>
                  <a:cubicBezTo>
                    <a:pt x="14644" y="24309"/>
                    <a:pt x="15247" y="24809"/>
                    <a:pt x="15569" y="24809"/>
                  </a:cubicBezTo>
                  <a:cubicBezTo>
                    <a:pt x="15608" y="24809"/>
                    <a:pt x="15643" y="24801"/>
                    <a:pt x="15673" y="24785"/>
                  </a:cubicBezTo>
                  <a:cubicBezTo>
                    <a:pt x="16074" y="24553"/>
                    <a:pt x="15124" y="23940"/>
                    <a:pt x="15123" y="23939"/>
                  </a:cubicBezTo>
                  <a:lnTo>
                    <a:pt x="15123" y="23939"/>
                  </a:lnTo>
                  <a:cubicBezTo>
                    <a:pt x="15124" y="23940"/>
                    <a:pt x="16092" y="24559"/>
                    <a:pt x="16598" y="24559"/>
                  </a:cubicBezTo>
                  <a:cubicBezTo>
                    <a:pt x="16676" y="24559"/>
                    <a:pt x="16743" y="24544"/>
                    <a:pt x="16793" y="24510"/>
                  </a:cubicBezTo>
                  <a:cubicBezTo>
                    <a:pt x="17153" y="24278"/>
                    <a:pt x="15546" y="23601"/>
                    <a:pt x="15546" y="23601"/>
                  </a:cubicBezTo>
                  <a:lnTo>
                    <a:pt x="15546" y="23601"/>
                  </a:lnTo>
                  <a:cubicBezTo>
                    <a:pt x="15546" y="23601"/>
                    <a:pt x="16316" y="23887"/>
                    <a:pt x="16686" y="23887"/>
                  </a:cubicBezTo>
                  <a:cubicBezTo>
                    <a:pt x="16798" y="23887"/>
                    <a:pt x="16873" y="23860"/>
                    <a:pt x="16878" y="23791"/>
                  </a:cubicBezTo>
                  <a:cubicBezTo>
                    <a:pt x="16899" y="23389"/>
                    <a:pt x="15271" y="23178"/>
                    <a:pt x="15271" y="23178"/>
                  </a:cubicBezTo>
                  <a:lnTo>
                    <a:pt x="15355" y="21592"/>
                  </a:lnTo>
                  <a:cubicBezTo>
                    <a:pt x="17238" y="21232"/>
                    <a:pt x="18951" y="20302"/>
                    <a:pt x="20241" y="18885"/>
                  </a:cubicBezTo>
                  <a:cubicBezTo>
                    <a:pt x="21214" y="18863"/>
                    <a:pt x="22588" y="18462"/>
                    <a:pt x="22715" y="16368"/>
                  </a:cubicBezTo>
                  <a:cubicBezTo>
                    <a:pt x="22758" y="15902"/>
                    <a:pt x="22694" y="15458"/>
                    <a:pt x="22567" y="15014"/>
                  </a:cubicBezTo>
                  <a:cubicBezTo>
                    <a:pt x="23096" y="14866"/>
                    <a:pt x="23730" y="13640"/>
                    <a:pt x="24069" y="12032"/>
                  </a:cubicBezTo>
                  <a:cubicBezTo>
                    <a:pt x="24957" y="11757"/>
                    <a:pt x="25824" y="11250"/>
                    <a:pt x="25740" y="10932"/>
                  </a:cubicBezTo>
                  <a:cubicBezTo>
                    <a:pt x="25655" y="10679"/>
                    <a:pt x="24894" y="10361"/>
                    <a:pt x="24280" y="10150"/>
                  </a:cubicBezTo>
                  <a:cubicBezTo>
                    <a:pt x="24344" y="7887"/>
                    <a:pt x="23709" y="5391"/>
                    <a:pt x="21616" y="3890"/>
                  </a:cubicBezTo>
                  <a:lnTo>
                    <a:pt x="21764" y="3869"/>
                  </a:lnTo>
                  <a:cubicBezTo>
                    <a:pt x="22229" y="3763"/>
                    <a:pt x="23857" y="3276"/>
                    <a:pt x="23350" y="1394"/>
                  </a:cubicBezTo>
                  <a:cubicBezTo>
                    <a:pt x="23089" y="394"/>
                    <a:pt x="22340" y="1"/>
                    <a:pt x="21574" y="1"/>
                  </a:cubicBezTo>
                  <a:close/>
                </a:path>
              </a:pathLst>
            </a:custGeom>
            <a:solidFill>
              <a:srgbClr val="E79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3"/>
            <p:cNvSpPr/>
            <p:nvPr/>
          </p:nvSpPr>
          <p:spPr>
            <a:xfrm rot="360229" flipH="1">
              <a:off x="6346279" y="2449297"/>
              <a:ext cx="2499972" cy="2458455"/>
            </a:xfrm>
            <a:custGeom>
              <a:avLst/>
              <a:gdLst/>
              <a:ahLst/>
              <a:cxnLst/>
              <a:rect l="l" t="t" r="r" b="b"/>
              <a:pathLst>
                <a:path w="27474" h="27017" extrusionOk="0">
                  <a:moveTo>
                    <a:pt x="22311" y="1594"/>
                  </a:moveTo>
                  <a:cubicBezTo>
                    <a:pt x="22780" y="1594"/>
                    <a:pt x="23182" y="1947"/>
                    <a:pt x="23264" y="2420"/>
                  </a:cubicBezTo>
                  <a:cubicBezTo>
                    <a:pt x="23370" y="2716"/>
                    <a:pt x="23349" y="3054"/>
                    <a:pt x="23201" y="3350"/>
                  </a:cubicBezTo>
                  <a:cubicBezTo>
                    <a:pt x="22968" y="3731"/>
                    <a:pt x="22418" y="3879"/>
                    <a:pt x="22249" y="3900"/>
                  </a:cubicBezTo>
                  <a:lnTo>
                    <a:pt x="22186" y="3900"/>
                  </a:lnTo>
                  <a:lnTo>
                    <a:pt x="21065" y="4027"/>
                  </a:lnTo>
                  <a:lnTo>
                    <a:pt x="20980" y="2377"/>
                  </a:lnTo>
                  <a:cubicBezTo>
                    <a:pt x="20959" y="2060"/>
                    <a:pt x="21467" y="1701"/>
                    <a:pt x="21995" y="1616"/>
                  </a:cubicBezTo>
                  <a:cubicBezTo>
                    <a:pt x="22101" y="1595"/>
                    <a:pt x="22186" y="1595"/>
                    <a:pt x="22270" y="1595"/>
                  </a:cubicBezTo>
                  <a:cubicBezTo>
                    <a:pt x="22284" y="1594"/>
                    <a:pt x="22298" y="1594"/>
                    <a:pt x="22311" y="1594"/>
                  </a:cubicBezTo>
                  <a:close/>
                  <a:moveTo>
                    <a:pt x="5372" y="6967"/>
                  </a:moveTo>
                  <a:cubicBezTo>
                    <a:pt x="5372" y="7033"/>
                    <a:pt x="5359" y="7112"/>
                    <a:pt x="5353" y="7204"/>
                  </a:cubicBezTo>
                  <a:lnTo>
                    <a:pt x="5353" y="7204"/>
                  </a:lnTo>
                  <a:cubicBezTo>
                    <a:pt x="5356" y="7121"/>
                    <a:pt x="5361" y="7041"/>
                    <a:pt x="5372" y="6967"/>
                  </a:cubicBezTo>
                  <a:close/>
                  <a:moveTo>
                    <a:pt x="18730" y="2357"/>
                  </a:moveTo>
                  <a:cubicBezTo>
                    <a:pt x="19050" y="2357"/>
                    <a:pt x="19357" y="2540"/>
                    <a:pt x="19500" y="2843"/>
                  </a:cubicBezTo>
                  <a:lnTo>
                    <a:pt x="20240" y="4154"/>
                  </a:lnTo>
                  <a:lnTo>
                    <a:pt x="20134" y="4154"/>
                  </a:lnTo>
                  <a:lnTo>
                    <a:pt x="20303" y="4281"/>
                  </a:lnTo>
                  <a:lnTo>
                    <a:pt x="21171" y="5867"/>
                  </a:lnTo>
                  <a:lnTo>
                    <a:pt x="21128" y="4852"/>
                  </a:lnTo>
                  <a:lnTo>
                    <a:pt x="21826" y="5359"/>
                  </a:lnTo>
                  <a:cubicBezTo>
                    <a:pt x="23962" y="6861"/>
                    <a:pt x="24216" y="9484"/>
                    <a:pt x="24174" y="10943"/>
                  </a:cubicBezTo>
                  <a:lnTo>
                    <a:pt x="24153" y="11514"/>
                  </a:lnTo>
                  <a:lnTo>
                    <a:pt x="24703" y="11704"/>
                  </a:lnTo>
                  <a:cubicBezTo>
                    <a:pt x="24851" y="11768"/>
                    <a:pt x="24999" y="11810"/>
                    <a:pt x="25104" y="11852"/>
                  </a:cubicBezTo>
                  <a:cubicBezTo>
                    <a:pt x="24914" y="11958"/>
                    <a:pt x="24724" y="12021"/>
                    <a:pt x="24512" y="12085"/>
                  </a:cubicBezTo>
                  <a:lnTo>
                    <a:pt x="24047" y="12233"/>
                  </a:lnTo>
                  <a:lnTo>
                    <a:pt x="23962" y="12677"/>
                  </a:lnTo>
                  <a:cubicBezTo>
                    <a:pt x="23666" y="14073"/>
                    <a:pt x="23201" y="14919"/>
                    <a:pt x="22989" y="15067"/>
                  </a:cubicBezTo>
                  <a:lnTo>
                    <a:pt x="22228" y="15278"/>
                  </a:lnTo>
                  <a:lnTo>
                    <a:pt x="22482" y="16061"/>
                  </a:lnTo>
                  <a:cubicBezTo>
                    <a:pt x="22588" y="16399"/>
                    <a:pt x="22630" y="16759"/>
                    <a:pt x="22609" y="17118"/>
                  </a:cubicBezTo>
                  <a:cubicBezTo>
                    <a:pt x="22524" y="18303"/>
                    <a:pt x="21995" y="18874"/>
                    <a:pt x="20896" y="18895"/>
                  </a:cubicBezTo>
                  <a:lnTo>
                    <a:pt x="20557" y="18895"/>
                  </a:lnTo>
                  <a:lnTo>
                    <a:pt x="20325" y="19149"/>
                  </a:lnTo>
                  <a:cubicBezTo>
                    <a:pt x="19161" y="20439"/>
                    <a:pt x="17596" y="21306"/>
                    <a:pt x="15883" y="21602"/>
                  </a:cubicBezTo>
                  <a:lnTo>
                    <a:pt x="15270" y="21729"/>
                  </a:lnTo>
                  <a:lnTo>
                    <a:pt x="14551" y="21750"/>
                  </a:lnTo>
                  <a:cubicBezTo>
                    <a:pt x="14442" y="21754"/>
                    <a:pt x="14332" y="21755"/>
                    <a:pt x="14221" y="21755"/>
                  </a:cubicBezTo>
                  <a:cubicBezTo>
                    <a:pt x="13670" y="21755"/>
                    <a:pt x="13109" y="21711"/>
                    <a:pt x="12563" y="21623"/>
                  </a:cubicBezTo>
                  <a:lnTo>
                    <a:pt x="11632" y="21454"/>
                  </a:lnTo>
                  <a:lnTo>
                    <a:pt x="11632" y="22935"/>
                  </a:lnTo>
                  <a:lnTo>
                    <a:pt x="11315" y="21327"/>
                  </a:lnTo>
                  <a:lnTo>
                    <a:pt x="10892" y="21179"/>
                  </a:lnTo>
                  <a:cubicBezTo>
                    <a:pt x="8735" y="20397"/>
                    <a:pt x="7022" y="18980"/>
                    <a:pt x="6070" y="17140"/>
                  </a:cubicBezTo>
                  <a:cubicBezTo>
                    <a:pt x="5541" y="16209"/>
                    <a:pt x="5118" y="15194"/>
                    <a:pt x="4822" y="14158"/>
                  </a:cubicBezTo>
                  <a:lnTo>
                    <a:pt x="4716" y="13756"/>
                  </a:lnTo>
                  <a:lnTo>
                    <a:pt x="4315" y="13608"/>
                  </a:lnTo>
                  <a:cubicBezTo>
                    <a:pt x="3701" y="13417"/>
                    <a:pt x="3130" y="12677"/>
                    <a:pt x="2707" y="11535"/>
                  </a:cubicBezTo>
                  <a:cubicBezTo>
                    <a:pt x="2284" y="10351"/>
                    <a:pt x="2030" y="9124"/>
                    <a:pt x="1988" y="7855"/>
                  </a:cubicBezTo>
                  <a:lnTo>
                    <a:pt x="1988" y="7855"/>
                  </a:lnTo>
                  <a:cubicBezTo>
                    <a:pt x="2009" y="7940"/>
                    <a:pt x="2009" y="8003"/>
                    <a:pt x="2009" y="8067"/>
                  </a:cubicBezTo>
                  <a:lnTo>
                    <a:pt x="3595" y="7919"/>
                  </a:lnTo>
                  <a:cubicBezTo>
                    <a:pt x="3574" y="7453"/>
                    <a:pt x="3574" y="6967"/>
                    <a:pt x="3659" y="6502"/>
                  </a:cubicBezTo>
                  <a:cubicBezTo>
                    <a:pt x="3722" y="6819"/>
                    <a:pt x="3743" y="7136"/>
                    <a:pt x="3765" y="7474"/>
                  </a:cubicBezTo>
                  <a:lnTo>
                    <a:pt x="5351" y="7453"/>
                  </a:lnTo>
                  <a:cubicBezTo>
                    <a:pt x="5351" y="7397"/>
                    <a:pt x="5351" y="7340"/>
                    <a:pt x="5352" y="7284"/>
                  </a:cubicBezTo>
                  <a:lnTo>
                    <a:pt x="5352" y="7284"/>
                  </a:lnTo>
                  <a:lnTo>
                    <a:pt x="6916" y="7496"/>
                  </a:lnTo>
                  <a:cubicBezTo>
                    <a:pt x="6958" y="7347"/>
                    <a:pt x="7000" y="7199"/>
                    <a:pt x="7043" y="7051"/>
                  </a:cubicBezTo>
                  <a:lnTo>
                    <a:pt x="7043" y="7051"/>
                  </a:lnTo>
                  <a:cubicBezTo>
                    <a:pt x="6852" y="8130"/>
                    <a:pt x="6556" y="9166"/>
                    <a:pt x="6133" y="10181"/>
                  </a:cubicBezTo>
                  <a:lnTo>
                    <a:pt x="5774" y="11154"/>
                  </a:lnTo>
                  <a:lnTo>
                    <a:pt x="6789" y="11260"/>
                  </a:lnTo>
                  <a:cubicBezTo>
                    <a:pt x="7275" y="11302"/>
                    <a:pt x="7741" y="11408"/>
                    <a:pt x="8206" y="11535"/>
                  </a:cubicBezTo>
                  <a:lnTo>
                    <a:pt x="9115" y="11810"/>
                  </a:lnTo>
                  <a:lnTo>
                    <a:pt x="9200" y="11091"/>
                  </a:lnTo>
                  <a:lnTo>
                    <a:pt x="9348" y="11091"/>
                  </a:lnTo>
                  <a:cubicBezTo>
                    <a:pt x="9602" y="11091"/>
                    <a:pt x="9856" y="11133"/>
                    <a:pt x="10109" y="11218"/>
                  </a:cubicBezTo>
                  <a:lnTo>
                    <a:pt x="10617" y="11366"/>
                  </a:lnTo>
                  <a:lnTo>
                    <a:pt x="10934" y="10922"/>
                  </a:lnTo>
                  <a:cubicBezTo>
                    <a:pt x="11125" y="10668"/>
                    <a:pt x="11357" y="10393"/>
                    <a:pt x="11569" y="10139"/>
                  </a:cubicBezTo>
                  <a:lnTo>
                    <a:pt x="11801" y="9864"/>
                  </a:lnTo>
                  <a:lnTo>
                    <a:pt x="11759" y="9547"/>
                  </a:lnTo>
                  <a:cubicBezTo>
                    <a:pt x="11780" y="9505"/>
                    <a:pt x="11801" y="9441"/>
                    <a:pt x="11823" y="9399"/>
                  </a:cubicBezTo>
                  <a:cubicBezTo>
                    <a:pt x="12034" y="9103"/>
                    <a:pt x="13578" y="7009"/>
                    <a:pt x="15587" y="5613"/>
                  </a:cubicBezTo>
                  <a:lnTo>
                    <a:pt x="15862" y="5423"/>
                  </a:lnTo>
                  <a:lnTo>
                    <a:pt x="15989" y="5338"/>
                  </a:lnTo>
                  <a:lnTo>
                    <a:pt x="15629" y="4746"/>
                  </a:lnTo>
                  <a:lnTo>
                    <a:pt x="16222" y="4725"/>
                  </a:lnTo>
                  <a:cubicBezTo>
                    <a:pt x="16200" y="4302"/>
                    <a:pt x="16349" y="3921"/>
                    <a:pt x="16623" y="3604"/>
                  </a:cubicBezTo>
                  <a:cubicBezTo>
                    <a:pt x="16645" y="3562"/>
                    <a:pt x="16687" y="3541"/>
                    <a:pt x="16729" y="3519"/>
                  </a:cubicBezTo>
                  <a:cubicBezTo>
                    <a:pt x="16750" y="3519"/>
                    <a:pt x="16772" y="3541"/>
                    <a:pt x="16793" y="3562"/>
                  </a:cubicBezTo>
                  <a:lnTo>
                    <a:pt x="18738" y="6015"/>
                  </a:lnTo>
                  <a:lnTo>
                    <a:pt x="18167" y="2885"/>
                  </a:lnTo>
                  <a:cubicBezTo>
                    <a:pt x="18104" y="2610"/>
                    <a:pt x="18252" y="2441"/>
                    <a:pt x="18548" y="2377"/>
                  </a:cubicBezTo>
                  <a:cubicBezTo>
                    <a:pt x="18608" y="2364"/>
                    <a:pt x="18669" y="2357"/>
                    <a:pt x="18730" y="2357"/>
                  </a:cubicBezTo>
                  <a:close/>
                  <a:moveTo>
                    <a:pt x="13218" y="23294"/>
                  </a:moveTo>
                  <a:cubicBezTo>
                    <a:pt x="13451" y="23315"/>
                    <a:pt x="13684" y="23336"/>
                    <a:pt x="13895" y="23336"/>
                  </a:cubicBezTo>
                  <a:lnTo>
                    <a:pt x="13980" y="23865"/>
                  </a:lnTo>
                  <a:cubicBezTo>
                    <a:pt x="13726" y="23781"/>
                    <a:pt x="13472" y="23717"/>
                    <a:pt x="13218" y="23696"/>
                  </a:cubicBezTo>
                  <a:lnTo>
                    <a:pt x="13218" y="23294"/>
                  </a:lnTo>
                  <a:close/>
                  <a:moveTo>
                    <a:pt x="22295" y="0"/>
                  </a:moveTo>
                  <a:cubicBezTo>
                    <a:pt x="22127" y="0"/>
                    <a:pt x="21956" y="17"/>
                    <a:pt x="21784" y="51"/>
                  </a:cubicBezTo>
                  <a:cubicBezTo>
                    <a:pt x="21065" y="157"/>
                    <a:pt x="20388" y="516"/>
                    <a:pt x="19902" y="1066"/>
                  </a:cubicBezTo>
                  <a:cubicBezTo>
                    <a:pt x="19538" y="869"/>
                    <a:pt x="19131" y="759"/>
                    <a:pt x="18727" y="759"/>
                  </a:cubicBezTo>
                  <a:cubicBezTo>
                    <a:pt x="18567" y="759"/>
                    <a:pt x="18408" y="776"/>
                    <a:pt x="18252" y="812"/>
                  </a:cubicBezTo>
                  <a:cubicBezTo>
                    <a:pt x="17596" y="918"/>
                    <a:pt x="17025" y="1341"/>
                    <a:pt x="16750" y="1954"/>
                  </a:cubicBezTo>
                  <a:cubicBezTo>
                    <a:pt x="16306" y="1954"/>
                    <a:pt x="15862" y="2145"/>
                    <a:pt x="15545" y="2462"/>
                  </a:cubicBezTo>
                  <a:cubicBezTo>
                    <a:pt x="15037" y="2948"/>
                    <a:pt x="14720" y="3625"/>
                    <a:pt x="14657" y="4344"/>
                  </a:cubicBezTo>
                  <a:cubicBezTo>
                    <a:pt x="13070" y="5529"/>
                    <a:pt x="11653" y="6946"/>
                    <a:pt x="10511" y="8553"/>
                  </a:cubicBezTo>
                  <a:lnTo>
                    <a:pt x="10469" y="8638"/>
                  </a:lnTo>
                  <a:cubicBezTo>
                    <a:pt x="10321" y="8849"/>
                    <a:pt x="10236" y="9103"/>
                    <a:pt x="10194" y="9357"/>
                  </a:cubicBezTo>
                  <a:lnTo>
                    <a:pt x="10004" y="9568"/>
                  </a:lnTo>
                  <a:cubicBezTo>
                    <a:pt x="9792" y="9526"/>
                    <a:pt x="9581" y="9505"/>
                    <a:pt x="9369" y="9505"/>
                  </a:cubicBezTo>
                  <a:cubicBezTo>
                    <a:pt x="9311" y="9499"/>
                    <a:pt x="9252" y="9497"/>
                    <a:pt x="9194" y="9497"/>
                  </a:cubicBezTo>
                  <a:cubicBezTo>
                    <a:pt x="8793" y="9497"/>
                    <a:pt x="8412" y="9624"/>
                    <a:pt x="8079" y="9864"/>
                  </a:cubicBezTo>
                  <a:lnTo>
                    <a:pt x="7952" y="9822"/>
                  </a:lnTo>
                  <a:cubicBezTo>
                    <a:pt x="9052" y="6607"/>
                    <a:pt x="8587" y="5867"/>
                    <a:pt x="8417" y="5571"/>
                  </a:cubicBezTo>
                  <a:cubicBezTo>
                    <a:pt x="8206" y="5254"/>
                    <a:pt x="7868" y="5042"/>
                    <a:pt x="7487" y="5021"/>
                  </a:cubicBezTo>
                  <a:cubicBezTo>
                    <a:pt x="7416" y="5010"/>
                    <a:pt x="7345" y="5005"/>
                    <a:pt x="7275" y="5005"/>
                  </a:cubicBezTo>
                  <a:cubicBezTo>
                    <a:pt x="7073" y="5005"/>
                    <a:pt x="6877" y="5048"/>
                    <a:pt x="6704" y="5127"/>
                  </a:cubicBezTo>
                  <a:cubicBezTo>
                    <a:pt x="6641" y="5000"/>
                    <a:pt x="6556" y="4894"/>
                    <a:pt x="6472" y="4788"/>
                  </a:cubicBezTo>
                  <a:cubicBezTo>
                    <a:pt x="6218" y="4535"/>
                    <a:pt x="5901" y="4387"/>
                    <a:pt x="5562" y="4387"/>
                  </a:cubicBezTo>
                  <a:cubicBezTo>
                    <a:pt x="5538" y="4385"/>
                    <a:pt x="5514" y="4385"/>
                    <a:pt x="5491" y="4385"/>
                  </a:cubicBezTo>
                  <a:cubicBezTo>
                    <a:pt x="5139" y="4385"/>
                    <a:pt x="4826" y="4530"/>
                    <a:pt x="4568" y="4767"/>
                  </a:cubicBezTo>
                  <a:cubicBezTo>
                    <a:pt x="4526" y="4704"/>
                    <a:pt x="4463" y="4662"/>
                    <a:pt x="4399" y="4619"/>
                  </a:cubicBezTo>
                  <a:cubicBezTo>
                    <a:pt x="4188" y="4453"/>
                    <a:pt x="3934" y="4363"/>
                    <a:pt x="3667" y="4363"/>
                  </a:cubicBezTo>
                  <a:cubicBezTo>
                    <a:pt x="3560" y="4363"/>
                    <a:pt x="3451" y="4377"/>
                    <a:pt x="3342" y="4408"/>
                  </a:cubicBezTo>
                  <a:cubicBezTo>
                    <a:pt x="2982" y="4513"/>
                    <a:pt x="2665" y="4746"/>
                    <a:pt x="2475" y="5085"/>
                  </a:cubicBezTo>
                  <a:cubicBezTo>
                    <a:pt x="2275" y="4951"/>
                    <a:pt x="2049" y="4887"/>
                    <a:pt x="1825" y="4887"/>
                  </a:cubicBezTo>
                  <a:cubicBezTo>
                    <a:pt x="1551" y="4887"/>
                    <a:pt x="1278" y="4983"/>
                    <a:pt x="1057" y="5169"/>
                  </a:cubicBezTo>
                  <a:cubicBezTo>
                    <a:pt x="0" y="6036"/>
                    <a:pt x="508" y="9209"/>
                    <a:pt x="613" y="9822"/>
                  </a:cubicBezTo>
                  <a:cubicBezTo>
                    <a:pt x="825" y="11091"/>
                    <a:pt x="1544" y="13967"/>
                    <a:pt x="3405" y="14940"/>
                  </a:cubicBezTo>
                  <a:cubicBezTo>
                    <a:pt x="3722" y="15955"/>
                    <a:pt x="4145" y="16949"/>
                    <a:pt x="4653" y="17901"/>
                  </a:cubicBezTo>
                  <a:cubicBezTo>
                    <a:pt x="5816" y="19995"/>
                    <a:pt x="7677" y="21644"/>
                    <a:pt x="9940" y="22512"/>
                  </a:cubicBezTo>
                  <a:lnTo>
                    <a:pt x="10448" y="25198"/>
                  </a:lnTo>
                  <a:cubicBezTo>
                    <a:pt x="10511" y="25515"/>
                    <a:pt x="10680" y="25811"/>
                    <a:pt x="10934" y="26022"/>
                  </a:cubicBezTo>
                  <a:cubicBezTo>
                    <a:pt x="11759" y="26699"/>
                    <a:pt x="12351" y="27016"/>
                    <a:pt x="12838" y="27016"/>
                  </a:cubicBezTo>
                  <a:cubicBezTo>
                    <a:pt x="13049" y="27016"/>
                    <a:pt x="13261" y="26953"/>
                    <a:pt x="13430" y="26826"/>
                  </a:cubicBezTo>
                  <a:cubicBezTo>
                    <a:pt x="13515" y="26784"/>
                    <a:pt x="13599" y="26699"/>
                    <a:pt x="13663" y="26636"/>
                  </a:cubicBezTo>
                  <a:cubicBezTo>
                    <a:pt x="13793" y="26657"/>
                    <a:pt x="13908" y="26667"/>
                    <a:pt x="14010" y="26667"/>
                  </a:cubicBezTo>
                  <a:cubicBezTo>
                    <a:pt x="14404" y="26667"/>
                    <a:pt x="14598" y="26529"/>
                    <a:pt x="14699" y="26445"/>
                  </a:cubicBezTo>
                  <a:cubicBezTo>
                    <a:pt x="14889" y="26318"/>
                    <a:pt x="15037" y="26107"/>
                    <a:pt x="15080" y="25874"/>
                  </a:cubicBezTo>
                  <a:cubicBezTo>
                    <a:pt x="15479" y="26170"/>
                    <a:pt x="15889" y="26383"/>
                    <a:pt x="16280" y="26383"/>
                  </a:cubicBezTo>
                  <a:cubicBezTo>
                    <a:pt x="16448" y="26383"/>
                    <a:pt x="16613" y="26344"/>
                    <a:pt x="16772" y="26255"/>
                  </a:cubicBezTo>
                  <a:cubicBezTo>
                    <a:pt x="16856" y="26213"/>
                    <a:pt x="16920" y="26149"/>
                    <a:pt x="16983" y="26107"/>
                  </a:cubicBezTo>
                  <a:cubicBezTo>
                    <a:pt x="17086" y="26134"/>
                    <a:pt x="17191" y="26148"/>
                    <a:pt x="17296" y="26148"/>
                  </a:cubicBezTo>
                  <a:cubicBezTo>
                    <a:pt x="17513" y="26148"/>
                    <a:pt x="17728" y="26087"/>
                    <a:pt x="17914" y="25959"/>
                  </a:cubicBezTo>
                  <a:cubicBezTo>
                    <a:pt x="18210" y="25790"/>
                    <a:pt x="18358" y="25472"/>
                    <a:pt x="18337" y="25134"/>
                  </a:cubicBezTo>
                  <a:cubicBezTo>
                    <a:pt x="18337" y="25049"/>
                    <a:pt x="18315" y="24986"/>
                    <a:pt x="18294" y="24923"/>
                  </a:cubicBezTo>
                  <a:cubicBezTo>
                    <a:pt x="18337" y="24817"/>
                    <a:pt x="18358" y="24732"/>
                    <a:pt x="18358" y="24626"/>
                  </a:cubicBezTo>
                  <a:cubicBezTo>
                    <a:pt x="18421" y="23971"/>
                    <a:pt x="17914" y="23569"/>
                    <a:pt x="16793" y="23294"/>
                  </a:cubicBezTo>
                  <a:lnTo>
                    <a:pt x="16814" y="23040"/>
                  </a:lnTo>
                  <a:cubicBezTo>
                    <a:pt x="18506" y="22596"/>
                    <a:pt x="20071" y="21708"/>
                    <a:pt x="21298" y="20460"/>
                  </a:cubicBezTo>
                  <a:cubicBezTo>
                    <a:pt x="22989" y="20291"/>
                    <a:pt x="24089" y="19107"/>
                    <a:pt x="24195" y="17224"/>
                  </a:cubicBezTo>
                  <a:cubicBezTo>
                    <a:pt x="24216" y="16865"/>
                    <a:pt x="24195" y="16505"/>
                    <a:pt x="24132" y="16167"/>
                  </a:cubicBezTo>
                  <a:cubicBezTo>
                    <a:pt x="24829" y="15490"/>
                    <a:pt x="25231" y="14221"/>
                    <a:pt x="25422" y="13438"/>
                  </a:cubicBezTo>
                  <a:cubicBezTo>
                    <a:pt x="26225" y="13142"/>
                    <a:pt x="27473" y="12508"/>
                    <a:pt x="27177" y="11514"/>
                  </a:cubicBezTo>
                  <a:cubicBezTo>
                    <a:pt x="27050" y="11091"/>
                    <a:pt x="26648" y="10753"/>
                    <a:pt x="25760" y="10393"/>
                  </a:cubicBezTo>
                  <a:cubicBezTo>
                    <a:pt x="25718" y="8193"/>
                    <a:pt x="25041" y="6311"/>
                    <a:pt x="23793" y="4958"/>
                  </a:cubicBezTo>
                  <a:cubicBezTo>
                    <a:pt x="24110" y="4746"/>
                    <a:pt x="24385" y="4492"/>
                    <a:pt x="24576" y="4175"/>
                  </a:cubicBezTo>
                  <a:cubicBezTo>
                    <a:pt x="24956" y="3519"/>
                    <a:pt x="25041" y="2716"/>
                    <a:pt x="24808" y="1997"/>
                  </a:cubicBezTo>
                  <a:cubicBezTo>
                    <a:pt x="24531" y="812"/>
                    <a:pt x="23476" y="0"/>
                    <a:pt x="222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3"/>
            <p:cNvSpPr/>
            <p:nvPr/>
          </p:nvSpPr>
          <p:spPr>
            <a:xfrm rot="360229" flipH="1">
              <a:off x="7421009" y="4340833"/>
              <a:ext cx="383085" cy="500390"/>
            </a:xfrm>
            <a:custGeom>
              <a:avLst/>
              <a:gdLst/>
              <a:ahLst/>
              <a:cxnLst/>
              <a:rect l="l" t="t" r="r" b="b"/>
              <a:pathLst>
                <a:path w="4210" h="5499" extrusionOk="0">
                  <a:moveTo>
                    <a:pt x="1" y="1"/>
                  </a:moveTo>
                  <a:lnTo>
                    <a:pt x="825" y="4336"/>
                  </a:lnTo>
                  <a:cubicBezTo>
                    <a:pt x="847" y="4463"/>
                    <a:pt x="931" y="4611"/>
                    <a:pt x="1037" y="4696"/>
                  </a:cubicBezTo>
                  <a:cubicBezTo>
                    <a:pt x="1366" y="4971"/>
                    <a:pt x="2044" y="5499"/>
                    <a:pt x="2426" y="5499"/>
                  </a:cubicBezTo>
                  <a:cubicBezTo>
                    <a:pt x="2486" y="5499"/>
                    <a:pt x="2538" y="5486"/>
                    <a:pt x="2581" y="5457"/>
                  </a:cubicBezTo>
                  <a:cubicBezTo>
                    <a:pt x="2983" y="5204"/>
                    <a:pt x="1883" y="4548"/>
                    <a:pt x="1883" y="4548"/>
                  </a:cubicBezTo>
                  <a:lnTo>
                    <a:pt x="1883" y="4548"/>
                  </a:lnTo>
                  <a:cubicBezTo>
                    <a:pt x="1883" y="4548"/>
                    <a:pt x="3010" y="5174"/>
                    <a:pt x="3580" y="5174"/>
                  </a:cubicBezTo>
                  <a:cubicBezTo>
                    <a:pt x="3673" y="5174"/>
                    <a:pt x="3751" y="5157"/>
                    <a:pt x="3807" y="5119"/>
                  </a:cubicBezTo>
                  <a:cubicBezTo>
                    <a:pt x="4209" y="4823"/>
                    <a:pt x="2349" y="4146"/>
                    <a:pt x="2348" y="4146"/>
                  </a:cubicBezTo>
                  <a:lnTo>
                    <a:pt x="2348" y="4146"/>
                  </a:lnTo>
                  <a:cubicBezTo>
                    <a:pt x="2348" y="4146"/>
                    <a:pt x="3156" y="4396"/>
                    <a:pt x="3595" y="4396"/>
                  </a:cubicBezTo>
                  <a:cubicBezTo>
                    <a:pt x="3754" y="4396"/>
                    <a:pt x="3865" y="4363"/>
                    <a:pt x="3871" y="4273"/>
                  </a:cubicBezTo>
                  <a:cubicBezTo>
                    <a:pt x="3871" y="3850"/>
                    <a:pt x="2010" y="3681"/>
                    <a:pt x="2010" y="3681"/>
                  </a:cubicBezTo>
                  <a:lnTo>
                    <a:pt x="2010" y="4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3"/>
            <p:cNvSpPr/>
            <p:nvPr/>
          </p:nvSpPr>
          <p:spPr>
            <a:xfrm rot="360229" flipH="1">
              <a:off x="7133529" y="4301354"/>
              <a:ext cx="319480" cy="450615"/>
            </a:xfrm>
            <a:custGeom>
              <a:avLst/>
              <a:gdLst/>
              <a:ahLst/>
              <a:cxnLst/>
              <a:rect l="l" t="t" r="r" b="b"/>
              <a:pathLst>
                <a:path w="3511" h="4952" extrusionOk="0">
                  <a:moveTo>
                    <a:pt x="0" y="0"/>
                  </a:moveTo>
                  <a:lnTo>
                    <a:pt x="550" y="3828"/>
                  </a:lnTo>
                  <a:cubicBezTo>
                    <a:pt x="571" y="3976"/>
                    <a:pt x="635" y="4103"/>
                    <a:pt x="740" y="4188"/>
                  </a:cubicBezTo>
                  <a:cubicBezTo>
                    <a:pt x="1023" y="4452"/>
                    <a:pt x="1609" y="4952"/>
                    <a:pt x="1942" y="4952"/>
                  </a:cubicBezTo>
                  <a:cubicBezTo>
                    <a:pt x="1983" y="4952"/>
                    <a:pt x="2020" y="4944"/>
                    <a:pt x="2052" y="4928"/>
                  </a:cubicBezTo>
                  <a:cubicBezTo>
                    <a:pt x="2432" y="4696"/>
                    <a:pt x="1482" y="4083"/>
                    <a:pt x="1481" y="4082"/>
                  </a:cubicBezTo>
                  <a:lnTo>
                    <a:pt x="1481" y="4082"/>
                  </a:lnTo>
                  <a:cubicBezTo>
                    <a:pt x="1482" y="4083"/>
                    <a:pt x="2450" y="4702"/>
                    <a:pt x="2956" y="4702"/>
                  </a:cubicBezTo>
                  <a:cubicBezTo>
                    <a:pt x="3034" y="4702"/>
                    <a:pt x="3101" y="4687"/>
                    <a:pt x="3151" y="4653"/>
                  </a:cubicBezTo>
                  <a:cubicBezTo>
                    <a:pt x="3511" y="4421"/>
                    <a:pt x="1904" y="3744"/>
                    <a:pt x="1904" y="3744"/>
                  </a:cubicBezTo>
                  <a:lnTo>
                    <a:pt x="1904" y="3744"/>
                  </a:lnTo>
                  <a:cubicBezTo>
                    <a:pt x="1904" y="3744"/>
                    <a:pt x="2674" y="4030"/>
                    <a:pt x="3044" y="4030"/>
                  </a:cubicBezTo>
                  <a:cubicBezTo>
                    <a:pt x="3156" y="4030"/>
                    <a:pt x="3231" y="4003"/>
                    <a:pt x="3236" y="3934"/>
                  </a:cubicBezTo>
                  <a:cubicBezTo>
                    <a:pt x="3257" y="3553"/>
                    <a:pt x="1629" y="3321"/>
                    <a:pt x="1629" y="3321"/>
                  </a:cubicBezTo>
                  <a:lnTo>
                    <a:pt x="1777" y="4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3"/>
            <p:cNvSpPr/>
            <p:nvPr/>
          </p:nvSpPr>
          <p:spPr>
            <a:xfrm rot="360229" flipH="1">
              <a:off x="8081966" y="3008021"/>
              <a:ext cx="738872" cy="846541"/>
            </a:xfrm>
            <a:custGeom>
              <a:avLst/>
              <a:gdLst/>
              <a:ahLst/>
              <a:cxnLst/>
              <a:rect l="l" t="t" r="r" b="b"/>
              <a:pathLst>
                <a:path w="8120" h="9303" extrusionOk="0">
                  <a:moveTo>
                    <a:pt x="3066" y="0"/>
                  </a:moveTo>
                  <a:cubicBezTo>
                    <a:pt x="3025" y="0"/>
                    <a:pt x="2983" y="6"/>
                    <a:pt x="2938" y="18"/>
                  </a:cubicBezTo>
                  <a:cubicBezTo>
                    <a:pt x="2008" y="251"/>
                    <a:pt x="2198" y="2831"/>
                    <a:pt x="2198" y="2831"/>
                  </a:cubicBezTo>
                  <a:cubicBezTo>
                    <a:pt x="2198" y="2831"/>
                    <a:pt x="1948" y="512"/>
                    <a:pt x="1240" y="512"/>
                  </a:cubicBezTo>
                  <a:cubicBezTo>
                    <a:pt x="1151" y="512"/>
                    <a:pt x="1054" y="549"/>
                    <a:pt x="950" y="632"/>
                  </a:cubicBezTo>
                  <a:cubicBezTo>
                    <a:pt x="1" y="1370"/>
                    <a:pt x="777" y="9303"/>
                    <a:pt x="4075" y="9303"/>
                  </a:cubicBezTo>
                  <a:cubicBezTo>
                    <a:pt x="4084" y="9303"/>
                    <a:pt x="4093" y="9303"/>
                    <a:pt x="4101" y="9303"/>
                  </a:cubicBezTo>
                  <a:cubicBezTo>
                    <a:pt x="7401" y="9261"/>
                    <a:pt x="6132" y="5665"/>
                    <a:pt x="6132" y="5665"/>
                  </a:cubicBezTo>
                  <a:cubicBezTo>
                    <a:pt x="6132" y="5665"/>
                    <a:pt x="8120" y="758"/>
                    <a:pt x="6808" y="632"/>
                  </a:cubicBezTo>
                  <a:cubicBezTo>
                    <a:pt x="6775" y="628"/>
                    <a:pt x="6743" y="627"/>
                    <a:pt x="6712" y="627"/>
                  </a:cubicBezTo>
                  <a:cubicBezTo>
                    <a:pt x="5983" y="627"/>
                    <a:pt x="5669" y="1462"/>
                    <a:pt x="5534" y="2132"/>
                  </a:cubicBezTo>
                  <a:lnTo>
                    <a:pt x="5534" y="2132"/>
                  </a:lnTo>
                  <a:cubicBezTo>
                    <a:pt x="5605" y="1263"/>
                    <a:pt x="5594" y="18"/>
                    <a:pt x="4947" y="18"/>
                  </a:cubicBezTo>
                  <a:cubicBezTo>
                    <a:pt x="3932" y="18"/>
                    <a:pt x="3932" y="2281"/>
                    <a:pt x="3932" y="2281"/>
                  </a:cubicBezTo>
                  <a:cubicBezTo>
                    <a:pt x="3932" y="2281"/>
                    <a:pt x="3875" y="0"/>
                    <a:pt x="3066" y="0"/>
                  </a:cubicBezTo>
                  <a:close/>
                </a:path>
              </a:pathLst>
            </a:custGeom>
            <a:solidFill>
              <a:srgbClr val="C8A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3"/>
            <p:cNvSpPr/>
            <p:nvPr/>
          </p:nvSpPr>
          <p:spPr>
            <a:xfrm rot="360229" flipH="1">
              <a:off x="6683646" y="3461545"/>
              <a:ext cx="705022" cy="721785"/>
            </a:xfrm>
            <a:custGeom>
              <a:avLst/>
              <a:gdLst/>
              <a:ahLst/>
              <a:cxnLst/>
              <a:rect l="l" t="t" r="r" b="b"/>
              <a:pathLst>
                <a:path w="7748" h="7932" extrusionOk="0">
                  <a:moveTo>
                    <a:pt x="2183" y="0"/>
                  </a:moveTo>
                  <a:cubicBezTo>
                    <a:pt x="2021" y="0"/>
                    <a:pt x="1871" y="17"/>
                    <a:pt x="1735" y="51"/>
                  </a:cubicBezTo>
                  <a:cubicBezTo>
                    <a:pt x="1" y="495"/>
                    <a:pt x="2073" y="2547"/>
                    <a:pt x="2073" y="2547"/>
                  </a:cubicBezTo>
                  <a:cubicBezTo>
                    <a:pt x="2073" y="2547"/>
                    <a:pt x="720" y="2885"/>
                    <a:pt x="762" y="3689"/>
                  </a:cubicBezTo>
                  <a:cubicBezTo>
                    <a:pt x="804" y="4492"/>
                    <a:pt x="2856" y="5127"/>
                    <a:pt x="2856" y="5127"/>
                  </a:cubicBezTo>
                  <a:cubicBezTo>
                    <a:pt x="2856" y="5127"/>
                    <a:pt x="2673" y="5093"/>
                    <a:pt x="2436" y="5093"/>
                  </a:cubicBezTo>
                  <a:cubicBezTo>
                    <a:pt x="1998" y="5093"/>
                    <a:pt x="1376" y="5209"/>
                    <a:pt x="1376" y="5867"/>
                  </a:cubicBezTo>
                  <a:cubicBezTo>
                    <a:pt x="1376" y="6861"/>
                    <a:pt x="2793" y="7453"/>
                    <a:pt x="4125" y="7834"/>
                  </a:cubicBezTo>
                  <a:cubicBezTo>
                    <a:pt x="4125" y="7834"/>
                    <a:pt x="4500" y="7932"/>
                    <a:pt x="5003" y="7932"/>
                  </a:cubicBezTo>
                  <a:cubicBezTo>
                    <a:pt x="5978" y="7932"/>
                    <a:pt x="7433" y="7564"/>
                    <a:pt x="7572" y="5402"/>
                  </a:cubicBezTo>
                  <a:cubicBezTo>
                    <a:pt x="7748" y="2377"/>
                    <a:pt x="4124" y="0"/>
                    <a:pt x="2183" y="0"/>
                  </a:cubicBezTo>
                  <a:close/>
                </a:path>
              </a:pathLst>
            </a:custGeom>
            <a:solidFill>
              <a:srgbClr val="C8A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3"/>
            <p:cNvSpPr/>
            <p:nvPr/>
          </p:nvSpPr>
          <p:spPr>
            <a:xfrm rot="360229" flipH="1">
              <a:off x="6529453" y="2850169"/>
              <a:ext cx="2061563" cy="1647584"/>
            </a:xfrm>
            <a:custGeom>
              <a:avLst/>
              <a:gdLst/>
              <a:ahLst/>
              <a:cxnLst/>
              <a:rect l="l" t="t" r="r" b="b"/>
              <a:pathLst>
                <a:path w="22656" h="18106" extrusionOk="0">
                  <a:moveTo>
                    <a:pt x="15759" y="1"/>
                  </a:moveTo>
                  <a:cubicBezTo>
                    <a:pt x="11711" y="1"/>
                    <a:pt x="6900" y="6792"/>
                    <a:pt x="6900" y="6792"/>
                  </a:cubicBezTo>
                  <a:cubicBezTo>
                    <a:pt x="5601" y="6252"/>
                    <a:pt x="4454" y="5976"/>
                    <a:pt x="3527" y="5976"/>
                  </a:cubicBezTo>
                  <a:cubicBezTo>
                    <a:pt x="858" y="5976"/>
                    <a:pt x="1" y="8256"/>
                    <a:pt x="2543" y="13073"/>
                  </a:cubicBezTo>
                  <a:cubicBezTo>
                    <a:pt x="4198" y="16197"/>
                    <a:pt x="7802" y="18106"/>
                    <a:pt x="11397" y="18106"/>
                  </a:cubicBezTo>
                  <a:cubicBezTo>
                    <a:pt x="15105" y="18106"/>
                    <a:pt x="18804" y="16076"/>
                    <a:pt x="20351" y="11254"/>
                  </a:cubicBezTo>
                  <a:cubicBezTo>
                    <a:pt x="22656" y="4064"/>
                    <a:pt x="18828" y="320"/>
                    <a:pt x="16163" y="24"/>
                  </a:cubicBezTo>
                  <a:cubicBezTo>
                    <a:pt x="16029" y="8"/>
                    <a:pt x="15894" y="1"/>
                    <a:pt x="15759" y="1"/>
                  </a:cubicBezTo>
                  <a:close/>
                </a:path>
              </a:pathLst>
            </a:custGeom>
            <a:solidFill>
              <a:srgbClr val="D9D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3"/>
            <p:cNvSpPr/>
            <p:nvPr/>
          </p:nvSpPr>
          <p:spPr>
            <a:xfrm rot="360229" flipH="1">
              <a:off x="6390896" y="2724724"/>
              <a:ext cx="1522422" cy="1118894"/>
            </a:xfrm>
            <a:custGeom>
              <a:avLst/>
              <a:gdLst/>
              <a:ahLst/>
              <a:cxnLst/>
              <a:rect l="l" t="t" r="r" b="b"/>
              <a:pathLst>
                <a:path w="16731" h="12296" extrusionOk="0">
                  <a:moveTo>
                    <a:pt x="8270" y="1"/>
                  </a:moveTo>
                  <a:cubicBezTo>
                    <a:pt x="4252" y="1"/>
                    <a:pt x="467" y="5436"/>
                    <a:pt x="467" y="5436"/>
                  </a:cubicBezTo>
                  <a:cubicBezTo>
                    <a:pt x="0" y="6304"/>
                    <a:pt x="535" y="6515"/>
                    <a:pt x="1167" y="6515"/>
                  </a:cubicBezTo>
                  <a:cubicBezTo>
                    <a:pt x="1767" y="6515"/>
                    <a:pt x="2455" y="6324"/>
                    <a:pt x="2455" y="6324"/>
                  </a:cubicBezTo>
                  <a:lnTo>
                    <a:pt x="2455" y="6324"/>
                  </a:lnTo>
                  <a:cubicBezTo>
                    <a:pt x="2455" y="6325"/>
                    <a:pt x="1165" y="8376"/>
                    <a:pt x="2603" y="8799"/>
                  </a:cubicBezTo>
                  <a:cubicBezTo>
                    <a:pt x="2738" y="8838"/>
                    <a:pt x="2866" y="8856"/>
                    <a:pt x="2988" y="8856"/>
                  </a:cubicBezTo>
                  <a:cubicBezTo>
                    <a:pt x="4178" y="8856"/>
                    <a:pt x="4718" y="7150"/>
                    <a:pt x="4718" y="7149"/>
                  </a:cubicBezTo>
                  <a:lnTo>
                    <a:pt x="4718" y="7149"/>
                  </a:lnTo>
                  <a:cubicBezTo>
                    <a:pt x="4718" y="7150"/>
                    <a:pt x="4083" y="10089"/>
                    <a:pt x="5437" y="10470"/>
                  </a:cubicBezTo>
                  <a:cubicBezTo>
                    <a:pt x="5535" y="10499"/>
                    <a:pt x="5630" y="10513"/>
                    <a:pt x="5723" y="10513"/>
                  </a:cubicBezTo>
                  <a:cubicBezTo>
                    <a:pt x="6898" y="10513"/>
                    <a:pt x="7679" y="8334"/>
                    <a:pt x="7679" y="8334"/>
                  </a:cubicBezTo>
                  <a:lnTo>
                    <a:pt x="7679" y="8334"/>
                  </a:lnTo>
                  <a:cubicBezTo>
                    <a:pt x="7679" y="8334"/>
                    <a:pt x="7171" y="11020"/>
                    <a:pt x="8482" y="11189"/>
                  </a:cubicBezTo>
                  <a:cubicBezTo>
                    <a:pt x="8526" y="11194"/>
                    <a:pt x="8569" y="11197"/>
                    <a:pt x="8612" y="11197"/>
                  </a:cubicBezTo>
                  <a:cubicBezTo>
                    <a:pt x="9841" y="11197"/>
                    <a:pt x="10217" y="8883"/>
                    <a:pt x="10217" y="8883"/>
                  </a:cubicBezTo>
                  <a:cubicBezTo>
                    <a:pt x="10217" y="8883"/>
                    <a:pt x="10337" y="12296"/>
                    <a:pt x="12318" y="12296"/>
                  </a:cubicBezTo>
                  <a:cubicBezTo>
                    <a:pt x="12371" y="12296"/>
                    <a:pt x="12425" y="12293"/>
                    <a:pt x="12480" y="12289"/>
                  </a:cubicBezTo>
                  <a:cubicBezTo>
                    <a:pt x="14066" y="12140"/>
                    <a:pt x="16731" y="1989"/>
                    <a:pt x="9307" y="128"/>
                  </a:cubicBezTo>
                  <a:cubicBezTo>
                    <a:pt x="8961" y="41"/>
                    <a:pt x="8615" y="1"/>
                    <a:pt x="8270" y="1"/>
                  </a:cubicBezTo>
                  <a:close/>
                </a:path>
              </a:pathLst>
            </a:custGeom>
            <a:solidFill>
              <a:srgbClr val="EDEC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3"/>
            <p:cNvSpPr/>
            <p:nvPr/>
          </p:nvSpPr>
          <p:spPr>
            <a:xfrm rot="360229" flipH="1">
              <a:off x="7296457" y="3403218"/>
              <a:ext cx="893016" cy="760368"/>
            </a:xfrm>
            <a:custGeom>
              <a:avLst/>
              <a:gdLst/>
              <a:ahLst/>
              <a:cxnLst/>
              <a:rect l="l" t="t" r="r" b="b"/>
              <a:pathLst>
                <a:path w="9814" h="8356" extrusionOk="0">
                  <a:moveTo>
                    <a:pt x="2263" y="0"/>
                  </a:moveTo>
                  <a:cubicBezTo>
                    <a:pt x="0" y="0"/>
                    <a:pt x="2517" y="2433"/>
                    <a:pt x="2517" y="2433"/>
                  </a:cubicBezTo>
                  <a:cubicBezTo>
                    <a:pt x="2517" y="2433"/>
                    <a:pt x="762" y="2433"/>
                    <a:pt x="762" y="3194"/>
                  </a:cubicBezTo>
                  <a:cubicBezTo>
                    <a:pt x="762" y="3934"/>
                    <a:pt x="3321" y="5055"/>
                    <a:pt x="3321" y="5055"/>
                  </a:cubicBezTo>
                  <a:cubicBezTo>
                    <a:pt x="3321" y="5055"/>
                    <a:pt x="2724" y="4861"/>
                    <a:pt x="2195" y="4861"/>
                  </a:cubicBezTo>
                  <a:cubicBezTo>
                    <a:pt x="1784" y="4861"/>
                    <a:pt x="1415" y="4978"/>
                    <a:pt x="1396" y="5393"/>
                  </a:cubicBezTo>
                  <a:cubicBezTo>
                    <a:pt x="1333" y="6324"/>
                    <a:pt x="3067" y="7212"/>
                    <a:pt x="4759" y="7931"/>
                  </a:cubicBezTo>
                  <a:cubicBezTo>
                    <a:pt x="4759" y="7931"/>
                    <a:pt x="5830" y="8355"/>
                    <a:pt x="6937" y="8355"/>
                  </a:cubicBezTo>
                  <a:cubicBezTo>
                    <a:pt x="7987" y="8355"/>
                    <a:pt x="9069" y="7975"/>
                    <a:pt x="9306" y="6493"/>
                  </a:cubicBezTo>
                  <a:cubicBezTo>
                    <a:pt x="9814" y="3469"/>
                    <a:pt x="4526" y="0"/>
                    <a:pt x="2263" y="0"/>
                  </a:cubicBezTo>
                  <a:close/>
                </a:path>
              </a:pathLst>
            </a:custGeom>
            <a:solidFill>
              <a:srgbClr val="C8A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3"/>
            <p:cNvSpPr/>
            <p:nvPr/>
          </p:nvSpPr>
          <p:spPr>
            <a:xfrm rot="360229" flipH="1">
              <a:off x="6454408" y="3313990"/>
              <a:ext cx="292910" cy="212841"/>
            </a:xfrm>
            <a:custGeom>
              <a:avLst/>
              <a:gdLst/>
              <a:ahLst/>
              <a:cxnLst/>
              <a:rect l="l" t="t" r="r" b="b"/>
              <a:pathLst>
                <a:path w="3219" h="2339" extrusionOk="0">
                  <a:moveTo>
                    <a:pt x="629" y="1"/>
                  </a:moveTo>
                  <a:cubicBezTo>
                    <a:pt x="0" y="1"/>
                    <a:pt x="78" y="1164"/>
                    <a:pt x="173" y="1867"/>
                  </a:cubicBezTo>
                  <a:cubicBezTo>
                    <a:pt x="211" y="2155"/>
                    <a:pt x="458" y="2338"/>
                    <a:pt x="741" y="2338"/>
                  </a:cubicBezTo>
                  <a:cubicBezTo>
                    <a:pt x="770" y="2338"/>
                    <a:pt x="799" y="2336"/>
                    <a:pt x="829" y="2332"/>
                  </a:cubicBezTo>
                  <a:cubicBezTo>
                    <a:pt x="1886" y="2163"/>
                    <a:pt x="3218" y="1486"/>
                    <a:pt x="3113" y="1106"/>
                  </a:cubicBezTo>
                  <a:cubicBezTo>
                    <a:pt x="2965" y="619"/>
                    <a:pt x="871" y="48"/>
                    <a:pt x="871" y="48"/>
                  </a:cubicBezTo>
                  <a:cubicBezTo>
                    <a:pt x="780" y="16"/>
                    <a:pt x="700" y="1"/>
                    <a:pt x="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3"/>
            <p:cNvSpPr/>
            <p:nvPr/>
          </p:nvSpPr>
          <p:spPr>
            <a:xfrm rot="360229" flipH="1">
              <a:off x="6843158" y="2890253"/>
              <a:ext cx="546602" cy="489471"/>
            </a:xfrm>
            <a:custGeom>
              <a:avLst/>
              <a:gdLst/>
              <a:ahLst/>
              <a:cxnLst/>
              <a:rect l="l" t="t" r="r" b="b"/>
              <a:pathLst>
                <a:path w="6007" h="5379" extrusionOk="0">
                  <a:moveTo>
                    <a:pt x="3000" y="1"/>
                  </a:moveTo>
                  <a:cubicBezTo>
                    <a:pt x="2230" y="1"/>
                    <a:pt x="1462" y="329"/>
                    <a:pt x="931" y="966"/>
                  </a:cubicBezTo>
                  <a:cubicBezTo>
                    <a:pt x="0" y="2108"/>
                    <a:pt x="148" y="3800"/>
                    <a:pt x="1290" y="4751"/>
                  </a:cubicBezTo>
                  <a:cubicBezTo>
                    <a:pt x="1786" y="5172"/>
                    <a:pt x="2393" y="5378"/>
                    <a:pt x="2999" y="5378"/>
                  </a:cubicBezTo>
                  <a:cubicBezTo>
                    <a:pt x="3763" y="5378"/>
                    <a:pt x="4524" y="5050"/>
                    <a:pt x="5055" y="4413"/>
                  </a:cubicBezTo>
                  <a:cubicBezTo>
                    <a:pt x="6007" y="3271"/>
                    <a:pt x="5859" y="1579"/>
                    <a:pt x="4717" y="627"/>
                  </a:cubicBezTo>
                  <a:cubicBezTo>
                    <a:pt x="4221" y="207"/>
                    <a:pt x="3610" y="1"/>
                    <a:pt x="30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3"/>
            <p:cNvSpPr/>
            <p:nvPr/>
          </p:nvSpPr>
          <p:spPr>
            <a:xfrm rot="360229" flipH="1">
              <a:off x="6944326" y="3013424"/>
              <a:ext cx="349781" cy="222851"/>
            </a:xfrm>
            <a:custGeom>
              <a:avLst/>
              <a:gdLst/>
              <a:ahLst/>
              <a:cxnLst/>
              <a:rect l="l" t="t" r="r" b="b"/>
              <a:pathLst>
                <a:path w="3844" h="2449" extrusionOk="0">
                  <a:moveTo>
                    <a:pt x="1815" y="0"/>
                  </a:moveTo>
                  <a:cubicBezTo>
                    <a:pt x="992" y="0"/>
                    <a:pt x="251" y="553"/>
                    <a:pt x="37" y="1391"/>
                  </a:cubicBezTo>
                  <a:cubicBezTo>
                    <a:pt x="0" y="1539"/>
                    <a:pt x="113" y="1629"/>
                    <a:pt x="227" y="1629"/>
                  </a:cubicBezTo>
                  <a:cubicBezTo>
                    <a:pt x="309" y="1629"/>
                    <a:pt x="391" y="1582"/>
                    <a:pt x="418" y="1476"/>
                  </a:cubicBezTo>
                  <a:cubicBezTo>
                    <a:pt x="597" y="830"/>
                    <a:pt x="1188" y="397"/>
                    <a:pt x="1828" y="397"/>
                  </a:cubicBezTo>
                  <a:cubicBezTo>
                    <a:pt x="1942" y="397"/>
                    <a:pt x="2058" y="411"/>
                    <a:pt x="2173" y="440"/>
                  </a:cubicBezTo>
                  <a:cubicBezTo>
                    <a:pt x="2956" y="630"/>
                    <a:pt x="3421" y="1412"/>
                    <a:pt x="3231" y="2195"/>
                  </a:cubicBezTo>
                  <a:cubicBezTo>
                    <a:pt x="3188" y="2301"/>
                    <a:pt x="3252" y="2406"/>
                    <a:pt x="3358" y="2449"/>
                  </a:cubicBezTo>
                  <a:lnTo>
                    <a:pt x="3421" y="2449"/>
                  </a:lnTo>
                  <a:cubicBezTo>
                    <a:pt x="3506" y="2428"/>
                    <a:pt x="3569" y="2385"/>
                    <a:pt x="3590" y="2301"/>
                  </a:cubicBezTo>
                  <a:cubicBezTo>
                    <a:pt x="3844" y="1328"/>
                    <a:pt x="3252" y="313"/>
                    <a:pt x="2279" y="59"/>
                  </a:cubicBezTo>
                  <a:cubicBezTo>
                    <a:pt x="2123" y="19"/>
                    <a:pt x="1968" y="0"/>
                    <a:pt x="18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3"/>
            <p:cNvSpPr/>
            <p:nvPr/>
          </p:nvSpPr>
          <p:spPr>
            <a:xfrm rot="360229" flipH="1">
              <a:off x="7157114" y="2881311"/>
              <a:ext cx="123206" cy="181720"/>
            </a:xfrm>
            <a:custGeom>
              <a:avLst/>
              <a:gdLst/>
              <a:ahLst/>
              <a:cxnLst/>
              <a:rect l="l" t="t" r="r" b="b"/>
              <a:pathLst>
                <a:path w="1354" h="1997" extrusionOk="0">
                  <a:moveTo>
                    <a:pt x="408" y="0"/>
                  </a:moveTo>
                  <a:cubicBezTo>
                    <a:pt x="318" y="0"/>
                    <a:pt x="229" y="54"/>
                    <a:pt x="212" y="178"/>
                  </a:cubicBezTo>
                  <a:cubicBezTo>
                    <a:pt x="0" y="1151"/>
                    <a:pt x="973" y="1912"/>
                    <a:pt x="1015" y="1954"/>
                  </a:cubicBezTo>
                  <a:cubicBezTo>
                    <a:pt x="1037" y="1975"/>
                    <a:pt x="1079" y="1997"/>
                    <a:pt x="1142" y="1997"/>
                  </a:cubicBezTo>
                  <a:cubicBezTo>
                    <a:pt x="1206" y="1997"/>
                    <a:pt x="1269" y="1954"/>
                    <a:pt x="1311" y="1912"/>
                  </a:cubicBezTo>
                  <a:cubicBezTo>
                    <a:pt x="1354" y="1806"/>
                    <a:pt x="1333" y="1701"/>
                    <a:pt x="1248" y="1637"/>
                  </a:cubicBezTo>
                  <a:cubicBezTo>
                    <a:pt x="1248" y="1616"/>
                    <a:pt x="444" y="1003"/>
                    <a:pt x="614" y="262"/>
                  </a:cubicBezTo>
                  <a:cubicBezTo>
                    <a:pt x="663" y="103"/>
                    <a:pt x="533" y="0"/>
                    <a:pt x="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3"/>
            <p:cNvSpPr/>
            <p:nvPr/>
          </p:nvSpPr>
          <p:spPr>
            <a:xfrm rot="360229" flipH="1">
              <a:off x="7227616" y="2916808"/>
              <a:ext cx="129030" cy="167525"/>
            </a:xfrm>
            <a:custGeom>
              <a:avLst/>
              <a:gdLst/>
              <a:ahLst/>
              <a:cxnLst/>
              <a:rect l="l" t="t" r="r" b="b"/>
              <a:pathLst>
                <a:path w="1418" h="1841" extrusionOk="0">
                  <a:moveTo>
                    <a:pt x="275" y="1"/>
                  </a:moveTo>
                  <a:cubicBezTo>
                    <a:pt x="148" y="1"/>
                    <a:pt x="64" y="85"/>
                    <a:pt x="64" y="191"/>
                  </a:cubicBezTo>
                  <a:cubicBezTo>
                    <a:pt x="0" y="1185"/>
                    <a:pt x="1058" y="1798"/>
                    <a:pt x="1100" y="1819"/>
                  </a:cubicBezTo>
                  <a:cubicBezTo>
                    <a:pt x="1121" y="1841"/>
                    <a:pt x="1163" y="1841"/>
                    <a:pt x="1184" y="1841"/>
                  </a:cubicBezTo>
                  <a:cubicBezTo>
                    <a:pt x="1269" y="1841"/>
                    <a:pt x="1332" y="1798"/>
                    <a:pt x="1375" y="1735"/>
                  </a:cubicBezTo>
                  <a:cubicBezTo>
                    <a:pt x="1417" y="1650"/>
                    <a:pt x="1375" y="1523"/>
                    <a:pt x="1290" y="1481"/>
                  </a:cubicBezTo>
                  <a:cubicBezTo>
                    <a:pt x="1290" y="1460"/>
                    <a:pt x="402" y="952"/>
                    <a:pt x="465" y="212"/>
                  </a:cubicBezTo>
                  <a:cubicBezTo>
                    <a:pt x="465" y="106"/>
                    <a:pt x="381" y="22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3"/>
            <p:cNvSpPr/>
            <p:nvPr/>
          </p:nvSpPr>
          <p:spPr>
            <a:xfrm rot="360229" flipH="1">
              <a:off x="7245789" y="2997411"/>
              <a:ext cx="161788" cy="140954"/>
            </a:xfrm>
            <a:custGeom>
              <a:avLst/>
              <a:gdLst/>
              <a:ahLst/>
              <a:cxnLst/>
              <a:rect l="l" t="t" r="r" b="b"/>
              <a:pathLst>
                <a:path w="1778" h="1549" extrusionOk="0">
                  <a:moveTo>
                    <a:pt x="231" y="1"/>
                  </a:moveTo>
                  <a:cubicBezTo>
                    <a:pt x="218" y="1"/>
                    <a:pt x="204" y="2"/>
                    <a:pt x="191" y="5"/>
                  </a:cubicBezTo>
                  <a:cubicBezTo>
                    <a:pt x="64" y="26"/>
                    <a:pt x="1" y="132"/>
                    <a:pt x="22" y="237"/>
                  </a:cubicBezTo>
                  <a:cubicBezTo>
                    <a:pt x="212" y="1231"/>
                    <a:pt x="1396" y="1549"/>
                    <a:pt x="1460" y="1549"/>
                  </a:cubicBezTo>
                  <a:lnTo>
                    <a:pt x="1502" y="1549"/>
                  </a:lnTo>
                  <a:cubicBezTo>
                    <a:pt x="1735" y="1549"/>
                    <a:pt x="1777" y="1231"/>
                    <a:pt x="1544" y="1168"/>
                  </a:cubicBezTo>
                  <a:cubicBezTo>
                    <a:pt x="1544" y="1168"/>
                    <a:pt x="572" y="893"/>
                    <a:pt x="424" y="174"/>
                  </a:cubicBezTo>
                  <a:cubicBezTo>
                    <a:pt x="405" y="63"/>
                    <a:pt x="322" y="1"/>
                    <a:pt x="2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3"/>
            <p:cNvSpPr/>
            <p:nvPr/>
          </p:nvSpPr>
          <p:spPr>
            <a:xfrm rot="360229" flipH="1">
              <a:off x="6718931" y="2468641"/>
              <a:ext cx="833415" cy="360711"/>
            </a:xfrm>
            <a:custGeom>
              <a:avLst/>
              <a:gdLst/>
              <a:ahLst/>
              <a:cxnLst/>
              <a:rect l="l" t="t" r="r" b="b"/>
              <a:pathLst>
                <a:path w="9159" h="3964" extrusionOk="0">
                  <a:moveTo>
                    <a:pt x="6886" y="0"/>
                  </a:moveTo>
                  <a:cubicBezTo>
                    <a:pt x="5855" y="0"/>
                    <a:pt x="4795" y="717"/>
                    <a:pt x="4844" y="1616"/>
                  </a:cubicBezTo>
                  <a:cubicBezTo>
                    <a:pt x="4519" y="1074"/>
                    <a:pt x="3947" y="763"/>
                    <a:pt x="3339" y="763"/>
                  </a:cubicBezTo>
                  <a:cubicBezTo>
                    <a:pt x="3235" y="763"/>
                    <a:pt x="3130" y="772"/>
                    <a:pt x="3025" y="791"/>
                  </a:cubicBezTo>
                  <a:cubicBezTo>
                    <a:pt x="2348" y="897"/>
                    <a:pt x="1883" y="1552"/>
                    <a:pt x="2010" y="2229"/>
                  </a:cubicBezTo>
                  <a:cubicBezTo>
                    <a:pt x="1841" y="2039"/>
                    <a:pt x="1603" y="1944"/>
                    <a:pt x="1365" y="1944"/>
                  </a:cubicBezTo>
                  <a:cubicBezTo>
                    <a:pt x="1127" y="1944"/>
                    <a:pt x="889" y="2039"/>
                    <a:pt x="720" y="2229"/>
                  </a:cubicBezTo>
                  <a:cubicBezTo>
                    <a:pt x="1" y="2885"/>
                    <a:pt x="64" y="3963"/>
                    <a:pt x="64" y="3963"/>
                  </a:cubicBezTo>
                  <a:cubicBezTo>
                    <a:pt x="64" y="3963"/>
                    <a:pt x="1666" y="2878"/>
                    <a:pt x="3318" y="2878"/>
                  </a:cubicBezTo>
                  <a:cubicBezTo>
                    <a:pt x="3467" y="2878"/>
                    <a:pt x="3617" y="2887"/>
                    <a:pt x="3765" y="2906"/>
                  </a:cubicBezTo>
                  <a:cubicBezTo>
                    <a:pt x="3765" y="2906"/>
                    <a:pt x="4709" y="3907"/>
                    <a:pt x="6559" y="3907"/>
                  </a:cubicBezTo>
                  <a:cubicBezTo>
                    <a:pt x="6648" y="3907"/>
                    <a:pt x="6739" y="3905"/>
                    <a:pt x="6832" y="3900"/>
                  </a:cubicBezTo>
                  <a:cubicBezTo>
                    <a:pt x="6917" y="3900"/>
                    <a:pt x="6980" y="3879"/>
                    <a:pt x="7065" y="3879"/>
                  </a:cubicBezTo>
                  <a:cubicBezTo>
                    <a:pt x="7551" y="3773"/>
                    <a:pt x="9158" y="3286"/>
                    <a:pt x="8672" y="1404"/>
                  </a:cubicBezTo>
                  <a:cubicBezTo>
                    <a:pt x="8402" y="395"/>
                    <a:pt x="7652" y="0"/>
                    <a:pt x="68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6727787" y="393494"/>
              <a:ext cx="515383" cy="493902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6725625" y="397132"/>
              <a:ext cx="516825" cy="493628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6777899" y="442958"/>
              <a:ext cx="404324" cy="38680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6767739" y="457924"/>
              <a:ext cx="266392" cy="378262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6727787" y="393476"/>
              <a:ext cx="515383" cy="493902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6725625" y="397115"/>
              <a:ext cx="516825" cy="493628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6777899" y="442941"/>
              <a:ext cx="404324" cy="38680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6777899" y="465908"/>
              <a:ext cx="256282" cy="363853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516599" y="2417488"/>
              <a:ext cx="396111" cy="3796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514937" y="2420285"/>
              <a:ext cx="397219" cy="37940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55115" y="2455505"/>
              <a:ext cx="310753" cy="29730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547306" y="2467008"/>
              <a:ext cx="204742" cy="29073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516599" y="2417475"/>
              <a:ext cx="396111" cy="3796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514937" y="2420272"/>
              <a:ext cx="397219" cy="37940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555115" y="2455492"/>
              <a:ext cx="310753" cy="29730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555115" y="2473145"/>
              <a:ext cx="196980" cy="27966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1" name="Google Shape;281;p3"/>
          <p:cNvGrpSpPr/>
          <p:nvPr/>
        </p:nvGrpSpPr>
        <p:grpSpPr>
          <a:xfrm>
            <a:off x="-467130" y="445433"/>
            <a:ext cx="12732503" cy="2134667"/>
            <a:chOff x="-350348" y="334075"/>
            <a:chExt cx="9549377" cy="1601000"/>
          </a:xfrm>
        </p:grpSpPr>
        <p:sp>
          <p:nvSpPr>
            <p:cNvPr id="282" name="Google Shape;282;p3"/>
            <p:cNvSpPr/>
            <p:nvPr/>
          </p:nvSpPr>
          <p:spPr>
            <a:xfrm>
              <a:off x="7332213" y="981025"/>
              <a:ext cx="1866816" cy="954050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350348" y="334075"/>
              <a:ext cx="2859882" cy="1461564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05443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23"/>
          <p:cNvSpPr txBox="1">
            <a:spLocks noGrp="1"/>
          </p:cNvSpPr>
          <p:nvPr>
            <p:ph type="title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84" name="Google Shape;884;p23"/>
          <p:cNvSpPr txBox="1">
            <a:spLocks noGrp="1"/>
          </p:cNvSpPr>
          <p:nvPr>
            <p:ph type="title" idx="2"/>
          </p:nvPr>
        </p:nvSpPr>
        <p:spPr>
          <a:xfrm>
            <a:off x="1331151" y="2492633"/>
            <a:ext cx="274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85" name="Google Shape;885;p23"/>
          <p:cNvSpPr txBox="1">
            <a:spLocks noGrp="1"/>
          </p:cNvSpPr>
          <p:nvPr>
            <p:ph type="subTitle" idx="1"/>
          </p:nvPr>
        </p:nvSpPr>
        <p:spPr>
          <a:xfrm>
            <a:off x="1231951" y="3127433"/>
            <a:ext cx="2941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23"/>
          <p:cNvSpPr txBox="1">
            <a:spLocks noGrp="1"/>
          </p:cNvSpPr>
          <p:nvPr>
            <p:ph type="title" idx="3"/>
          </p:nvPr>
        </p:nvSpPr>
        <p:spPr>
          <a:xfrm>
            <a:off x="4724600" y="2492633"/>
            <a:ext cx="274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87" name="Google Shape;887;p23"/>
          <p:cNvSpPr txBox="1">
            <a:spLocks noGrp="1"/>
          </p:cNvSpPr>
          <p:nvPr>
            <p:ph type="subTitle" idx="4"/>
          </p:nvPr>
        </p:nvSpPr>
        <p:spPr>
          <a:xfrm>
            <a:off x="4653800" y="3127433"/>
            <a:ext cx="28844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8" name="Google Shape;888;p23"/>
          <p:cNvSpPr txBox="1">
            <a:spLocks noGrp="1"/>
          </p:cNvSpPr>
          <p:nvPr>
            <p:ph type="title" idx="5"/>
          </p:nvPr>
        </p:nvSpPr>
        <p:spPr>
          <a:xfrm>
            <a:off x="1331151" y="5000467"/>
            <a:ext cx="274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89" name="Google Shape;889;p23"/>
          <p:cNvSpPr txBox="1">
            <a:spLocks noGrp="1"/>
          </p:cNvSpPr>
          <p:nvPr>
            <p:ph type="subTitle" idx="6"/>
          </p:nvPr>
        </p:nvSpPr>
        <p:spPr>
          <a:xfrm>
            <a:off x="1231951" y="5648233"/>
            <a:ext cx="2941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23"/>
          <p:cNvSpPr txBox="1">
            <a:spLocks noGrp="1"/>
          </p:cNvSpPr>
          <p:nvPr>
            <p:ph type="title" idx="7"/>
          </p:nvPr>
        </p:nvSpPr>
        <p:spPr>
          <a:xfrm>
            <a:off x="4724600" y="5000467"/>
            <a:ext cx="274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1" name="Google Shape;891;p23"/>
          <p:cNvSpPr txBox="1">
            <a:spLocks noGrp="1"/>
          </p:cNvSpPr>
          <p:nvPr>
            <p:ph type="subTitle" idx="8"/>
          </p:nvPr>
        </p:nvSpPr>
        <p:spPr>
          <a:xfrm>
            <a:off x="4653800" y="5648233"/>
            <a:ext cx="28844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2" name="Google Shape;892;p23"/>
          <p:cNvSpPr txBox="1">
            <a:spLocks noGrp="1"/>
          </p:cNvSpPr>
          <p:nvPr>
            <p:ph type="title" idx="9"/>
          </p:nvPr>
        </p:nvSpPr>
        <p:spPr>
          <a:xfrm>
            <a:off x="8146451" y="2492633"/>
            <a:ext cx="274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3" name="Google Shape;893;p23"/>
          <p:cNvSpPr txBox="1">
            <a:spLocks noGrp="1"/>
          </p:cNvSpPr>
          <p:nvPr>
            <p:ph type="subTitle" idx="13"/>
          </p:nvPr>
        </p:nvSpPr>
        <p:spPr>
          <a:xfrm>
            <a:off x="8075651" y="3127433"/>
            <a:ext cx="28844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4" name="Google Shape;894;p23"/>
          <p:cNvSpPr txBox="1">
            <a:spLocks noGrp="1"/>
          </p:cNvSpPr>
          <p:nvPr>
            <p:ph type="title" idx="14"/>
          </p:nvPr>
        </p:nvSpPr>
        <p:spPr>
          <a:xfrm>
            <a:off x="8146451" y="5000467"/>
            <a:ext cx="274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5" name="Google Shape;895;p23"/>
          <p:cNvSpPr txBox="1">
            <a:spLocks noGrp="1"/>
          </p:cNvSpPr>
          <p:nvPr>
            <p:ph type="subTitle" idx="15"/>
          </p:nvPr>
        </p:nvSpPr>
        <p:spPr>
          <a:xfrm>
            <a:off x="8075651" y="5648233"/>
            <a:ext cx="28844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23"/>
          <p:cNvSpPr/>
          <p:nvPr/>
        </p:nvSpPr>
        <p:spPr>
          <a:xfrm>
            <a:off x="10360764" y="185531"/>
            <a:ext cx="2201936" cy="1125167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7" name="Google Shape;897;p23"/>
          <p:cNvSpPr/>
          <p:nvPr/>
        </p:nvSpPr>
        <p:spPr>
          <a:xfrm>
            <a:off x="-696633" y="3971042"/>
            <a:ext cx="1648415" cy="842285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8" name="Google Shape;898;p23"/>
          <p:cNvSpPr/>
          <p:nvPr/>
        </p:nvSpPr>
        <p:spPr>
          <a:xfrm>
            <a:off x="11304632" y="6000991"/>
            <a:ext cx="656243" cy="62889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9" name="Google Shape;899;p23"/>
          <p:cNvSpPr/>
          <p:nvPr/>
        </p:nvSpPr>
        <p:spPr>
          <a:xfrm>
            <a:off x="11301879" y="6005625"/>
            <a:ext cx="658079" cy="628545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0" name="Google Shape;900;p23"/>
          <p:cNvSpPr/>
          <p:nvPr/>
        </p:nvSpPr>
        <p:spPr>
          <a:xfrm>
            <a:off x="11368436" y="6063973"/>
            <a:ext cx="514829" cy="492531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1" name="Google Shape;901;p23"/>
          <p:cNvSpPr/>
          <p:nvPr/>
        </p:nvSpPr>
        <p:spPr>
          <a:xfrm>
            <a:off x="11355500" y="6083029"/>
            <a:ext cx="339200" cy="481648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2" name="Google Shape;902;p23"/>
          <p:cNvSpPr/>
          <p:nvPr/>
        </p:nvSpPr>
        <p:spPr>
          <a:xfrm>
            <a:off x="11304632" y="6000970"/>
            <a:ext cx="656243" cy="62889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23"/>
          <p:cNvSpPr/>
          <p:nvPr/>
        </p:nvSpPr>
        <p:spPr>
          <a:xfrm>
            <a:off x="11301879" y="6005604"/>
            <a:ext cx="658079" cy="628545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23"/>
          <p:cNvSpPr/>
          <p:nvPr/>
        </p:nvSpPr>
        <p:spPr>
          <a:xfrm>
            <a:off x="11368436" y="6063952"/>
            <a:ext cx="514829" cy="492531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23"/>
          <p:cNvSpPr/>
          <p:nvPr/>
        </p:nvSpPr>
        <p:spPr>
          <a:xfrm>
            <a:off x="11368436" y="6093197"/>
            <a:ext cx="326315" cy="463281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6" name="Google Shape;906;p23"/>
          <p:cNvSpPr/>
          <p:nvPr/>
        </p:nvSpPr>
        <p:spPr>
          <a:xfrm rot="1766360">
            <a:off x="240523" y="192772"/>
            <a:ext cx="528572" cy="506533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7" name="Google Shape;907;p23"/>
          <p:cNvSpPr/>
          <p:nvPr/>
        </p:nvSpPr>
        <p:spPr>
          <a:xfrm rot="1766360">
            <a:off x="236732" y="195314"/>
            <a:ext cx="530051" cy="506252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8" name="Google Shape;908;p23"/>
          <p:cNvSpPr/>
          <p:nvPr/>
        </p:nvSpPr>
        <p:spPr>
          <a:xfrm rot="1766360">
            <a:off x="294691" y="241313"/>
            <a:ext cx="414671" cy="39670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9" name="Google Shape;909;p23"/>
          <p:cNvSpPr/>
          <p:nvPr/>
        </p:nvSpPr>
        <p:spPr>
          <a:xfrm rot="1766360">
            <a:off x="289361" y="215359"/>
            <a:ext cx="273209" cy="387935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0" name="Google Shape;910;p23"/>
          <p:cNvSpPr/>
          <p:nvPr/>
        </p:nvSpPr>
        <p:spPr>
          <a:xfrm rot="1766360">
            <a:off x="240533" y="192756"/>
            <a:ext cx="528572" cy="506533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1" name="Google Shape;911;p23"/>
          <p:cNvSpPr/>
          <p:nvPr/>
        </p:nvSpPr>
        <p:spPr>
          <a:xfrm rot="1766360">
            <a:off x="236740" y="195298"/>
            <a:ext cx="530051" cy="506252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2" name="Google Shape;912;p23"/>
          <p:cNvSpPr/>
          <p:nvPr/>
        </p:nvSpPr>
        <p:spPr>
          <a:xfrm rot="1766360">
            <a:off x="294701" y="241297"/>
            <a:ext cx="414671" cy="39670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3" name="Google Shape;913;p23"/>
          <p:cNvSpPr/>
          <p:nvPr/>
        </p:nvSpPr>
        <p:spPr>
          <a:xfrm rot="1766350">
            <a:off x="298715" y="226018"/>
            <a:ext cx="262840" cy="373132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56777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24"/>
          <p:cNvSpPr txBox="1">
            <a:spLocks noGrp="1"/>
          </p:cNvSpPr>
          <p:nvPr>
            <p:ph type="title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24"/>
          <p:cNvSpPr/>
          <p:nvPr/>
        </p:nvSpPr>
        <p:spPr>
          <a:xfrm flipH="1">
            <a:off x="-691571" y="1653330"/>
            <a:ext cx="3444212" cy="176018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24"/>
          <p:cNvSpPr/>
          <p:nvPr/>
        </p:nvSpPr>
        <p:spPr>
          <a:xfrm flipH="1">
            <a:off x="10205824" y="644966"/>
            <a:ext cx="1836629" cy="93847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918" name="Google Shape;918;p24"/>
          <p:cNvSpPr/>
          <p:nvPr/>
        </p:nvSpPr>
        <p:spPr>
          <a:xfrm flipH="1">
            <a:off x="801885" y="5378496"/>
            <a:ext cx="2092023" cy="106899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919" name="Google Shape;919;p24"/>
          <p:cNvSpPr txBox="1">
            <a:spLocks noGrp="1"/>
          </p:cNvSpPr>
          <p:nvPr>
            <p:ph type="title" idx="2"/>
          </p:nvPr>
        </p:nvSpPr>
        <p:spPr>
          <a:xfrm>
            <a:off x="2565584" y="3746300"/>
            <a:ext cx="2888000" cy="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2667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0" name="Google Shape;920;p24"/>
          <p:cNvSpPr txBox="1">
            <a:spLocks noGrp="1"/>
          </p:cNvSpPr>
          <p:nvPr>
            <p:ph type="subTitle" idx="1"/>
          </p:nvPr>
        </p:nvSpPr>
        <p:spPr>
          <a:xfrm>
            <a:off x="2250284" y="4146200"/>
            <a:ext cx="3203200" cy="13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921" name="Google Shape;921;p24"/>
          <p:cNvSpPr/>
          <p:nvPr/>
        </p:nvSpPr>
        <p:spPr>
          <a:xfrm>
            <a:off x="7665898" y="397591"/>
            <a:ext cx="656243" cy="62889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2" name="Google Shape;922;p24"/>
          <p:cNvSpPr/>
          <p:nvPr/>
        </p:nvSpPr>
        <p:spPr>
          <a:xfrm>
            <a:off x="7663146" y="402225"/>
            <a:ext cx="658079" cy="628545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3" name="Google Shape;923;p24"/>
          <p:cNvSpPr/>
          <p:nvPr/>
        </p:nvSpPr>
        <p:spPr>
          <a:xfrm>
            <a:off x="7729703" y="460573"/>
            <a:ext cx="514829" cy="492531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4" name="Google Shape;924;p24"/>
          <p:cNvSpPr/>
          <p:nvPr/>
        </p:nvSpPr>
        <p:spPr>
          <a:xfrm>
            <a:off x="7716767" y="479629"/>
            <a:ext cx="339200" cy="481648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5" name="Google Shape;925;p24"/>
          <p:cNvSpPr/>
          <p:nvPr/>
        </p:nvSpPr>
        <p:spPr>
          <a:xfrm>
            <a:off x="7665898" y="397570"/>
            <a:ext cx="656243" cy="62889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6" name="Google Shape;926;p24"/>
          <p:cNvSpPr/>
          <p:nvPr/>
        </p:nvSpPr>
        <p:spPr>
          <a:xfrm>
            <a:off x="7663146" y="402204"/>
            <a:ext cx="658079" cy="628545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7" name="Google Shape;927;p24"/>
          <p:cNvSpPr/>
          <p:nvPr/>
        </p:nvSpPr>
        <p:spPr>
          <a:xfrm>
            <a:off x="7729703" y="460552"/>
            <a:ext cx="514829" cy="492531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8" name="Google Shape;928;p24"/>
          <p:cNvSpPr/>
          <p:nvPr/>
        </p:nvSpPr>
        <p:spPr>
          <a:xfrm>
            <a:off x="7729702" y="489797"/>
            <a:ext cx="326315" cy="463281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24"/>
          <p:cNvSpPr/>
          <p:nvPr/>
        </p:nvSpPr>
        <p:spPr>
          <a:xfrm rot="926524">
            <a:off x="311048" y="4443794"/>
            <a:ext cx="512667" cy="491332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24"/>
          <p:cNvSpPr/>
          <p:nvPr/>
        </p:nvSpPr>
        <p:spPr>
          <a:xfrm rot="926524">
            <a:off x="308022" y="4446904"/>
            <a:ext cx="514100" cy="491059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24"/>
          <p:cNvSpPr/>
          <p:nvPr/>
        </p:nvSpPr>
        <p:spPr>
          <a:xfrm rot="926524">
            <a:off x="362173" y="4491709"/>
            <a:ext cx="402192" cy="384796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24"/>
          <p:cNvSpPr/>
          <p:nvPr/>
        </p:nvSpPr>
        <p:spPr>
          <a:xfrm rot="926524">
            <a:off x="352078" y="4485255"/>
            <a:ext cx="264988" cy="376293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24"/>
          <p:cNvSpPr/>
          <p:nvPr/>
        </p:nvSpPr>
        <p:spPr>
          <a:xfrm rot="926524">
            <a:off x="311052" y="4443777"/>
            <a:ext cx="512667" cy="491332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24"/>
          <p:cNvSpPr/>
          <p:nvPr/>
        </p:nvSpPr>
        <p:spPr>
          <a:xfrm rot="926524">
            <a:off x="308026" y="4446888"/>
            <a:ext cx="514100" cy="491059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5" name="Google Shape;935;p24"/>
          <p:cNvSpPr/>
          <p:nvPr/>
        </p:nvSpPr>
        <p:spPr>
          <a:xfrm rot="926524">
            <a:off x="362177" y="4491693"/>
            <a:ext cx="402192" cy="384796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6" name="Google Shape;936;p24"/>
          <p:cNvSpPr/>
          <p:nvPr/>
        </p:nvSpPr>
        <p:spPr>
          <a:xfrm rot="926385">
            <a:off x="361815" y="4494520"/>
            <a:ext cx="254919" cy="36191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32403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25"/>
          <p:cNvSpPr txBox="1">
            <a:spLocks noGrp="1"/>
          </p:cNvSpPr>
          <p:nvPr>
            <p:ph type="title"/>
          </p:nvPr>
        </p:nvSpPr>
        <p:spPr>
          <a:xfrm>
            <a:off x="6836700" y="3746300"/>
            <a:ext cx="2647200" cy="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667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9" name="Google Shape;939;p25"/>
          <p:cNvSpPr txBox="1">
            <a:spLocks noGrp="1"/>
          </p:cNvSpPr>
          <p:nvPr>
            <p:ph type="subTitle" idx="1"/>
          </p:nvPr>
        </p:nvSpPr>
        <p:spPr>
          <a:xfrm>
            <a:off x="6836700" y="4146200"/>
            <a:ext cx="3126400" cy="13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940" name="Google Shape;940;p25"/>
          <p:cNvSpPr/>
          <p:nvPr/>
        </p:nvSpPr>
        <p:spPr>
          <a:xfrm>
            <a:off x="7520566" y="858080"/>
            <a:ext cx="3444212" cy="176018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25"/>
          <p:cNvSpPr/>
          <p:nvPr/>
        </p:nvSpPr>
        <p:spPr>
          <a:xfrm>
            <a:off x="297284" y="1783333"/>
            <a:ext cx="1836629" cy="93847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942" name="Google Shape;942;p25"/>
          <p:cNvSpPr/>
          <p:nvPr/>
        </p:nvSpPr>
        <p:spPr>
          <a:xfrm>
            <a:off x="10612733" y="3935729"/>
            <a:ext cx="2092023" cy="106899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943" name="Google Shape;943;p25"/>
          <p:cNvSpPr/>
          <p:nvPr/>
        </p:nvSpPr>
        <p:spPr>
          <a:xfrm>
            <a:off x="9956499" y="6036758"/>
            <a:ext cx="656243" cy="62889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4" name="Google Shape;944;p25"/>
          <p:cNvSpPr/>
          <p:nvPr/>
        </p:nvSpPr>
        <p:spPr>
          <a:xfrm>
            <a:off x="9953746" y="6041392"/>
            <a:ext cx="658079" cy="628545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5" name="Google Shape;945;p25"/>
          <p:cNvSpPr/>
          <p:nvPr/>
        </p:nvSpPr>
        <p:spPr>
          <a:xfrm>
            <a:off x="10020303" y="6099740"/>
            <a:ext cx="514829" cy="492531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6" name="Google Shape;946;p25"/>
          <p:cNvSpPr/>
          <p:nvPr/>
        </p:nvSpPr>
        <p:spPr>
          <a:xfrm>
            <a:off x="10007367" y="6118796"/>
            <a:ext cx="339200" cy="481648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7" name="Google Shape;947;p25"/>
          <p:cNvSpPr/>
          <p:nvPr/>
        </p:nvSpPr>
        <p:spPr>
          <a:xfrm>
            <a:off x="9956499" y="6036737"/>
            <a:ext cx="656243" cy="62889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25"/>
          <p:cNvSpPr/>
          <p:nvPr/>
        </p:nvSpPr>
        <p:spPr>
          <a:xfrm>
            <a:off x="9953746" y="6041370"/>
            <a:ext cx="658079" cy="628545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25"/>
          <p:cNvSpPr/>
          <p:nvPr/>
        </p:nvSpPr>
        <p:spPr>
          <a:xfrm>
            <a:off x="10020303" y="6099719"/>
            <a:ext cx="514829" cy="492531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25"/>
          <p:cNvSpPr/>
          <p:nvPr/>
        </p:nvSpPr>
        <p:spPr>
          <a:xfrm>
            <a:off x="10020303" y="6128964"/>
            <a:ext cx="326315" cy="463281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25"/>
          <p:cNvSpPr/>
          <p:nvPr/>
        </p:nvSpPr>
        <p:spPr>
          <a:xfrm rot="1766360">
            <a:off x="240523" y="192772"/>
            <a:ext cx="528572" cy="506533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25"/>
          <p:cNvSpPr/>
          <p:nvPr/>
        </p:nvSpPr>
        <p:spPr>
          <a:xfrm rot="1766360">
            <a:off x="236732" y="195314"/>
            <a:ext cx="530051" cy="506252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25"/>
          <p:cNvSpPr/>
          <p:nvPr/>
        </p:nvSpPr>
        <p:spPr>
          <a:xfrm rot="1766360">
            <a:off x="294691" y="241313"/>
            <a:ext cx="414671" cy="39670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4" name="Google Shape;954;p25"/>
          <p:cNvSpPr/>
          <p:nvPr/>
        </p:nvSpPr>
        <p:spPr>
          <a:xfrm rot="1766360">
            <a:off x="289361" y="215359"/>
            <a:ext cx="273209" cy="387935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5" name="Google Shape;955;p25"/>
          <p:cNvSpPr/>
          <p:nvPr/>
        </p:nvSpPr>
        <p:spPr>
          <a:xfrm rot="1766360">
            <a:off x="240533" y="192756"/>
            <a:ext cx="528572" cy="506533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6" name="Google Shape;956;p25"/>
          <p:cNvSpPr/>
          <p:nvPr/>
        </p:nvSpPr>
        <p:spPr>
          <a:xfrm rot="1766360">
            <a:off x="236740" y="195298"/>
            <a:ext cx="530051" cy="506252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7" name="Google Shape;957;p25"/>
          <p:cNvSpPr/>
          <p:nvPr/>
        </p:nvSpPr>
        <p:spPr>
          <a:xfrm rot="1766360">
            <a:off x="294701" y="241297"/>
            <a:ext cx="414671" cy="39670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8" name="Google Shape;958;p25"/>
          <p:cNvSpPr/>
          <p:nvPr/>
        </p:nvSpPr>
        <p:spPr>
          <a:xfrm rot="1766350">
            <a:off x="298715" y="226018"/>
            <a:ext cx="262840" cy="373132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9" name="Google Shape;959;p25"/>
          <p:cNvSpPr txBox="1">
            <a:spLocks noGrp="1"/>
          </p:cNvSpPr>
          <p:nvPr>
            <p:ph type="title" idx="2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0298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26"/>
          <p:cNvSpPr/>
          <p:nvPr/>
        </p:nvSpPr>
        <p:spPr>
          <a:xfrm flipH="1">
            <a:off x="236195" y="234096"/>
            <a:ext cx="3444212" cy="176018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2" name="Google Shape;962;p26"/>
          <p:cNvSpPr/>
          <p:nvPr/>
        </p:nvSpPr>
        <p:spPr>
          <a:xfrm flipH="1">
            <a:off x="10205824" y="644966"/>
            <a:ext cx="1836629" cy="93847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963" name="Google Shape;963;p26"/>
          <p:cNvSpPr/>
          <p:nvPr/>
        </p:nvSpPr>
        <p:spPr>
          <a:xfrm flipH="1">
            <a:off x="9708027" y="4467137"/>
            <a:ext cx="3064416" cy="1565868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964" name="Google Shape;964;p26"/>
          <p:cNvSpPr/>
          <p:nvPr/>
        </p:nvSpPr>
        <p:spPr>
          <a:xfrm>
            <a:off x="5154453" y="701158"/>
            <a:ext cx="656243" cy="702711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5" name="Google Shape;965;p26"/>
          <p:cNvSpPr/>
          <p:nvPr/>
        </p:nvSpPr>
        <p:spPr>
          <a:xfrm>
            <a:off x="5151701" y="706335"/>
            <a:ext cx="658079" cy="702320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26"/>
          <p:cNvSpPr/>
          <p:nvPr/>
        </p:nvSpPr>
        <p:spPr>
          <a:xfrm>
            <a:off x="5218258" y="771531"/>
            <a:ext cx="514829" cy="55034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26"/>
          <p:cNvSpPr/>
          <p:nvPr/>
        </p:nvSpPr>
        <p:spPr>
          <a:xfrm>
            <a:off x="5205321" y="792823"/>
            <a:ext cx="339200" cy="538180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26"/>
          <p:cNvSpPr/>
          <p:nvPr/>
        </p:nvSpPr>
        <p:spPr>
          <a:xfrm>
            <a:off x="5154453" y="701134"/>
            <a:ext cx="656243" cy="702711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26"/>
          <p:cNvSpPr/>
          <p:nvPr/>
        </p:nvSpPr>
        <p:spPr>
          <a:xfrm>
            <a:off x="5151701" y="706309"/>
            <a:ext cx="658079" cy="702320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26"/>
          <p:cNvSpPr/>
          <p:nvPr/>
        </p:nvSpPr>
        <p:spPr>
          <a:xfrm>
            <a:off x="5218258" y="771506"/>
            <a:ext cx="514829" cy="550340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26"/>
          <p:cNvSpPr/>
          <p:nvPr/>
        </p:nvSpPr>
        <p:spPr>
          <a:xfrm>
            <a:off x="5218257" y="804182"/>
            <a:ext cx="326315" cy="51764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26"/>
          <p:cNvSpPr/>
          <p:nvPr/>
        </p:nvSpPr>
        <p:spPr>
          <a:xfrm rot="926524">
            <a:off x="4264581" y="5899194"/>
            <a:ext cx="512667" cy="491332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26"/>
          <p:cNvSpPr/>
          <p:nvPr/>
        </p:nvSpPr>
        <p:spPr>
          <a:xfrm rot="926524">
            <a:off x="4261555" y="5902304"/>
            <a:ext cx="514100" cy="491059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26"/>
          <p:cNvSpPr/>
          <p:nvPr/>
        </p:nvSpPr>
        <p:spPr>
          <a:xfrm rot="926524">
            <a:off x="4315707" y="5947109"/>
            <a:ext cx="402192" cy="384796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26"/>
          <p:cNvSpPr/>
          <p:nvPr/>
        </p:nvSpPr>
        <p:spPr>
          <a:xfrm rot="926524">
            <a:off x="4305611" y="5940655"/>
            <a:ext cx="264988" cy="376293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26"/>
          <p:cNvSpPr/>
          <p:nvPr/>
        </p:nvSpPr>
        <p:spPr>
          <a:xfrm rot="926524">
            <a:off x="4264585" y="5899177"/>
            <a:ext cx="512667" cy="491332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7" name="Google Shape;977;p26"/>
          <p:cNvSpPr/>
          <p:nvPr/>
        </p:nvSpPr>
        <p:spPr>
          <a:xfrm rot="926524">
            <a:off x="4261559" y="5902288"/>
            <a:ext cx="514100" cy="491059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8" name="Google Shape;978;p26"/>
          <p:cNvSpPr/>
          <p:nvPr/>
        </p:nvSpPr>
        <p:spPr>
          <a:xfrm rot="926524">
            <a:off x="4315711" y="5947093"/>
            <a:ext cx="402192" cy="384796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9" name="Google Shape;979;p26"/>
          <p:cNvSpPr/>
          <p:nvPr/>
        </p:nvSpPr>
        <p:spPr>
          <a:xfrm rot="926385">
            <a:off x="4315349" y="5949920"/>
            <a:ext cx="254919" cy="36191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0" name="Google Shape;980;p26"/>
          <p:cNvSpPr txBox="1">
            <a:spLocks noGrp="1"/>
          </p:cNvSpPr>
          <p:nvPr>
            <p:ph type="title"/>
          </p:nvPr>
        </p:nvSpPr>
        <p:spPr>
          <a:xfrm>
            <a:off x="2021267" y="2538500"/>
            <a:ext cx="36556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981" name="Google Shape;981;p26"/>
          <p:cNvSpPr txBox="1">
            <a:spLocks noGrp="1"/>
          </p:cNvSpPr>
          <p:nvPr>
            <p:ph type="subTitle" idx="1"/>
          </p:nvPr>
        </p:nvSpPr>
        <p:spPr>
          <a:xfrm>
            <a:off x="2021267" y="3306703"/>
            <a:ext cx="3937600" cy="17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9533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27"/>
          <p:cNvSpPr txBox="1">
            <a:spLocks noGrp="1"/>
          </p:cNvSpPr>
          <p:nvPr>
            <p:ph type="title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84" name="Google Shape;984;p27"/>
          <p:cNvSpPr txBox="1">
            <a:spLocks noGrp="1"/>
          </p:cNvSpPr>
          <p:nvPr>
            <p:ph type="body" idx="1"/>
          </p:nvPr>
        </p:nvSpPr>
        <p:spPr>
          <a:xfrm>
            <a:off x="1005100" y="1243233"/>
            <a:ext cx="5826800" cy="46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fortaa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Char char="○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Char char="■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Char char="●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Char char="○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Char char="■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Char char="●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Char char="○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Char char="■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985" name="Google Shape;985;p27"/>
          <p:cNvSpPr txBox="1">
            <a:spLocks noGrp="1"/>
          </p:cNvSpPr>
          <p:nvPr>
            <p:ph type="body" idx="2"/>
          </p:nvPr>
        </p:nvSpPr>
        <p:spPr>
          <a:xfrm>
            <a:off x="6292800" y="1920500"/>
            <a:ext cx="4857200" cy="39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grpSp>
        <p:nvGrpSpPr>
          <p:cNvPr id="986" name="Google Shape;986;p27"/>
          <p:cNvGrpSpPr/>
          <p:nvPr/>
        </p:nvGrpSpPr>
        <p:grpSpPr>
          <a:xfrm>
            <a:off x="124898" y="177529"/>
            <a:ext cx="11589285" cy="6278408"/>
            <a:chOff x="93673" y="133147"/>
            <a:chExt cx="8691964" cy="4708806"/>
          </a:xfrm>
        </p:grpSpPr>
        <p:sp>
          <p:nvSpPr>
            <p:cNvPr id="987" name="Google Shape;987;p27"/>
            <p:cNvSpPr/>
            <p:nvPr/>
          </p:nvSpPr>
          <p:spPr>
            <a:xfrm flipH="1">
              <a:off x="8191032" y="4270659"/>
              <a:ext cx="592120" cy="5674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27"/>
            <p:cNvSpPr/>
            <p:nvPr/>
          </p:nvSpPr>
          <p:spPr>
            <a:xfrm flipH="1">
              <a:off x="8191860" y="4274839"/>
              <a:ext cx="593776" cy="56711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27"/>
            <p:cNvSpPr/>
            <p:nvPr/>
          </p:nvSpPr>
          <p:spPr>
            <a:xfrm flipH="1">
              <a:off x="8261058" y="4327486"/>
              <a:ext cx="464525" cy="4443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27"/>
            <p:cNvSpPr/>
            <p:nvPr/>
          </p:nvSpPr>
          <p:spPr>
            <a:xfrm flipH="1">
              <a:off x="8431199" y="4344681"/>
              <a:ext cx="306056" cy="43457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27"/>
            <p:cNvSpPr/>
            <p:nvPr/>
          </p:nvSpPr>
          <p:spPr>
            <a:xfrm flipH="1">
              <a:off x="8191032" y="4270639"/>
              <a:ext cx="592120" cy="5674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27"/>
            <p:cNvSpPr/>
            <p:nvPr/>
          </p:nvSpPr>
          <p:spPr>
            <a:xfrm flipH="1">
              <a:off x="8191860" y="4274819"/>
              <a:ext cx="593776" cy="56711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27"/>
            <p:cNvSpPr/>
            <p:nvPr/>
          </p:nvSpPr>
          <p:spPr>
            <a:xfrm flipH="1">
              <a:off x="8261058" y="4327467"/>
              <a:ext cx="464525" cy="4443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27"/>
            <p:cNvSpPr/>
            <p:nvPr/>
          </p:nvSpPr>
          <p:spPr>
            <a:xfrm flipH="1">
              <a:off x="8431170" y="4353853"/>
              <a:ext cx="294413" cy="41801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27"/>
            <p:cNvSpPr/>
            <p:nvPr/>
          </p:nvSpPr>
          <p:spPr>
            <a:xfrm rot="1425253" flipH="1">
              <a:off x="152018" y="194877"/>
              <a:ext cx="383800" cy="3678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27"/>
            <p:cNvSpPr/>
            <p:nvPr/>
          </p:nvSpPr>
          <p:spPr>
            <a:xfrm rot="1425253" flipH="1">
              <a:off x="151414" y="197798"/>
              <a:ext cx="384873" cy="36762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27"/>
            <p:cNvSpPr/>
            <p:nvPr/>
          </p:nvSpPr>
          <p:spPr>
            <a:xfrm rot="1425253" flipH="1">
              <a:off x="198294" y="233597"/>
              <a:ext cx="301095" cy="28807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27"/>
            <p:cNvSpPr/>
            <p:nvPr/>
          </p:nvSpPr>
          <p:spPr>
            <a:xfrm rot="1425253" flipH="1">
              <a:off x="300376" y="267803"/>
              <a:ext cx="198379" cy="281707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27"/>
            <p:cNvSpPr/>
            <p:nvPr/>
          </p:nvSpPr>
          <p:spPr>
            <a:xfrm rot="1425253" flipH="1">
              <a:off x="152023" y="194866"/>
              <a:ext cx="383800" cy="3678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27"/>
            <p:cNvSpPr/>
            <p:nvPr/>
          </p:nvSpPr>
          <p:spPr>
            <a:xfrm rot="1425253" flipH="1">
              <a:off x="151419" y="197787"/>
              <a:ext cx="384873" cy="36762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27"/>
            <p:cNvSpPr/>
            <p:nvPr/>
          </p:nvSpPr>
          <p:spPr>
            <a:xfrm rot="1425253" flipH="1">
              <a:off x="198299" y="233585"/>
              <a:ext cx="301095" cy="28807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27"/>
            <p:cNvSpPr/>
            <p:nvPr/>
          </p:nvSpPr>
          <p:spPr>
            <a:xfrm rot="1425149" flipH="1">
              <a:off x="300449" y="272175"/>
              <a:ext cx="190829" cy="270963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3" name="Google Shape;1003;p27"/>
          <p:cNvSpPr/>
          <p:nvPr/>
        </p:nvSpPr>
        <p:spPr>
          <a:xfrm>
            <a:off x="9328381" y="131067"/>
            <a:ext cx="2573828" cy="1315375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41789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28"/>
          <p:cNvSpPr txBox="1">
            <a:spLocks noGrp="1"/>
          </p:cNvSpPr>
          <p:nvPr>
            <p:ph type="title" hasCustomPrompt="1"/>
          </p:nvPr>
        </p:nvSpPr>
        <p:spPr>
          <a:xfrm>
            <a:off x="3214800" y="973133"/>
            <a:ext cx="5762400" cy="7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467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006" name="Google Shape;1006;p28"/>
          <p:cNvSpPr txBox="1">
            <a:spLocks noGrp="1"/>
          </p:cNvSpPr>
          <p:nvPr>
            <p:ph type="subTitle" idx="1"/>
          </p:nvPr>
        </p:nvSpPr>
        <p:spPr>
          <a:xfrm>
            <a:off x="4397800" y="1872033"/>
            <a:ext cx="3396400" cy="7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07" name="Google Shape;1007;p28"/>
          <p:cNvSpPr txBox="1">
            <a:spLocks noGrp="1"/>
          </p:cNvSpPr>
          <p:nvPr>
            <p:ph type="title" idx="2" hasCustomPrompt="1"/>
          </p:nvPr>
        </p:nvSpPr>
        <p:spPr>
          <a:xfrm>
            <a:off x="3214800" y="2707565"/>
            <a:ext cx="5762400" cy="7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467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008" name="Google Shape;1008;p28"/>
          <p:cNvSpPr txBox="1">
            <a:spLocks noGrp="1"/>
          </p:cNvSpPr>
          <p:nvPr>
            <p:ph type="subTitle" idx="3"/>
          </p:nvPr>
        </p:nvSpPr>
        <p:spPr>
          <a:xfrm>
            <a:off x="4397800" y="3607269"/>
            <a:ext cx="3396400" cy="7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09" name="Google Shape;1009;p28"/>
          <p:cNvSpPr txBox="1">
            <a:spLocks noGrp="1"/>
          </p:cNvSpPr>
          <p:nvPr>
            <p:ph type="title" idx="4" hasCustomPrompt="1"/>
          </p:nvPr>
        </p:nvSpPr>
        <p:spPr>
          <a:xfrm>
            <a:off x="3214800" y="4442800"/>
            <a:ext cx="5762400" cy="7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467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010" name="Google Shape;1010;p28"/>
          <p:cNvSpPr txBox="1">
            <a:spLocks noGrp="1"/>
          </p:cNvSpPr>
          <p:nvPr>
            <p:ph type="subTitle" idx="5"/>
          </p:nvPr>
        </p:nvSpPr>
        <p:spPr>
          <a:xfrm>
            <a:off x="4397800" y="5342500"/>
            <a:ext cx="3396400" cy="7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11" name="Google Shape;1011;p28"/>
          <p:cNvSpPr/>
          <p:nvPr/>
        </p:nvSpPr>
        <p:spPr>
          <a:xfrm>
            <a:off x="-879067" y="3312414"/>
            <a:ext cx="3444212" cy="176018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28"/>
          <p:cNvSpPr/>
          <p:nvPr/>
        </p:nvSpPr>
        <p:spPr>
          <a:xfrm>
            <a:off x="1156284" y="644966"/>
            <a:ext cx="1836629" cy="93847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1013" name="Google Shape;1013;p28"/>
          <p:cNvSpPr/>
          <p:nvPr/>
        </p:nvSpPr>
        <p:spPr>
          <a:xfrm>
            <a:off x="9726549" y="2983629"/>
            <a:ext cx="2092023" cy="106899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1014" name="Google Shape;1014;p28"/>
          <p:cNvSpPr/>
          <p:nvPr/>
        </p:nvSpPr>
        <p:spPr>
          <a:xfrm flipH="1">
            <a:off x="10104310" y="1110312"/>
            <a:ext cx="789493" cy="756573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28"/>
          <p:cNvSpPr/>
          <p:nvPr/>
        </p:nvSpPr>
        <p:spPr>
          <a:xfrm flipH="1">
            <a:off x="10105414" y="1115886"/>
            <a:ext cx="791701" cy="756153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28"/>
          <p:cNvSpPr/>
          <p:nvPr/>
        </p:nvSpPr>
        <p:spPr>
          <a:xfrm flipH="1">
            <a:off x="10197678" y="1186082"/>
            <a:ext cx="619367" cy="592524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28"/>
          <p:cNvSpPr/>
          <p:nvPr/>
        </p:nvSpPr>
        <p:spPr>
          <a:xfrm flipH="1">
            <a:off x="10424532" y="1209008"/>
            <a:ext cx="408075" cy="579432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28"/>
          <p:cNvSpPr/>
          <p:nvPr/>
        </p:nvSpPr>
        <p:spPr>
          <a:xfrm flipH="1">
            <a:off x="10104310" y="1110286"/>
            <a:ext cx="789493" cy="756573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28"/>
          <p:cNvSpPr/>
          <p:nvPr/>
        </p:nvSpPr>
        <p:spPr>
          <a:xfrm flipH="1">
            <a:off x="10105414" y="1115860"/>
            <a:ext cx="791701" cy="756153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28"/>
          <p:cNvSpPr/>
          <p:nvPr/>
        </p:nvSpPr>
        <p:spPr>
          <a:xfrm flipH="1">
            <a:off x="10197678" y="1186057"/>
            <a:ext cx="619367" cy="592524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28"/>
          <p:cNvSpPr/>
          <p:nvPr/>
        </p:nvSpPr>
        <p:spPr>
          <a:xfrm flipH="1">
            <a:off x="10424494" y="1221237"/>
            <a:ext cx="392551" cy="557355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28"/>
          <p:cNvSpPr/>
          <p:nvPr/>
        </p:nvSpPr>
        <p:spPr>
          <a:xfrm rot="1425253" flipH="1">
            <a:off x="202691" y="259836"/>
            <a:ext cx="511733" cy="49044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28"/>
          <p:cNvSpPr/>
          <p:nvPr/>
        </p:nvSpPr>
        <p:spPr>
          <a:xfrm rot="1425253" flipH="1">
            <a:off x="201886" y="263731"/>
            <a:ext cx="513164" cy="490168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28"/>
          <p:cNvSpPr/>
          <p:nvPr/>
        </p:nvSpPr>
        <p:spPr>
          <a:xfrm rot="1425253" flipH="1">
            <a:off x="264393" y="311464"/>
            <a:ext cx="401460" cy="384097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28"/>
          <p:cNvSpPr/>
          <p:nvPr/>
        </p:nvSpPr>
        <p:spPr>
          <a:xfrm rot="1425253" flipH="1">
            <a:off x="400502" y="357072"/>
            <a:ext cx="264505" cy="375609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28"/>
          <p:cNvSpPr/>
          <p:nvPr/>
        </p:nvSpPr>
        <p:spPr>
          <a:xfrm rot="1425253" flipH="1">
            <a:off x="202698" y="259821"/>
            <a:ext cx="511733" cy="49044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28"/>
          <p:cNvSpPr/>
          <p:nvPr/>
        </p:nvSpPr>
        <p:spPr>
          <a:xfrm rot="1425253" flipH="1">
            <a:off x="201893" y="263716"/>
            <a:ext cx="513164" cy="490168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8" name="Google Shape;1028;p28"/>
          <p:cNvSpPr/>
          <p:nvPr/>
        </p:nvSpPr>
        <p:spPr>
          <a:xfrm rot="1425253" flipH="1">
            <a:off x="264399" y="311448"/>
            <a:ext cx="401460" cy="384097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9" name="Google Shape;1029;p28"/>
          <p:cNvSpPr/>
          <p:nvPr/>
        </p:nvSpPr>
        <p:spPr>
          <a:xfrm rot="1425149" flipH="1">
            <a:off x="400599" y="362901"/>
            <a:ext cx="254439" cy="361284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0" name="Google Shape;1030;p28"/>
          <p:cNvSpPr/>
          <p:nvPr/>
        </p:nvSpPr>
        <p:spPr>
          <a:xfrm rot="2660625" flipH="1">
            <a:off x="2407827" y="5685011"/>
            <a:ext cx="689159" cy="660508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1" name="Google Shape;1031;p28"/>
          <p:cNvSpPr/>
          <p:nvPr/>
        </p:nvSpPr>
        <p:spPr>
          <a:xfrm rot="2660625" flipH="1">
            <a:off x="2404970" y="5689890"/>
            <a:ext cx="691085" cy="660141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2" name="Google Shape;1032;p28"/>
          <p:cNvSpPr/>
          <p:nvPr/>
        </p:nvSpPr>
        <p:spPr>
          <a:xfrm rot="2660625" flipH="1">
            <a:off x="2491089" y="5757781"/>
            <a:ext cx="540652" cy="517289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3" name="Google Shape;1033;p28"/>
          <p:cNvSpPr/>
          <p:nvPr/>
        </p:nvSpPr>
        <p:spPr>
          <a:xfrm rot="2660625" flipH="1">
            <a:off x="2648983" y="5847673"/>
            <a:ext cx="356213" cy="505859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4" name="Google Shape;1034;p28"/>
          <p:cNvSpPr/>
          <p:nvPr/>
        </p:nvSpPr>
        <p:spPr>
          <a:xfrm rot="2660625" flipH="1">
            <a:off x="2407843" y="5684994"/>
            <a:ext cx="689159" cy="660508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5" name="Google Shape;1035;p28"/>
          <p:cNvSpPr/>
          <p:nvPr/>
        </p:nvSpPr>
        <p:spPr>
          <a:xfrm rot="2660625" flipH="1">
            <a:off x="2404986" y="5689874"/>
            <a:ext cx="691085" cy="660141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6" name="Google Shape;1036;p28"/>
          <p:cNvSpPr/>
          <p:nvPr/>
        </p:nvSpPr>
        <p:spPr>
          <a:xfrm rot="2660625" flipH="1">
            <a:off x="2491105" y="5757765"/>
            <a:ext cx="540652" cy="517289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7" name="Google Shape;1037;p28"/>
          <p:cNvSpPr/>
          <p:nvPr/>
        </p:nvSpPr>
        <p:spPr>
          <a:xfrm rot="2660348" flipH="1">
            <a:off x="2650195" y="5853321"/>
            <a:ext cx="342619" cy="486559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81036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29"/>
          <p:cNvSpPr txBox="1">
            <a:spLocks noGrp="1"/>
          </p:cNvSpPr>
          <p:nvPr>
            <p:ph type="title"/>
          </p:nvPr>
        </p:nvSpPr>
        <p:spPr>
          <a:xfrm>
            <a:off x="3420600" y="942484"/>
            <a:ext cx="5350800" cy="1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8666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9pPr>
          </a:lstStyle>
          <a:p>
            <a:endParaRPr/>
          </a:p>
        </p:txBody>
      </p:sp>
      <p:sp>
        <p:nvSpPr>
          <p:cNvPr id="1040" name="Google Shape;1040;p29"/>
          <p:cNvSpPr txBox="1">
            <a:spLocks noGrp="1"/>
          </p:cNvSpPr>
          <p:nvPr>
            <p:ph type="subTitle" idx="1"/>
          </p:nvPr>
        </p:nvSpPr>
        <p:spPr>
          <a:xfrm>
            <a:off x="3892600" y="3011817"/>
            <a:ext cx="4406800" cy="1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41" name="Google Shape;1041;p29"/>
          <p:cNvSpPr txBox="1">
            <a:spLocks noGrp="1"/>
          </p:cNvSpPr>
          <p:nvPr>
            <p:ph type="subTitle" idx="2"/>
          </p:nvPr>
        </p:nvSpPr>
        <p:spPr>
          <a:xfrm>
            <a:off x="3641000" y="5268767"/>
            <a:ext cx="4910000" cy="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42" name="Google Shape;1042;p29"/>
          <p:cNvSpPr txBox="1"/>
          <p:nvPr/>
        </p:nvSpPr>
        <p:spPr>
          <a:xfrm>
            <a:off x="3206233" y="4267951"/>
            <a:ext cx="57992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CRÉDITOS:</a:t>
            </a: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Esta plantilla de presentación fue creada por </a:t>
            </a:r>
            <a:r>
              <a:rPr lang="en" sz="16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Slidesgo</a:t>
            </a: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que incluye iconos de </a:t>
            </a:r>
            <a:r>
              <a:rPr lang="en" sz="16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Flaticon</a:t>
            </a: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infografía e imágenes de </a:t>
            </a:r>
            <a:r>
              <a:rPr lang="en" sz="16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Freepik</a:t>
            </a:r>
            <a:endParaRPr sz="16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043" name="Google Shape;1043;p29"/>
          <p:cNvGrpSpPr/>
          <p:nvPr/>
        </p:nvGrpSpPr>
        <p:grpSpPr>
          <a:xfrm>
            <a:off x="-710188" y="404803"/>
            <a:ext cx="13632087" cy="3754879"/>
            <a:chOff x="-532641" y="303602"/>
            <a:chExt cx="10224065" cy="2816159"/>
          </a:xfrm>
        </p:grpSpPr>
        <p:sp>
          <p:nvSpPr>
            <p:cNvPr id="1044" name="Google Shape;1044;p29"/>
            <p:cNvSpPr/>
            <p:nvPr/>
          </p:nvSpPr>
          <p:spPr>
            <a:xfrm flipH="1">
              <a:off x="-532641" y="514466"/>
              <a:ext cx="2492930" cy="1274030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29"/>
            <p:cNvSpPr/>
            <p:nvPr/>
          </p:nvSpPr>
          <p:spPr>
            <a:xfrm flipH="1">
              <a:off x="6718634" y="2342025"/>
              <a:ext cx="1521817" cy="777736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29"/>
            <p:cNvSpPr/>
            <p:nvPr/>
          </p:nvSpPr>
          <p:spPr>
            <a:xfrm flipH="1">
              <a:off x="7910995" y="303602"/>
              <a:ext cx="1780429" cy="909901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7" name="Google Shape;1047;p29"/>
          <p:cNvGrpSpPr/>
          <p:nvPr/>
        </p:nvGrpSpPr>
        <p:grpSpPr>
          <a:xfrm>
            <a:off x="-114988" y="328370"/>
            <a:ext cx="11613075" cy="5711401"/>
            <a:chOff x="-86241" y="246277"/>
            <a:chExt cx="8709806" cy="4283551"/>
          </a:xfrm>
        </p:grpSpPr>
        <p:sp>
          <p:nvSpPr>
            <p:cNvPr id="1048" name="Google Shape;1048;p29"/>
            <p:cNvSpPr/>
            <p:nvPr/>
          </p:nvSpPr>
          <p:spPr>
            <a:xfrm>
              <a:off x="6900574" y="246293"/>
              <a:ext cx="492182" cy="47167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6898509" y="249768"/>
              <a:ext cx="493559" cy="47140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6948427" y="293530"/>
              <a:ext cx="386122" cy="36939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6938725" y="307822"/>
              <a:ext cx="254400" cy="36123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6900574" y="246277"/>
              <a:ext cx="492182" cy="47167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29"/>
            <p:cNvSpPr/>
            <p:nvPr/>
          </p:nvSpPr>
          <p:spPr>
            <a:xfrm>
              <a:off x="6898509" y="249752"/>
              <a:ext cx="493559" cy="47140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6948427" y="293514"/>
              <a:ext cx="386122" cy="36939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6948427" y="315447"/>
              <a:ext cx="244736" cy="34746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-84176" y="2334318"/>
              <a:ext cx="492182" cy="47167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29"/>
            <p:cNvSpPr/>
            <p:nvPr/>
          </p:nvSpPr>
          <p:spPr>
            <a:xfrm>
              <a:off x="-86241" y="2337793"/>
              <a:ext cx="493559" cy="47140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-36323" y="2381555"/>
              <a:ext cx="386122" cy="36939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-46025" y="2395847"/>
              <a:ext cx="254400" cy="36123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-84176" y="2334302"/>
              <a:ext cx="492182" cy="47167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29"/>
            <p:cNvSpPr/>
            <p:nvPr/>
          </p:nvSpPr>
          <p:spPr>
            <a:xfrm>
              <a:off x="-86241" y="2337777"/>
              <a:ext cx="493559" cy="47140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-36323" y="2381539"/>
              <a:ext cx="386122" cy="369398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-36323" y="2403472"/>
              <a:ext cx="244736" cy="34746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7913974" y="3845173"/>
              <a:ext cx="709591" cy="680024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7910997" y="3850182"/>
              <a:ext cx="711575" cy="67964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7982966" y="3913275"/>
              <a:ext cx="556682" cy="53257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7968979" y="3933881"/>
              <a:ext cx="366774" cy="52080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7913974" y="3845149"/>
              <a:ext cx="709591" cy="680024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7910997" y="3850159"/>
              <a:ext cx="711575" cy="67964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7982966" y="3913252"/>
              <a:ext cx="556682" cy="53257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7982966" y="3944874"/>
              <a:ext cx="352841" cy="500942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402003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3" name="Google Shape;1073;p30"/>
          <p:cNvGrpSpPr/>
          <p:nvPr/>
        </p:nvGrpSpPr>
        <p:grpSpPr>
          <a:xfrm>
            <a:off x="732203" y="644966"/>
            <a:ext cx="10679772" cy="5568084"/>
            <a:chOff x="549152" y="483724"/>
            <a:chExt cx="8009829" cy="4176063"/>
          </a:xfrm>
        </p:grpSpPr>
        <p:sp>
          <p:nvSpPr>
            <p:cNvPr id="1074" name="Google Shape;1074;p30"/>
            <p:cNvSpPr/>
            <p:nvPr/>
          </p:nvSpPr>
          <p:spPr>
            <a:xfrm rot="924102" flipH="1">
              <a:off x="7596871" y="3904036"/>
              <a:ext cx="698874" cy="6697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30"/>
            <p:cNvSpPr/>
            <p:nvPr/>
          </p:nvSpPr>
          <p:spPr>
            <a:xfrm rot="924102" flipH="1">
              <a:off x="7596518" y="3909319"/>
              <a:ext cx="700828" cy="669423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0"/>
            <p:cNvSpPr/>
            <p:nvPr/>
          </p:nvSpPr>
          <p:spPr>
            <a:xfrm rot="924102" flipH="1">
              <a:off x="7680721" y="3973265"/>
              <a:ext cx="548274" cy="52456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0"/>
            <p:cNvSpPr/>
            <p:nvPr/>
          </p:nvSpPr>
          <p:spPr>
            <a:xfrm rot="924102" flipH="1">
              <a:off x="7873834" y="4021536"/>
              <a:ext cx="361234" cy="512971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0"/>
            <p:cNvSpPr/>
            <p:nvPr/>
          </p:nvSpPr>
          <p:spPr>
            <a:xfrm rot="924102" flipH="1">
              <a:off x="7596878" y="3904014"/>
              <a:ext cx="698874" cy="6697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0"/>
            <p:cNvSpPr/>
            <p:nvPr/>
          </p:nvSpPr>
          <p:spPr>
            <a:xfrm rot="924102" flipH="1">
              <a:off x="7596524" y="3909297"/>
              <a:ext cx="700828" cy="669423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0"/>
            <p:cNvSpPr/>
            <p:nvPr/>
          </p:nvSpPr>
          <p:spPr>
            <a:xfrm rot="924102" flipH="1">
              <a:off x="7680727" y="3973242"/>
              <a:ext cx="548274" cy="52456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0"/>
            <p:cNvSpPr/>
            <p:nvPr/>
          </p:nvSpPr>
          <p:spPr>
            <a:xfrm rot="924111" flipH="1">
              <a:off x="7873686" y="4030480"/>
              <a:ext cx="347568" cy="49345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0"/>
            <p:cNvSpPr/>
            <p:nvPr/>
          </p:nvSpPr>
          <p:spPr>
            <a:xfrm flipH="1">
              <a:off x="8087957" y="483740"/>
              <a:ext cx="469056" cy="44954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0"/>
            <p:cNvSpPr/>
            <p:nvPr/>
          </p:nvSpPr>
          <p:spPr>
            <a:xfrm flipH="1">
              <a:off x="8088613" y="487051"/>
              <a:ext cx="470368" cy="449298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0"/>
            <p:cNvSpPr/>
            <p:nvPr/>
          </p:nvSpPr>
          <p:spPr>
            <a:xfrm flipH="1">
              <a:off x="8143423" y="528760"/>
              <a:ext cx="367980" cy="35207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0"/>
            <p:cNvSpPr/>
            <p:nvPr/>
          </p:nvSpPr>
          <p:spPr>
            <a:xfrm flipH="1">
              <a:off x="8278203" y="542382"/>
              <a:ext cx="242446" cy="344292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0"/>
            <p:cNvSpPr/>
            <p:nvPr/>
          </p:nvSpPr>
          <p:spPr>
            <a:xfrm flipH="1">
              <a:off x="8087957" y="483724"/>
              <a:ext cx="469056" cy="44954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0"/>
            <p:cNvSpPr/>
            <p:nvPr/>
          </p:nvSpPr>
          <p:spPr>
            <a:xfrm flipH="1">
              <a:off x="8088613" y="487036"/>
              <a:ext cx="470368" cy="449298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0"/>
            <p:cNvSpPr/>
            <p:nvPr/>
          </p:nvSpPr>
          <p:spPr>
            <a:xfrm flipH="1">
              <a:off x="8143423" y="528745"/>
              <a:ext cx="367980" cy="35207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0"/>
            <p:cNvSpPr/>
            <p:nvPr/>
          </p:nvSpPr>
          <p:spPr>
            <a:xfrm flipH="1">
              <a:off x="8278135" y="549649"/>
              <a:ext cx="233268" cy="331179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0"/>
            <p:cNvSpPr/>
            <p:nvPr/>
          </p:nvSpPr>
          <p:spPr>
            <a:xfrm rot="2153308" flipH="1">
              <a:off x="1827439" y="578552"/>
              <a:ext cx="469050" cy="449564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0"/>
            <p:cNvSpPr/>
            <p:nvPr/>
          </p:nvSpPr>
          <p:spPr>
            <a:xfrm rot="2153308" flipH="1">
              <a:off x="1825978" y="582028"/>
              <a:ext cx="470362" cy="44931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0"/>
            <p:cNvSpPr/>
            <p:nvPr/>
          </p:nvSpPr>
          <p:spPr>
            <a:xfrm rot="2153308" flipH="1">
              <a:off x="1884149" y="627167"/>
              <a:ext cx="367975" cy="35208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0"/>
            <p:cNvSpPr/>
            <p:nvPr/>
          </p:nvSpPr>
          <p:spPr>
            <a:xfrm rot="2153308" flipH="1">
              <a:off x="1999552" y="681156"/>
              <a:ext cx="242443" cy="34430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0"/>
            <p:cNvSpPr/>
            <p:nvPr/>
          </p:nvSpPr>
          <p:spPr>
            <a:xfrm rot="2153308" flipH="1">
              <a:off x="1827448" y="578539"/>
              <a:ext cx="469050" cy="449564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0"/>
            <p:cNvSpPr/>
            <p:nvPr/>
          </p:nvSpPr>
          <p:spPr>
            <a:xfrm rot="2153308" flipH="1">
              <a:off x="1825987" y="582015"/>
              <a:ext cx="470362" cy="44931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0"/>
            <p:cNvSpPr/>
            <p:nvPr/>
          </p:nvSpPr>
          <p:spPr>
            <a:xfrm rot="2153308" flipH="1">
              <a:off x="1884158" y="627155"/>
              <a:ext cx="367975" cy="352084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0"/>
            <p:cNvSpPr/>
            <p:nvPr/>
          </p:nvSpPr>
          <p:spPr>
            <a:xfrm rot="2153337" flipH="1">
              <a:off x="1999946" y="685554"/>
              <a:ext cx="233271" cy="331183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0"/>
            <p:cNvSpPr/>
            <p:nvPr/>
          </p:nvSpPr>
          <p:spPr>
            <a:xfrm flipH="1">
              <a:off x="549152" y="3931709"/>
              <a:ext cx="642127" cy="6154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0"/>
            <p:cNvSpPr/>
            <p:nvPr/>
          </p:nvSpPr>
          <p:spPr>
            <a:xfrm flipH="1">
              <a:off x="550050" y="3936243"/>
              <a:ext cx="643923" cy="61507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0"/>
            <p:cNvSpPr/>
            <p:nvPr/>
          </p:nvSpPr>
          <p:spPr>
            <a:xfrm flipH="1">
              <a:off x="625084" y="3993341"/>
              <a:ext cx="503756" cy="48197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0"/>
            <p:cNvSpPr/>
            <p:nvPr/>
          </p:nvSpPr>
          <p:spPr>
            <a:xfrm flipH="1">
              <a:off x="809595" y="4011989"/>
              <a:ext cx="331903" cy="47132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0"/>
            <p:cNvSpPr/>
            <p:nvPr/>
          </p:nvSpPr>
          <p:spPr>
            <a:xfrm flipH="1">
              <a:off x="549152" y="3931688"/>
              <a:ext cx="642127" cy="61541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0"/>
            <p:cNvSpPr/>
            <p:nvPr/>
          </p:nvSpPr>
          <p:spPr>
            <a:xfrm flipH="1">
              <a:off x="550050" y="3936221"/>
              <a:ext cx="643923" cy="61507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0"/>
            <p:cNvSpPr/>
            <p:nvPr/>
          </p:nvSpPr>
          <p:spPr>
            <a:xfrm flipH="1">
              <a:off x="625084" y="3993320"/>
              <a:ext cx="503756" cy="48197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0"/>
            <p:cNvSpPr/>
            <p:nvPr/>
          </p:nvSpPr>
          <p:spPr>
            <a:xfrm flipH="1">
              <a:off x="809491" y="4021937"/>
              <a:ext cx="319348" cy="45339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06" name="Google Shape;1106;p30"/>
          <p:cNvSpPr/>
          <p:nvPr/>
        </p:nvSpPr>
        <p:spPr>
          <a:xfrm flipH="1">
            <a:off x="6549803" y="267701"/>
            <a:ext cx="2340243" cy="1195999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7" name="Google Shape;1107;p30"/>
          <p:cNvSpPr/>
          <p:nvPr/>
        </p:nvSpPr>
        <p:spPr>
          <a:xfrm flipH="1">
            <a:off x="9056775" y="2183784"/>
            <a:ext cx="3813176" cy="194875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8" name="Google Shape;1108;p30"/>
          <p:cNvSpPr/>
          <p:nvPr/>
        </p:nvSpPr>
        <p:spPr>
          <a:xfrm flipH="1">
            <a:off x="436926" y="2288635"/>
            <a:ext cx="2741407" cy="1401016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714762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31"/>
          <p:cNvSpPr/>
          <p:nvPr/>
        </p:nvSpPr>
        <p:spPr>
          <a:xfrm flipH="1">
            <a:off x="9878847" y="329201"/>
            <a:ext cx="1518157" cy="775865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1" name="Google Shape;1111;p31"/>
          <p:cNvSpPr/>
          <p:nvPr/>
        </p:nvSpPr>
        <p:spPr>
          <a:xfrm flipH="1">
            <a:off x="-805859" y="541717"/>
            <a:ext cx="3813176" cy="194875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2" name="Google Shape;1112;p31"/>
          <p:cNvSpPr/>
          <p:nvPr/>
        </p:nvSpPr>
        <p:spPr>
          <a:xfrm flipH="1">
            <a:off x="8936918" y="4675834"/>
            <a:ext cx="1922980" cy="98275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3" name="Google Shape;1113;p31"/>
          <p:cNvSpPr/>
          <p:nvPr/>
        </p:nvSpPr>
        <p:spPr>
          <a:xfrm rot="924001" flipH="1">
            <a:off x="4386190" y="272247"/>
            <a:ext cx="512148" cy="49083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4" name="Google Shape;1114;p31"/>
          <p:cNvSpPr/>
          <p:nvPr/>
        </p:nvSpPr>
        <p:spPr>
          <a:xfrm rot="924001" flipH="1">
            <a:off x="4385930" y="276117"/>
            <a:ext cx="513580" cy="490563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5" name="Google Shape;1115;p31"/>
          <p:cNvSpPr/>
          <p:nvPr/>
        </p:nvSpPr>
        <p:spPr>
          <a:xfrm rot="924001" flipH="1">
            <a:off x="4447637" y="322978"/>
            <a:ext cx="401785" cy="384407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6" name="Google Shape;1116;p31"/>
          <p:cNvSpPr/>
          <p:nvPr/>
        </p:nvSpPr>
        <p:spPr>
          <a:xfrm rot="924001" flipH="1">
            <a:off x="4589154" y="358349"/>
            <a:ext cx="264719" cy="375912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7" name="Google Shape;1117;p31"/>
          <p:cNvSpPr/>
          <p:nvPr/>
        </p:nvSpPr>
        <p:spPr>
          <a:xfrm rot="924001" flipH="1">
            <a:off x="4386194" y="272229"/>
            <a:ext cx="512148" cy="490835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8" name="Google Shape;1118;p31"/>
          <p:cNvSpPr/>
          <p:nvPr/>
        </p:nvSpPr>
        <p:spPr>
          <a:xfrm rot="924001" flipH="1">
            <a:off x="4385935" y="276101"/>
            <a:ext cx="513580" cy="490563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9" name="Google Shape;1119;p31"/>
          <p:cNvSpPr/>
          <p:nvPr/>
        </p:nvSpPr>
        <p:spPr>
          <a:xfrm rot="924001" flipH="1">
            <a:off x="4447641" y="322962"/>
            <a:ext cx="401785" cy="384407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0" name="Google Shape;1120;p31"/>
          <p:cNvSpPr/>
          <p:nvPr/>
        </p:nvSpPr>
        <p:spPr>
          <a:xfrm rot="924250" flipH="1">
            <a:off x="4589031" y="364892"/>
            <a:ext cx="254715" cy="361627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1" name="Google Shape;1121;p31"/>
          <p:cNvSpPr/>
          <p:nvPr/>
        </p:nvSpPr>
        <p:spPr>
          <a:xfrm rot="1473651" flipH="1">
            <a:off x="297329" y="5973359"/>
            <a:ext cx="625377" cy="59942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2" name="Google Shape;1122;p31"/>
          <p:cNvSpPr/>
          <p:nvPr/>
        </p:nvSpPr>
        <p:spPr>
          <a:xfrm rot="1473651" flipH="1">
            <a:off x="296279" y="5978118"/>
            <a:ext cx="627127" cy="599087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3" name="Google Shape;1123;p31"/>
          <p:cNvSpPr/>
          <p:nvPr/>
        </p:nvSpPr>
        <p:spPr>
          <a:xfrm rot="1473651" flipH="1">
            <a:off x="372740" y="6036564"/>
            <a:ext cx="490616" cy="469445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4" name="Google Shape;1124;p31"/>
          <p:cNvSpPr/>
          <p:nvPr/>
        </p:nvSpPr>
        <p:spPr>
          <a:xfrm rot="1473651" flipH="1">
            <a:off x="538359" y="6093462"/>
            <a:ext cx="323245" cy="459073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5" name="Google Shape;1125;p31"/>
          <p:cNvSpPr/>
          <p:nvPr/>
        </p:nvSpPr>
        <p:spPr>
          <a:xfrm rot="1473651" flipH="1">
            <a:off x="297337" y="5973341"/>
            <a:ext cx="625377" cy="59942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6" name="Google Shape;1126;p31"/>
          <p:cNvSpPr/>
          <p:nvPr/>
        </p:nvSpPr>
        <p:spPr>
          <a:xfrm rot="1473651" flipH="1">
            <a:off x="296287" y="5978099"/>
            <a:ext cx="627127" cy="599087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7" name="Google Shape;1127;p31"/>
          <p:cNvSpPr/>
          <p:nvPr/>
        </p:nvSpPr>
        <p:spPr>
          <a:xfrm rot="1473651" flipH="1">
            <a:off x="372749" y="6036546"/>
            <a:ext cx="490616" cy="469445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8" name="Google Shape;1128;p31"/>
          <p:cNvSpPr/>
          <p:nvPr/>
        </p:nvSpPr>
        <p:spPr>
          <a:xfrm rot="1473785" flipH="1">
            <a:off x="538412" y="6100468"/>
            <a:ext cx="311019" cy="441565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9" name="Google Shape;1129;p31"/>
          <p:cNvSpPr/>
          <p:nvPr/>
        </p:nvSpPr>
        <p:spPr>
          <a:xfrm flipH="1">
            <a:off x="10763137" y="2757930"/>
            <a:ext cx="856169" cy="820557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0" name="Google Shape;1130;p31"/>
          <p:cNvSpPr/>
          <p:nvPr/>
        </p:nvSpPr>
        <p:spPr>
          <a:xfrm flipH="1">
            <a:off x="10764334" y="2763974"/>
            <a:ext cx="858564" cy="820100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31"/>
          <p:cNvSpPr/>
          <p:nvPr/>
        </p:nvSpPr>
        <p:spPr>
          <a:xfrm flipH="1">
            <a:off x="10864379" y="2840106"/>
            <a:ext cx="671675" cy="642633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2" name="Google Shape;1132;p31"/>
          <p:cNvSpPr/>
          <p:nvPr/>
        </p:nvSpPr>
        <p:spPr>
          <a:xfrm flipH="1">
            <a:off x="11110394" y="2864970"/>
            <a:ext cx="442537" cy="628433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3" name="Google Shape;1133;p31"/>
          <p:cNvSpPr/>
          <p:nvPr/>
        </p:nvSpPr>
        <p:spPr>
          <a:xfrm flipH="1">
            <a:off x="10763137" y="2757900"/>
            <a:ext cx="856169" cy="820557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4" name="Google Shape;1134;p31"/>
          <p:cNvSpPr/>
          <p:nvPr/>
        </p:nvSpPr>
        <p:spPr>
          <a:xfrm flipH="1">
            <a:off x="10764334" y="2763946"/>
            <a:ext cx="858564" cy="820100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5" name="Google Shape;1135;p31"/>
          <p:cNvSpPr/>
          <p:nvPr/>
        </p:nvSpPr>
        <p:spPr>
          <a:xfrm flipH="1">
            <a:off x="10864379" y="2840077"/>
            <a:ext cx="671675" cy="642633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6" name="Google Shape;1136;p31"/>
          <p:cNvSpPr/>
          <p:nvPr/>
        </p:nvSpPr>
        <p:spPr>
          <a:xfrm flipH="1">
            <a:off x="11110255" y="2878233"/>
            <a:ext cx="425797" cy="604520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7194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"/>
          <p:cNvSpPr txBox="1">
            <a:spLocks noGrp="1"/>
          </p:cNvSpPr>
          <p:nvPr>
            <p:ph type="title"/>
          </p:nvPr>
        </p:nvSpPr>
        <p:spPr>
          <a:xfrm>
            <a:off x="7399367" y="4055109"/>
            <a:ext cx="24552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299" name="Google Shape;299;p5"/>
          <p:cNvSpPr txBox="1">
            <a:spLocks noGrp="1"/>
          </p:cNvSpPr>
          <p:nvPr>
            <p:ph type="subTitle" idx="1"/>
          </p:nvPr>
        </p:nvSpPr>
        <p:spPr>
          <a:xfrm>
            <a:off x="6321167" y="4444367"/>
            <a:ext cx="4611600" cy="1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00" name="Google Shape;300;p5"/>
          <p:cNvSpPr txBox="1">
            <a:spLocks noGrp="1"/>
          </p:cNvSpPr>
          <p:nvPr>
            <p:ph type="title" idx="2"/>
          </p:nvPr>
        </p:nvSpPr>
        <p:spPr>
          <a:xfrm>
            <a:off x="2337433" y="4055109"/>
            <a:ext cx="24552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4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301" name="Google Shape;301;p5"/>
          <p:cNvSpPr txBox="1">
            <a:spLocks noGrp="1"/>
          </p:cNvSpPr>
          <p:nvPr>
            <p:ph type="subTitle" idx="3"/>
          </p:nvPr>
        </p:nvSpPr>
        <p:spPr>
          <a:xfrm>
            <a:off x="1259233" y="4444367"/>
            <a:ext cx="4611600" cy="1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02" name="Google Shape;302;p5"/>
          <p:cNvSpPr txBox="1">
            <a:spLocks noGrp="1"/>
          </p:cNvSpPr>
          <p:nvPr>
            <p:ph type="title" idx="4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03" name="Google Shape;303;p5"/>
          <p:cNvGrpSpPr/>
          <p:nvPr/>
        </p:nvGrpSpPr>
        <p:grpSpPr>
          <a:xfrm>
            <a:off x="318098" y="5832153"/>
            <a:ext cx="792805" cy="761753"/>
            <a:chOff x="238573" y="4374114"/>
            <a:chExt cx="594604" cy="571315"/>
          </a:xfrm>
        </p:grpSpPr>
        <p:sp>
          <p:nvSpPr>
            <p:cNvPr id="304" name="Google Shape;304;p5"/>
            <p:cNvSpPr/>
            <p:nvPr/>
          </p:nvSpPr>
          <p:spPr>
            <a:xfrm>
              <a:off x="241057" y="4374134"/>
              <a:ext cx="592120" cy="5674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238573" y="4378314"/>
              <a:ext cx="593776" cy="56711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298626" y="4430961"/>
              <a:ext cx="464525" cy="4443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286954" y="4448156"/>
              <a:ext cx="306056" cy="43457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241057" y="4374114"/>
              <a:ext cx="592120" cy="5674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238573" y="4378294"/>
              <a:ext cx="593776" cy="56711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298626" y="4430942"/>
              <a:ext cx="464525" cy="4443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298626" y="4457328"/>
              <a:ext cx="294413" cy="41801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2" name="Google Shape;312;p5"/>
          <p:cNvSpPr/>
          <p:nvPr/>
        </p:nvSpPr>
        <p:spPr>
          <a:xfrm rot="-1425253">
            <a:off x="11483455" y="2605636"/>
            <a:ext cx="511733" cy="49044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" name="Google Shape;313;p5"/>
          <p:cNvSpPr/>
          <p:nvPr/>
        </p:nvSpPr>
        <p:spPr>
          <a:xfrm rot="-1425253">
            <a:off x="11482830" y="2609531"/>
            <a:ext cx="513164" cy="490168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rgbClr val="F2D031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" name="Google Shape;314;p5"/>
          <p:cNvSpPr/>
          <p:nvPr/>
        </p:nvSpPr>
        <p:spPr>
          <a:xfrm rot="-1425253">
            <a:off x="11532027" y="2657264"/>
            <a:ext cx="401460" cy="384097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5"/>
          <p:cNvSpPr/>
          <p:nvPr/>
        </p:nvSpPr>
        <p:spPr>
          <a:xfrm rot="-1425253">
            <a:off x="11532873" y="2702872"/>
            <a:ext cx="264505" cy="375609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rgbClr val="F6DF5C"/>
          </a:solidFill>
          <a:ln>
            <a:noFill/>
          </a:ln>
          <a:effectLst>
            <a:outerShdw blurRad="28575" dist="38100" dir="816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6" name="Google Shape;316;p5"/>
          <p:cNvSpPr/>
          <p:nvPr/>
        </p:nvSpPr>
        <p:spPr>
          <a:xfrm rot="-1425253">
            <a:off x="11483447" y="2605621"/>
            <a:ext cx="511733" cy="490440"/>
          </a:xfrm>
          <a:custGeom>
            <a:avLst/>
            <a:gdLst/>
            <a:ahLst/>
            <a:cxnLst/>
            <a:rect l="l" t="t" r="r" b="b"/>
            <a:pathLst>
              <a:path w="15017" h="14389" extrusionOk="0">
                <a:moveTo>
                  <a:pt x="11060" y="0"/>
                </a:moveTo>
                <a:cubicBezTo>
                  <a:pt x="10925" y="0"/>
                  <a:pt x="10767" y="53"/>
                  <a:pt x="10597" y="164"/>
                </a:cubicBezTo>
                <a:lnTo>
                  <a:pt x="7953" y="1877"/>
                </a:lnTo>
                <a:cubicBezTo>
                  <a:pt x="7572" y="2106"/>
                  <a:pt x="7138" y="2220"/>
                  <a:pt x="6701" y="2220"/>
                </a:cubicBezTo>
                <a:cubicBezTo>
                  <a:pt x="6410" y="2220"/>
                  <a:pt x="6117" y="2169"/>
                  <a:pt x="5838" y="2068"/>
                </a:cubicBezTo>
                <a:lnTo>
                  <a:pt x="2941" y="862"/>
                </a:lnTo>
                <a:cubicBezTo>
                  <a:pt x="2790" y="795"/>
                  <a:pt x="2655" y="763"/>
                  <a:pt x="2540" y="763"/>
                </a:cubicBezTo>
                <a:cubicBezTo>
                  <a:pt x="2183" y="763"/>
                  <a:pt x="2009" y="1065"/>
                  <a:pt x="2137" y="1560"/>
                </a:cubicBezTo>
                <a:lnTo>
                  <a:pt x="2941" y="4606"/>
                </a:lnTo>
                <a:cubicBezTo>
                  <a:pt x="3089" y="5325"/>
                  <a:pt x="2919" y="6086"/>
                  <a:pt x="2475" y="6657"/>
                </a:cubicBezTo>
                <a:lnTo>
                  <a:pt x="424" y="9068"/>
                </a:lnTo>
                <a:cubicBezTo>
                  <a:pt x="1" y="9554"/>
                  <a:pt x="170" y="9999"/>
                  <a:pt x="826" y="10041"/>
                </a:cubicBezTo>
                <a:lnTo>
                  <a:pt x="3998" y="10210"/>
                </a:lnTo>
                <a:cubicBezTo>
                  <a:pt x="4717" y="10295"/>
                  <a:pt x="5394" y="10697"/>
                  <a:pt x="5796" y="11289"/>
                </a:cubicBezTo>
                <a:lnTo>
                  <a:pt x="7445" y="13996"/>
                </a:lnTo>
                <a:cubicBezTo>
                  <a:pt x="7606" y="14256"/>
                  <a:pt x="7799" y="14388"/>
                  <a:pt x="7983" y="14388"/>
                </a:cubicBezTo>
                <a:cubicBezTo>
                  <a:pt x="8187" y="14388"/>
                  <a:pt x="8380" y="14224"/>
                  <a:pt x="8503" y="13890"/>
                </a:cubicBezTo>
                <a:lnTo>
                  <a:pt x="9645" y="10950"/>
                </a:lnTo>
                <a:cubicBezTo>
                  <a:pt x="9941" y="10274"/>
                  <a:pt x="10533" y="9766"/>
                  <a:pt x="11231" y="9554"/>
                </a:cubicBezTo>
                <a:lnTo>
                  <a:pt x="14319" y="8835"/>
                </a:lnTo>
                <a:cubicBezTo>
                  <a:pt x="14911" y="8687"/>
                  <a:pt x="15017" y="8222"/>
                  <a:pt x="14509" y="7799"/>
                </a:cubicBezTo>
                <a:lnTo>
                  <a:pt x="12056" y="5811"/>
                </a:lnTo>
                <a:cubicBezTo>
                  <a:pt x="11527" y="5303"/>
                  <a:pt x="11231" y="4606"/>
                  <a:pt x="11252" y="3865"/>
                </a:cubicBezTo>
                <a:lnTo>
                  <a:pt x="11506" y="714"/>
                </a:lnTo>
                <a:cubicBezTo>
                  <a:pt x="11550" y="261"/>
                  <a:pt x="11362" y="0"/>
                  <a:pt x="11060" y="0"/>
                </a:cubicBezTo>
                <a:close/>
              </a:path>
            </a:pathLst>
          </a:custGeom>
          <a:solidFill>
            <a:srgbClr val="F6DF5C"/>
          </a:solidFill>
          <a:ln w="39650" cap="flat" cmpd="sng">
            <a:solidFill>
              <a:srgbClr val="FFFFFF"/>
            </a:solidFill>
            <a:prstDash val="solid"/>
            <a:miter lim="211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5"/>
          <p:cNvSpPr/>
          <p:nvPr/>
        </p:nvSpPr>
        <p:spPr>
          <a:xfrm rot="-1425253">
            <a:off x="11482822" y="2609516"/>
            <a:ext cx="513164" cy="490168"/>
          </a:xfrm>
          <a:custGeom>
            <a:avLst/>
            <a:gdLst/>
            <a:ahLst/>
            <a:cxnLst/>
            <a:rect l="l" t="t" r="r" b="b"/>
            <a:pathLst>
              <a:path w="15059" h="14381" extrusionOk="0">
                <a:moveTo>
                  <a:pt x="11098" y="0"/>
                </a:moveTo>
                <a:cubicBezTo>
                  <a:pt x="10965" y="0"/>
                  <a:pt x="10809" y="53"/>
                  <a:pt x="10639" y="164"/>
                </a:cubicBezTo>
                <a:lnTo>
                  <a:pt x="7995" y="1877"/>
                </a:lnTo>
                <a:cubicBezTo>
                  <a:pt x="7594" y="2097"/>
                  <a:pt x="7155" y="2214"/>
                  <a:pt x="6714" y="2214"/>
                </a:cubicBezTo>
                <a:cubicBezTo>
                  <a:pt x="6433" y="2214"/>
                  <a:pt x="6152" y="2166"/>
                  <a:pt x="5880" y="2067"/>
                </a:cubicBezTo>
                <a:lnTo>
                  <a:pt x="2961" y="841"/>
                </a:lnTo>
                <a:cubicBezTo>
                  <a:pt x="2823" y="781"/>
                  <a:pt x="2696" y="753"/>
                  <a:pt x="2587" y="753"/>
                </a:cubicBezTo>
                <a:cubicBezTo>
                  <a:pt x="2230" y="753"/>
                  <a:pt x="2049" y="1053"/>
                  <a:pt x="2179" y="1539"/>
                </a:cubicBezTo>
                <a:lnTo>
                  <a:pt x="2982" y="4605"/>
                </a:lnTo>
                <a:cubicBezTo>
                  <a:pt x="3131" y="5324"/>
                  <a:pt x="2940" y="6086"/>
                  <a:pt x="2475" y="6657"/>
                </a:cubicBezTo>
                <a:lnTo>
                  <a:pt x="423" y="9068"/>
                </a:lnTo>
                <a:cubicBezTo>
                  <a:pt x="0" y="9554"/>
                  <a:pt x="191" y="9998"/>
                  <a:pt x="846" y="10041"/>
                </a:cubicBezTo>
                <a:lnTo>
                  <a:pt x="3998" y="10210"/>
                </a:lnTo>
                <a:cubicBezTo>
                  <a:pt x="4738" y="10294"/>
                  <a:pt x="5394" y="10675"/>
                  <a:pt x="5817" y="11288"/>
                </a:cubicBezTo>
                <a:lnTo>
                  <a:pt x="7466" y="13996"/>
                </a:lnTo>
                <a:cubicBezTo>
                  <a:pt x="7625" y="14253"/>
                  <a:pt x="7811" y="14381"/>
                  <a:pt x="7990" y="14381"/>
                </a:cubicBezTo>
                <a:cubicBezTo>
                  <a:pt x="8194" y="14381"/>
                  <a:pt x="8389" y="14216"/>
                  <a:pt x="8524" y="13890"/>
                </a:cubicBezTo>
                <a:lnTo>
                  <a:pt x="9666" y="10950"/>
                </a:lnTo>
                <a:cubicBezTo>
                  <a:pt x="9962" y="10273"/>
                  <a:pt x="10533" y="9766"/>
                  <a:pt x="11252" y="9554"/>
                </a:cubicBezTo>
                <a:lnTo>
                  <a:pt x="14319" y="8835"/>
                </a:lnTo>
                <a:cubicBezTo>
                  <a:pt x="14953" y="8666"/>
                  <a:pt x="15059" y="8201"/>
                  <a:pt x="14551" y="7799"/>
                </a:cubicBezTo>
                <a:lnTo>
                  <a:pt x="12098" y="5811"/>
                </a:lnTo>
                <a:cubicBezTo>
                  <a:pt x="11548" y="5303"/>
                  <a:pt x="11252" y="4605"/>
                  <a:pt x="11273" y="3865"/>
                </a:cubicBezTo>
                <a:lnTo>
                  <a:pt x="11548" y="714"/>
                </a:lnTo>
                <a:cubicBezTo>
                  <a:pt x="11577" y="261"/>
                  <a:pt x="11395" y="0"/>
                  <a:pt x="110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5"/>
          <p:cNvSpPr/>
          <p:nvPr/>
        </p:nvSpPr>
        <p:spPr>
          <a:xfrm rot="-1425253">
            <a:off x="11532021" y="2657248"/>
            <a:ext cx="401460" cy="384097"/>
          </a:xfrm>
          <a:custGeom>
            <a:avLst/>
            <a:gdLst/>
            <a:ahLst/>
            <a:cxnLst/>
            <a:rect l="l" t="t" r="r" b="b"/>
            <a:pathLst>
              <a:path w="11781" h="11269" extrusionOk="0">
                <a:moveTo>
                  <a:pt x="8677" y="1"/>
                </a:moveTo>
                <a:cubicBezTo>
                  <a:pt x="8572" y="1"/>
                  <a:pt x="8447" y="45"/>
                  <a:pt x="8312" y="140"/>
                </a:cubicBezTo>
                <a:lnTo>
                  <a:pt x="6239" y="1473"/>
                </a:lnTo>
                <a:cubicBezTo>
                  <a:pt x="5936" y="1650"/>
                  <a:pt x="5594" y="1736"/>
                  <a:pt x="5255" y="1736"/>
                </a:cubicBezTo>
                <a:cubicBezTo>
                  <a:pt x="5028" y="1736"/>
                  <a:pt x="4802" y="1697"/>
                  <a:pt x="4590" y="1621"/>
                </a:cubicBezTo>
                <a:lnTo>
                  <a:pt x="2305" y="669"/>
                </a:lnTo>
                <a:cubicBezTo>
                  <a:pt x="2191" y="624"/>
                  <a:pt x="2089" y="603"/>
                  <a:pt x="2000" y="603"/>
                </a:cubicBezTo>
                <a:cubicBezTo>
                  <a:pt x="1712" y="603"/>
                  <a:pt x="1574" y="830"/>
                  <a:pt x="1671" y="1219"/>
                </a:cubicBezTo>
                <a:lnTo>
                  <a:pt x="2305" y="3609"/>
                </a:lnTo>
                <a:cubicBezTo>
                  <a:pt x="2432" y="4180"/>
                  <a:pt x="2284" y="4751"/>
                  <a:pt x="1946" y="5216"/>
                </a:cubicBezTo>
                <a:lnTo>
                  <a:pt x="317" y="7098"/>
                </a:lnTo>
                <a:cubicBezTo>
                  <a:pt x="0" y="7479"/>
                  <a:pt x="148" y="7839"/>
                  <a:pt x="656" y="7860"/>
                </a:cubicBezTo>
                <a:lnTo>
                  <a:pt x="3130" y="7987"/>
                </a:lnTo>
                <a:cubicBezTo>
                  <a:pt x="3701" y="8050"/>
                  <a:pt x="4209" y="8367"/>
                  <a:pt x="4547" y="8854"/>
                </a:cubicBezTo>
                <a:lnTo>
                  <a:pt x="5837" y="10969"/>
                </a:lnTo>
                <a:cubicBezTo>
                  <a:pt x="5957" y="11168"/>
                  <a:pt x="6105" y="11269"/>
                  <a:pt x="6247" y="11269"/>
                </a:cubicBezTo>
                <a:cubicBezTo>
                  <a:pt x="6408" y="11269"/>
                  <a:pt x="6562" y="11141"/>
                  <a:pt x="6662" y="10884"/>
                </a:cubicBezTo>
                <a:lnTo>
                  <a:pt x="7551" y="8579"/>
                </a:lnTo>
                <a:cubicBezTo>
                  <a:pt x="7783" y="8050"/>
                  <a:pt x="8248" y="7648"/>
                  <a:pt x="8798" y="7500"/>
                </a:cubicBezTo>
                <a:lnTo>
                  <a:pt x="11209" y="6908"/>
                </a:lnTo>
                <a:cubicBezTo>
                  <a:pt x="11696" y="6802"/>
                  <a:pt x="11780" y="6422"/>
                  <a:pt x="11379" y="6104"/>
                </a:cubicBezTo>
                <a:lnTo>
                  <a:pt x="9475" y="4539"/>
                </a:lnTo>
                <a:cubicBezTo>
                  <a:pt x="9031" y="4159"/>
                  <a:pt x="8798" y="3609"/>
                  <a:pt x="8819" y="3016"/>
                </a:cubicBezTo>
                <a:lnTo>
                  <a:pt x="9010" y="563"/>
                </a:lnTo>
                <a:cubicBezTo>
                  <a:pt x="9039" y="204"/>
                  <a:pt x="8901" y="1"/>
                  <a:pt x="867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5"/>
          <p:cNvSpPr/>
          <p:nvPr/>
        </p:nvSpPr>
        <p:spPr>
          <a:xfrm rot="-1425149">
            <a:off x="11542842" y="2708701"/>
            <a:ext cx="254439" cy="361284"/>
          </a:xfrm>
          <a:custGeom>
            <a:avLst/>
            <a:gdLst/>
            <a:ahLst/>
            <a:cxnLst/>
            <a:rect l="l" t="t" r="r" b="b"/>
            <a:pathLst>
              <a:path w="7762" h="11020" extrusionOk="0">
                <a:moveTo>
                  <a:pt x="1819" y="0"/>
                </a:moveTo>
                <a:cubicBezTo>
                  <a:pt x="1692" y="148"/>
                  <a:pt x="1671" y="360"/>
                  <a:pt x="1734" y="529"/>
                </a:cubicBezTo>
                <a:lnTo>
                  <a:pt x="2411" y="3046"/>
                </a:lnTo>
                <a:cubicBezTo>
                  <a:pt x="2538" y="3617"/>
                  <a:pt x="2390" y="4230"/>
                  <a:pt x="2030" y="4717"/>
                </a:cubicBezTo>
                <a:lnTo>
                  <a:pt x="338" y="6683"/>
                </a:lnTo>
                <a:cubicBezTo>
                  <a:pt x="0" y="7085"/>
                  <a:pt x="148" y="7445"/>
                  <a:pt x="677" y="7466"/>
                </a:cubicBezTo>
                <a:lnTo>
                  <a:pt x="3257" y="7614"/>
                </a:lnTo>
                <a:cubicBezTo>
                  <a:pt x="3870" y="7677"/>
                  <a:pt x="4399" y="8016"/>
                  <a:pt x="4738" y="8502"/>
                </a:cubicBezTo>
                <a:lnTo>
                  <a:pt x="6091" y="10723"/>
                </a:lnTo>
                <a:cubicBezTo>
                  <a:pt x="6176" y="10850"/>
                  <a:pt x="6281" y="10956"/>
                  <a:pt x="6451" y="11019"/>
                </a:cubicBezTo>
                <a:lnTo>
                  <a:pt x="6641" y="10194"/>
                </a:lnTo>
                <a:lnTo>
                  <a:pt x="7762" y="6874"/>
                </a:lnTo>
                <a:lnTo>
                  <a:pt x="2665" y="910"/>
                </a:lnTo>
                <a:lnTo>
                  <a:pt x="18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5"/>
          <p:cNvSpPr/>
          <p:nvPr/>
        </p:nvSpPr>
        <p:spPr>
          <a:xfrm>
            <a:off x="108463" y="2035131"/>
            <a:ext cx="1686615" cy="86203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1" name="Google Shape;321;p5"/>
          <p:cNvSpPr/>
          <p:nvPr/>
        </p:nvSpPr>
        <p:spPr>
          <a:xfrm>
            <a:off x="10566029" y="5504967"/>
            <a:ext cx="1736376" cy="88746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88972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"/>
          <p:cNvSpPr txBox="1">
            <a:spLocks noGrp="1"/>
          </p:cNvSpPr>
          <p:nvPr>
            <p:ph type="title"/>
          </p:nvPr>
        </p:nvSpPr>
        <p:spPr>
          <a:xfrm>
            <a:off x="801900" y="458533"/>
            <a:ext cx="9926400" cy="8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24" name="Google Shape;324;p6"/>
          <p:cNvGrpSpPr/>
          <p:nvPr/>
        </p:nvGrpSpPr>
        <p:grpSpPr>
          <a:xfrm>
            <a:off x="318097" y="315496"/>
            <a:ext cx="11589285" cy="6278408"/>
            <a:chOff x="238573" y="236622"/>
            <a:chExt cx="8691964" cy="4708806"/>
          </a:xfrm>
        </p:grpSpPr>
        <p:sp>
          <p:nvSpPr>
            <p:cNvPr id="325" name="Google Shape;325;p6"/>
            <p:cNvSpPr/>
            <p:nvPr/>
          </p:nvSpPr>
          <p:spPr>
            <a:xfrm>
              <a:off x="241057" y="4374134"/>
              <a:ext cx="592120" cy="5674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238573" y="4378314"/>
              <a:ext cx="593776" cy="56711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298626" y="4430961"/>
              <a:ext cx="464525" cy="4443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286954" y="4448156"/>
              <a:ext cx="306056" cy="43457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241057" y="4374114"/>
              <a:ext cx="592120" cy="5674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238573" y="4378294"/>
              <a:ext cx="593776" cy="56711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298626" y="4430942"/>
              <a:ext cx="464525" cy="4443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298626" y="4457328"/>
              <a:ext cx="294413" cy="41801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6"/>
            <p:cNvSpPr/>
            <p:nvPr/>
          </p:nvSpPr>
          <p:spPr>
            <a:xfrm rot="-1425253">
              <a:off x="8488391" y="298352"/>
              <a:ext cx="383800" cy="3678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6"/>
            <p:cNvSpPr/>
            <p:nvPr/>
          </p:nvSpPr>
          <p:spPr>
            <a:xfrm rot="-1425253">
              <a:off x="8487922" y="301273"/>
              <a:ext cx="384873" cy="36762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6"/>
            <p:cNvSpPr/>
            <p:nvPr/>
          </p:nvSpPr>
          <p:spPr>
            <a:xfrm rot="-1425253">
              <a:off x="8524820" y="337072"/>
              <a:ext cx="301095" cy="28807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6"/>
            <p:cNvSpPr/>
            <p:nvPr/>
          </p:nvSpPr>
          <p:spPr>
            <a:xfrm rot="-1425253">
              <a:off x="8525454" y="371278"/>
              <a:ext cx="198379" cy="281707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6"/>
            <p:cNvSpPr/>
            <p:nvPr/>
          </p:nvSpPr>
          <p:spPr>
            <a:xfrm rot="-1425253">
              <a:off x="8488385" y="298341"/>
              <a:ext cx="383800" cy="3678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6"/>
            <p:cNvSpPr/>
            <p:nvPr/>
          </p:nvSpPr>
          <p:spPr>
            <a:xfrm rot="-1425253">
              <a:off x="8487916" y="301262"/>
              <a:ext cx="384873" cy="36762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6"/>
            <p:cNvSpPr/>
            <p:nvPr/>
          </p:nvSpPr>
          <p:spPr>
            <a:xfrm rot="-1425253">
              <a:off x="8524815" y="337060"/>
              <a:ext cx="301095" cy="28807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6"/>
            <p:cNvSpPr/>
            <p:nvPr/>
          </p:nvSpPr>
          <p:spPr>
            <a:xfrm rot="-1425149">
              <a:off x="8532931" y="375650"/>
              <a:ext cx="190829" cy="270963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1" name="Google Shape;341;p6"/>
          <p:cNvSpPr/>
          <p:nvPr/>
        </p:nvSpPr>
        <p:spPr>
          <a:xfrm>
            <a:off x="10822923" y="5731864"/>
            <a:ext cx="1686615" cy="86203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0236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"/>
          <p:cNvSpPr txBox="1">
            <a:spLocks noGrp="1"/>
          </p:cNvSpPr>
          <p:nvPr>
            <p:ph type="title"/>
          </p:nvPr>
        </p:nvSpPr>
        <p:spPr>
          <a:xfrm>
            <a:off x="5570000" y="1866533"/>
            <a:ext cx="4412800" cy="7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344" name="Google Shape;344;p7"/>
          <p:cNvSpPr txBox="1">
            <a:spLocks noGrp="1"/>
          </p:cNvSpPr>
          <p:nvPr>
            <p:ph type="subTitle" idx="1"/>
          </p:nvPr>
        </p:nvSpPr>
        <p:spPr>
          <a:xfrm>
            <a:off x="5570000" y="2774172"/>
            <a:ext cx="4753200" cy="2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345" name="Google Shape;345;p7"/>
          <p:cNvGrpSpPr/>
          <p:nvPr/>
        </p:nvGrpSpPr>
        <p:grpSpPr>
          <a:xfrm>
            <a:off x="211152" y="318609"/>
            <a:ext cx="9518165" cy="6374833"/>
            <a:chOff x="158364" y="238956"/>
            <a:chExt cx="7138624" cy="4781125"/>
          </a:xfrm>
        </p:grpSpPr>
        <p:sp>
          <p:nvSpPr>
            <p:cNvPr id="346" name="Google Shape;346;p7"/>
            <p:cNvSpPr/>
            <p:nvPr/>
          </p:nvSpPr>
          <p:spPr>
            <a:xfrm>
              <a:off x="161498" y="4299497"/>
              <a:ext cx="746833" cy="715709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158364" y="4304770"/>
              <a:ext cx="748922" cy="715311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234110" y="4371174"/>
              <a:ext cx="585899" cy="560520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219389" y="4392861"/>
              <a:ext cx="386024" cy="54813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161498" y="4299472"/>
              <a:ext cx="746833" cy="715709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158364" y="4304745"/>
              <a:ext cx="748922" cy="715311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234110" y="4371149"/>
              <a:ext cx="585899" cy="560520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234110" y="4404430"/>
              <a:ext cx="371353" cy="52722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7"/>
            <p:cNvSpPr/>
            <p:nvPr/>
          </p:nvSpPr>
          <p:spPr>
            <a:xfrm rot="-1019916">
              <a:off x="6787241" y="296036"/>
              <a:ext cx="455624" cy="436639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7"/>
            <p:cNvSpPr/>
            <p:nvPr/>
          </p:nvSpPr>
          <p:spPr>
            <a:xfrm rot="-1019916">
              <a:off x="6786291" y="299490"/>
              <a:ext cx="456898" cy="43639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7"/>
            <p:cNvSpPr/>
            <p:nvPr/>
          </p:nvSpPr>
          <p:spPr>
            <a:xfrm rot="-1019916">
              <a:off x="6830696" y="341321"/>
              <a:ext cx="357442" cy="341961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7"/>
            <p:cNvSpPr/>
            <p:nvPr/>
          </p:nvSpPr>
          <p:spPr>
            <a:xfrm rot="-1019916">
              <a:off x="6827535" y="374589"/>
              <a:ext cx="235503" cy="33440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7"/>
            <p:cNvSpPr/>
            <p:nvPr/>
          </p:nvSpPr>
          <p:spPr>
            <a:xfrm rot="-1019916">
              <a:off x="6787237" y="296021"/>
              <a:ext cx="455624" cy="436639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7"/>
            <p:cNvSpPr/>
            <p:nvPr/>
          </p:nvSpPr>
          <p:spPr>
            <a:xfrm rot="-1019916">
              <a:off x="6786286" y="299475"/>
              <a:ext cx="456898" cy="43639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7"/>
            <p:cNvSpPr/>
            <p:nvPr/>
          </p:nvSpPr>
          <p:spPr>
            <a:xfrm rot="-1019916">
              <a:off x="6830692" y="341306"/>
              <a:ext cx="357442" cy="341961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7"/>
            <p:cNvSpPr/>
            <p:nvPr/>
          </p:nvSpPr>
          <p:spPr>
            <a:xfrm rot="-1019950">
              <a:off x="6836523" y="380299"/>
              <a:ext cx="226535" cy="32162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2" name="Google Shape;362;p7"/>
          <p:cNvGrpSpPr/>
          <p:nvPr/>
        </p:nvGrpSpPr>
        <p:grpSpPr>
          <a:xfrm>
            <a:off x="359718" y="121067"/>
            <a:ext cx="12163788" cy="2548296"/>
            <a:chOff x="269788" y="90800"/>
            <a:chExt cx="9122841" cy="1911222"/>
          </a:xfrm>
        </p:grpSpPr>
        <p:sp>
          <p:nvSpPr>
            <p:cNvPr id="363" name="Google Shape;363;p7"/>
            <p:cNvSpPr/>
            <p:nvPr/>
          </p:nvSpPr>
          <p:spPr>
            <a:xfrm>
              <a:off x="269788" y="90800"/>
              <a:ext cx="1664185" cy="850494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7"/>
            <p:cNvSpPr/>
            <p:nvPr/>
          </p:nvSpPr>
          <p:spPr>
            <a:xfrm>
              <a:off x="8090347" y="1336425"/>
              <a:ext cx="1302282" cy="665597"/>
            </a:xfrm>
            <a:custGeom>
              <a:avLst/>
              <a:gdLst/>
              <a:ahLst/>
              <a:cxnLst/>
              <a:rect l="l" t="t" r="r" b="b"/>
              <a:pathLst>
                <a:path w="43907" h="22439" extrusionOk="0">
                  <a:moveTo>
                    <a:pt x="16645" y="1"/>
                  </a:moveTo>
                  <a:cubicBezTo>
                    <a:pt x="14149" y="22"/>
                    <a:pt x="11992" y="1079"/>
                    <a:pt x="10744" y="4125"/>
                  </a:cubicBezTo>
                  <a:cubicBezTo>
                    <a:pt x="9793" y="6430"/>
                    <a:pt x="10089" y="9264"/>
                    <a:pt x="10195" y="11421"/>
                  </a:cubicBezTo>
                  <a:cubicBezTo>
                    <a:pt x="9701" y="9392"/>
                    <a:pt x="8165" y="8248"/>
                    <a:pt x="6227" y="8248"/>
                  </a:cubicBezTo>
                  <a:cubicBezTo>
                    <a:pt x="5923" y="8248"/>
                    <a:pt x="5609" y="8276"/>
                    <a:pt x="5288" y="8334"/>
                  </a:cubicBezTo>
                  <a:cubicBezTo>
                    <a:pt x="2919" y="8735"/>
                    <a:pt x="1016" y="10829"/>
                    <a:pt x="508" y="13177"/>
                  </a:cubicBezTo>
                  <a:cubicBezTo>
                    <a:pt x="0" y="15524"/>
                    <a:pt x="952" y="20452"/>
                    <a:pt x="1460" y="21277"/>
                  </a:cubicBezTo>
                  <a:cubicBezTo>
                    <a:pt x="2380" y="22140"/>
                    <a:pt x="8468" y="22439"/>
                    <a:pt x="15646" y="22439"/>
                  </a:cubicBezTo>
                  <a:cubicBezTo>
                    <a:pt x="27110" y="22439"/>
                    <a:pt x="41354" y="21677"/>
                    <a:pt x="41771" y="21235"/>
                  </a:cubicBezTo>
                  <a:cubicBezTo>
                    <a:pt x="42595" y="20346"/>
                    <a:pt x="43695" y="16265"/>
                    <a:pt x="43801" y="13832"/>
                  </a:cubicBezTo>
                  <a:cubicBezTo>
                    <a:pt x="43907" y="11421"/>
                    <a:pt x="42532" y="8883"/>
                    <a:pt x="40269" y="8016"/>
                  </a:cubicBezTo>
                  <a:cubicBezTo>
                    <a:pt x="39796" y="7841"/>
                    <a:pt x="39294" y="7759"/>
                    <a:pt x="38791" y="7759"/>
                  </a:cubicBezTo>
                  <a:cubicBezTo>
                    <a:pt x="36863" y="7759"/>
                    <a:pt x="34914" y="8972"/>
                    <a:pt x="34495" y="10850"/>
                  </a:cubicBezTo>
                  <a:cubicBezTo>
                    <a:pt x="34559" y="8799"/>
                    <a:pt x="33818" y="6684"/>
                    <a:pt x="32317" y="5309"/>
                  </a:cubicBezTo>
                  <a:cubicBezTo>
                    <a:pt x="31295" y="4360"/>
                    <a:pt x="29892" y="3801"/>
                    <a:pt x="28506" y="3801"/>
                  </a:cubicBezTo>
                  <a:cubicBezTo>
                    <a:pt x="27855" y="3801"/>
                    <a:pt x="27208" y="3925"/>
                    <a:pt x="26606" y="4188"/>
                  </a:cubicBezTo>
                  <a:cubicBezTo>
                    <a:pt x="24919" y="4928"/>
                    <a:pt x="23776" y="6789"/>
                    <a:pt x="23953" y="8583"/>
                  </a:cubicBezTo>
                  <a:lnTo>
                    <a:pt x="23953" y="8583"/>
                  </a:lnTo>
                  <a:cubicBezTo>
                    <a:pt x="23593" y="6708"/>
                    <a:pt x="23135" y="4812"/>
                    <a:pt x="22144" y="3173"/>
                  </a:cubicBezTo>
                  <a:cubicBezTo>
                    <a:pt x="21065" y="1354"/>
                    <a:pt x="18760" y="1"/>
                    <a:pt x="16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68995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8"/>
          <p:cNvSpPr txBox="1">
            <a:spLocks noGrp="1"/>
          </p:cNvSpPr>
          <p:nvPr>
            <p:ph type="title"/>
          </p:nvPr>
        </p:nvSpPr>
        <p:spPr>
          <a:xfrm>
            <a:off x="1744400" y="1569400"/>
            <a:ext cx="8703200" cy="37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9pPr>
          </a:lstStyle>
          <a:p>
            <a:endParaRPr/>
          </a:p>
        </p:txBody>
      </p:sp>
      <p:sp>
        <p:nvSpPr>
          <p:cNvPr id="367" name="Google Shape;367;p8"/>
          <p:cNvSpPr/>
          <p:nvPr/>
        </p:nvSpPr>
        <p:spPr>
          <a:xfrm flipH="1">
            <a:off x="2672675" y="7067096"/>
            <a:ext cx="99453" cy="110683"/>
          </a:xfrm>
          <a:custGeom>
            <a:avLst/>
            <a:gdLst/>
            <a:ahLst/>
            <a:cxnLst/>
            <a:rect l="l" t="t" r="r" b="b"/>
            <a:pathLst>
              <a:path w="3321" h="3696" extrusionOk="0">
                <a:moveTo>
                  <a:pt x="2034" y="771"/>
                </a:moveTo>
                <a:cubicBezTo>
                  <a:pt x="2295" y="771"/>
                  <a:pt x="2506" y="924"/>
                  <a:pt x="2554" y="1305"/>
                </a:cubicBezTo>
                <a:cubicBezTo>
                  <a:pt x="2605" y="1842"/>
                  <a:pt x="1969" y="2713"/>
                  <a:pt x="1399" y="2713"/>
                </a:cubicBezTo>
                <a:cubicBezTo>
                  <a:pt x="1226" y="2713"/>
                  <a:pt x="1059" y="2633"/>
                  <a:pt x="919" y="2439"/>
                </a:cubicBezTo>
                <a:cubicBezTo>
                  <a:pt x="419" y="1724"/>
                  <a:pt x="1382" y="771"/>
                  <a:pt x="2034" y="771"/>
                </a:cubicBezTo>
                <a:close/>
                <a:moveTo>
                  <a:pt x="2205" y="0"/>
                </a:moveTo>
                <a:cubicBezTo>
                  <a:pt x="1226" y="0"/>
                  <a:pt x="0" y="1227"/>
                  <a:pt x="152" y="2439"/>
                </a:cubicBezTo>
                <a:cubicBezTo>
                  <a:pt x="257" y="3341"/>
                  <a:pt x="667" y="3696"/>
                  <a:pt x="1159" y="3696"/>
                </a:cubicBezTo>
                <a:cubicBezTo>
                  <a:pt x="2067" y="3696"/>
                  <a:pt x="3256" y="2484"/>
                  <a:pt x="3321" y="1272"/>
                </a:cubicBezTo>
                <a:cubicBezTo>
                  <a:pt x="3192" y="359"/>
                  <a:pt x="2735" y="0"/>
                  <a:pt x="220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8"/>
          <p:cNvSpPr/>
          <p:nvPr/>
        </p:nvSpPr>
        <p:spPr>
          <a:xfrm flipH="1">
            <a:off x="2553787" y="7122496"/>
            <a:ext cx="99483" cy="110952"/>
          </a:xfrm>
          <a:custGeom>
            <a:avLst/>
            <a:gdLst/>
            <a:ahLst/>
            <a:cxnLst/>
            <a:rect l="l" t="t" r="r" b="b"/>
            <a:pathLst>
              <a:path w="3322" h="3705" extrusionOk="0">
                <a:moveTo>
                  <a:pt x="2024" y="783"/>
                </a:moveTo>
                <a:cubicBezTo>
                  <a:pt x="2290" y="783"/>
                  <a:pt x="2506" y="937"/>
                  <a:pt x="2554" y="1323"/>
                </a:cubicBezTo>
                <a:cubicBezTo>
                  <a:pt x="2605" y="1833"/>
                  <a:pt x="1955" y="2712"/>
                  <a:pt x="1393" y="2712"/>
                </a:cubicBezTo>
                <a:cubicBezTo>
                  <a:pt x="1219" y="2712"/>
                  <a:pt x="1053" y="2628"/>
                  <a:pt x="920" y="2424"/>
                </a:cubicBezTo>
                <a:cubicBezTo>
                  <a:pt x="422" y="1713"/>
                  <a:pt x="1373" y="783"/>
                  <a:pt x="2024" y="783"/>
                </a:cubicBezTo>
                <a:close/>
                <a:moveTo>
                  <a:pt x="2208" y="1"/>
                </a:moveTo>
                <a:cubicBezTo>
                  <a:pt x="1228" y="1"/>
                  <a:pt x="1" y="1222"/>
                  <a:pt x="152" y="2457"/>
                </a:cubicBezTo>
                <a:cubicBezTo>
                  <a:pt x="257" y="3352"/>
                  <a:pt x="661" y="3704"/>
                  <a:pt x="1148" y="3704"/>
                </a:cubicBezTo>
                <a:cubicBezTo>
                  <a:pt x="2058" y="3704"/>
                  <a:pt x="3256" y="2473"/>
                  <a:pt x="3321" y="1256"/>
                </a:cubicBezTo>
                <a:cubicBezTo>
                  <a:pt x="3193" y="356"/>
                  <a:pt x="2736" y="1"/>
                  <a:pt x="220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8"/>
          <p:cNvSpPr/>
          <p:nvPr/>
        </p:nvSpPr>
        <p:spPr>
          <a:xfrm>
            <a:off x="-703129" y="727767"/>
            <a:ext cx="2833904" cy="144836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8"/>
          <p:cNvSpPr/>
          <p:nvPr/>
        </p:nvSpPr>
        <p:spPr>
          <a:xfrm>
            <a:off x="9103696" y="382801"/>
            <a:ext cx="1736376" cy="88746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8"/>
          <p:cNvSpPr/>
          <p:nvPr/>
        </p:nvSpPr>
        <p:spPr>
          <a:xfrm>
            <a:off x="5571235" y="5150635"/>
            <a:ext cx="2404787" cy="122913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2" name="Google Shape;372;p8"/>
          <p:cNvGrpSpPr/>
          <p:nvPr/>
        </p:nvGrpSpPr>
        <p:grpSpPr>
          <a:xfrm>
            <a:off x="3340031" y="264086"/>
            <a:ext cx="792805" cy="761753"/>
            <a:chOff x="2505023" y="198064"/>
            <a:chExt cx="594604" cy="571315"/>
          </a:xfrm>
        </p:grpSpPr>
        <p:sp>
          <p:nvSpPr>
            <p:cNvPr id="373" name="Google Shape;373;p8"/>
            <p:cNvSpPr/>
            <p:nvPr/>
          </p:nvSpPr>
          <p:spPr>
            <a:xfrm>
              <a:off x="2507507" y="198084"/>
              <a:ext cx="592120" cy="5674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2505023" y="202264"/>
              <a:ext cx="593776" cy="56711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2565076" y="254911"/>
              <a:ext cx="464525" cy="4443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553404" y="272106"/>
              <a:ext cx="306056" cy="434574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2507507" y="198064"/>
              <a:ext cx="592120" cy="56743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2505023" y="202244"/>
              <a:ext cx="593776" cy="567115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2565076" y="254892"/>
              <a:ext cx="464525" cy="44439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2565076" y="281278"/>
              <a:ext cx="294413" cy="41801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1" name="Google Shape;381;p8"/>
          <p:cNvGrpSpPr/>
          <p:nvPr/>
        </p:nvGrpSpPr>
        <p:grpSpPr>
          <a:xfrm>
            <a:off x="399733" y="3137421"/>
            <a:ext cx="690704" cy="690696"/>
            <a:chOff x="-5050675" y="-979334"/>
            <a:chExt cx="518028" cy="518022"/>
          </a:xfrm>
        </p:grpSpPr>
        <p:sp>
          <p:nvSpPr>
            <p:cNvPr id="382" name="Google Shape;382;p8"/>
            <p:cNvSpPr/>
            <p:nvPr/>
          </p:nvSpPr>
          <p:spPr>
            <a:xfrm rot="-2443570">
              <a:off x="-4979091" y="-900789"/>
              <a:ext cx="373673" cy="35807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8"/>
            <p:cNvSpPr/>
            <p:nvPr/>
          </p:nvSpPr>
          <p:spPr>
            <a:xfrm rot="-2443570">
              <a:off x="-4978750" y="-898084"/>
              <a:ext cx="374718" cy="357871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8"/>
            <p:cNvSpPr/>
            <p:nvPr/>
          </p:nvSpPr>
          <p:spPr>
            <a:xfrm rot="-2443570">
              <a:off x="-4943742" y="-861645"/>
              <a:ext cx="293151" cy="280429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8"/>
            <p:cNvSpPr/>
            <p:nvPr/>
          </p:nvSpPr>
          <p:spPr>
            <a:xfrm rot="-2443570">
              <a:off x="-4932157" y="-815243"/>
              <a:ext cx="193144" cy="274232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8"/>
            <p:cNvSpPr/>
            <p:nvPr/>
          </p:nvSpPr>
          <p:spPr>
            <a:xfrm rot="-2443570">
              <a:off x="-4979099" y="-900798"/>
              <a:ext cx="373673" cy="358070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8"/>
            <p:cNvSpPr/>
            <p:nvPr/>
          </p:nvSpPr>
          <p:spPr>
            <a:xfrm rot="-2443570">
              <a:off x="-4978758" y="-898093"/>
              <a:ext cx="374718" cy="357871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8"/>
            <p:cNvSpPr/>
            <p:nvPr/>
          </p:nvSpPr>
          <p:spPr>
            <a:xfrm rot="-2443570">
              <a:off x="-4943750" y="-861655"/>
              <a:ext cx="293151" cy="280429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8"/>
            <p:cNvSpPr/>
            <p:nvPr/>
          </p:nvSpPr>
          <p:spPr>
            <a:xfrm rot="-2443632">
              <a:off x="-4925315" y="-812013"/>
              <a:ext cx="185824" cy="26380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0" name="Google Shape;390;p8"/>
          <p:cNvGrpSpPr/>
          <p:nvPr/>
        </p:nvGrpSpPr>
        <p:grpSpPr>
          <a:xfrm>
            <a:off x="11024366" y="2176137"/>
            <a:ext cx="792780" cy="781129"/>
            <a:chOff x="-4285176" y="-2755898"/>
            <a:chExt cx="594585" cy="585847"/>
          </a:xfrm>
        </p:grpSpPr>
        <p:sp>
          <p:nvSpPr>
            <p:cNvPr id="391" name="Google Shape;391;p8"/>
            <p:cNvSpPr/>
            <p:nvPr/>
          </p:nvSpPr>
          <p:spPr>
            <a:xfrm rot="-1267100">
              <a:off x="-4219962" y="-2687185"/>
              <a:ext cx="464312" cy="44490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8"/>
            <p:cNvSpPr/>
            <p:nvPr/>
          </p:nvSpPr>
          <p:spPr>
            <a:xfrm rot="-1267100">
              <a:off x="-4220686" y="-2683652"/>
              <a:ext cx="465610" cy="444660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8"/>
            <p:cNvSpPr/>
            <p:nvPr/>
          </p:nvSpPr>
          <p:spPr>
            <a:xfrm rot="-1267100">
              <a:off x="-4175817" y="-2640618"/>
              <a:ext cx="364258" cy="348437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8"/>
            <p:cNvSpPr/>
            <p:nvPr/>
          </p:nvSpPr>
          <p:spPr>
            <a:xfrm rot="-1267100">
              <a:off x="-4176712" y="-2602100"/>
              <a:ext cx="239994" cy="340738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8"/>
            <p:cNvSpPr/>
            <p:nvPr/>
          </p:nvSpPr>
          <p:spPr>
            <a:xfrm rot="-1267100">
              <a:off x="-4219967" y="-2687200"/>
              <a:ext cx="464312" cy="44490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8"/>
            <p:cNvSpPr/>
            <p:nvPr/>
          </p:nvSpPr>
          <p:spPr>
            <a:xfrm rot="-1267100">
              <a:off x="-4220692" y="-2683666"/>
              <a:ext cx="465610" cy="444660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8"/>
            <p:cNvSpPr/>
            <p:nvPr/>
          </p:nvSpPr>
          <p:spPr>
            <a:xfrm rot="-1267100">
              <a:off x="-4175823" y="-2640632"/>
              <a:ext cx="364258" cy="348437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8"/>
            <p:cNvSpPr/>
            <p:nvPr/>
          </p:nvSpPr>
          <p:spPr>
            <a:xfrm rot="-1267042">
              <a:off x="-4167619" y="-2596611"/>
              <a:ext cx="230902" cy="327769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4598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"/>
          <p:cNvSpPr txBox="1">
            <a:spLocks noGrp="1"/>
          </p:cNvSpPr>
          <p:nvPr>
            <p:ph type="body" idx="1"/>
          </p:nvPr>
        </p:nvSpPr>
        <p:spPr>
          <a:xfrm>
            <a:off x="8189000" y="4702267"/>
            <a:ext cx="3806000" cy="15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tan One"/>
              <a:buNone/>
              <a:defRPr sz="3200">
                <a:solidFill>
                  <a:schemeClr val="accen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</a:lstStyle>
          <a:p>
            <a:endParaRPr/>
          </a:p>
        </p:txBody>
      </p:sp>
      <p:sp>
        <p:nvSpPr>
          <p:cNvPr id="414" name="Google Shape;414;p10"/>
          <p:cNvSpPr/>
          <p:nvPr/>
        </p:nvSpPr>
        <p:spPr>
          <a:xfrm>
            <a:off x="9388794" y="960201"/>
            <a:ext cx="2605735" cy="1331531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5" name="Google Shape;415;p10"/>
          <p:cNvSpPr/>
          <p:nvPr/>
        </p:nvSpPr>
        <p:spPr>
          <a:xfrm>
            <a:off x="-142534" y="4968000"/>
            <a:ext cx="2188617" cy="1118435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6" name="Google Shape;416;p10"/>
          <p:cNvGrpSpPr/>
          <p:nvPr/>
        </p:nvGrpSpPr>
        <p:grpSpPr>
          <a:xfrm>
            <a:off x="271521" y="303402"/>
            <a:ext cx="1360481" cy="1379565"/>
            <a:chOff x="-13103285" y="-45149"/>
            <a:chExt cx="1020361" cy="1034674"/>
          </a:xfrm>
        </p:grpSpPr>
        <p:sp>
          <p:nvSpPr>
            <p:cNvPr id="417" name="Google Shape;417;p10"/>
            <p:cNvSpPr/>
            <p:nvPr/>
          </p:nvSpPr>
          <p:spPr>
            <a:xfrm rot="-3699789">
              <a:off x="-12980598" y="100098"/>
              <a:ext cx="771091" cy="738957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0"/>
            <p:cNvSpPr/>
            <p:nvPr/>
          </p:nvSpPr>
          <p:spPr>
            <a:xfrm rot="-3699789">
              <a:off x="-12978090" y="104688"/>
              <a:ext cx="773248" cy="73854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0"/>
            <p:cNvSpPr/>
            <p:nvPr/>
          </p:nvSpPr>
          <p:spPr>
            <a:xfrm rot="-3699789">
              <a:off x="-12906746" y="184457"/>
              <a:ext cx="604930" cy="578727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0"/>
            <p:cNvSpPr/>
            <p:nvPr/>
          </p:nvSpPr>
          <p:spPr>
            <a:xfrm rot="-3699789">
              <a:off x="-12845674" y="302642"/>
              <a:ext cx="398562" cy="565940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0"/>
            <p:cNvSpPr/>
            <p:nvPr/>
          </p:nvSpPr>
          <p:spPr>
            <a:xfrm rot="-3699789">
              <a:off x="-12980621" y="100086"/>
              <a:ext cx="771091" cy="738957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0"/>
            <p:cNvSpPr/>
            <p:nvPr/>
          </p:nvSpPr>
          <p:spPr>
            <a:xfrm rot="-3699789">
              <a:off x="-12978112" y="104676"/>
              <a:ext cx="773248" cy="73854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0"/>
            <p:cNvSpPr/>
            <p:nvPr/>
          </p:nvSpPr>
          <p:spPr>
            <a:xfrm rot="-3699789">
              <a:off x="-12906768" y="184445"/>
              <a:ext cx="604930" cy="578727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0"/>
            <p:cNvSpPr/>
            <p:nvPr/>
          </p:nvSpPr>
          <p:spPr>
            <a:xfrm rot="-3699480">
              <a:off x="-12833455" y="307290"/>
              <a:ext cx="383413" cy="544357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5" name="Google Shape;425;p10"/>
          <p:cNvGrpSpPr/>
          <p:nvPr/>
        </p:nvGrpSpPr>
        <p:grpSpPr>
          <a:xfrm>
            <a:off x="10684898" y="3154771"/>
            <a:ext cx="728487" cy="714060"/>
            <a:chOff x="-9836502" y="23553"/>
            <a:chExt cx="546365" cy="535545"/>
          </a:xfrm>
        </p:grpSpPr>
        <p:sp>
          <p:nvSpPr>
            <p:cNvPr id="426" name="Google Shape;426;p10"/>
            <p:cNvSpPr/>
            <p:nvPr/>
          </p:nvSpPr>
          <p:spPr>
            <a:xfrm rot="-923681">
              <a:off x="-9786646" y="75270"/>
              <a:ext cx="447456" cy="428813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0"/>
            <p:cNvSpPr/>
            <p:nvPr/>
          </p:nvSpPr>
          <p:spPr>
            <a:xfrm rot="-923681">
              <a:off x="-9787671" y="78652"/>
              <a:ext cx="448707" cy="42857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0"/>
            <p:cNvSpPr/>
            <p:nvPr/>
          </p:nvSpPr>
          <p:spPr>
            <a:xfrm rot="-923681">
              <a:off x="-9743915" y="119592"/>
              <a:ext cx="351034" cy="33583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0"/>
            <p:cNvSpPr/>
            <p:nvPr/>
          </p:nvSpPr>
          <p:spPr>
            <a:xfrm rot="-923681">
              <a:off x="-9747806" y="150489"/>
              <a:ext cx="231281" cy="328412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0"/>
            <p:cNvSpPr/>
            <p:nvPr/>
          </p:nvSpPr>
          <p:spPr>
            <a:xfrm rot="-923681">
              <a:off x="-9786650" y="75255"/>
              <a:ext cx="447456" cy="428813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0"/>
            <p:cNvSpPr/>
            <p:nvPr/>
          </p:nvSpPr>
          <p:spPr>
            <a:xfrm rot="-923681">
              <a:off x="-9787675" y="78637"/>
              <a:ext cx="448707" cy="428574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0"/>
            <p:cNvSpPr/>
            <p:nvPr/>
          </p:nvSpPr>
          <p:spPr>
            <a:xfrm rot="-923681">
              <a:off x="-9743918" y="119578"/>
              <a:ext cx="351034" cy="335832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0"/>
            <p:cNvSpPr/>
            <p:nvPr/>
          </p:nvSpPr>
          <p:spPr>
            <a:xfrm rot="-923486">
              <a:off x="-9738970" y="156230"/>
              <a:ext cx="222482" cy="31586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4" name="Google Shape;434;p10"/>
          <p:cNvGrpSpPr/>
          <p:nvPr/>
        </p:nvGrpSpPr>
        <p:grpSpPr>
          <a:xfrm>
            <a:off x="6715000" y="303415"/>
            <a:ext cx="905960" cy="905171"/>
            <a:chOff x="-10133500" y="223936"/>
            <a:chExt cx="679470" cy="678878"/>
          </a:xfrm>
        </p:grpSpPr>
        <p:sp>
          <p:nvSpPr>
            <p:cNvPr id="435" name="Google Shape;435;p10"/>
            <p:cNvSpPr/>
            <p:nvPr/>
          </p:nvSpPr>
          <p:spPr>
            <a:xfrm rot="-2358548">
              <a:off x="-10040000" y="326239"/>
              <a:ext cx="490983" cy="47050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0"/>
            <p:cNvSpPr/>
            <p:nvPr/>
          </p:nvSpPr>
          <p:spPr>
            <a:xfrm rot="-2358548">
              <a:off x="-10039637" y="329820"/>
              <a:ext cx="492356" cy="47023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0"/>
            <p:cNvSpPr/>
            <p:nvPr/>
          </p:nvSpPr>
          <p:spPr>
            <a:xfrm rot="-2358548">
              <a:off x="-9993563" y="377513"/>
              <a:ext cx="385181" cy="368481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0"/>
            <p:cNvSpPr/>
            <p:nvPr/>
          </p:nvSpPr>
          <p:spPr>
            <a:xfrm rot="-2358548">
              <a:off x="-9979733" y="437218"/>
              <a:ext cx="253780" cy="360339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0"/>
            <p:cNvSpPr/>
            <p:nvPr/>
          </p:nvSpPr>
          <p:spPr>
            <a:xfrm rot="-2358548">
              <a:off x="-10040011" y="326226"/>
              <a:ext cx="490983" cy="470501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0"/>
            <p:cNvSpPr/>
            <p:nvPr/>
          </p:nvSpPr>
          <p:spPr>
            <a:xfrm rot="-2358548">
              <a:off x="-10039647" y="329807"/>
              <a:ext cx="492356" cy="470239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0"/>
            <p:cNvSpPr/>
            <p:nvPr/>
          </p:nvSpPr>
          <p:spPr>
            <a:xfrm rot="-2358548">
              <a:off x="-9993573" y="377501"/>
              <a:ext cx="385181" cy="368481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0"/>
            <p:cNvSpPr/>
            <p:nvPr/>
          </p:nvSpPr>
          <p:spPr>
            <a:xfrm rot="-2358210">
              <a:off x="-9970680" y="441592"/>
              <a:ext cx="244129" cy="346596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3021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1"/>
          <p:cNvSpPr txBox="1">
            <a:spLocks noGrp="1"/>
          </p:cNvSpPr>
          <p:nvPr>
            <p:ph type="title" hasCustomPrompt="1"/>
          </p:nvPr>
        </p:nvSpPr>
        <p:spPr>
          <a:xfrm>
            <a:off x="2333000" y="1938367"/>
            <a:ext cx="7526000" cy="1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5" name="Google Shape;445;p11"/>
          <p:cNvSpPr txBox="1">
            <a:spLocks noGrp="1"/>
          </p:cNvSpPr>
          <p:nvPr>
            <p:ph type="body" idx="1"/>
          </p:nvPr>
        </p:nvSpPr>
        <p:spPr>
          <a:xfrm>
            <a:off x="2808600" y="3774167"/>
            <a:ext cx="6574800" cy="7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6" name="Google Shape;446;p11"/>
          <p:cNvSpPr/>
          <p:nvPr/>
        </p:nvSpPr>
        <p:spPr>
          <a:xfrm>
            <a:off x="8914604" y="415800"/>
            <a:ext cx="2833904" cy="144836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11"/>
          <p:cNvSpPr/>
          <p:nvPr/>
        </p:nvSpPr>
        <p:spPr>
          <a:xfrm>
            <a:off x="1228671" y="4764667"/>
            <a:ext cx="2833904" cy="1448363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11"/>
          <p:cNvSpPr/>
          <p:nvPr/>
        </p:nvSpPr>
        <p:spPr>
          <a:xfrm>
            <a:off x="676700" y="649917"/>
            <a:ext cx="1917712" cy="980136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49" name="Google Shape;449;p11"/>
          <p:cNvGrpSpPr/>
          <p:nvPr/>
        </p:nvGrpSpPr>
        <p:grpSpPr>
          <a:xfrm>
            <a:off x="9859008" y="4037683"/>
            <a:ext cx="1256331" cy="1235835"/>
            <a:chOff x="-5912669" y="2755562"/>
            <a:chExt cx="942248" cy="926876"/>
          </a:xfrm>
        </p:grpSpPr>
        <p:sp>
          <p:nvSpPr>
            <p:cNvPr id="450" name="Google Shape;450;p11"/>
            <p:cNvSpPr/>
            <p:nvPr/>
          </p:nvSpPr>
          <p:spPr>
            <a:xfrm rot="-1149761">
              <a:off x="-5814655" y="2858333"/>
              <a:ext cx="746843" cy="71572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11"/>
            <p:cNvSpPr/>
            <p:nvPr/>
          </p:nvSpPr>
          <p:spPr>
            <a:xfrm rot="-1149761">
              <a:off x="-5816007" y="2864010"/>
              <a:ext cx="748932" cy="71532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11"/>
            <p:cNvSpPr/>
            <p:nvPr/>
          </p:nvSpPr>
          <p:spPr>
            <a:xfrm rot="-1149761">
              <a:off x="-5743551" y="2932918"/>
              <a:ext cx="585907" cy="56053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1"/>
            <p:cNvSpPr/>
            <p:nvPr/>
          </p:nvSpPr>
          <p:spPr>
            <a:xfrm rot="-1149761">
              <a:off x="-5746834" y="2991384"/>
              <a:ext cx="386029" cy="548147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11"/>
            <p:cNvSpPr/>
            <p:nvPr/>
          </p:nvSpPr>
          <p:spPr>
            <a:xfrm rot="-1149761">
              <a:off x="-5814663" y="2858310"/>
              <a:ext cx="746843" cy="71572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1"/>
            <p:cNvSpPr/>
            <p:nvPr/>
          </p:nvSpPr>
          <p:spPr>
            <a:xfrm rot="-1149761">
              <a:off x="-5816016" y="2863987"/>
              <a:ext cx="748932" cy="71532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1"/>
            <p:cNvSpPr/>
            <p:nvPr/>
          </p:nvSpPr>
          <p:spPr>
            <a:xfrm rot="-1149761">
              <a:off x="-5743559" y="2932894"/>
              <a:ext cx="585907" cy="560533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1"/>
            <p:cNvSpPr/>
            <p:nvPr/>
          </p:nvSpPr>
          <p:spPr>
            <a:xfrm rot="-1149612">
              <a:off x="-5732165" y="3000479"/>
              <a:ext cx="371356" cy="527227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8" name="Google Shape;458;p11"/>
          <p:cNvGrpSpPr/>
          <p:nvPr/>
        </p:nvGrpSpPr>
        <p:grpSpPr>
          <a:xfrm>
            <a:off x="661901" y="2803310"/>
            <a:ext cx="976761" cy="980181"/>
            <a:chOff x="-5959400" y="2699107"/>
            <a:chExt cx="732571" cy="735136"/>
          </a:xfrm>
        </p:grpSpPr>
        <p:sp>
          <p:nvSpPr>
            <p:cNvPr id="459" name="Google Shape;459;p11"/>
            <p:cNvSpPr/>
            <p:nvPr/>
          </p:nvSpPr>
          <p:spPr>
            <a:xfrm rot="-2755326">
              <a:off x="-5858022" y="2811753"/>
              <a:ext cx="527867" cy="50586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1"/>
            <p:cNvSpPr/>
            <p:nvPr/>
          </p:nvSpPr>
          <p:spPr>
            <a:xfrm rot="-2755326">
              <a:off x="-5857211" y="2815449"/>
              <a:ext cx="529343" cy="50558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1"/>
            <p:cNvSpPr/>
            <p:nvPr/>
          </p:nvSpPr>
          <p:spPr>
            <a:xfrm rot="-2755326">
              <a:off x="-5808015" y="2867677"/>
              <a:ext cx="414117" cy="396179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11"/>
            <p:cNvSpPr/>
            <p:nvPr/>
          </p:nvSpPr>
          <p:spPr>
            <a:xfrm rot="-2755326">
              <a:off x="-5785887" y="2937891"/>
              <a:ext cx="272844" cy="387425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1"/>
            <p:cNvSpPr/>
            <p:nvPr/>
          </p:nvSpPr>
          <p:spPr>
            <a:xfrm rot="-2755326">
              <a:off x="-5858035" y="2811741"/>
              <a:ext cx="527867" cy="505868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1"/>
            <p:cNvSpPr/>
            <p:nvPr/>
          </p:nvSpPr>
          <p:spPr>
            <a:xfrm rot="-2755326">
              <a:off x="-5857224" y="2815436"/>
              <a:ext cx="529343" cy="505587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1"/>
            <p:cNvSpPr/>
            <p:nvPr/>
          </p:nvSpPr>
          <p:spPr>
            <a:xfrm rot="-2755326">
              <a:off x="-5808027" y="2867665"/>
              <a:ext cx="414117" cy="396179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1"/>
            <p:cNvSpPr/>
            <p:nvPr/>
          </p:nvSpPr>
          <p:spPr>
            <a:xfrm rot="-2755179">
              <a:off x="-5776507" y="2942093"/>
              <a:ext cx="262456" cy="372618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7" name="Google Shape;467;p11"/>
          <p:cNvGrpSpPr/>
          <p:nvPr/>
        </p:nvGrpSpPr>
        <p:grpSpPr>
          <a:xfrm>
            <a:off x="5699403" y="488370"/>
            <a:ext cx="606915" cy="598244"/>
            <a:chOff x="-5710323" y="3084452"/>
            <a:chExt cx="455186" cy="448683"/>
          </a:xfrm>
        </p:grpSpPr>
        <p:sp>
          <p:nvSpPr>
            <p:cNvPr id="468" name="Google Shape;468;p11"/>
            <p:cNvSpPr/>
            <p:nvPr/>
          </p:nvSpPr>
          <p:spPr>
            <a:xfrm rot="-1285449">
              <a:off x="-5660032" y="3137502"/>
              <a:ext cx="354695" cy="3398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1"/>
            <p:cNvSpPr/>
            <p:nvPr/>
          </p:nvSpPr>
          <p:spPr>
            <a:xfrm rot="-1285449">
              <a:off x="-5660571" y="3140202"/>
              <a:ext cx="355687" cy="33970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1"/>
            <p:cNvSpPr/>
            <p:nvPr/>
          </p:nvSpPr>
          <p:spPr>
            <a:xfrm rot="-1285449">
              <a:off x="-5626314" y="3173101"/>
              <a:ext cx="278262" cy="26619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1"/>
            <p:cNvSpPr/>
            <p:nvPr/>
          </p:nvSpPr>
          <p:spPr>
            <a:xfrm rot="-1285449">
              <a:off x="-5626855" y="3202783"/>
              <a:ext cx="183335" cy="260313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1"/>
            <p:cNvSpPr/>
            <p:nvPr/>
          </p:nvSpPr>
          <p:spPr>
            <a:xfrm rot="-1285449">
              <a:off x="-5660036" y="3137491"/>
              <a:ext cx="354695" cy="339895"/>
            </a:xfrm>
            <a:custGeom>
              <a:avLst/>
              <a:gdLst/>
              <a:ahLst/>
              <a:cxnLst/>
              <a:rect l="l" t="t" r="r" b="b"/>
              <a:pathLst>
                <a:path w="15017" h="14389" extrusionOk="0">
                  <a:moveTo>
                    <a:pt x="11060" y="0"/>
                  </a:moveTo>
                  <a:cubicBezTo>
                    <a:pt x="10925" y="0"/>
                    <a:pt x="10767" y="53"/>
                    <a:pt x="10597" y="164"/>
                  </a:cubicBezTo>
                  <a:lnTo>
                    <a:pt x="7953" y="1877"/>
                  </a:lnTo>
                  <a:cubicBezTo>
                    <a:pt x="7572" y="2106"/>
                    <a:pt x="7138" y="2220"/>
                    <a:pt x="6701" y="2220"/>
                  </a:cubicBezTo>
                  <a:cubicBezTo>
                    <a:pt x="6410" y="2220"/>
                    <a:pt x="6117" y="2169"/>
                    <a:pt x="5838" y="2068"/>
                  </a:cubicBezTo>
                  <a:lnTo>
                    <a:pt x="2941" y="862"/>
                  </a:lnTo>
                  <a:cubicBezTo>
                    <a:pt x="2790" y="795"/>
                    <a:pt x="2655" y="763"/>
                    <a:pt x="2540" y="763"/>
                  </a:cubicBezTo>
                  <a:cubicBezTo>
                    <a:pt x="2183" y="763"/>
                    <a:pt x="2009" y="1065"/>
                    <a:pt x="2137" y="1560"/>
                  </a:cubicBezTo>
                  <a:lnTo>
                    <a:pt x="2941" y="4606"/>
                  </a:lnTo>
                  <a:cubicBezTo>
                    <a:pt x="3089" y="5325"/>
                    <a:pt x="2919" y="6086"/>
                    <a:pt x="2475" y="6657"/>
                  </a:cubicBezTo>
                  <a:lnTo>
                    <a:pt x="424" y="9068"/>
                  </a:lnTo>
                  <a:cubicBezTo>
                    <a:pt x="1" y="9554"/>
                    <a:pt x="170" y="9999"/>
                    <a:pt x="826" y="10041"/>
                  </a:cubicBezTo>
                  <a:lnTo>
                    <a:pt x="3998" y="10210"/>
                  </a:lnTo>
                  <a:cubicBezTo>
                    <a:pt x="4717" y="10295"/>
                    <a:pt x="5394" y="10697"/>
                    <a:pt x="5796" y="11289"/>
                  </a:cubicBezTo>
                  <a:lnTo>
                    <a:pt x="7445" y="13996"/>
                  </a:lnTo>
                  <a:cubicBezTo>
                    <a:pt x="7606" y="14256"/>
                    <a:pt x="7799" y="14388"/>
                    <a:pt x="7983" y="14388"/>
                  </a:cubicBezTo>
                  <a:cubicBezTo>
                    <a:pt x="8187" y="14388"/>
                    <a:pt x="8380" y="14224"/>
                    <a:pt x="8503" y="13890"/>
                  </a:cubicBezTo>
                  <a:lnTo>
                    <a:pt x="9645" y="10950"/>
                  </a:lnTo>
                  <a:cubicBezTo>
                    <a:pt x="9941" y="10274"/>
                    <a:pt x="10533" y="9766"/>
                    <a:pt x="11231" y="9554"/>
                  </a:cubicBezTo>
                  <a:lnTo>
                    <a:pt x="14319" y="8835"/>
                  </a:lnTo>
                  <a:cubicBezTo>
                    <a:pt x="14911" y="8687"/>
                    <a:pt x="15017" y="8222"/>
                    <a:pt x="14509" y="7799"/>
                  </a:cubicBezTo>
                  <a:lnTo>
                    <a:pt x="12056" y="5811"/>
                  </a:lnTo>
                  <a:cubicBezTo>
                    <a:pt x="11527" y="5303"/>
                    <a:pt x="11231" y="4606"/>
                    <a:pt x="11252" y="3865"/>
                  </a:cubicBezTo>
                  <a:lnTo>
                    <a:pt x="11506" y="714"/>
                  </a:lnTo>
                  <a:cubicBezTo>
                    <a:pt x="11550" y="261"/>
                    <a:pt x="11362" y="0"/>
                    <a:pt x="11060" y="0"/>
                  </a:cubicBezTo>
                  <a:close/>
                </a:path>
              </a:pathLst>
            </a:custGeom>
            <a:solidFill>
              <a:srgbClr val="F6DF5C"/>
            </a:solidFill>
            <a:ln w="39650" cap="flat" cmpd="sng">
              <a:solidFill>
                <a:srgbClr val="FFFFFF"/>
              </a:solidFill>
              <a:prstDash val="solid"/>
              <a:miter lim="211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1"/>
            <p:cNvSpPr/>
            <p:nvPr/>
          </p:nvSpPr>
          <p:spPr>
            <a:xfrm rot="-1285449">
              <a:off x="-5660575" y="3140191"/>
              <a:ext cx="355687" cy="339706"/>
            </a:xfrm>
            <a:custGeom>
              <a:avLst/>
              <a:gdLst/>
              <a:ahLst/>
              <a:cxnLst/>
              <a:rect l="l" t="t" r="r" b="b"/>
              <a:pathLst>
                <a:path w="15059" h="14381" extrusionOk="0">
                  <a:moveTo>
                    <a:pt x="11098" y="0"/>
                  </a:moveTo>
                  <a:cubicBezTo>
                    <a:pt x="10965" y="0"/>
                    <a:pt x="10809" y="53"/>
                    <a:pt x="10639" y="164"/>
                  </a:cubicBezTo>
                  <a:lnTo>
                    <a:pt x="7995" y="1877"/>
                  </a:lnTo>
                  <a:cubicBezTo>
                    <a:pt x="7594" y="2097"/>
                    <a:pt x="7155" y="2214"/>
                    <a:pt x="6714" y="2214"/>
                  </a:cubicBezTo>
                  <a:cubicBezTo>
                    <a:pt x="6433" y="2214"/>
                    <a:pt x="6152" y="2166"/>
                    <a:pt x="5880" y="2067"/>
                  </a:cubicBezTo>
                  <a:lnTo>
                    <a:pt x="2961" y="841"/>
                  </a:lnTo>
                  <a:cubicBezTo>
                    <a:pt x="2823" y="781"/>
                    <a:pt x="2696" y="753"/>
                    <a:pt x="2587" y="753"/>
                  </a:cubicBezTo>
                  <a:cubicBezTo>
                    <a:pt x="2230" y="753"/>
                    <a:pt x="2049" y="1053"/>
                    <a:pt x="2179" y="1539"/>
                  </a:cubicBezTo>
                  <a:lnTo>
                    <a:pt x="2982" y="4605"/>
                  </a:lnTo>
                  <a:cubicBezTo>
                    <a:pt x="3131" y="5324"/>
                    <a:pt x="2940" y="6086"/>
                    <a:pt x="2475" y="6657"/>
                  </a:cubicBezTo>
                  <a:lnTo>
                    <a:pt x="423" y="9068"/>
                  </a:lnTo>
                  <a:cubicBezTo>
                    <a:pt x="0" y="9554"/>
                    <a:pt x="191" y="9998"/>
                    <a:pt x="846" y="10041"/>
                  </a:cubicBezTo>
                  <a:lnTo>
                    <a:pt x="3998" y="10210"/>
                  </a:lnTo>
                  <a:cubicBezTo>
                    <a:pt x="4738" y="10294"/>
                    <a:pt x="5394" y="10675"/>
                    <a:pt x="5817" y="11288"/>
                  </a:cubicBezTo>
                  <a:lnTo>
                    <a:pt x="7466" y="13996"/>
                  </a:lnTo>
                  <a:cubicBezTo>
                    <a:pt x="7625" y="14253"/>
                    <a:pt x="7811" y="14381"/>
                    <a:pt x="7990" y="14381"/>
                  </a:cubicBezTo>
                  <a:cubicBezTo>
                    <a:pt x="8194" y="14381"/>
                    <a:pt x="8389" y="14216"/>
                    <a:pt x="8524" y="13890"/>
                  </a:cubicBezTo>
                  <a:lnTo>
                    <a:pt x="9666" y="10950"/>
                  </a:lnTo>
                  <a:cubicBezTo>
                    <a:pt x="9962" y="10273"/>
                    <a:pt x="10533" y="9766"/>
                    <a:pt x="11252" y="9554"/>
                  </a:cubicBezTo>
                  <a:lnTo>
                    <a:pt x="14319" y="8835"/>
                  </a:lnTo>
                  <a:cubicBezTo>
                    <a:pt x="14953" y="8666"/>
                    <a:pt x="15059" y="8201"/>
                    <a:pt x="14551" y="7799"/>
                  </a:cubicBezTo>
                  <a:lnTo>
                    <a:pt x="12098" y="5811"/>
                  </a:lnTo>
                  <a:cubicBezTo>
                    <a:pt x="11548" y="5303"/>
                    <a:pt x="11252" y="4605"/>
                    <a:pt x="11273" y="3865"/>
                  </a:cubicBezTo>
                  <a:lnTo>
                    <a:pt x="11548" y="714"/>
                  </a:lnTo>
                  <a:cubicBezTo>
                    <a:pt x="11577" y="261"/>
                    <a:pt x="11395" y="0"/>
                    <a:pt x="110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1"/>
            <p:cNvSpPr/>
            <p:nvPr/>
          </p:nvSpPr>
          <p:spPr>
            <a:xfrm rot="-1285449">
              <a:off x="-5626318" y="3173090"/>
              <a:ext cx="278262" cy="266195"/>
            </a:xfrm>
            <a:custGeom>
              <a:avLst/>
              <a:gdLst/>
              <a:ahLst/>
              <a:cxnLst/>
              <a:rect l="l" t="t" r="r" b="b"/>
              <a:pathLst>
                <a:path w="11781" h="11269" extrusionOk="0">
                  <a:moveTo>
                    <a:pt x="8677" y="1"/>
                  </a:moveTo>
                  <a:cubicBezTo>
                    <a:pt x="8572" y="1"/>
                    <a:pt x="8447" y="45"/>
                    <a:pt x="8312" y="140"/>
                  </a:cubicBezTo>
                  <a:lnTo>
                    <a:pt x="6239" y="1473"/>
                  </a:lnTo>
                  <a:cubicBezTo>
                    <a:pt x="5936" y="1650"/>
                    <a:pt x="5594" y="1736"/>
                    <a:pt x="5255" y="1736"/>
                  </a:cubicBezTo>
                  <a:cubicBezTo>
                    <a:pt x="5028" y="1736"/>
                    <a:pt x="4802" y="1697"/>
                    <a:pt x="4590" y="1621"/>
                  </a:cubicBezTo>
                  <a:lnTo>
                    <a:pt x="2305" y="669"/>
                  </a:lnTo>
                  <a:cubicBezTo>
                    <a:pt x="2191" y="624"/>
                    <a:pt x="2089" y="603"/>
                    <a:pt x="2000" y="603"/>
                  </a:cubicBezTo>
                  <a:cubicBezTo>
                    <a:pt x="1712" y="603"/>
                    <a:pt x="1574" y="830"/>
                    <a:pt x="1671" y="1219"/>
                  </a:cubicBezTo>
                  <a:lnTo>
                    <a:pt x="2305" y="3609"/>
                  </a:lnTo>
                  <a:cubicBezTo>
                    <a:pt x="2432" y="4180"/>
                    <a:pt x="2284" y="4751"/>
                    <a:pt x="1946" y="5216"/>
                  </a:cubicBezTo>
                  <a:lnTo>
                    <a:pt x="317" y="7098"/>
                  </a:lnTo>
                  <a:cubicBezTo>
                    <a:pt x="0" y="7479"/>
                    <a:pt x="148" y="7839"/>
                    <a:pt x="656" y="7860"/>
                  </a:cubicBezTo>
                  <a:lnTo>
                    <a:pt x="3130" y="7987"/>
                  </a:lnTo>
                  <a:cubicBezTo>
                    <a:pt x="3701" y="8050"/>
                    <a:pt x="4209" y="8367"/>
                    <a:pt x="4547" y="8854"/>
                  </a:cubicBezTo>
                  <a:lnTo>
                    <a:pt x="5837" y="10969"/>
                  </a:lnTo>
                  <a:cubicBezTo>
                    <a:pt x="5957" y="11168"/>
                    <a:pt x="6105" y="11269"/>
                    <a:pt x="6247" y="11269"/>
                  </a:cubicBezTo>
                  <a:cubicBezTo>
                    <a:pt x="6408" y="11269"/>
                    <a:pt x="6562" y="11141"/>
                    <a:pt x="6662" y="10884"/>
                  </a:cubicBezTo>
                  <a:lnTo>
                    <a:pt x="7551" y="8579"/>
                  </a:lnTo>
                  <a:cubicBezTo>
                    <a:pt x="7783" y="8050"/>
                    <a:pt x="8248" y="7648"/>
                    <a:pt x="8798" y="7500"/>
                  </a:cubicBezTo>
                  <a:lnTo>
                    <a:pt x="11209" y="6908"/>
                  </a:lnTo>
                  <a:cubicBezTo>
                    <a:pt x="11696" y="6802"/>
                    <a:pt x="11780" y="6422"/>
                    <a:pt x="11379" y="6104"/>
                  </a:cubicBezTo>
                  <a:lnTo>
                    <a:pt x="9475" y="4539"/>
                  </a:lnTo>
                  <a:cubicBezTo>
                    <a:pt x="9031" y="4159"/>
                    <a:pt x="8798" y="3609"/>
                    <a:pt x="8819" y="3016"/>
                  </a:cubicBezTo>
                  <a:lnTo>
                    <a:pt x="9010" y="563"/>
                  </a:lnTo>
                  <a:cubicBezTo>
                    <a:pt x="9039" y="204"/>
                    <a:pt x="8901" y="1"/>
                    <a:pt x="8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1"/>
            <p:cNvSpPr/>
            <p:nvPr/>
          </p:nvSpPr>
          <p:spPr>
            <a:xfrm rot="-1285116">
              <a:off x="-5619914" y="3206969"/>
              <a:ext cx="176366" cy="250368"/>
            </a:xfrm>
            <a:custGeom>
              <a:avLst/>
              <a:gdLst/>
              <a:ahLst/>
              <a:cxnLst/>
              <a:rect l="l" t="t" r="r" b="b"/>
              <a:pathLst>
                <a:path w="7762" h="11020" extrusionOk="0">
                  <a:moveTo>
                    <a:pt x="1819" y="0"/>
                  </a:moveTo>
                  <a:cubicBezTo>
                    <a:pt x="1692" y="148"/>
                    <a:pt x="1671" y="360"/>
                    <a:pt x="1734" y="529"/>
                  </a:cubicBezTo>
                  <a:lnTo>
                    <a:pt x="2411" y="3046"/>
                  </a:lnTo>
                  <a:cubicBezTo>
                    <a:pt x="2538" y="3617"/>
                    <a:pt x="2390" y="4230"/>
                    <a:pt x="2030" y="4717"/>
                  </a:cubicBezTo>
                  <a:lnTo>
                    <a:pt x="338" y="6683"/>
                  </a:lnTo>
                  <a:cubicBezTo>
                    <a:pt x="0" y="7085"/>
                    <a:pt x="148" y="7445"/>
                    <a:pt x="677" y="7466"/>
                  </a:cubicBezTo>
                  <a:lnTo>
                    <a:pt x="3257" y="7614"/>
                  </a:lnTo>
                  <a:cubicBezTo>
                    <a:pt x="3870" y="7677"/>
                    <a:pt x="4399" y="8016"/>
                    <a:pt x="4738" y="8502"/>
                  </a:cubicBezTo>
                  <a:lnTo>
                    <a:pt x="6091" y="10723"/>
                  </a:lnTo>
                  <a:cubicBezTo>
                    <a:pt x="6176" y="10850"/>
                    <a:pt x="6281" y="10956"/>
                    <a:pt x="6451" y="11019"/>
                  </a:cubicBezTo>
                  <a:lnTo>
                    <a:pt x="6641" y="10194"/>
                  </a:lnTo>
                  <a:lnTo>
                    <a:pt x="7762" y="6874"/>
                  </a:lnTo>
                  <a:lnTo>
                    <a:pt x="2665" y="91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4706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2"/>
          <p:cNvSpPr/>
          <p:nvPr/>
        </p:nvSpPr>
        <p:spPr>
          <a:xfrm rot="1356523" flipH="1">
            <a:off x="9812640" y="-138396"/>
            <a:ext cx="15520" cy="46096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8" name="Google Shape;478;p12"/>
          <p:cNvSpPr/>
          <p:nvPr/>
        </p:nvSpPr>
        <p:spPr>
          <a:xfrm>
            <a:off x="8993743" y="6938530"/>
            <a:ext cx="652357" cy="71767"/>
          </a:xfrm>
          <a:custGeom>
            <a:avLst/>
            <a:gdLst/>
            <a:ahLst/>
            <a:cxnLst/>
            <a:rect l="l" t="t" r="r" b="b"/>
            <a:pathLst>
              <a:path w="16446" h="2069" extrusionOk="0">
                <a:moveTo>
                  <a:pt x="0" y="0"/>
                </a:moveTo>
                <a:lnTo>
                  <a:pt x="0" y="2069"/>
                </a:lnTo>
                <a:lnTo>
                  <a:pt x="16445" y="2069"/>
                </a:lnTo>
                <a:lnTo>
                  <a:pt x="164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49188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D1E2FF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951767" y="1548033"/>
            <a:ext cx="10173600" cy="46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106700" y="303967"/>
            <a:ext cx="9371200" cy="6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70727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34"/>
          <p:cNvSpPr txBox="1">
            <a:spLocks noGrp="1"/>
          </p:cNvSpPr>
          <p:nvPr>
            <p:ph type="title"/>
          </p:nvPr>
        </p:nvSpPr>
        <p:spPr>
          <a:xfrm>
            <a:off x="1468300" y="987267"/>
            <a:ext cx="9148400" cy="253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>
                <a:latin typeface="#9Slide03 BoosterNextFYBlack" panose="02000A03000000020004" pitchFamily="2" charset="0"/>
              </a:rPr>
              <a:t>Luyện tập toán </a:t>
            </a:r>
            <a:endParaRPr>
              <a:latin typeface="#9Slide03 BoosterNextFYBlack" panose="02000A03000000020004" pitchFamily="2" charset="0"/>
            </a:endParaRPr>
          </a:p>
        </p:txBody>
      </p:sp>
      <p:sp>
        <p:nvSpPr>
          <p:cNvPr id="1147" name="Google Shape;1147;p34"/>
          <p:cNvSpPr/>
          <p:nvPr/>
        </p:nvSpPr>
        <p:spPr>
          <a:xfrm>
            <a:off x="-557233" y="718867"/>
            <a:ext cx="2218913" cy="113399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48" name="Google Shape;1148;p34"/>
          <p:cNvSpPr/>
          <p:nvPr/>
        </p:nvSpPr>
        <p:spPr>
          <a:xfrm>
            <a:off x="11058834" y="2134467"/>
            <a:ext cx="2218913" cy="1133992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49" name="Google Shape;1149;p34"/>
          <p:cNvSpPr/>
          <p:nvPr/>
        </p:nvSpPr>
        <p:spPr>
          <a:xfrm>
            <a:off x="7851034" y="210864"/>
            <a:ext cx="1305209" cy="667037"/>
          </a:xfrm>
          <a:custGeom>
            <a:avLst/>
            <a:gdLst/>
            <a:ahLst/>
            <a:cxnLst/>
            <a:rect l="l" t="t" r="r" b="b"/>
            <a:pathLst>
              <a:path w="43907" h="22439" extrusionOk="0">
                <a:moveTo>
                  <a:pt x="16645" y="1"/>
                </a:moveTo>
                <a:cubicBezTo>
                  <a:pt x="14149" y="22"/>
                  <a:pt x="11992" y="1079"/>
                  <a:pt x="10744" y="4125"/>
                </a:cubicBezTo>
                <a:cubicBezTo>
                  <a:pt x="9793" y="6430"/>
                  <a:pt x="10089" y="9264"/>
                  <a:pt x="10195" y="11421"/>
                </a:cubicBezTo>
                <a:cubicBezTo>
                  <a:pt x="9701" y="9392"/>
                  <a:pt x="8165" y="8248"/>
                  <a:pt x="6227" y="8248"/>
                </a:cubicBezTo>
                <a:cubicBezTo>
                  <a:pt x="5923" y="8248"/>
                  <a:pt x="5609" y="8276"/>
                  <a:pt x="5288" y="8334"/>
                </a:cubicBezTo>
                <a:cubicBezTo>
                  <a:pt x="2919" y="8735"/>
                  <a:pt x="1016" y="10829"/>
                  <a:pt x="508" y="13177"/>
                </a:cubicBezTo>
                <a:cubicBezTo>
                  <a:pt x="0" y="15524"/>
                  <a:pt x="952" y="20452"/>
                  <a:pt x="1460" y="21277"/>
                </a:cubicBezTo>
                <a:cubicBezTo>
                  <a:pt x="2380" y="22140"/>
                  <a:pt x="8468" y="22439"/>
                  <a:pt x="15646" y="22439"/>
                </a:cubicBezTo>
                <a:cubicBezTo>
                  <a:pt x="27110" y="22439"/>
                  <a:pt x="41354" y="21677"/>
                  <a:pt x="41771" y="21235"/>
                </a:cubicBezTo>
                <a:cubicBezTo>
                  <a:pt x="42595" y="20346"/>
                  <a:pt x="43695" y="16265"/>
                  <a:pt x="43801" y="13832"/>
                </a:cubicBezTo>
                <a:cubicBezTo>
                  <a:pt x="43907" y="11421"/>
                  <a:pt x="42532" y="8883"/>
                  <a:pt x="40269" y="8016"/>
                </a:cubicBezTo>
                <a:cubicBezTo>
                  <a:pt x="39796" y="7841"/>
                  <a:pt x="39294" y="7759"/>
                  <a:pt x="38791" y="7759"/>
                </a:cubicBezTo>
                <a:cubicBezTo>
                  <a:pt x="36863" y="7759"/>
                  <a:pt x="34914" y="8972"/>
                  <a:pt x="34495" y="10850"/>
                </a:cubicBezTo>
                <a:cubicBezTo>
                  <a:pt x="34559" y="8799"/>
                  <a:pt x="33818" y="6684"/>
                  <a:pt x="32317" y="5309"/>
                </a:cubicBezTo>
                <a:cubicBezTo>
                  <a:pt x="31295" y="4360"/>
                  <a:pt x="29892" y="3801"/>
                  <a:pt x="28506" y="3801"/>
                </a:cubicBezTo>
                <a:cubicBezTo>
                  <a:pt x="27855" y="3801"/>
                  <a:pt x="27208" y="3925"/>
                  <a:pt x="26606" y="4188"/>
                </a:cubicBezTo>
                <a:cubicBezTo>
                  <a:pt x="24919" y="4928"/>
                  <a:pt x="23776" y="6789"/>
                  <a:pt x="23953" y="8583"/>
                </a:cubicBezTo>
                <a:lnTo>
                  <a:pt x="23953" y="8583"/>
                </a:lnTo>
                <a:cubicBezTo>
                  <a:pt x="23593" y="6708"/>
                  <a:pt x="23135" y="4812"/>
                  <a:pt x="22144" y="3173"/>
                </a:cubicBezTo>
                <a:cubicBezTo>
                  <a:pt x="21065" y="1354"/>
                  <a:pt x="18760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50" name="Google Shape;1150;p34"/>
          <p:cNvGrpSpPr/>
          <p:nvPr/>
        </p:nvGrpSpPr>
        <p:grpSpPr>
          <a:xfrm>
            <a:off x="732305" y="4261949"/>
            <a:ext cx="2616476" cy="2164591"/>
            <a:chOff x="549228" y="3196461"/>
            <a:chExt cx="1962357" cy="1623443"/>
          </a:xfrm>
        </p:grpSpPr>
        <p:sp>
          <p:nvSpPr>
            <p:cNvPr id="1151" name="Google Shape;1151;p34"/>
            <p:cNvSpPr/>
            <p:nvPr/>
          </p:nvSpPr>
          <p:spPr>
            <a:xfrm>
              <a:off x="597784" y="3248692"/>
              <a:ext cx="1856910" cy="1517667"/>
            </a:xfrm>
            <a:custGeom>
              <a:avLst/>
              <a:gdLst/>
              <a:ahLst/>
              <a:cxnLst/>
              <a:rect l="l" t="t" r="r" b="b"/>
              <a:pathLst>
                <a:path w="28299" h="23129" extrusionOk="0">
                  <a:moveTo>
                    <a:pt x="20050" y="12058"/>
                  </a:moveTo>
                  <a:lnTo>
                    <a:pt x="20093" y="12143"/>
                  </a:lnTo>
                  <a:lnTo>
                    <a:pt x="19923" y="12206"/>
                  </a:lnTo>
                  <a:cubicBezTo>
                    <a:pt x="19923" y="12164"/>
                    <a:pt x="19902" y="12100"/>
                    <a:pt x="19902" y="12058"/>
                  </a:cubicBezTo>
                  <a:close/>
                  <a:moveTo>
                    <a:pt x="8443" y="0"/>
                  </a:moveTo>
                  <a:cubicBezTo>
                    <a:pt x="8408" y="0"/>
                    <a:pt x="8371" y="1"/>
                    <a:pt x="8333" y="3"/>
                  </a:cubicBezTo>
                  <a:cubicBezTo>
                    <a:pt x="7128" y="88"/>
                    <a:pt x="7149" y="1928"/>
                    <a:pt x="7149" y="1928"/>
                  </a:cubicBezTo>
                  <a:cubicBezTo>
                    <a:pt x="7149" y="1928"/>
                    <a:pt x="6661" y="1206"/>
                    <a:pt x="6053" y="1206"/>
                  </a:cubicBezTo>
                  <a:cubicBezTo>
                    <a:pt x="5803" y="1206"/>
                    <a:pt x="5532" y="1328"/>
                    <a:pt x="5267" y="1674"/>
                  </a:cubicBezTo>
                  <a:cubicBezTo>
                    <a:pt x="4548" y="2583"/>
                    <a:pt x="5584" y="3429"/>
                    <a:pt x="6197" y="3810"/>
                  </a:cubicBezTo>
                  <a:cubicBezTo>
                    <a:pt x="3025" y="5798"/>
                    <a:pt x="1" y="10789"/>
                    <a:pt x="1143" y="15611"/>
                  </a:cubicBezTo>
                  <a:cubicBezTo>
                    <a:pt x="1270" y="16182"/>
                    <a:pt x="1439" y="16753"/>
                    <a:pt x="1671" y="17282"/>
                  </a:cubicBezTo>
                  <a:cubicBezTo>
                    <a:pt x="1621" y="17280"/>
                    <a:pt x="1571" y="17278"/>
                    <a:pt x="1522" y="17278"/>
                  </a:cubicBezTo>
                  <a:cubicBezTo>
                    <a:pt x="1153" y="17278"/>
                    <a:pt x="813" y="17352"/>
                    <a:pt x="720" y="17557"/>
                  </a:cubicBezTo>
                  <a:cubicBezTo>
                    <a:pt x="572" y="17811"/>
                    <a:pt x="889" y="18128"/>
                    <a:pt x="995" y="18234"/>
                  </a:cubicBezTo>
                  <a:cubicBezTo>
                    <a:pt x="1587" y="18784"/>
                    <a:pt x="2264" y="19228"/>
                    <a:pt x="3025" y="19524"/>
                  </a:cubicBezTo>
                  <a:cubicBezTo>
                    <a:pt x="3681" y="20285"/>
                    <a:pt x="4484" y="20920"/>
                    <a:pt x="5415" y="21364"/>
                  </a:cubicBezTo>
                  <a:cubicBezTo>
                    <a:pt x="6007" y="21660"/>
                    <a:pt x="6663" y="21893"/>
                    <a:pt x="7318" y="22019"/>
                  </a:cubicBezTo>
                  <a:cubicBezTo>
                    <a:pt x="7213" y="22421"/>
                    <a:pt x="7234" y="22781"/>
                    <a:pt x="7466" y="22971"/>
                  </a:cubicBezTo>
                  <a:cubicBezTo>
                    <a:pt x="7585" y="23078"/>
                    <a:pt x="7744" y="23129"/>
                    <a:pt x="7924" y="23129"/>
                  </a:cubicBezTo>
                  <a:cubicBezTo>
                    <a:pt x="8353" y="23129"/>
                    <a:pt x="8909" y="22843"/>
                    <a:pt x="9370" y="22337"/>
                  </a:cubicBezTo>
                  <a:cubicBezTo>
                    <a:pt x="9391" y="22316"/>
                    <a:pt x="9412" y="22273"/>
                    <a:pt x="9433" y="22252"/>
                  </a:cubicBezTo>
                  <a:lnTo>
                    <a:pt x="9497" y="22252"/>
                  </a:lnTo>
                  <a:cubicBezTo>
                    <a:pt x="10512" y="22252"/>
                    <a:pt x="11506" y="22125"/>
                    <a:pt x="12479" y="21893"/>
                  </a:cubicBezTo>
                  <a:cubicBezTo>
                    <a:pt x="13748" y="21618"/>
                    <a:pt x="14932" y="21131"/>
                    <a:pt x="16053" y="20476"/>
                  </a:cubicBezTo>
                  <a:cubicBezTo>
                    <a:pt x="16465" y="20616"/>
                    <a:pt x="16861" y="20685"/>
                    <a:pt x="17206" y="20685"/>
                  </a:cubicBezTo>
                  <a:cubicBezTo>
                    <a:pt x="17746" y="20685"/>
                    <a:pt x="18161" y="20515"/>
                    <a:pt x="18316" y="20179"/>
                  </a:cubicBezTo>
                  <a:cubicBezTo>
                    <a:pt x="18485" y="19820"/>
                    <a:pt x="18316" y="19376"/>
                    <a:pt x="17956" y="18953"/>
                  </a:cubicBezTo>
                  <a:cubicBezTo>
                    <a:pt x="18675" y="18191"/>
                    <a:pt x="19225" y="17282"/>
                    <a:pt x="19564" y="16309"/>
                  </a:cubicBezTo>
                  <a:cubicBezTo>
                    <a:pt x="19775" y="16351"/>
                    <a:pt x="20008" y="16394"/>
                    <a:pt x="20241" y="16394"/>
                  </a:cubicBezTo>
                  <a:lnTo>
                    <a:pt x="20346" y="16394"/>
                  </a:lnTo>
                  <a:cubicBezTo>
                    <a:pt x="22863" y="16309"/>
                    <a:pt x="23963" y="14638"/>
                    <a:pt x="24428" y="13264"/>
                  </a:cubicBezTo>
                  <a:cubicBezTo>
                    <a:pt x="24470" y="13137"/>
                    <a:pt x="24597" y="12777"/>
                    <a:pt x="24386" y="12629"/>
                  </a:cubicBezTo>
                  <a:cubicBezTo>
                    <a:pt x="24343" y="12595"/>
                    <a:pt x="24283" y="12580"/>
                    <a:pt x="24212" y="12580"/>
                  </a:cubicBezTo>
                  <a:cubicBezTo>
                    <a:pt x="23934" y="12580"/>
                    <a:pt x="23479" y="12812"/>
                    <a:pt x="23159" y="13031"/>
                  </a:cubicBezTo>
                  <a:cubicBezTo>
                    <a:pt x="23223" y="12756"/>
                    <a:pt x="23265" y="12397"/>
                    <a:pt x="23053" y="12164"/>
                  </a:cubicBezTo>
                  <a:cubicBezTo>
                    <a:pt x="22942" y="12052"/>
                    <a:pt x="22801" y="12000"/>
                    <a:pt x="22624" y="12000"/>
                  </a:cubicBezTo>
                  <a:cubicBezTo>
                    <a:pt x="22466" y="12000"/>
                    <a:pt x="22279" y="12042"/>
                    <a:pt x="22059" y="12122"/>
                  </a:cubicBezTo>
                  <a:cubicBezTo>
                    <a:pt x="22038" y="12058"/>
                    <a:pt x="21996" y="11995"/>
                    <a:pt x="21954" y="11931"/>
                  </a:cubicBezTo>
                  <a:lnTo>
                    <a:pt x="23223" y="11847"/>
                  </a:lnTo>
                  <a:cubicBezTo>
                    <a:pt x="23478" y="11899"/>
                    <a:pt x="23733" y="11927"/>
                    <a:pt x="23985" y="11927"/>
                  </a:cubicBezTo>
                  <a:cubicBezTo>
                    <a:pt x="24339" y="11927"/>
                    <a:pt x="24687" y="11873"/>
                    <a:pt x="25020" y="11762"/>
                  </a:cubicBezTo>
                  <a:cubicBezTo>
                    <a:pt x="27262" y="11022"/>
                    <a:pt x="28298" y="8082"/>
                    <a:pt x="27326" y="5206"/>
                  </a:cubicBezTo>
                  <a:cubicBezTo>
                    <a:pt x="26527" y="2792"/>
                    <a:pt x="24566" y="1197"/>
                    <a:pt x="22643" y="1197"/>
                  </a:cubicBezTo>
                  <a:cubicBezTo>
                    <a:pt x="22275" y="1197"/>
                    <a:pt x="21909" y="1255"/>
                    <a:pt x="21552" y="1378"/>
                  </a:cubicBezTo>
                  <a:cubicBezTo>
                    <a:pt x="21340" y="1441"/>
                    <a:pt x="21150" y="1526"/>
                    <a:pt x="20960" y="1632"/>
                  </a:cubicBezTo>
                  <a:cubicBezTo>
                    <a:pt x="20917" y="1653"/>
                    <a:pt x="20896" y="1674"/>
                    <a:pt x="20875" y="1695"/>
                  </a:cubicBezTo>
                  <a:cubicBezTo>
                    <a:pt x="20410" y="1970"/>
                    <a:pt x="20008" y="2372"/>
                    <a:pt x="19712" y="2816"/>
                  </a:cubicBezTo>
                  <a:cubicBezTo>
                    <a:pt x="18697" y="4021"/>
                    <a:pt x="17724" y="5269"/>
                    <a:pt x="16835" y="6559"/>
                  </a:cubicBezTo>
                  <a:cubicBezTo>
                    <a:pt x="14615" y="4508"/>
                    <a:pt x="11654" y="3281"/>
                    <a:pt x="9581" y="3006"/>
                  </a:cubicBezTo>
                  <a:cubicBezTo>
                    <a:pt x="9871" y="1725"/>
                    <a:pt x="9958" y="0"/>
                    <a:pt x="84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4"/>
            <p:cNvSpPr/>
            <p:nvPr/>
          </p:nvSpPr>
          <p:spPr>
            <a:xfrm>
              <a:off x="549228" y="3196461"/>
              <a:ext cx="1962357" cy="1623443"/>
            </a:xfrm>
            <a:custGeom>
              <a:avLst/>
              <a:gdLst/>
              <a:ahLst/>
              <a:cxnLst/>
              <a:rect l="l" t="t" r="r" b="b"/>
              <a:pathLst>
                <a:path w="29906" h="24741" extrusionOk="0">
                  <a:moveTo>
                    <a:pt x="6810" y="2787"/>
                  </a:moveTo>
                  <a:cubicBezTo>
                    <a:pt x="6980" y="2872"/>
                    <a:pt x="7128" y="2999"/>
                    <a:pt x="7233" y="3147"/>
                  </a:cubicBezTo>
                  <a:lnTo>
                    <a:pt x="8079" y="4394"/>
                  </a:lnTo>
                  <a:lnTo>
                    <a:pt x="7360" y="3929"/>
                  </a:lnTo>
                  <a:cubicBezTo>
                    <a:pt x="6853" y="3612"/>
                    <a:pt x="6599" y="3295"/>
                    <a:pt x="6557" y="3125"/>
                  </a:cubicBezTo>
                  <a:cubicBezTo>
                    <a:pt x="6557" y="3104"/>
                    <a:pt x="6557" y="3062"/>
                    <a:pt x="6641" y="2956"/>
                  </a:cubicBezTo>
                  <a:cubicBezTo>
                    <a:pt x="6684" y="2893"/>
                    <a:pt x="6747" y="2829"/>
                    <a:pt x="6810" y="2787"/>
                  </a:cubicBezTo>
                  <a:close/>
                  <a:moveTo>
                    <a:pt x="21319" y="12029"/>
                  </a:moveTo>
                  <a:lnTo>
                    <a:pt x="19712" y="12114"/>
                  </a:lnTo>
                  <a:lnTo>
                    <a:pt x="19860" y="12981"/>
                  </a:lnTo>
                  <a:lnTo>
                    <a:pt x="20029" y="14123"/>
                  </a:lnTo>
                  <a:lnTo>
                    <a:pt x="20959" y="13742"/>
                  </a:lnTo>
                  <a:lnTo>
                    <a:pt x="21150" y="13658"/>
                  </a:lnTo>
                  <a:lnTo>
                    <a:pt x="21848" y="13341"/>
                  </a:lnTo>
                  <a:lnTo>
                    <a:pt x="21319" y="12029"/>
                  </a:lnTo>
                  <a:close/>
                  <a:moveTo>
                    <a:pt x="9211" y="1620"/>
                  </a:moveTo>
                  <a:cubicBezTo>
                    <a:pt x="9446" y="1620"/>
                    <a:pt x="9499" y="1690"/>
                    <a:pt x="9518" y="1708"/>
                  </a:cubicBezTo>
                  <a:cubicBezTo>
                    <a:pt x="9687" y="1899"/>
                    <a:pt x="9793" y="2533"/>
                    <a:pt x="9560" y="3654"/>
                  </a:cubicBezTo>
                  <a:lnTo>
                    <a:pt x="9370" y="4479"/>
                  </a:lnTo>
                  <a:lnTo>
                    <a:pt x="10215" y="4585"/>
                  </a:lnTo>
                  <a:cubicBezTo>
                    <a:pt x="12077" y="4839"/>
                    <a:pt x="14890" y="5981"/>
                    <a:pt x="17026" y="7948"/>
                  </a:cubicBezTo>
                  <a:lnTo>
                    <a:pt x="17702" y="8561"/>
                  </a:lnTo>
                  <a:lnTo>
                    <a:pt x="18231" y="7821"/>
                  </a:lnTo>
                  <a:cubicBezTo>
                    <a:pt x="19098" y="6531"/>
                    <a:pt x="20029" y="5325"/>
                    <a:pt x="21023" y="4141"/>
                  </a:cubicBezTo>
                  <a:lnTo>
                    <a:pt x="21086" y="4056"/>
                  </a:lnTo>
                  <a:cubicBezTo>
                    <a:pt x="21319" y="3696"/>
                    <a:pt x="21636" y="3400"/>
                    <a:pt x="21996" y="3168"/>
                  </a:cubicBezTo>
                  <a:lnTo>
                    <a:pt x="22059" y="3125"/>
                  </a:lnTo>
                  <a:cubicBezTo>
                    <a:pt x="22207" y="3041"/>
                    <a:pt x="22355" y="2977"/>
                    <a:pt x="22524" y="2914"/>
                  </a:cubicBezTo>
                  <a:cubicBezTo>
                    <a:pt x="22784" y="2828"/>
                    <a:pt x="23055" y="2785"/>
                    <a:pt x="23334" y="2785"/>
                  </a:cubicBezTo>
                  <a:cubicBezTo>
                    <a:pt x="23941" y="2785"/>
                    <a:pt x="24580" y="2988"/>
                    <a:pt x="25189" y="3379"/>
                  </a:cubicBezTo>
                  <a:cubicBezTo>
                    <a:pt x="26204" y="4077"/>
                    <a:pt x="26945" y="5092"/>
                    <a:pt x="27304" y="6256"/>
                  </a:cubicBezTo>
                  <a:cubicBezTo>
                    <a:pt x="28129" y="8709"/>
                    <a:pt x="27325" y="11204"/>
                    <a:pt x="25507" y="11818"/>
                  </a:cubicBezTo>
                  <a:cubicBezTo>
                    <a:pt x="25247" y="11904"/>
                    <a:pt x="24981" y="11947"/>
                    <a:pt x="24712" y="11947"/>
                  </a:cubicBezTo>
                  <a:cubicBezTo>
                    <a:pt x="24520" y="11947"/>
                    <a:pt x="24326" y="11925"/>
                    <a:pt x="24132" y="11881"/>
                  </a:cubicBezTo>
                  <a:lnTo>
                    <a:pt x="24026" y="11860"/>
                  </a:lnTo>
                  <a:lnTo>
                    <a:pt x="21319" y="12029"/>
                  </a:lnTo>
                  <a:lnTo>
                    <a:pt x="22017" y="13150"/>
                  </a:lnTo>
                  <a:cubicBezTo>
                    <a:pt x="22038" y="13171"/>
                    <a:pt x="22038" y="13193"/>
                    <a:pt x="22059" y="13214"/>
                  </a:cubicBezTo>
                  <a:lnTo>
                    <a:pt x="22313" y="13933"/>
                  </a:lnTo>
                  <a:lnTo>
                    <a:pt x="23053" y="13679"/>
                  </a:lnTo>
                  <a:lnTo>
                    <a:pt x="23138" y="13658"/>
                  </a:lnTo>
                  <a:lnTo>
                    <a:pt x="22651" y="15667"/>
                  </a:lnTo>
                  <a:lnTo>
                    <a:pt x="22651" y="15667"/>
                  </a:lnTo>
                  <a:lnTo>
                    <a:pt x="24005" y="14694"/>
                  </a:lnTo>
                  <a:lnTo>
                    <a:pt x="24005" y="14694"/>
                  </a:lnTo>
                  <a:cubicBezTo>
                    <a:pt x="23422" y="15734"/>
                    <a:pt x="22307" y="16365"/>
                    <a:pt x="21124" y="16365"/>
                  </a:cubicBezTo>
                  <a:cubicBezTo>
                    <a:pt x="21104" y="16365"/>
                    <a:pt x="21085" y="16365"/>
                    <a:pt x="21065" y="16365"/>
                  </a:cubicBezTo>
                  <a:cubicBezTo>
                    <a:pt x="20875" y="16365"/>
                    <a:pt x="20684" y="16344"/>
                    <a:pt x="20515" y="16301"/>
                  </a:cubicBezTo>
                  <a:lnTo>
                    <a:pt x="19817" y="16132"/>
                  </a:lnTo>
                  <a:lnTo>
                    <a:pt x="19564" y="16809"/>
                  </a:lnTo>
                  <a:cubicBezTo>
                    <a:pt x="19267" y="17697"/>
                    <a:pt x="18760" y="18501"/>
                    <a:pt x="18125" y="19199"/>
                  </a:cubicBezTo>
                  <a:lnTo>
                    <a:pt x="17660" y="19728"/>
                  </a:lnTo>
                  <a:lnTo>
                    <a:pt x="18104" y="20256"/>
                  </a:lnTo>
                  <a:cubicBezTo>
                    <a:pt x="18210" y="20362"/>
                    <a:pt x="18295" y="20489"/>
                    <a:pt x="18337" y="20616"/>
                  </a:cubicBezTo>
                  <a:cubicBezTo>
                    <a:pt x="18266" y="20646"/>
                    <a:pt x="18126" y="20677"/>
                    <a:pt x="17923" y="20677"/>
                  </a:cubicBezTo>
                  <a:cubicBezTo>
                    <a:pt x="17704" y="20677"/>
                    <a:pt x="17409" y="20641"/>
                    <a:pt x="17047" y="20531"/>
                  </a:cubicBezTo>
                  <a:lnTo>
                    <a:pt x="16708" y="20404"/>
                  </a:lnTo>
                  <a:lnTo>
                    <a:pt x="16391" y="20595"/>
                  </a:lnTo>
                  <a:cubicBezTo>
                    <a:pt x="15355" y="21208"/>
                    <a:pt x="14234" y="21652"/>
                    <a:pt x="13050" y="21927"/>
                  </a:cubicBezTo>
                  <a:cubicBezTo>
                    <a:pt x="12140" y="22139"/>
                    <a:pt x="11188" y="22244"/>
                    <a:pt x="10237" y="22266"/>
                  </a:cubicBezTo>
                  <a:lnTo>
                    <a:pt x="9814" y="22266"/>
                  </a:lnTo>
                  <a:lnTo>
                    <a:pt x="9560" y="22541"/>
                  </a:lnTo>
                  <a:lnTo>
                    <a:pt x="9518" y="22604"/>
                  </a:lnTo>
                  <a:cubicBezTo>
                    <a:pt x="9327" y="22815"/>
                    <a:pt x="9095" y="23006"/>
                    <a:pt x="8820" y="23112"/>
                  </a:cubicBezTo>
                  <a:cubicBezTo>
                    <a:pt x="8820" y="23090"/>
                    <a:pt x="8820" y="23069"/>
                    <a:pt x="8820" y="23048"/>
                  </a:cubicBezTo>
                  <a:lnTo>
                    <a:pt x="9052" y="22244"/>
                  </a:lnTo>
                  <a:lnTo>
                    <a:pt x="8227" y="22075"/>
                  </a:lnTo>
                  <a:cubicBezTo>
                    <a:pt x="7635" y="21927"/>
                    <a:pt x="7064" y="21737"/>
                    <a:pt x="6514" y="21462"/>
                  </a:cubicBezTo>
                  <a:cubicBezTo>
                    <a:pt x="5690" y="21060"/>
                    <a:pt x="4949" y="20489"/>
                    <a:pt x="4378" y="19791"/>
                  </a:cubicBezTo>
                  <a:lnTo>
                    <a:pt x="4230" y="19643"/>
                  </a:lnTo>
                  <a:lnTo>
                    <a:pt x="4040" y="19558"/>
                  </a:lnTo>
                  <a:cubicBezTo>
                    <a:pt x="3596" y="19410"/>
                    <a:pt x="3194" y="19178"/>
                    <a:pt x="2834" y="18903"/>
                  </a:cubicBezTo>
                  <a:lnTo>
                    <a:pt x="2834" y="18903"/>
                  </a:lnTo>
                  <a:lnTo>
                    <a:pt x="3638" y="18924"/>
                  </a:lnTo>
                  <a:lnTo>
                    <a:pt x="3152" y="17782"/>
                  </a:lnTo>
                  <a:cubicBezTo>
                    <a:pt x="2940" y="17274"/>
                    <a:pt x="2771" y="16767"/>
                    <a:pt x="2644" y="16238"/>
                  </a:cubicBezTo>
                  <a:cubicBezTo>
                    <a:pt x="1629" y="11924"/>
                    <a:pt x="4294" y="7186"/>
                    <a:pt x="7339" y="5304"/>
                  </a:cubicBezTo>
                  <a:lnTo>
                    <a:pt x="8270" y="4712"/>
                  </a:lnTo>
                  <a:lnTo>
                    <a:pt x="8693" y="5325"/>
                  </a:lnTo>
                  <a:lnTo>
                    <a:pt x="8693" y="2724"/>
                  </a:lnTo>
                  <a:cubicBezTo>
                    <a:pt x="8693" y="2406"/>
                    <a:pt x="8798" y="1624"/>
                    <a:pt x="9116" y="1624"/>
                  </a:cubicBezTo>
                  <a:cubicBezTo>
                    <a:pt x="9150" y="1622"/>
                    <a:pt x="9182" y="1620"/>
                    <a:pt x="9211" y="1620"/>
                  </a:cubicBezTo>
                  <a:close/>
                  <a:moveTo>
                    <a:pt x="9260" y="0"/>
                  </a:moveTo>
                  <a:cubicBezTo>
                    <a:pt x="9177" y="0"/>
                    <a:pt x="9094" y="6"/>
                    <a:pt x="9010" y="17"/>
                  </a:cubicBezTo>
                  <a:cubicBezTo>
                    <a:pt x="8185" y="59"/>
                    <a:pt x="7656" y="609"/>
                    <a:pt x="7360" y="1307"/>
                  </a:cubicBezTo>
                  <a:cubicBezTo>
                    <a:pt x="7191" y="1243"/>
                    <a:pt x="7022" y="1201"/>
                    <a:pt x="6853" y="1201"/>
                  </a:cubicBezTo>
                  <a:cubicBezTo>
                    <a:pt x="6261" y="1201"/>
                    <a:pt x="5711" y="1497"/>
                    <a:pt x="5372" y="1983"/>
                  </a:cubicBezTo>
                  <a:cubicBezTo>
                    <a:pt x="5055" y="2385"/>
                    <a:pt x="4907" y="2893"/>
                    <a:pt x="4992" y="3400"/>
                  </a:cubicBezTo>
                  <a:cubicBezTo>
                    <a:pt x="5097" y="3845"/>
                    <a:pt x="5309" y="4246"/>
                    <a:pt x="5626" y="4564"/>
                  </a:cubicBezTo>
                  <a:cubicBezTo>
                    <a:pt x="2432" y="7080"/>
                    <a:pt x="0" y="11945"/>
                    <a:pt x="1100" y="16598"/>
                  </a:cubicBezTo>
                  <a:cubicBezTo>
                    <a:pt x="1164" y="16873"/>
                    <a:pt x="1248" y="17169"/>
                    <a:pt x="1333" y="17444"/>
                  </a:cubicBezTo>
                  <a:cubicBezTo>
                    <a:pt x="1100" y="17549"/>
                    <a:pt x="889" y="17740"/>
                    <a:pt x="762" y="17972"/>
                  </a:cubicBezTo>
                  <a:cubicBezTo>
                    <a:pt x="614" y="18268"/>
                    <a:pt x="466" y="18861"/>
                    <a:pt x="1206" y="19580"/>
                  </a:cubicBezTo>
                  <a:cubicBezTo>
                    <a:pt x="1798" y="20172"/>
                    <a:pt x="2517" y="20658"/>
                    <a:pt x="3300" y="20975"/>
                  </a:cubicBezTo>
                  <a:cubicBezTo>
                    <a:pt x="3998" y="21779"/>
                    <a:pt x="4844" y="22414"/>
                    <a:pt x="5795" y="22879"/>
                  </a:cubicBezTo>
                  <a:cubicBezTo>
                    <a:pt x="6261" y="23112"/>
                    <a:pt x="6726" y="23302"/>
                    <a:pt x="7212" y="23429"/>
                  </a:cubicBezTo>
                  <a:cubicBezTo>
                    <a:pt x="7255" y="23788"/>
                    <a:pt x="7424" y="24127"/>
                    <a:pt x="7678" y="24381"/>
                  </a:cubicBezTo>
                  <a:cubicBezTo>
                    <a:pt x="7953" y="24613"/>
                    <a:pt x="8312" y="24740"/>
                    <a:pt x="8672" y="24740"/>
                  </a:cubicBezTo>
                  <a:cubicBezTo>
                    <a:pt x="8883" y="24719"/>
                    <a:pt x="9095" y="24677"/>
                    <a:pt x="9306" y="24613"/>
                  </a:cubicBezTo>
                  <a:cubicBezTo>
                    <a:pt x="9750" y="24444"/>
                    <a:pt x="10152" y="24190"/>
                    <a:pt x="10490" y="23852"/>
                  </a:cubicBezTo>
                  <a:cubicBezTo>
                    <a:pt x="11484" y="23809"/>
                    <a:pt x="12457" y="23683"/>
                    <a:pt x="13409" y="23471"/>
                  </a:cubicBezTo>
                  <a:cubicBezTo>
                    <a:pt x="14615" y="23175"/>
                    <a:pt x="15799" y="22731"/>
                    <a:pt x="16899" y="22139"/>
                  </a:cubicBezTo>
                  <a:cubicBezTo>
                    <a:pt x="17252" y="22228"/>
                    <a:pt x="17591" y="22272"/>
                    <a:pt x="17907" y="22272"/>
                  </a:cubicBezTo>
                  <a:cubicBezTo>
                    <a:pt x="18784" y="22272"/>
                    <a:pt x="19480" y="21936"/>
                    <a:pt x="19775" y="21314"/>
                  </a:cubicBezTo>
                  <a:cubicBezTo>
                    <a:pt x="19987" y="20827"/>
                    <a:pt x="19965" y="20256"/>
                    <a:pt x="19690" y="19812"/>
                  </a:cubicBezTo>
                  <a:cubicBezTo>
                    <a:pt x="20135" y="19241"/>
                    <a:pt x="20515" y="18628"/>
                    <a:pt x="20811" y="17972"/>
                  </a:cubicBezTo>
                  <a:lnTo>
                    <a:pt x="21107" y="17972"/>
                  </a:lnTo>
                  <a:cubicBezTo>
                    <a:pt x="23413" y="17888"/>
                    <a:pt x="25126" y="16598"/>
                    <a:pt x="25930" y="14313"/>
                  </a:cubicBezTo>
                  <a:cubicBezTo>
                    <a:pt x="26056" y="13996"/>
                    <a:pt x="26078" y="13637"/>
                    <a:pt x="25993" y="13319"/>
                  </a:cubicBezTo>
                  <a:lnTo>
                    <a:pt x="26014" y="13319"/>
                  </a:lnTo>
                  <a:cubicBezTo>
                    <a:pt x="28658" y="12431"/>
                    <a:pt x="29906" y="9026"/>
                    <a:pt x="28806" y="5748"/>
                  </a:cubicBezTo>
                  <a:cubicBezTo>
                    <a:pt x="28319" y="4246"/>
                    <a:pt x="27368" y="2956"/>
                    <a:pt x="26078" y="2068"/>
                  </a:cubicBezTo>
                  <a:cubicBezTo>
                    <a:pt x="25201" y="1488"/>
                    <a:pt x="24277" y="1192"/>
                    <a:pt x="23363" y="1192"/>
                  </a:cubicBezTo>
                  <a:cubicBezTo>
                    <a:pt x="22910" y="1192"/>
                    <a:pt x="22459" y="1265"/>
                    <a:pt x="22017" y="1412"/>
                  </a:cubicBezTo>
                  <a:cubicBezTo>
                    <a:pt x="21911" y="1455"/>
                    <a:pt x="21784" y="1497"/>
                    <a:pt x="21678" y="1539"/>
                  </a:cubicBezTo>
                  <a:lnTo>
                    <a:pt x="21594" y="1603"/>
                  </a:lnTo>
                  <a:lnTo>
                    <a:pt x="21488" y="1645"/>
                  </a:lnTo>
                  <a:lnTo>
                    <a:pt x="21298" y="1751"/>
                  </a:lnTo>
                  <a:cubicBezTo>
                    <a:pt x="21255" y="1772"/>
                    <a:pt x="21192" y="1793"/>
                    <a:pt x="21150" y="1835"/>
                  </a:cubicBezTo>
                  <a:cubicBezTo>
                    <a:pt x="20621" y="2174"/>
                    <a:pt x="20156" y="2618"/>
                    <a:pt x="19817" y="3125"/>
                  </a:cubicBezTo>
                  <a:cubicBezTo>
                    <a:pt x="19141" y="3908"/>
                    <a:pt x="18337" y="4944"/>
                    <a:pt x="17427" y="6192"/>
                  </a:cubicBezTo>
                  <a:cubicBezTo>
                    <a:pt x="15630" y="4733"/>
                    <a:pt x="13515" y="3696"/>
                    <a:pt x="11252" y="3168"/>
                  </a:cubicBezTo>
                  <a:cubicBezTo>
                    <a:pt x="11379" y="2047"/>
                    <a:pt x="11210" y="1222"/>
                    <a:pt x="10744" y="672"/>
                  </a:cubicBezTo>
                  <a:cubicBezTo>
                    <a:pt x="10375" y="248"/>
                    <a:pt x="9829" y="0"/>
                    <a:pt x="92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4"/>
            <p:cNvSpPr/>
            <p:nvPr/>
          </p:nvSpPr>
          <p:spPr>
            <a:xfrm>
              <a:off x="1724419" y="4008531"/>
              <a:ext cx="478352" cy="302169"/>
            </a:xfrm>
            <a:custGeom>
              <a:avLst/>
              <a:gdLst/>
              <a:ahLst/>
              <a:cxnLst/>
              <a:rect l="l" t="t" r="r" b="b"/>
              <a:pathLst>
                <a:path w="7290" h="4605" extrusionOk="0">
                  <a:moveTo>
                    <a:pt x="4120" y="0"/>
                  </a:moveTo>
                  <a:cubicBezTo>
                    <a:pt x="3949" y="0"/>
                    <a:pt x="3736" y="57"/>
                    <a:pt x="3472" y="203"/>
                  </a:cubicBezTo>
                  <a:cubicBezTo>
                    <a:pt x="2876" y="524"/>
                    <a:pt x="2343" y="752"/>
                    <a:pt x="1876" y="752"/>
                  </a:cubicBezTo>
                  <a:cubicBezTo>
                    <a:pt x="1449" y="752"/>
                    <a:pt x="1078" y="561"/>
                    <a:pt x="765" y="76"/>
                  </a:cubicBezTo>
                  <a:lnTo>
                    <a:pt x="765" y="76"/>
                  </a:lnTo>
                  <a:cubicBezTo>
                    <a:pt x="765" y="76"/>
                    <a:pt x="0" y="4604"/>
                    <a:pt x="3070" y="4604"/>
                  </a:cubicBezTo>
                  <a:cubicBezTo>
                    <a:pt x="3105" y="4604"/>
                    <a:pt x="3140" y="4603"/>
                    <a:pt x="3176" y="4602"/>
                  </a:cubicBezTo>
                  <a:cubicBezTo>
                    <a:pt x="5651" y="4518"/>
                    <a:pt x="6708" y="2847"/>
                    <a:pt x="7152" y="1557"/>
                  </a:cubicBezTo>
                  <a:cubicBezTo>
                    <a:pt x="7290" y="1164"/>
                    <a:pt x="7209" y="1029"/>
                    <a:pt x="7031" y="1029"/>
                  </a:cubicBezTo>
                  <a:cubicBezTo>
                    <a:pt x="6634" y="1029"/>
                    <a:pt x="5757" y="1705"/>
                    <a:pt x="5757" y="1705"/>
                  </a:cubicBezTo>
                  <a:cubicBezTo>
                    <a:pt x="5757" y="1705"/>
                    <a:pt x="6280" y="478"/>
                    <a:pt x="5440" y="478"/>
                  </a:cubicBezTo>
                  <a:cubicBezTo>
                    <a:pt x="5281" y="478"/>
                    <a:pt x="5074" y="522"/>
                    <a:pt x="4805" y="626"/>
                  </a:cubicBezTo>
                  <a:cubicBezTo>
                    <a:pt x="4805" y="626"/>
                    <a:pt x="4692" y="0"/>
                    <a:pt x="4120" y="0"/>
                  </a:cubicBez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4"/>
            <p:cNvSpPr/>
            <p:nvPr/>
          </p:nvSpPr>
          <p:spPr>
            <a:xfrm>
              <a:off x="1913394" y="4049607"/>
              <a:ext cx="126314" cy="69423"/>
            </a:xfrm>
            <a:custGeom>
              <a:avLst/>
              <a:gdLst/>
              <a:ahLst/>
              <a:cxnLst/>
              <a:rect l="l" t="t" r="r" b="b"/>
              <a:pathLst>
                <a:path w="1925" h="1058" extrusionOk="0">
                  <a:moveTo>
                    <a:pt x="1925" y="0"/>
                  </a:moveTo>
                  <a:lnTo>
                    <a:pt x="0" y="1058"/>
                  </a:lnTo>
                  <a:cubicBezTo>
                    <a:pt x="740" y="952"/>
                    <a:pt x="1438" y="571"/>
                    <a:pt x="1925" y="0"/>
                  </a:cubicBez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4"/>
            <p:cNvSpPr/>
            <p:nvPr/>
          </p:nvSpPr>
          <p:spPr>
            <a:xfrm>
              <a:off x="1901321" y="4040683"/>
              <a:ext cx="148099" cy="86746"/>
            </a:xfrm>
            <a:custGeom>
              <a:avLst/>
              <a:gdLst/>
              <a:ahLst/>
              <a:cxnLst/>
              <a:rect l="l" t="t" r="r" b="b"/>
              <a:pathLst>
                <a:path w="2257" h="1322" extrusionOk="0">
                  <a:moveTo>
                    <a:pt x="2110" y="1"/>
                  </a:moveTo>
                  <a:cubicBezTo>
                    <a:pt x="2077" y="1"/>
                    <a:pt x="2047" y="17"/>
                    <a:pt x="2024" y="52"/>
                  </a:cubicBezTo>
                  <a:cubicBezTo>
                    <a:pt x="1538" y="601"/>
                    <a:pt x="882" y="961"/>
                    <a:pt x="163" y="1067"/>
                  </a:cubicBezTo>
                  <a:cubicBezTo>
                    <a:pt x="0" y="1067"/>
                    <a:pt x="14" y="1322"/>
                    <a:pt x="166" y="1322"/>
                  </a:cubicBezTo>
                  <a:cubicBezTo>
                    <a:pt x="172" y="1322"/>
                    <a:pt x="178" y="1321"/>
                    <a:pt x="184" y="1321"/>
                  </a:cubicBezTo>
                  <a:lnTo>
                    <a:pt x="205" y="1299"/>
                  </a:lnTo>
                  <a:cubicBezTo>
                    <a:pt x="988" y="1194"/>
                    <a:pt x="1707" y="813"/>
                    <a:pt x="2215" y="200"/>
                  </a:cubicBezTo>
                  <a:cubicBezTo>
                    <a:pt x="2257" y="136"/>
                    <a:pt x="2257" y="73"/>
                    <a:pt x="2193" y="30"/>
                  </a:cubicBezTo>
                  <a:cubicBezTo>
                    <a:pt x="2165" y="11"/>
                    <a:pt x="2136" y="1"/>
                    <a:pt x="2110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4"/>
            <p:cNvSpPr/>
            <p:nvPr/>
          </p:nvSpPr>
          <p:spPr>
            <a:xfrm>
              <a:off x="1975796" y="4120341"/>
              <a:ext cx="126379" cy="69489"/>
            </a:xfrm>
            <a:custGeom>
              <a:avLst/>
              <a:gdLst/>
              <a:ahLst/>
              <a:cxnLst/>
              <a:rect l="l" t="t" r="r" b="b"/>
              <a:pathLst>
                <a:path w="1926" h="1059" extrusionOk="0">
                  <a:moveTo>
                    <a:pt x="1926" y="1"/>
                  </a:moveTo>
                  <a:lnTo>
                    <a:pt x="1" y="1058"/>
                  </a:lnTo>
                  <a:cubicBezTo>
                    <a:pt x="741" y="953"/>
                    <a:pt x="1439" y="593"/>
                    <a:pt x="1926" y="1"/>
                  </a:cubicBez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4"/>
            <p:cNvSpPr/>
            <p:nvPr/>
          </p:nvSpPr>
          <p:spPr>
            <a:xfrm>
              <a:off x="1962410" y="4111024"/>
              <a:ext cx="151708" cy="87206"/>
            </a:xfrm>
            <a:custGeom>
              <a:avLst/>
              <a:gdLst/>
              <a:ahLst/>
              <a:cxnLst/>
              <a:rect l="l" t="t" r="r" b="b"/>
              <a:pathLst>
                <a:path w="2312" h="1329" extrusionOk="0">
                  <a:moveTo>
                    <a:pt x="2127" y="1"/>
                  </a:moveTo>
                  <a:cubicBezTo>
                    <a:pt x="2090" y="1"/>
                    <a:pt x="2053" y="17"/>
                    <a:pt x="2024" y="58"/>
                  </a:cubicBezTo>
                  <a:cubicBezTo>
                    <a:pt x="1537" y="608"/>
                    <a:pt x="882" y="968"/>
                    <a:pt x="184" y="1073"/>
                  </a:cubicBezTo>
                  <a:cubicBezTo>
                    <a:pt x="0" y="1073"/>
                    <a:pt x="13" y="1328"/>
                    <a:pt x="166" y="1328"/>
                  </a:cubicBezTo>
                  <a:cubicBezTo>
                    <a:pt x="171" y="1328"/>
                    <a:pt x="178" y="1328"/>
                    <a:pt x="184" y="1327"/>
                  </a:cubicBezTo>
                  <a:lnTo>
                    <a:pt x="205" y="1306"/>
                  </a:lnTo>
                  <a:cubicBezTo>
                    <a:pt x="987" y="1200"/>
                    <a:pt x="1707" y="820"/>
                    <a:pt x="2235" y="206"/>
                  </a:cubicBezTo>
                  <a:cubicBezTo>
                    <a:pt x="2312" y="114"/>
                    <a:pt x="2222" y="1"/>
                    <a:pt x="2127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4"/>
            <p:cNvSpPr/>
            <p:nvPr/>
          </p:nvSpPr>
          <p:spPr>
            <a:xfrm>
              <a:off x="1738526" y="4000591"/>
              <a:ext cx="477433" cy="318376"/>
            </a:xfrm>
            <a:custGeom>
              <a:avLst/>
              <a:gdLst/>
              <a:ahLst/>
              <a:cxnLst/>
              <a:rect l="l" t="t" r="r" b="b"/>
              <a:pathLst>
                <a:path w="7276" h="4852" extrusionOk="0">
                  <a:moveTo>
                    <a:pt x="3901" y="0"/>
                  </a:moveTo>
                  <a:cubicBezTo>
                    <a:pt x="3696" y="0"/>
                    <a:pt x="3462" y="71"/>
                    <a:pt x="3194" y="218"/>
                  </a:cubicBezTo>
                  <a:cubicBezTo>
                    <a:pt x="3130" y="240"/>
                    <a:pt x="3109" y="324"/>
                    <a:pt x="3152" y="388"/>
                  </a:cubicBezTo>
                  <a:cubicBezTo>
                    <a:pt x="3165" y="429"/>
                    <a:pt x="3205" y="452"/>
                    <a:pt x="3249" y="452"/>
                  </a:cubicBezTo>
                  <a:cubicBezTo>
                    <a:pt x="3273" y="452"/>
                    <a:pt x="3298" y="445"/>
                    <a:pt x="3321" y="430"/>
                  </a:cubicBezTo>
                  <a:cubicBezTo>
                    <a:pt x="3476" y="317"/>
                    <a:pt x="3659" y="261"/>
                    <a:pt x="3846" y="261"/>
                  </a:cubicBezTo>
                  <a:cubicBezTo>
                    <a:pt x="3939" y="261"/>
                    <a:pt x="4033" y="275"/>
                    <a:pt x="4125" y="303"/>
                  </a:cubicBezTo>
                  <a:cubicBezTo>
                    <a:pt x="4315" y="409"/>
                    <a:pt x="4421" y="578"/>
                    <a:pt x="4463" y="789"/>
                  </a:cubicBezTo>
                  <a:cubicBezTo>
                    <a:pt x="4484" y="811"/>
                    <a:pt x="4505" y="853"/>
                    <a:pt x="4526" y="874"/>
                  </a:cubicBezTo>
                  <a:cubicBezTo>
                    <a:pt x="4548" y="885"/>
                    <a:pt x="4569" y="890"/>
                    <a:pt x="4587" y="890"/>
                  </a:cubicBezTo>
                  <a:cubicBezTo>
                    <a:pt x="4606" y="890"/>
                    <a:pt x="4622" y="885"/>
                    <a:pt x="4632" y="874"/>
                  </a:cubicBezTo>
                  <a:cubicBezTo>
                    <a:pt x="4874" y="777"/>
                    <a:pt x="5081" y="729"/>
                    <a:pt x="5238" y="729"/>
                  </a:cubicBezTo>
                  <a:cubicBezTo>
                    <a:pt x="5356" y="729"/>
                    <a:pt x="5445" y="756"/>
                    <a:pt x="5499" y="811"/>
                  </a:cubicBezTo>
                  <a:cubicBezTo>
                    <a:pt x="5690" y="1022"/>
                    <a:pt x="5499" y="1593"/>
                    <a:pt x="5415" y="1784"/>
                  </a:cubicBezTo>
                  <a:cubicBezTo>
                    <a:pt x="5393" y="1826"/>
                    <a:pt x="5415" y="1889"/>
                    <a:pt x="5457" y="1932"/>
                  </a:cubicBezTo>
                  <a:cubicBezTo>
                    <a:pt x="5478" y="1953"/>
                    <a:pt x="5505" y="1963"/>
                    <a:pt x="5534" y="1963"/>
                  </a:cubicBezTo>
                  <a:cubicBezTo>
                    <a:pt x="5563" y="1963"/>
                    <a:pt x="5594" y="1953"/>
                    <a:pt x="5626" y="1932"/>
                  </a:cubicBezTo>
                  <a:cubicBezTo>
                    <a:pt x="6094" y="1557"/>
                    <a:pt x="6611" y="1283"/>
                    <a:pt x="6812" y="1283"/>
                  </a:cubicBezTo>
                  <a:cubicBezTo>
                    <a:pt x="6838" y="1283"/>
                    <a:pt x="6859" y="1287"/>
                    <a:pt x="6874" y="1297"/>
                  </a:cubicBezTo>
                  <a:cubicBezTo>
                    <a:pt x="6874" y="1297"/>
                    <a:pt x="6916" y="1382"/>
                    <a:pt x="6810" y="1635"/>
                  </a:cubicBezTo>
                  <a:cubicBezTo>
                    <a:pt x="6366" y="2947"/>
                    <a:pt x="5330" y="4512"/>
                    <a:pt x="2961" y="4596"/>
                  </a:cubicBezTo>
                  <a:cubicBezTo>
                    <a:pt x="2899" y="4603"/>
                    <a:pt x="2836" y="4606"/>
                    <a:pt x="2774" y="4606"/>
                  </a:cubicBezTo>
                  <a:cubicBezTo>
                    <a:pt x="2225" y="4606"/>
                    <a:pt x="1691" y="4361"/>
                    <a:pt x="1312" y="3962"/>
                  </a:cubicBezTo>
                  <a:cubicBezTo>
                    <a:pt x="254" y="2756"/>
                    <a:pt x="677" y="240"/>
                    <a:pt x="677" y="218"/>
                  </a:cubicBezTo>
                  <a:cubicBezTo>
                    <a:pt x="712" y="113"/>
                    <a:pt x="637" y="53"/>
                    <a:pt x="559" y="53"/>
                  </a:cubicBezTo>
                  <a:cubicBezTo>
                    <a:pt x="497" y="53"/>
                    <a:pt x="433" y="91"/>
                    <a:pt x="423" y="176"/>
                  </a:cubicBezTo>
                  <a:cubicBezTo>
                    <a:pt x="402" y="282"/>
                    <a:pt x="0" y="2820"/>
                    <a:pt x="1121" y="4110"/>
                  </a:cubicBezTo>
                  <a:cubicBezTo>
                    <a:pt x="1548" y="4598"/>
                    <a:pt x="2151" y="4851"/>
                    <a:pt x="2780" y="4851"/>
                  </a:cubicBezTo>
                  <a:cubicBezTo>
                    <a:pt x="2805" y="4851"/>
                    <a:pt x="2830" y="4851"/>
                    <a:pt x="2856" y="4850"/>
                  </a:cubicBezTo>
                  <a:lnTo>
                    <a:pt x="2961" y="4850"/>
                  </a:lnTo>
                  <a:cubicBezTo>
                    <a:pt x="5478" y="4766"/>
                    <a:pt x="6578" y="3116"/>
                    <a:pt x="7064" y="1741"/>
                  </a:cubicBezTo>
                  <a:cubicBezTo>
                    <a:pt x="7107" y="1614"/>
                    <a:pt x="7276" y="1276"/>
                    <a:pt x="7022" y="1086"/>
                  </a:cubicBezTo>
                  <a:cubicBezTo>
                    <a:pt x="6964" y="1045"/>
                    <a:pt x="6894" y="1028"/>
                    <a:pt x="6815" y="1028"/>
                  </a:cubicBezTo>
                  <a:cubicBezTo>
                    <a:pt x="6521" y="1028"/>
                    <a:pt x="6108" y="1275"/>
                    <a:pt x="5774" y="1509"/>
                  </a:cubicBezTo>
                  <a:cubicBezTo>
                    <a:pt x="5859" y="1212"/>
                    <a:pt x="5859" y="853"/>
                    <a:pt x="5668" y="641"/>
                  </a:cubicBezTo>
                  <a:cubicBezTo>
                    <a:pt x="5565" y="538"/>
                    <a:pt x="5424" y="484"/>
                    <a:pt x="5238" y="484"/>
                  </a:cubicBezTo>
                  <a:cubicBezTo>
                    <a:pt x="5083" y="484"/>
                    <a:pt x="4896" y="522"/>
                    <a:pt x="4674" y="599"/>
                  </a:cubicBezTo>
                  <a:cubicBezTo>
                    <a:pt x="4611" y="367"/>
                    <a:pt x="4442" y="176"/>
                    <a:pt x="4230" y="70"/>
                  </a:cubicBezTo>
                  <a:cubicBezTo>
                    <a:pt x="4129" y="24"/>
                    <a:pt x="4020" y="0"/>
                    <a:pt x="3901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4"/>
            <p:cNvSpPr/>
            <p:nvPr/>
          </p:nvSpPr>
          <p:spPr>
            <a:xfrm>
              <a:off x="1485968" y="4396061"/>
              <a:ext cx="334518" cy="204989"/>
            </a:xfrm>
            <a:custGeom>
              <a:avLst/>
              <a:gdLst/>
              <a:ahLst/>
              <a:cxnLst/>
              <a:rect l="l" t="t" r="r" b="b"/>
              <a:pathLst>
                <a:path w="5098" h="3124" extrusionOk="0">
                  <a:moveTo>
                    <a:pt x="1457" y="0"/>
                  </a:moveTo>
                  <a:cubicBezTo>
                    <a:pt x="901" y="0"/>
                    <a:pt x="466" y="176"/>
                    <a:pt x="296" y="515"/>
                  </a:cubicBezTo>
                  <a:cubicBezTo>
                    <a:pt x="0" y="1150"/>
                    <a:pt x="762" y="2144"/>
                    <a:pt x="2009" y="2715"/>
                  </a:cubicBezTo>
                  <a:cubicBezTo>
                    <a:pt x="2590" y="2990"/>
                    <a:pt x="3171" y="3124"/>
                    <a:pt x="3656" y="3124"/>
                  </a:cubicBezTo>
                  <a:cubicBezTo>
                    <a:pt x="4213" y="3124"/>
                    <a:pt x="4643" y="2948"/>
                    <a:pt x="4801" y="2609"/>
                  </a:cubicBezTo>
                  <a:cubicBezTo>
                    <a:pt x="5097" y="1974"/>
                    <a:pt x="4336" y="980"/>
                    <a:pt x="3088" y="409"/>
                  </a:cubicBezTo>
                  <a:cubicBezTo>
                    <a:pt x="2517" y="134"/>
                    <a:pt x="1941" y="0"/>
                    <a:pt x="1457" y="0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4"/>
            <p:cNvSpPr/>
            <p:nvPr/>
          </p:nvSpPr>
          <p:spPr>
            <a:xfrm>
              <a:off x="596406" y="3448822"/>
              <a:ext cx="1371209" cy="1244567"/>
            </a:xfrm>
            <a:custGeom>
              <a:avLst/>
              <a:gdLst/>
              <a:ahLst/>
              <a:cxnLst/>
              <a:rect l="l" t="t" r="r" b="b"/>
              <a:pathLst>
                <a:path w="20897" h="18967" extrusionOk="0">
                  <a:moveTo>
                    <a:pt x="8830" y="0"/>
                  </a:moveTo>
                  <a:cubicBezTo>
                    <a:pt x="8533" y="0"/>
                    <a:pt x="8266" y="28"/>
                    <a:pt x="8037" y="83"/>
                  </a:cubicBezTo>
                  <a:cubicBezTo>
                    <a:pt x="4442" y="908"/>
                    <a:pt x="0" y="6787"/>
                    <a:pt x="1333" y="12434"/>
                  </a:cubicBezTo>
                  <a:cubicBezTo>
                    <a:pt x="2401" y="16978"/>
                    <a:pt x="5671" y="18967"/>
                    <a:pt x="9530" y="18967"/>
                  </a:cubicBezTo>
                  <a:cubicBezTo>
                    <a:pt x="10485" y="18967"/>
                    <a:pt x="11476" y="18845"/>
                    <a:pt x="12479" y="18610"/>
                  </a:cubicBezTo>
                  <a:cubicBezTo>
                    <a:pt x="17512" y="17426"/>
                    <a:pt x="20896" y="13788"/>
                    <a:pt x="19585" y="8141"/>
                  </a:cubicBezTo>
                  <a:cubicBezTo>
                    <a:pt x="18369" y="2987"/>
                    <a:pt x="11938" y="0"/>
                    <a:pt x="8830" y="0"/>
                  </a:cubicBez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4"/>
            <p:cNvSpPr/>
            <p:nvPr/>
          </p:nvSpPr>
          <p:spPr>
            <a:xfrm>
              <a:off x="1213923" y="3890815"/>
              <a:ext cx="285961" cy="185763"/>
            </a:xfrm>
            <a:custGeom>
              <a:avLst/>
              <a:gdLst/>
              <a:ahLst/>
              <a:cxnLst/>
              <a:rect l="l" t="t" r="r" b="b"/>
              <a:pathLst>
                <a:path w="4358" h="2831" extrusionOk="0">
                  <a:moveTo>
                    <a:pt x="1846" y="0"/>
                  </a:moveTo>
                  <a:cubicBezTo>
                    <a:pt x="1464" y="0"/>
                    <a:pt x="1270" y="178"/>
                    <a:pt x="1270" y="178"/>
                  </a:cubicBezTo>
                  <a:cubicBezTo>
                    <a:pt x="508" y="792"/>
                    <a:pt x="1" y="2124"/>
                    <a:pt x="910" y="2632"/>
                  </a:cubicBezTo>
                  <a:cubicBezTo>
                    <a:pt x="1168" y="2773"/>
                    <a:pt x="1458" y="2830"/>
                    <a:pt x="1756" y="2830"/>
                  </a:cubicBezTo>
                  <a:cubicBezTo>
                    <a:pt x="2484" y="2830"/>
                    <a:pt x="3258" y="2488"/>
                    <a:pt x="3723" y="2188"/>
                  </a:cubicBezTo>
                  <a:cubicBezTo>
                    <a:pt x="4358" y="1743"/>
                    <a:pt x="3850" y="982"/>
                    <a:pt x="2835" y="326"/>
                  </a:cubicBezTo>
                  <a:cubicBezTo>
                    <a:pt x="2426" y="76"/>
                    <a:pt x="2096" y="0"/>
                    <a:pt x="1846" y="0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4"/>
            <p:cNvSpPr/>
            <p:nvPr/>
          </p:nvSpPr>
          <p:spPr>
            <a:xfrm>
              <a:off x="879475" y="3243049"/>
              <a:ext cx="432222" cy="293113"/>
            </a:xfrm>
            <a:custGeom>
              <a:avLst/>
              <a:gdLst/>
              <a:ahLst/>
              <a:cxnLst/>
              <a:rect l="l" t="t" r="r" b="b"/>
              <a:pathLst>
                <a:path w="6587" h="4467" extrusionOk="0">
                  <a:moveTo>
                    <a:pt x="4160" y="1"/>
                  </a:moveTo>
                  <a:cubicBezTo>
                    <a:pt x="4122" y="1"/>
                    <a:pt x="4082" y="2"/>
                    <a:pt x="4040" y="4"/>
                  </a:cubicBezTo>
                  <a:cubicBezTo>
                    <a:pt x="2835" y="89"/>
                    <a:pt x="2856" y="1908"/>
                    <a:pt x="2856" y="1908"/>
                  </a:cubicBezTo>
                  <a:cubicBezTo>
                    <a:pt x="2856" y="1908"/>
                    <a:pt x="2372" y="1203"/>
                    <a:pt x="1768" y="1203"/>
                  </a:cubicBezTo>
                  <a:cubicBezTo>
                    <a:pt x="1515" y="1203"/>
                    <a:pt x="1242" y="1326"/>
                    <a:pt x="974" y="1675"/>
                  </a:cubicBezTo>
                  <a:cubicBezTo>
                    <a:pt x="1" y="2923"/>
                    <a:pt x="2285" y="4023"/>
                    <a:pt x="2285" y="4023"/>
                  </a:cubicBezTo>
                  <a:cubicBezTo>
                    <a:pt x="2285" y="4023"/>
                    <a:pt x="2690" y="3777"/>
                    <a:pt x="3274" y="3777"/>
                  </a:cubicBezTo>
                  <a:cubicBezTo>
                    <a:pt x="3732" y="3777"/>
                    <a:pt x="4298" y="3928"/>
                    <a:pt x="4865" y="4467"/>
                  </a:cubicBezTo>
                  <a:cubicBezTo>
                    <a:pt x="4865" y="4467"/>
                    <a:pt x="6586" y="1"/>
                    <a:pt x="4160" y="1"/>
                  </a:cubicBezTo>
                  <a:close/>
                </a:path>
              </a:pathLst>
            </a:custGeom>
            <a:solidFill>
              <a:srgbClr val="CA1E4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4"/>
            <p:cNvSpPr/>
            <p:nvPr/>
          </p:nvSpPr>
          <p:spPr>
            <a:xfrm>
              <a:off x="633020" y="4118963"/>
              <a:ext cx="618445" cy="412997"/>
            </a:xfrm>
            <a:custGeom>
              <a:avLst/>
              <a:gdLst/>
              <a:ahLst/>
              <a:cxnLst/>
              <a:rect l="l" t="t" r="r" b="b"/>
              <a:pathLst>
                <a:path w="9425" h="6294" extrusionOk="0">
                  <a:moveTo>
                    <a:pt x="6253" y="1"/>
                  </a:moveTo>
                  <a:cubicBezTo>
                    <a:pt x="6136" y="1248"/>
                    <a:pt x="5211" y="1507"/>
                    <a:pt x="3924" y="1507"/>
                  </a:cubicBezTo>
                  <a:cubicBezTo>
                    <a:pt x="3815" y="1507"/>
                    <a:pt x="3702" y="1506"/>
                    <a:pt x="3588" y="1502"/>
                  </a:cubicBezTo>
                  <a:cubicBezTo>
                    <a:pt x="3562" y="1502"/>
                    <a:pt x="3536" y="1501"/>
                    <a:pt x="3511" y="1501"/>
                  </a:cubicBezTo>
                  <a:cubicBezTo>
                    <a:pt x="2140" y="1501"/>
                    <a:pt x="2467" y="2623"/>
                    <a:pt x="2467" y="2623"/>
                  </a:cubicBezTo>
                  <a:cubicBezTo>
                    <a:pt x="415" y="2835"/>
                    <a:pt x="2065" y="4188"/>
                    <a:pt x="2065" y="4188"/>
                  </a:cubicBezTo>
                  <a:cubicBezTo>
                    <a:pt x="2065" y="4188"/>
                    <a:pt x="1468" y="4077"/>
                    <a:pt x="969" y="4077"/>
                  </a:cubicBezTo>
                  <a:cubicBezTo>
                    <a:pt x="427" y="4077"/>
                    <a:pt x="1" y="4208"/>
                    <a:pt x="584" y="4759"/>
                  </a:cubicBezTo>
                  <a:cubicBezTo>
                    <a:pt x="1355" y="5501"/>
                    <a:pt x="2521" y="6294"/>
                    <a:pt x="4024" y="6294"/>
                  </a:cubicBezTo>
                  <a:cubicBezTo>
                    <a:pt x="4665" y="6294"/>
                    <a:pt x="5367" y="6150"/>
                    <a:pt x="6126" y="5796"/>
                  </a:cubicBezTo>
                  <a:cubicBezTo>
                    <a:pt x="9425" y="4252"/>
                    <a:pt x="6253" y="1"/>
                    <a:pt x="6253" y="1"/>
                  </a:cubicBez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4"/>
            <p:cNvSpPr/>
            <p:nvPr/>
          </p:nvSpPr>
          <p:spPr>
            <a:xfrm>
              <a:off x="794830" y="4291075"/>
              <a:ext cx="162469" cy="17323"/>
            </a:xfrm>
            <a:custGeom>
              <a:avLst/>
              <a:gdLst/>
              <a:ahLst/>
              <a:cxnLst/>
              <a:rect l="l" t="t" r="r" b="b"/>
              <a:pathLst>
                <a:path w="2476" h="264" extrusionOk="0">
                  <a:moveTo>
                    <a:pt x="1" y="0"/>
                  </a:moveTo>
                  <a:lnTo>
                    <a:pt x="1" y="0"/>
                  </a:lnTo>
                  <a:cubicBezTo>
                    <a:pt x="426" y="172"/>
                    <a:pt x="882" y="264"/>
                    <a:pt x="1338" y="264"/>
                  </a:cubicBezTo>
                  <a:cubicBezTo>
                    <a:pt x="1723" y="264"/>
                    <a:pt x="2108" y="199"/>
                    <a:pt x="2475" y="6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4"/>
            <p:cNvSpPr/>
            <p:nvPr/>
          </p:nvSpPr>
          <p:spPr>
            <a:xfrm>
              <a:off x="782363" y="4280839"/>
              <a:ext cx="186026" cy="36811"/>
            </a:xfrm>
            <a:custGeom>
              <a:avLst/>
              <a:gdLst/>
              <a:ahLst/>
              <a:cxnLst/>
              <a:rect l="l" t="t" r="r" b="b"/>
              <a:pathLst>
                <a:path w="2835" h="561" extrusionOk="0">
                  <a:moveTo>
                    <a:pt x="195" y="1"/>
                  </a:moveTo>
                  <a:cubicBezTo>
                    <a:pt x="133" y="1"/>
                    <a:pt x="80" y="28"/>
                    <a:pt x="64" y="93"/>
                  </a:cubicBezTo>
                  <a:cubicBezTo>
                    <a:pt x="0" y="156"/>
                    <a:pt x="22" y="262"/>
                    <a:pt x="106" y="304"/>
                  </a:cubicBezTo>
                  <a:cubicBezTo>
                    <a:pt x="512" y="459"/>
                    <a:pt x="937" y="561"/>
                    <a:pt x="1378" y="561"/>
                  </a:cubicBezTo>
                  <a:cubicBezTo>
                    <a:pt x="1419" y="561"/>
                    <a:pt x="1461" y="560"/>
                    <a:pt x="1502" y="558"/>
                  </a:cubicBezTo>
                  <a:cubicBezTo>
                    <a:pt x="1904" y="558"/>
                    <a:pt x="2327" y="495"/>
                    <a:pt x="2708" y="347"/>
                  </a:cubicBezTo>
                  <a:cubicBezTo>
                    <a:pt x="2792" y="325"/>
                    <a:pt x="2834" y="241"/>
                    <a:pt x="2813" y="177"/>
                  </a:cubicBezTo>
                  <a:cubicBezTo>
                    <a:pt x="2782" y="115"/>
                    <a:pt x="2740" y="76"/>
                    <a:pt x="2686" y="76"/>
                  </a:cubicBezTo>
                  <a:cubicBezTo>
                    <a:pt x="2667" y="76"/>
                    <a:pt x="2646" y="81"/>
                    <a:pt x="2623" y="93"/>
                  </a:cubicBezTo>
                  <a:cubicBezTo>
                    <a:pt x="2268" y="208"/>
                    <a:pt x="1900" y="266"/>
                    <a:pt x="1535" y="266"/>
                  </a:cubicBezTo>
                  <a:cubicBezTo>
                    <a:pt x="1095" y="266"/>
                    <a:pt x="659" y="181"/>
                    <a:pt x="254" y="8"/>
                  </a:cubicBezTo>
                  <a:cubicBezTo>
                    <a:pt x="234" y="3"/>
                    <a:pt x="214" y="1"/>
                    <a:pt x="195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4"/>
            <p:cNvSpPr/>
            <p:nvPr/>
          </p:nvSpPr>
          <p:spPr>
            <a:xfrm>
              <a:off x="768452" y="4393765"/>
              <a:ext cx="163847" cy="18045"/>
            </a:xfrm>
            <a:custGeom>
              <a:avLst/>
              <a:gdLst/>
              <a:ahLst/>
              <a:cxnLst/>
              <a:rect l="l" t="t" r="r" b="b"/>
              <a:pathLst>
                <a:path w="2497" h="275" extrusionOk="0">
                  <a:moveTo>
                    <a:pt x="1" y="0"/>
                  </a:moveTo>
                  <a:lnTo>
                    <a:pt x="1" y="0"/>
                  </a:lnTo>
                  <a:cubicBezTo>
                    <a:pt x="426" y="184"/>
                    <a:pt x="882" y="274"/>
                    <a:pt x="1343" y="274"/>
                  </a:cubicBezTo>
                  <a:cubicBezTo>
                    <a:pt x="1730" y="274"/>
                    <a:pt x="2120" y="210"/>
                    <a:pt x="2497" y="8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4"/>
            <p:cNvSpPr/>
            <p:nvPr/>
          </p:nvSpPr>
          <p:spPr>
            <a:xfrm>
              <a:off x="757363" y="4385432"/>
              <a:ext cx="184648" cy="34974"/>
            </a:xfrm>
            <a:custGeom>
              <a:avLst/>
              <a:gdLst/>
              <a:ahLst/>
              <a:cxnLst/>
              <a:rect l="l" t="t" r="r" b="b"/>
              <a:pathLst>
                <a:path w="2814" h="533" extrusionOk="0">
                  <a:moveTo>
                    <a:pt x="151" y="0"/>
                  </a:moveTo>
                  <a:cubicBezTo>
                    <a:pt x="99" y="0"/>
                    <a:pt x="57" y="29"/>
                    <a:pt x="43" y="85"/>
                  </a:cubicBezTo>
                  <a:cubicBezTo>
                    <a:pt x="1" y="148"/>
                    <a:pt x="22" y="233"/>
                    <a:pt x="106" y="275"/>
                  </a:cubicBezTo>
                  <a:cubicBezTo>
                    <a:pt x="487" y="447"/>
                    <a:pt x="902" y="532"/>
                    <a:pt x="1336" y="532"/>
                  </a:cubicBezTo>
                  <a:cubicBezTo>
                    <a:pt x="1384" y="532"/>
                    <a:pt x="1433" y="531"/>
                    <a:pt x="1481" y="529"/>
                  </a:cubicBezTo>
                  <a:cubicBezTo>
                    <a:pt x="1883" y="529"/>
                    <a:pt x="2306" y="466"/>
                    <a:pt x="2687" y="360"/>
                  </a:cubicBezTo>
                  <a:cubicBezTo>
                    <a:pt x="2771" y="318"/>
                    <a:pt x="2814" y="254"/>
                    <a:pt x="2792" y="170"/>
                  </a:cubicBezTo>
                  <a:cubicBezTo>
                    <a:pt x="2775" y="117"/>
                    <a:pt x="2715" y="79"/>
                    <a:pt x="2647" y="79"/>
                  </a:cubicBezTo>
                  <a:cubicBezTo>
                    <a:pt x="2632" y="79"/>
                    <a:pt x="2617" y="81"/>
                    <a:pt x="2602" y="85"/>
                  </a:cubicBezTo>
                  <a:cubicBezTo>
                    <a:pt x="2241" y="202"/>
                    <a:pt x="1871" y="261"/>
                    <a:pt x="1502" y="261"/>
                  </a:cubicBezTo>
                  <a:cubicBezTo>
                    <a:pt x="1072" y="261"/>
                    <a:pt x="643" y="181"/>
                    <a:pt x="233" y="21"/>
                  </a:cubicBezTo>
                  <a:cubicBezTo>
                    <a:pt x="205" y="7"/>
                    <a:pt x="177" y="0"/>
                    <a:pt x="151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4"/>
            <p:cNvSpPr/>
            <p:nvPr/>
          </p:nvSpPr>
          <p:spPr>
            <a:xfrm>
              <a:off x="636629" y="4110564"/>
              <a:ext cx="531567" cy="430385"/>
            </a:xfrm>
            <a:custGeom>
              <a:avLst/>
              <a:gdLst/>
              <a:ahLst/>
              <a:cxnLst/>
              <a:rect l="l" t="t" r="r" b="b"/>
              <a:pathLst>
                <a:path w="8101" h="6559" extrusionOk="0">
                  <a:moveTo>
                    <a:pt x="6185" y="1"/>
                  </a:moveTo>
                  <a:cubicBezTo>
                    <a:pt x="6161" y="1"/>
                    <a:pt x="6135" y="8"/>
                    <a:pt x="6113" y="23"/>
                  </a:cubicBezTo>
                  <a:cubicBezTo>
                    <a:pt x="6049" y="86"/>
                    <a:pt x="6028" y="171"/>
                    <a:pt x="6071" y="234"/>
                  </a:cubicBezTo>
                  <a:cubicBezTo>
                    <a:pt x="6092" y="256"/>
                    <a:pt x="7784" y="2582"/>
                    <a:pt x="7340" y="4337"/>
                  </a:cubicBezTo>
                  <a:cubicBezTo>
                    <a:pt x="7149" y="5014"/>
                    <a:pt x="6663" y="5564"/>
                    <a:pt x="6007" y="5818"/>
                  </a:cubicBezTo>
                  <a:cubicBezTo>
                    <a:pt x="5272" y="6160"/>
                    <a:pt x="4588" y="6301"/>
                    <a:pt x="3960" y="6301"/>
                  </a:cubicBezTo>
                  <a:cubicBezTo>
                    <a:pt x="2530" y="6301"/>
                    <a:pt x="1393" y="5567"/>
                    <a:pt x="614" y="4803"/>
                  </a:cubicBezTo>
                  <a:cubicBezTo>
                    <a:pt x="381" y="4591"/>
                    <a:pt x="381" y="4485"/>
                    <a:pt x="381" y="4485"/>
                  </a:cubicBezTo>
                  <a:cubicBezTo>
                    <a:pt x="422" y="4404"/>
                    <a:pt x="621" y="4366"/>
                    <a:pt x="900" y="4366"/>
                  </a:cubicBezTo>
                  <a:cubicBezTo>
                    <a:pt x="1197" y="4366"/>
                    <a:pt x="1585" y="4409"/>
                    <a:pt x="1968" y="4485"/>
                  </a:cubicBezTo>
                  <a:cubicBezTo>
                    <a:pt x="1988" y="4492"/>
                    <a:pt x="2008" y="4495"/>
                    <a:pt x="2027" y="4495"/>
                  </a:cubicBezTo>
                  <a:cubicBezTo>
                    <a:pt x="2178" y="4495"/>
                    <a:pt x="2245" y="4286"/>
                    <a:pt x="2095" y="4210"/>
                  </a:cubicBezTo>
                  <a:cubicBezTo>
                    <a:pt x="1925" y="4062"/>
                    <a:pt x="1439" y="3576"/>
                    <a:pt x="1523" y="3280"/>
                  </a:cubicBezTo>
                  <a:cubicBezTo>
                    <a:pt x="1587" y="3090"/>
                    <a:pt x="1904" y="2942"/>
                    <a:pt x="2412" y="2899"/>
                  </a:cubicBezTo>
                  <a:cubicBezTo>
                    <a:pt x="2454" y="2878"/>
                    <a:pt x="2496" y="2857"/>
                    <a:pt x="2518" y="2836"/>
                  </a:cubicBezTo>
                  <a:cubicBezTo>
                    <a:pt x="2539" y="2793"/>
                    <a:pt x="2560" y="2751"/>
                    <a:pt x="2539" y="2709"/>
                  </a:cubicBezTo>
                  <a:cubicBezTo>
                    <a:pt x="2475" y="2497"/>
                    <a:pt x="2518" y="2244"/>
                    <a:pt x="2644" y="2053"/>
                  </a:cubicBezTo>
                  <a:cubicBezTo>
                    <a:pt x="2792" y="1863"/>
                    <a:pt x="3089" y="1778"/>
                    <a:pt x="3533" y="1778"/>
                  </a:cubicBezTo>
                  <a:cubicBezTo>
                    <a:pt x="3596" y="1778"/>
                    <a:pt x="3660" y="1715"/>
                    <a:pt x="3681" y="1630"/>
                  </a:cubicBezTo>
                  <a:cubicBezTo>
                    <a:pt x="3681" y="1546"/>
                    <a:pt x="3617" y="1482"/>
                    <a:pt x="3533" y="1482"/>
                  </a:cubicBezTo>
                  <a:cubicBezTo>
                    <a:pt x="3004" y="1482"/>
                    <a:pt x="2623" y="1609"/>
                    <a:pt x="2412" y="1884"/>
                  </a:cubicBezTo>
                  <a:cubicBezTo>
                    <a:pt x="2264" y="2096"/>
                    <a:pt x="2200" y="2370"/>
                    <a:pt x="2243" y="2624"/>
                  </a:cubicBezTo>
                  <a:cubicBezTo>
                    <a:pt x="1672" y="2709"/>
                    <a:pt x="1354" y="2878"/>
                    <a:pt x="1249" y="3195"/>
                  </a:cubicBezTo>
                  <a:cubicBezTo>
                    <a:pt x="1164" y="3513"/>
                    <a:pt x="1375" y="3851"/>
                    <a:pt x="1587" y="4105"/>
                  </a:cubicBezTo>
                  <a:cubicBezTo>
                    <a:pt x="1381" y="4081"/>
                    <a:pt x="1148" y="4060"/>
                    <a:pt x="928" y="4060"/>
                  </a:cubicBezTo>
                  <a:cubicBezTo>
                    <a:pt x="562" y="4060"/>
                    <a:pt x="233" y="4118"/>
                    <a:pt x="128" y="4316"/>
                  </a:cubicBezTo>
                  <a:cubicBezTo>
                    <a:pt x="1" y="4591"/>
                    <a:pt x="318" y="4887"/>
                    <a:pt x="424" y="4993"/>
                  </a:cubicBezTo>
                  <a:cubicBezTo>
                    <a:pt x="1249" y="5797"/>
                    <a:pt x="2433" y="6558"/>
                    <a:pt x="3956" y="6558"/>
                  </a:cubicBezTo>
                  <a:cubicBezTo>
                    <a:pt x="4717" y="6558"/>
                    <a:pt x="5457" y="6389"/>
                    <a:pt x="6134" y="6072"/>
                  </a:cubicBezTo>
                  <a:cubicBezTo>
                    <a:pt x="6874" y="5776"/>
                    <a:pt x="7424" y="5162"/>
                    <a:pt x="7636" y="4401"/>
                  </a:cubicBezTo>
                  <a:cubicBezTo>
                    <a:pt x="8101" y="2519"/>
                    <a:pt x="6388" y="150"/>
                    <a:pt x="6303" y="65"/>
                  </a:cubicBezTo>
                  <a:cubicBezTo>
                    <a:pt x="6276" y="24"/>
                    <a:pt x="6231" y="1"/>
                    <a:pt x="6185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4"/>
            <p:cNvSpPr/>
            <p:nvPr/>
          </p:nvSpPr>
          <p:spPr>
            <a:xfrm>
              <a:off x="1061299" y="4570470"/>
              <a:ext cx="206826" cy="192325"/>
            </a:xfrm>
            <a:custGeom>
              <a:avLst/>
              <a:gdLst/>
              <a:ahLst/>
              <a:cxnLst/>
              <a:rect l="l" t="t" r="r" b="b"/>
              <a:pathLst>
                <a:path w="3152" h="2931" extrusionOk="0">
                  <a:moveTo>
                    <a:pt x="2299" y="0"/>
                  </a:moveTo>
                  <a:cubicBezTo>
                    <a:pt x="1864" y="0"/>
                    <a:pt x="1297" y="308"/>
                    <a:pt x="846" y="818"/>
                  </a:cubicBezTo>
                  <a:cubicBezTo>
                    <a:pt x="191" y="1537"/>
                    <a:pt x="0" y="2404"/>
                    <a:pt x="402" y="2764"/>
                  </a:cubicBezTo>
                  <a:cubicBezTo>
                    <a:pt x="522" y="2877"/>
                    <a:pt x="683" y="2930"/>
                    <a:pt x="867" y="2930"/>
                  </a:cubicBezTo>
                  <a:cubicBezTo>
                    <a:pt x="1300" y="2930"/>
                    <a:pt x="1860" y="2634"/>
                    <a:pt x="2306" y="2129"/>
                  </a:cubicBezTo>
                  <a:cubicBezTo>
                    <a:pt x="2961" y="1410"/>
                    <a:pt x="3152" y="522"/>
                    <a:pt x="2750" y="162"/>
                  </a:cubicBezTo>
                  <a:cubicBezTo>
                    <a:pt x="2633" y="52"/>
                    <a:pt x="2477" y="0"/>
                    <a:pt x="2299" y="0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4"/>
            <p:cNvSpPr/>
            <p:nvPr/>
          </p:nvSpPr>
          <p:spPr>
            <a:xfrm>
              <a:off x="986365" y="3826182"/>
              <a:ext cx="184648" cy="184648"/>
            </a:xfrm>
            <a:custGeom>
              <a:avLst/>
              <a:gdLst/>
              <a:ahLst/>
              <a:cxnLst/>
              <a:rect l="l" t="t" r="r" b="b"/>
              <a:pathLst>
                <a:path w="2814" h="2814" extrusionOk="0">
                  <a:moveTo>
                    <a:pt x="1417" y="0"/>
                  </a:moveTo>
                  <a:cubicBezTo>
                    <a:pt x="635" y="0"/>
                    <a:pt x="0" y="635"/>
                    <a:pt x="0" y="1417"/>
                  </a:cubicBezTo>
                  <a:cubicBezTo>
                    <a:pt x="0" y="2179"/>
                    <a:pt x="635" y="2813"/>
                    <a:pt x="1417" y="2813"/>
                  </a:cubicBezTo>
                  <a:cubicBezTo>
                    <a:pt x="2179" y="2813"/>
                    <a:pt x="2813" y="2179"/>
                    <a:pt x="2813" y="1417"/>
                  </a:cubicBezTo>
                  <a:cubicBezTo>
                    <a:pt x="2813" y="635"/>
                    <a:pt x="2179" y="0"/>
                    <a:pt x="1417" y="0"/>
                  </a:cubicBezTo>
                  <a:close/>
                </a:path>
              </a:pathLst>
            </a:custGeom>
            <a:solidFill>
              <a:srgbClr val="434038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4"/>
            <p:cNvSpPr/>
            <p:nvPr/>
          </p:nvSpPr>
          <p:spPr>
            <a:xfrm>
              <a:off x="1408213" y="3673493"/>
              <a:ext cx="186026" cy="186026"/>
            </a:xfrm>
            <a:custGeom>
              <a:avLst/>
              <a:gdLst/>
              <a:ahLst/>
              <a:cxnLst/>
              <a:rect l="l" t="t" r="r" b="b"/>
              <a:pathLst>
                <a:path w="2835" h="2835" extrusionOk="0">
                  <a:moveTo>
                    <a:pt x="1418" y="1"/>
                  </a:moveTo>
                  <a:cubicBezTo>
                    <a:pt x="635" y="1"/>
                    <a:pt x="1" y="635"/>
                    <a:pt x="1" y="1418"/>
                  </a:cubicBezTo>
                  <a:cubicBezTo>
                    <a:pt x="1" y="2200"/>
                    <a:pt x="635" y="2835"/>
                    <a:pt x="1418" y="2835"/>
                  </a:cubicBezTo>
                  <a:cubicBezTo>
                    <a:pt x="2200" y="2835"/>
                    <a:pt x="2835" y="2200"/>
                    <a:pt x="2835" y="1418"/>
                  </a:cubicBezTo>
                  <a:cubicBezTo>
                    <a:pt x="2835" y="635"/>
                    <a:pt x="2200" y="1"/>
                    <a:pt x="1418" y="1"/>
                  </a:cubicBezTo>
                  <a:close/>
                </a:path>
              </a:pathLst>
            </a:custGeom>
            <a:solidFill>
              <a:srgbClr val="434038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4"/>
            <p:cNvSpPr/>
            <p:nvPr/>
          </p:nvSpPr>
          <p:spPr>
            <a:xfrm>
              <a:off x="1066876" y="3855316"/>
              <a:ext cx="56956" cy="55578"/>
            </a:xfrm>
            <a:custGeom>
              <a:avLst/>
              <a:gdLst/>
              <a:ahLst/>
              <a:cxnLst/>
              <a:rect l="l" t="t" r="r" b="b"/>
              <a:pathLst>
                <a:path w="868" h="847" extrusionOk="0">
                  <a:moveTo>
                    <a:pt x="444" y="0"/>
                  </a:moveTo>
                  <a:cubicBezTo>
                    <a:pt x="212" y="0"/>
                    <a:pt x="0" y="191"/>
                    <a:pt x="0" y="423"/>
                  </a:cubicBezTo>
                  <a:cubicBezTo>
                    <a:pt x="0" y="656"/>
                    <a:pt x="212" y="846"/>
                    <a:pt x="444" y="846"/>
                  </a:cubicBezTo>
                  <a:cubicBezTo>
                    <a:pt x="677" y="846"/>
                    <a:pt x="867" y="656"/>
                    <a:pt x="867" y="423"/>
                  </a:cubicBezTo>
                  <a:cubicBezTo>
                    <a:pt x="867" y="191"/>
                    <a:pt x="677" y="0"/>
                    <a:pt x="444" y="0"/>
                  </a:cubicBezTo>
                  <a:close/>
                </a:path>
              </a:pathLst>
            </a:custGeom>
            <a:solidFill>
              <a:srgbClr val="EDE6D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4"/>
            <p:cNvSpPr/>
            <p:nvPr/>
          </p:nvSpPr>
          <p:spPr>
            <a:xfrm>
              <a:off x="1502569" y="3698493"/>
              <a:ext cx="55578" cy="55578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424" y="0"/>
                  </a:moveTo>
                  <a:cubicBezTo>
                    <a:pt x="191" y="0"/>
                    <a:pt x="1" y="191"/>
                    <a:pt x="1" y="423"/>
                  </a:cubicBezTo>
                  <a:cubicBezTo>
                    <a:pt x="1" y="656"/>
                    <a:pt x="191" y="846"/>
                    <a:pt x="424" y="846"/>
                  </a:cubicBezTo>
                  <a:cubicBezTo>
                    <a:pt x="657" y="846"/>
                    <a:pt x="847" y="656"/>
                    <a:pt x="847" y="423"/>
                  </a:cubicBezTo>
                  <a:cubicBezTo>
                    <a:pt x="847" y="191"/>
                    <a:pt x="657" y="0"/>
                    <a:pt x="424" y="0"/>
                  </a:cubicBezTo>
                  <a:close/>
                </a:path>
              </a:pathLst>
            </a:custGeom>
            <a:solidFill>
              <a:srgbClr val="EDE6D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4"/>
            <p:cNvSpPr/>
            <p:nvPr/>
          </p:nvSpPr>
          <p:spPr>
            <a:xfrm>
              <a:off x="1523436" y="3350135"/>
              <a:ext cx="717527" cy="698170"/>
            </a:xfrm>
            <a:custGeom>
              <a:avLst/>
              <a:gdLst/>
              <a:ahLst/>
              <a:cxnLst/>
              <a:rect l="l" t="t" r="r" b="b"/>
              <a:pathLst>
                <a:path w="10935" h="10640" extrusionOk="0">
                  <a:moveTo>
                    <a:pt x="6831" y="1"/>
                  </a:moveTo>
                  <a:cubicBezTo>
                    <a:pt x="6831" y="1"/>
                    <a:pt x="5266" y="868"/>
                    <a:pt x="635" y="8059"/>
                  </a:cubicBezTo>
                  <a:cubicBezTo>
                    <a:pt x="0" y="9074"/>
                    <a:pt x="571" y="10406"/>
                    <a:pt x="1756" y="10639"/>
                  </a:cubicBezTo>
                  <a:lnTo>
                    <a:pt x="10934" y="10110"/>
                  </a:lnTo>
                  <a:cubicBezTo>
                    <a:pt x="10934" y="10110"/>
                    <a:pt x="9877" y="1862"/>
                    <a:pt x="6831" y="1"/>
                  </a:cubicBezTo>
                  <a:close/>
                </a:path>
              </a:pathLst>
            </a:custGeom>
            <a:solidFill>
              <a:srgbClr val="CA1E4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4"/>
            <p:cNvSpPr/>
            <p:nvPr/>
          </p:nvSpPr>
          <p:spPr>
            <a:xfrm>
              <a:off x="1799550" y="3322117"/>
              <a:ext cx="655125" cy="704141"/>
            </a:xfrm>
            <a:custGeom>
              <a:avLst/>
              <a:gdLst/>
              <a:ahLst/>
              <a:cxnLst/>
              <a:rect l="l" t="t" r="r" b="b"/>
              <a:pathLst>
                <a:path w="9984" h="10731" extrusionOk="0">
                  <a:moveTo>
                    <a:pt x="4320" y="1"/>
                  </a:moveTo>
                  <a:cubicBezTo>
                    <a:pt x="3956" y="1"/>
                    <a:pt x="3592" y="57"/>
                    <a:pt x="3237" y="174"/>
                  </a:cubicBezTo>
                  <a:cubicBezTo>
                    <a:pt x="1016" y="914"/>
                    <a:pt x="1" y="3854"/>
                    <a:pt x="953" y="6730"/>
                  </a:cubicBezTo>
                  <a:cubicBezTo>
                    <a:pt x="1755" y="9136"/>
                    <a:pt x="3712" y="10731"/>
                    <a:pt x="5650" y="10731"/>
                  </a:cubicBezTo>
                  <a:cubicBezTo>
                    <a:pt x="6012" y="10731"/>
                    <a:pt x="6373" y="10675"/>
                    <a:pt x="6726" y="10558"/>
                  </a:cubicBezTo>
                  <a:cubicBezTo>
                    <a:pt x="8947" y="9818"/>
                    <a:pt x="9983" y="6878"/>
                    <a:pt x="9011" y="4002"/>
                  </a:cubicBezTo>
                  <a:cubicBezTo>
                    <a:pt x="8192" y="1582"/>
                    <a:pt x="6251" y="1"/>
                    <a:pt x="4320" y="1"/>
                  </a:cubicBezTo>
                  <a:close/>
                </a:path>
              </a:pathLst>
            </a:custGeom>
            <a:solidFill>
              <a:srgbClr val="B21943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4"/>
            <p:cNvSpPr/>
            <p:nvPr/>
          </p:nvSpPr>
          <p:spPr>
            <a:xfrm>
              <a:off x="1873106" y="3402431"/>
              <a:ext cx="505255" cy="543510"/>
            </a:xfrm>
            <a:custGeom>
              <a:avLst/>
              <a:gdLst/>
              <a:ahLst/>
              <a:cxnLst/>
              <a:rect l="l" t="t" r="r" b="b"/>
              <a:pathLst>
                <a:path w="7700" h="8283" extrusionOk="0">
                  <a:moveTo>
                    <a:pt x="3332" y="1"/>
                  </a:moveTo>
                  <a:cubicBezTo>
                    <a:pt x="3051" y="1"/>
                    <a:pt x="2771" y="44"/>
                    <a:pt x="2497" y="135"/>
                  </a:cubicBezTo>
                  <a:cubicBezTo>
                    <a:pt x="783" y="706"/>
                    <a:pt x="1" y="2969"/>
                    <a:pt x="741" y="5189"/>
                  </a:cubicBezTo>
                  <a:cubicBezTo>
                    <a:pt x="1365" y="7044"/>
                    <a:pt x="2877" y="8282"/>
                    <a:pt x="4363" y="8282"/>
                  </a:cubicBezTo>
                  <a:cubicBezTo>
                    <a:pt x="4639" y="8282"/>
                    <a:pt x="4914" y="8240"/>
                    <a:pt x="5182" y="8150"/>
                  </a:cubicBezTo>
                  <a:cubicBezTo>
                    <a:pt x="6917" y="7558"/>
                    <a:pt x="7699" y="5295"/>
                    <a:pt x="6959" y="3095"/>
                  </a:cubicBezTo>
                  <a:cubicBezTo>
                    <a:pt x="6336" y="1226"/>
                    <a:pt x="4828" y="1"/>
                    <a:pt x="3332" y="1"/>
                  </a:cubicBezTo>
                  <a:close/>
                </a:path>
              </a:pathLst>
            </a:custGeom>
            <a:solidFill>
              <a:srgbClr val="6F0028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4"/>
            <p:cNvSpPr/>
            <p:nvPr/>
          </p:nvSpPr>
          <p:spPr>
            <a:xfrm>
              <a:off x="1909195" y="4017651"/>
              <a:ext cx="156891" cy="162206"/>
            </a:xfrm>
            <a:custGeom>
              <a:avLst/>
              <a:gdLst/>
              <a:ahLst/>
              <a:cxnLst/>
              <a:rect l="l" t="t" r="r" b="b"/>
              <a:pathLst>
                <a:path w="2391" h="2472" extrusionOk="0">
                  <a:moveTo>
                    <a:pt x="1820" y="1"/>
                  </a:moveTo>
                  <a:lnTo>
                    <a:pt x="1" y="107"/>
                  </a:lnTo>
                  <a:lnTo>
                    <a:pt x="868" y="2243"/>
                  </a:lnTo>
                  <a:cubicBezTo>
                    <a:pt x="868" y="2243"/>
                    <a:pt x="1111" y="2472"/>
                    <a:pt x="1473" y="2472"/>
                  </a:cubicBezTo>
                  <a:cubicBezTo>
                    <a:pt x="1733" y="2472"/>
                    <a:pt x="2055" y="2353"/>
                    <a:pt x="2391" y="1946"/>
                  </a:cubicBezTo>
                  <a:lnTo>
                    <a:pt x="1820" y="1"/>
                  </a:lnTo>
                  <a:close/>
                </a:path>
              </a:pathLst>
            </a:custGeom>
            <a:solidFill>
              <a:srgbClr val="910E36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4"/>
            <p:cNvSpPr/>
            <p:nvPr/>
          </p:nvSpPr>
          <p:spPr>
            <a:xfrm>
              <a:off x="597784" y="3248692"/>
              <a:ext cx="1856910" cy="1517667"/>
            </a:xfrm>
            <a:custGeom>
              <a:avLst/>
              <a:gdLst/>
              <a:ahLst/>
              <a:cxnLst/>
              <a:rect l="l" t="t" r="r" b="b"/>
              <a:pathLst>
                <a:path w="28299" h="23129" extrusionOk="0">
                  <a:moveTo>
                    <a:pt x="20050" y="12058"/>
                  </a:moveTo>
                  <a:lnTo>
                    <a:pt x="20093" y="12143"/>
                  </a:lnTo>
                  <a:lnTo>
                    <a:pt x="19923" y="12206"/>
                  </a:lnTo>
                  <a:cubicBezTo>
                    <a:pt x="19923" y="12164"/>
                    <a:pt x="19902" y="12100"/>
                    <a:pt x="19902" y="12058"/>
                  </a:cubicBezTo>
                  <a:close/>
                  <a:moveTo>
                    <a:pt x="8443" y="0"/>
                  </a:moveTo>
                  <a:cubicBezTo>
                    <a:pt x="8408" y="0"/>
                    <a:pt x="8371" y="1"/>
                    <a:pt x="8333" y="3"/>
                  </a:cubicBezTo>
                  <a:cubicBezTo>
                    <a:pt x="7128" y="88"/>
                    <a:pt x="7149" y="1928"/>
                    <a:pt x="7149" y="1928"/>
                  </a:cubicBezTo>
                  <a:cubicBezTo>
                    <a:pt x="7149" y="1928"/>
                    <a:pt x="6661" y="1206"/>
                    <a:pt x="6053" y="1206"/>
                  </a:cubicBezTo>
                  <a:cubicBezTo>
                    <a:pt x="5803" y="1206"/>
                    <a:pt x="5532" y="1328"/>
                    <a:pt x="5267" y="1674"/>
                  </a:cubicBezTo>
                  <a:cubicBezTo>
                    <a:pt x="4548" y="2583"/>
                    <a:pt x="5584" y="3429"/>
                    <a:pt x="6197" y="3810"/>
                  </a:cubicBezTo>
                  <a:cubicBezTo>
                    <a:pt x="3025" y="5798"/>
                    <a:pt x="1" y="10789"/>
                    <a:pt x="1143" y="15611"/>
                  </a:cubicBezTo>
                  <a:cubicBezTo>
                    <a:pt x="1270" y="16182"/>
                    <a:pt x="1439" y="16753"/>
                    <a:pt x="1671" y="17282"/>
                  </a:cubicBezTo>
                  <a:cubicBezTo>
                    <a:pt x="1621" y="17280"/>
                    <a:pt x="1571" y="17278"/>
                    <a:pt x="1522" y="17278"/>
                  </a:cubicBezTo>
                  <a:cubicBezTo>
                    <a:pt x="1153" y="17278"/>
                    <a:pt x="813" y="17352"/>
                    <a:pt x="720" y="17557"/>
                  </a:cubicBezTo>
                  <a:cubicBezTo>
                    <a:pt x="572" y="17811"/>
                    <a:pt x="889" y="18128"/>
                    <a:pt x="995" y="18234"/>
                  </a:cubicBezTo>
                  <a:cubicBezTo>
                    <a:pt x="1587" y="18784"/>
                    <a:pt x="2264" y="19228"/>
                    <a:pt x="3025" y="19524"/>
                  </a:cubicBezTo>
                  <a:cubicBezTo>
                    <a:pt x="3681" y="20285"/>
                    <a:pt x="4484" y="20920"/>
                    <a:pt x="5415" y="21364"/>
                  </a:cubicBezTo>
                  <a:cubicBezTo>
                    <a:pt x="6007" y="21660"/>
                    <a:pt x="6663" y="21893"/>
                    <a:pt x="7318" y="22019"/>
                  </a:cubicBezTo>
                  <a:cubicBezTo>
                    <a:pt x="7213" y="22421"/>
                    <a:pt x="7234" y="22781"/>
                    <a:pt x="7466" y="22971"/>
                  </a:cubicBezTo>
                  <a:cubicBezTo>
                    <a:pt x="7585" y="23078"/>
                    <a:pt x="7744" y="23129"/>
                    <a:pt x="7924" y="23129"/>
                  </a:cubicBezTo>
                  <a:cubicBezTo>
                    <a:pt x="8353" y="23129"/>
                    <a:pt x="8909" y="22843"/>
                    <a:pt x="9370" y="22337"/>
                  </a:cubicBezTo>
                  <a:cubicBezTo>
                    <a:pt x="9391" y="22316"/>
                    <a:pt x="9412" y="22273"/>
                    <a:pt x="9433" y="22252"/>
                  </a:cubicBezTo>
                  <a:lnTo>
                    <a:pt x="9497" y="22252"/>
                  </a:lnTo>
                  <a:cubicBezTo>
                    <a:pt x="10512" y="22252"/>
                    <a:pt x="11506" y="22125"/>
                    <a:pt x="12479" y="21893"/>
                  </a:cubicBezTo>
                  <a:cubicBezTo>
                    <a:pt x="13748" y="21618"/>
                    <a:pt x="14932" y="21131"/>
                    <a:pt x="16053" y="20476"/>
                  </a:cubicBezTo>
                  <a:cubicBezTo>
                    <a:pt x="16465" y="20616"/>
                    <a:pt x="16861" y="20685"/>
                    <a:pt x="17206" y="20685"/>
                  </a:cubicBezTo>
                  <a:cubicBezTo>
                    <a:pt x="17746" y="20685"/>
                    <a:pt x="18161" y="20515"/>
                    <a:pt x="18316" y="20179"/>
                  </a:cubicBezTo>
                  <a:cubicBezTo>
                    <a:pt x="18485" y="19820"/>
                    <a:pt x="18316" y="19376"/>
                    <a:pt x="17956" y="18953"/>
                  </a:cubicBezTo>
                  <a:cubicBezTo>
                    <a:pt x="18675" y="18191"/>
                    <a:pt x="19225" y="17282"/>
                    <a:pt x="19564" y="16309"/>
                  </a:cubicBezTo>
                  <a:cubicBezTo>
                    <a:pt x="19775" y="16351"/>
                    <a:pt x="20008" y="16394"/>
                    <a:pt x="20241" y="16394"/>
                  </a:cubicBezTo>
                  <a:lnTo>
                    <a:pt x="20346" y="16394"/>
                  </a:lnTo>
                  <a:cubicBezTo>
                    <a:pt x="22863" y="16309"/>
                    <a:pt x="23963" y="14638"/>
                    <a:pt x="24428" y="13264"/>
                  </a:cubicBezTo>
                  <a:cubicBezTo>
                    <a:pt x="24470" y="13137"/>
                    <a:pt x="24597" y="12777"/>
                    <a:pt x="24386" y="12629"/>
                  </a:cubicBezTo>
                  <a:cubicBezTo>
                    <a:pt x="24343" y="12595"/>
                    <a:pt x="24283" y="12580"/>
                    <a:pt x="24212" y="12580"/>
                  </a:cubicBezTo>
                  <a:cubicBezTo>
                    <a:pt x="23934" y="12580"/>
                    <a:pt x="23479" y="12812"/>
                    <a:pt x="23159" y="13031"/>
                  </a:cubicBezTo>
                  <a:cubicBezTo>
                    <a:pt x="23223" y="12756"/>
                    <a:pt x="23265" y="12397"/>
                    <a:pt x="23053" y="12164"/>
                  </a:cubicBezTo>
                  <a:cubicBezTo>
                    <a:pt x="22942" y="12052"/>
                    <a:pt x="22801" y="12000"/>
                    <a:pt x="22624" y="12000"/>
                  </a:cubicBezTo>
                  <a:cubicBezTo>
                    <a:pt x="22466" y="12000"/>
                    <a:pt x="22279" y="12042"/>
                    <a:pt x="22059" y="12122"/>
                  </a:cubicBezTo>
                  <a:cubicBezTo>
                    <a:pt x="22038" y="12058"/>
                    <a:pt x="21996" y="11995"/>
                    <a:pt x="21954" y="11931"/>
                  </a:cubicBezTo>
                  <a:lnTo>
                    <a:pt x="23223" y="11847"/>
                  </a:lnTo>
                  <a:cubicBezTo>
                    <a:pt x="23478" y="11899"/>
                    <a:pt x="23733" y="11927"/>
                    <a:pt x="23985" y="11927"/>
                  </a:cubicBezTo>
                  <a:cubicBezTo>
                    <a:pt x="24339" y="11927"/>
                    <a:pt x="24687" y="11873"/>
                    <a:pt x="25020" y="11762"/>
                  </a:cubicBezTo>
                  <a:cubicBezTo>
                    <a:pt x="27262" y="11022"/>
                    <a:pt x="28298" y="8082"/>
                    <a:pt x="27326" y="5206"/>
                  </a:cubicBezTo>
                  <a:cubicBezTo>
                    <a:pt x="26527" y="2792"/>
                    <a:pt x="24566" y="1197"/>
                    <a:pt x="22643" y="1197"/>
                  </a:cubicBezTo>
                  <a:cubicBezTo>
                    <a:pt x="22275" y="1197"/>
                    <a:pt x="21909" y="1255"/>
                    <a:pt x="21552" y="1378"/>
                  </a:cubicBezTo>
                  <a:cubicBezTo>
                    <a:pt x="21340" y="1441"/>
                    <a:pt x="21150" y="1526"/>
                    <a:pt x="20960" y="1632"/>
                  </a:cubicBezTo>
                  <a:cubicBezTo>
                    <a:pt x="20917" y="1653"/>
                    <a:pt x="20896" y="1674"/>
                    <a:pt x="20875" y="1695"/>
                  </a:cubicBezTo>
                  <a:cubicBezTo>
                    <a:pt x="20410" y="1970"/>
                    <a:pt x="20008" y="2372"/>
                    <a:pt x="19712" y="2816"/>
                  </a:cubicBezTo>
                  <a:cubicBezTo>
                    <a:pt x="18697" y="4021"/>
                    <a:pt x="17724" y="5269"/>
                    <a:pt x="16835" y="6559"/>
                  </a:cubicBezTo>
                  <a:cubicBezTo>
                    <a:pt x="14615" y="4508"/>
                    <a:pt x="11654" y="3281"/>
                    <a:pt x="9581" y="3006"/>
                  </a:cubicBezTo>
                  <a:cubicBezTo>
                    <a:pt x="9871" y="1725"/>
                    <a:pt x="9958" y="0"/>
                    <a:pt x="84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4"/>
            <p:cNvSpPr/>
            <p:nvPr/>
          </p:nvSpPr>
          <p:spPr>
            <a:xfrm>
              <a:off x="549228" y="3196461"/>
              <a:ext cx="1962357" cy="1623443"/>
            </a:xfrm>
            <a:custGeom>
              <a:avLst/>
              <a:gdLst/>
              <a:ahLst/>
              <a:cxnLst/>
              <a:rect l="l" t="t" r="r" b="b"/>
              <a:pathLst>
                <a:path w="29906" h="24741" extrusionOk="0">
                  <a:moveTo>
                    <a:pt x="6810" y="2787"/>
                  </a:moveTo>
                  <a:cubicBezTo>
                    <a:pt x="6980" y="2872"/>
                    <a:pt x="7128" y="2999"/>
                    <a:pt x="7233" y="3147"/>
                  </a:cubicBezTo>
                  <a:lnTo>
                    <a:pt x="8079" y="4394"/>
                  </a:lnTo>
                  <a:lnTo>
                    <a:pt x="7360" y="3929"/>
                  </a:lnTo>
                  <a:cubicBezTo>
                    <a:pt x="6853" y="3612"/>
                    <a:pt x="6599" y="3295"/>
                    <a:pt x="6557" y="3125"/>
                  </a:cubicBezTo>
                  <a:cubicBezTo>
                    <a:pt x="6557" y="3104"/>
                    <a:pt x="6557" y="3062"/>
                    <a:pt x="6641" y="2956"/>
                  </a:cubicBezTo>
                  <a:cubicBezTo>
                    <a:pt x="6684" y="2893"/>
                    <a:pt x="6747" y="2829"/>
                    <a:pt x="6810" y="2787"/>
                  </a:cubicBezTo>
                  <a:close/>
                  <a:moveTo>
                    <a:pt x="21319" y="12029"/>
                  </a:moveTo>
                  <a:lnTo>
                    <a:pt x="19712" y="12114"/>
                  </a:lnTo>
                  <a:lnTo>
                    <a:pt x="19860" y="12981"/>
                  </a:lnTo>
                  <a:lnTo>
                    <a:pt x="20029" y="14123"/>
                  </a:lnTo>
                  <a:lnTo>
                    <a:pt x="20959" y="13742"/>
                  </a:lnTo>
                  <a:lnTo>
                    <a:pt x="21150" y="13658"/>
                  </a:lnTo>
                  <a:lnTo>
                    <a:pt x="21848" y="13341"/>
                  </a:lnTo>
                  <a:lnTo>
                    <a:pt x="21319" y="12029"/>
                  </a:lnTo>
                  <a:close/>
                  <a:moveTo>
                    <a:pt x="9211" y="1620"/>
                  </a:moveTo>
                  <a:cubicBezTo>
                    <a:pt x="9446" y="1620"/>
                    <a:pt x="9499" y="1690"/>
                    <a:pt x="9518" y="1708"/>
                  </a:cubicBezTo>
                  <a:cubicBezTo>
                    <a:pt x="9687" y="1899"/>
                    <a:pt x="9793" y="2533"/>
                    <a:pt x="9560" y="3654"/>
                  </a:cubicBezTo>
                  <a:lnTo>
                    <a:pt x="9370" y="4479"/>
                  </a:lnTo>
                  <a:lnTo>
                    <a:pt x="10215" y="4585"/>
                  </a:lnTo>
                  <a:cubicBezTo>
                    <a:pt x="12077" y="4839"/>
                    <a:pt x="14890" y="5981"/>
                    <a:pt x="17026" y="7948"/>
                  </a:cubicBezTo>
                  <a:lnTo>
                    <a:pt x="17702" y="8561"/>
                  </a:lnTo>
                  <a:lnTo>
                    <a:pt x="18231" y="7821"/>
                  </a:lnTo>
                  <a:cubicBezTo>
                    <a:pt x="19098" y="6531"/>
                    <a:pt x="20029" y="5325"/>
                    <a:pt x="21023" y="4141"/>
                  </a:cubicBezTo>
                  <a:lnTo>
                    <a:pt x="21086" y="4056"/>
                  </a:lnTo>
                  <a:cubicBezTo>
                    <a:pt x="21319" y="3696"/>
                    <a:pt x="21636" y="3400"/>
                    <a:pt x="21996" y="3168"/>
                  </a:cubicBezTo>
                  <a:lnTo>
                    <a:pt x="22059" y="3125"/>
                  </a:lnTo>
                  <a:cubicBezTo>
                    <a:pt x="22207" y="3041"/>
                    <a:pt x="22355" y="2977"/>
                    <a:pt x="22524" y="2914"/>
                  </a:cubicBezTo>
                  <a:cubicBezTo>
                    <a:pt x="22784" y="2828"/>
                    <a:pt x="23055" y="2785"/>
                    <a:pt x="23334" y="2785"/>
                  </a:cubicBezTo>
                  <a:cubicBezTo>
                    <a:pt x="23941" y="2785"/>
                    <a:pt x="24580" y="2988"/>
                    <a:pt x="25189" y="3379"/>
                  </a:cubicBezTo>
                  <a:cubicBezTo>
                    <a:pt x="26204" y="4077"/>
                    <a:pt x="26945" y="5092"/>
                    <a:pt x="27304" y="6256"/>
                  </a:cubicBezTo>
                  <a:cubicBezTo>
                    <a:pt x="28129" y="8709"/>
                    <a:pt x="27325" y="11204"/>
                    <a:pt x="25507" y="11818"/>
                  </a:cubicBezTo>
                  <a:cubicBezTo>
                    <a:pt x="25247" y="11904"/>
                    <a:pt x="24981" y="11947"/>
                    <a:pt x="24712" y="11947"/>
                  </a:cubicBezTo>
                  <a:cubicBezTo>
                    <a:pt x="24520" y="11947"/>
                    <a:pt x="24326" y="11925"/>
                    <a:pt x="24132" y="11881"/>
                  </a:cubicBezTo>
                  <a:lnTo>
                    <a:pt x="24026" y="11860"/>
                  </a:lnTo>
                  <a:lnTo>
                    <a:pt x="21319" y="12029"/>
                  </a:lnTo>
                  <a:lnTo>
                    <a:pt x="22017" y="13150"/>
                  </a:lnTo>
                  <a:cubicBezTo>
                    <a:pt x="22038" y="13171"/>
                    <a:pt x="22038" y="13193"/>
                    <a:pt x="22059" y="13214"/>
                  </a:cubicBezTo>
                  <a:lnTo>
                    <a:pt x="22313" y="13933"/>
                  </a:lnTo>
                  <a:lnTo>
                    <a:pt x="23053" y="13679"/>
                  </a:lnTo>
                  <a:lnTo>
                    <a:pt x="23138" y="13658"/>
                  </a:lnTo>
                  <a:lnTo>
                    <a:pt x="22651" y="15667"/>
                  </a:lnTo>
                  <a:lnTo>
                    <a:pt x="22651" y="15667"/>
                  </a:lnTo>
                  <a:lnTo>
                    <a:pt x="24005" y="14694"/>
                  </a:lnTo>
                  <a:lnTo>
                    <a:pt x="24005" y="14694"/>
                  </a:lnTo>
                  <a:cubicBezTo>
                    <a:pt x="23422" y="15734"/>
                    <a:pt x="22307" y="16365"/>
                    <a:pt x="21124" y="16365"/>
                  </a:cubicBezTo>
                  <a:cubicBezTo>
                    <a:pt x="21104" y="16365"/>
                    <a:pt x="21085" y="16365"/>
                    <a:pt x="21065" y="16365"/>
                  </a:cubicBezTo>
                  <a:cubicBezTo>
                    <a:pt x="20875" y="16365"/>
                    <a:pt x="20684" y="16344"/>
                    <a:pt x="20515" y="16301"/>
                  </a:cubicBezTo>
                  <a:lnTo>
                    <a:pt x="19817" y="16132"/>
                  </a:lnTo>
                  <a:lnTo>
                    <a:pt x="19564" y="16809"/>
                  </a:lnTo>
                  <a:cubicBezTo>
                    <a:pt x="19267" y="17697"/>
                    <a:pt x="18760" y="18501"/>
                    <a:pt x="18125" y="19199"/>
                  </a:cubicBezTo>
                  <a:lnTo>
                    <a:pt x="17660" y="19728"/>
                  </a:lnTo>
                  <a:lnTo>
                    <a:pt x="18104" y="20256"/>
                  </a:lnTo>
                  <a:cubicBezTo>
                    <a:pt x="18210" y="20362"/>
                    <a:pt x="18295" y="20489"/>
                    <a:pt x="18337" y="20616"/>
                  </a:cubicBezTo>
                  <a:cubicBezTo>
                    <a:pt x="18266" y="20646"/>
                    <a:pt x="18126" y="20677"/>
                    <a:pt x="17923" y="20677"/>
                  </a:cubicBezTo>
                  <a:cubicBezTo>
                    <a:pt x="17704" y="20677"/>
                    <a:pt x="17409" y="20641"/>
                    <a:pt x="17047" y="20531"/>
                  </a:cubicBezTo>
                  <a:lnTo>
                    <a:pt x="16708" y="20404"/>
                  </a:lnTo>
                  <a:lnTo>
                    <a:pt x="16391" y="20595"/>
                  </a:lnTo>
                  <a:cubicBezTo>
                    <a:pt x="15355" y="21208"/>
                    <a:pt x="14234" y="21652"/>
                    <a:pt x="13050" y="21927"/>
                  </a:cubicBezTo>
                  <a:cubicBezTo>
                    <a:pt x="12140" y="22139"/>
                    <a:pt x="11188" y="22244"/>
                    <a:pt x="10237" y="22266"/>
                  </a:cubicBezTo>
                  <a:lnTo>
                    <a:pt x="9814" y="22266"/>
                  </a:lnTo>
                  <a:lnTo>
                    <a:pt x="9560" y="22541"/>
                  </a:lnTo>
                  <a:lnTo>
                    <a:pt x="9518" y="22604"/>
                  </a:lnTo>
                  <a:cubicBezTo>
                    <a:pt x="9327" y="22815"/>
                    <a:pt x="9095" y="23006"/>
                    <a:pt x="8820" y="23112"/>
                  </a:cubicBezTo>
                  <a:cubicBezTo>
                    <a:pt x="8820" y="23090"/>
                    <a:pt x="8820" y="23069"/>
                    <a:pt x="8820" y="23048"/>
                  </a:cubicBezTo>
                  <a:lnTo>
                    <a:pt x="9052" y="22244"/>
                  </a:lnTo>
                  <a:lnTo>
                    <a:pt x="8227" y="22075"/>
                  </a:lnTo>
                  <a:cubicBezTo>
                    <a:pt x="7635" y="21927"/>
                    <a:pt x="7064" y="21737"/>
                    <a:pt x="6514" y="21462"/>
                  </a:cubicBezTo>
                  <a:cubicBezTo>
                    <a:pt x="5690" y="21060"/>
                    <a:pt x="4949" y="20489"/>
                    <a:pt x="4378" y="19791"/>
                  </a:cubicBezTo>
                  <a:lnTo>
                    <a:pt x="4230" y="19643"/>
                  </a:lnTo>
                  <a:lnTo>
                    <a:pt x="4040" y="19558"/>
                  </a:lnTo>
                  <a:cubicBezTo>
                    <a:pt x="3596" y="19410"/>
                    <a:pt x="3194" y="19178"/>
                    <a:pt x="2834" y="18903"/>
                  </a:cubicBezTo>
                  <a:lnTo>
                    <a:pt x="2834" y="18903"/>
                  </a:lnTo>
                  <a:lnTo>
                    <a:pt x="3638" y="18924"/>
                  </a:lnTo>
                  <a:lnTo>
                    <a:pt x="3152" y="17782"/>
                  </a:lnTo>
                  <a:cubicBezTo>
                    <a:pt x="2940" y="17274"/>
                    <a:pt x="2771" y="16767"/>
                    <a:pt x="2644" y="16238"/>
                  </a:cubicBezTo>
                  <a:cubicBezTo>
                    <a:pt x="1629" y="11924"/>
                    <a:pt x="4294" y="7186"/>
                    <a:pt x="7339" y="5304"/>
                  </a:cubicBezTo>
                  <a:lnTo>
                    <a:pt x="8270" y="4712"/>
                  </a:lnTo>
                  <a:lnTo>
                    <a:pt x="8693" y="5325"/>
                  </a:lnTo>
                  <a:lnTo>
                    <a:pt x="8693" y="2724"/>
                  </a:lnTo>
                  <a:cubicBezTo>
                    <a:pt x="8693" y="2406"/>
                    <a:pt x="8798" y="1624"/>
                    <a:pt x="9116" y="1624"/>
                  </a:cubicBezTo>
                  <a:cubicBezTo>
                    <a:pt x="9150" y="1622"/>
                    <a:pt x="9182" y="1620"/>
                    <a:pt x="9211" y="1620"/>
                  </a:cubicBezTo>
                  <a:close/>
                  <a:moveTo>
                    <a:pt x="9260" y="0"/>
                  </a:moveTo>
                  <a:cubicBezTo>
                    <a:pt x="9177" y="0"/>
                    <a:pt x="9094" y="6"/>
                    <a:pt x="9010" y="17"/>
                  </a:cubicBezTo>
                  <a:cubicBezTo>
                    <a:pt x="8185" y="59"/>
                    <a:pt x="7656" y="609"/>
                    <a:pt x="7360" y="1307"/>
                  </a:cubicBezTo>
                  <a:cubicBezTo>
                    <a:pt x="7191" y="1243"/>
                    <a:pt x="7022" y="1201"/>
                    <a:pt x="6853" y="1201"/>
                  </a:cubicBezTo>
                  <a:cubicBezTo>
                    <a:pt x="6261" y="1201"/>
                    <a:pt x="5711" y="1497"/>
                    <a:pt x="5372" y="1983"/>
                  </a:cubicBezTo>
                  <a:cubicBezTo>
                    <a:pt x="5055" y="2385"/>
                    <a:pt x="4907" y="2893"/>
                    <a:pt x="4992" y="3400"/>
                  </a:cubicBezTo>
                  <a:cubicBezTo>
                    <a:pt x="5097" y="3845"/>
                    <a:pt x="5309" y="4246"/>
                    <a:pt x="5626" y="4564"/>
                  </a:cubicBezTo>
                  <a:cubicBezTo>
                    <a:pt x="2432" y="7080"/>
                    <a:pt x="0" y="11945"/>
                    <a:pt x="1100" y="16598"/>
                  </a:cubicBezTo>
                  <a:cubicBezTo>
                    <a:pt x="1164" y="16873"/>
                    <a:pt x="1248" y="17169"/>
                    <a:pt x="1333" y="17444"/>
                  </a:cubicBezTo>
                  <a:cubicBezTo>
                    <a:pt x="1100" y="17549"/>
                    <a:pt x="889" y="17740"/>
                    <a:pt x="762" y="17972"/>
                  </a:cubicBezTo>
                  <a:cubicBezTo>
                    <a:pt x="614" y="18268"/>
                    <a:pt x="466" y="18861"/>
                    <a:pt x="1206" y="19580"/>
                  </a:cubicBezTo>
                  <a:cubicBezTo>
                    <a:pt x="1798" y="20172"/>
                    <a:pt x="2517" y="20658"/>
                    <a:pt x="3300" y="20975"/>
                  </a:cubicBezTo>
                  <a:cubicBezTo>
                    <a:pt x="3998" y="21779"/>
                    <a:pt x="4844" y="22414"/>
                    <a:pt x="5795" y="22879"/>
                  </a:cubicBezTo>
                  <a:cubicBezTo>
                    <a:pt x="6261" y="23112"/>
                    <a:pt x="6726" y="23302"/>
                    <a:pt x="7212" y="23429"/>
                  </a:cubicBezTo>
                  <a:cubicBezTo>
                    <a:pt x="7255" y="23788"/>
                    <a:pt x="7424" y="24127"/>
                    <a:pt x="7678" y="24381"/>
                  </a:cubicBezTo>
                  <a:cubicBezTo>
                    <a:pt x="7953" y="24613"/>
                    <a:pt x="8312" y="24740"/>
                    <a:pt x="8672" y="24740"/>
                  </a:cubicBezTo>
                  <a:cubicBezTo>
                    <a:pt x="8883" y="24719"/>
                    <a:pt x="9095" y="24677"/>
                    <a:pt x="9306" y="24613"/>
                  </a:cubicBezTo>
                  <a:cubicBezTo>
                    <a:pt x="9750" y="24444"/>
                    <a:pt x="10152" y="24190"/>
                    <a:pt x="10490" y="23852"/>
                  </a:cubicBezTo>
                  <a:cubicBezTo>
                    <a:pt x="11484" y="23809"/>
                    <a:pt x="12457" y="23683"/>
                    <a:pt x="13409" y="23471"/>
                  </a:cubicBezTo>
                  <a:cubicBezTo>
                    <a:pt x="14615" y="23175"/>
                    <a:pt x="15799" y="22731"/>
                    <a:pt x="16899" y="22139"/>
                  </a:cubicBezTo>
                  <a:cubicBezTo>
                    <a:pt x="17252" y="22228"/>
                    <a:pt x="17591" y="22272"/>
                    <a:pt x="17907" y="22272"/>
                  </a:cubicBezTo>
                  <a:cubicBezTo>
                    <a:pt x="18784" y="22272"/>
                    <a:pt x="19480" y="21936"/>
                    <a:pt x="19775" y="21314"/>
                  </a:cubicBezTo>
                  <a:cubicBezTo>
                    <a:pt x="19987" y="20827"/>
                    <a:pt x="19965" y="20256"/>
                    <a:pt x="19690" y="19812"/>
                  </a:cubicBezTo>
                  <a:cubicBezTo>
                    <a:pt x="20135" y="19241"/>
                    <a:pt x="20515" y="18628"/>
                    <a:pt x="20811" y="17972"/>
                  </a:cubicBezTo>
                  <a:lnTo>
                    <a:pt x="21107" y="17972"/>
                  </a:lnTo>
                  <a:cubicBezTo>
                    <a:pt x="23413" y="17888"/>
                    <a:pt x="25126" y="16598"/>
                    <a:pt x="25930" y="14313"/>
                  </a:cubicBezTo>
                  <a:cubicBezTo>
                    <a:pt x="26056" y="13996"/>
                    <a:pt x="26078" y="13637"/>
                    <a:pt x="25993" y="13319"/>
                  </a:cubicBezTo>
                  <a:lnTo>
                    <a:pt x="26014" y="13319"/>
                  </a:lnTo>
                  <a:cubicBezTo>
                    <a:pt x="28658" y="12431"/>
                    <a:pt x="29906" y="9026"/>
                    <a:pt x="28806" y="5748"/>
                  </a:cubicBezTo>
                  <a:cubicBezTo>
                    <a:pt x="28319" y="4246"/>
                    <a:pt x="27368" y="2956"/>
                    <a:pt x="26078" y="2068"/>
                  </a:cubicBezTo>
                  <a:cubicBezTo>
                    <a:pt x="25201" y="1488"/>
                    <a:pt x="24277" y="1192"/>
                    <a:pt x="23363" y="1192"/>
                  </a:cubicBezTo>
                  <a:cubicBezTo>
                    <a:pt x="22910" y="1192"/>
                    <a:pt x="22459" y="1265"/>
                    <a:pt x="22017" y="1412"/>
                  </a:cubicBezTo>
                  <a:cubicBezTo>
                    <a:pt x="21911" y="1455"/>
                    <a:pt x="21784" y="1497"/>
                    <a:pt x="21678" y="1539"/>
                  </a:cubicBezTo>
                  <a:lnTo>
                    <a:pt x="21594" y="1603"/>
                  </a:lnTo>
                  <a:lnTo>
                    <a:pt x="21488" y="1645"/>
                  </a:lnTo>
                  <a:lnTo>
                    <a:pt x="21298" y="1751"/>
                  </a:lnTo>
                  <a:cubicBezTo>
                    <a:pt x="21255" y="1772"/>
                    <a:pt x="21192" y="1793"/>
                    <a:pt x="21150" y="1835"/>
                  </a:cubicBezTo>
                  <a:cubicBezTo>
                    <a:pt x="20621" y="2174"/>
                    <a:pt x="20156" y="2618"/>
                    <a:pt x="19817" y="3125"/>
                  </a:cubicBezTo>
                  <a:cubicBezTo>
                    <a:pt x="19141" y="3908"/>
                    <a:pt x="18337" y="4944"/>
                    <a:pt x="17427" y="6192"/>
                  </a:cubicBezTo>
                  <a:cubicBezTo>
                    <a:pt x="15630" y="4733"/>
                    <a:pt x="13515" y="3696"/>
                    <a:pt x="11252" y="3168"/>
                  </a:cubicBezTo>
                  <a:cubicBezTo>
                    <a:pt x="11379" y="2047"/>
                    <a:pt x="11210" y="1222"/>
                    <a:pt x="10744" y="672"/>
                  </a:cubicBezTo>
                  <a:cubicBezTo>
                    <a:pt x="10375" y="248"/>
                    <a:pt x="9829" y="0"/>
                    <a:pt x="92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4"/>
            <p:cNvSpPr/>
            <p:nvPr/>
          </p:nvSpPr>
          <p:spPr>
            <a:xfrm>
              <a:off x="1724419" y="4008531"/>
              <a:ext cx="478352" cy="302169"/>
            </a:xfrm>
            <a:custGeom>
              <a:avLst/>
              <a:gdLst/>
              <a:ahLst/>
              <a:cxnLst/>
              <a:rect l="l" t="t" r="r" b="b"/>
              <a:pathLst>
                <a:path w="7290" h="4605" extrusionOk="0">
                  <a:moveTo>
                    <a:pt x="4120" y="0"/>
                  </a:moveTo>
                  <a:cubicBezTo>
                    <a:pt x="3949" y="0"/>
                    <a:pt x="3736" y="57"/>
                    <a:pt x="3472" y="203"/>
                  </a:cubicBezTo>
                  <a:cubicBezTo>
                    <a:pt x="2876" y="524"/>
                    <a:pt x="2343" y="752"/>
                    <a:pt x="1876" y="752"/>
                  </a:cubicBezTo>
                  <a:cubicBezTo>
                    <a:pt x="1449" y="752"/>
                    <a:pt x="1078" y="561"/>
                    <a:pt x="765" y="76"/>
                  </a:cubicBezTo>
                  <a:lnTo>
                    <a:pt x="765" y="76"/>
                  </a:lnTo>
                  <a:cubicBezTo>
                    <a:pt x="765" y="76"/>
                    <a:pt x="0" y="4604"/>
                    <a:pt x="3070" y="4604"/>
                  </a:cubicBezTo>
                  <a:cubicBezTo>
                    <a:pt x="3105" y="4604"/>
                    <a:pt x="3140" y="4603"/>
                    <a:pt x="3176" y="4602"/>
                  </a:cubicBezTo>
                  <a:cubicBezTo>
                    <a:pt x="5651" y="4518"/>
                    <a:pt x="6708" y="2847"/>
                    <a:pt x="7152" y="1557"/>
                  </a:cubicBezTo>
                  <a:cubicBezTo>
                    <a:pt x="7290" y="1164"/>
                    <a:pt x="7209" y="1029"/>
                    <a:pt x="7031" y="1029"/>
                  </a:cubicBezTo>
                  <a:cubicBezTo>
                    <a:pt x="6634" y="1029"/>
                    <a:pt x="5757" y="1705"/>
                    <a:pt x="5757" y="1705"/>
                  </a:cubicBezTo>
                  <a:cubicBezTo>
                    <a:pt x="5757" y="1705"/>
                    <a:pt x="6280" y="478"/>
                    <a:pt x="5440" y="478"/>
                  </a:cubicBezTo>
                  <a:cubicBezTo>
                    <a:pt x="5281" y="478"/>
                    <a:pt x="5074" y="522"/>
                    <a:pt x="4805" y="626"/>
                  </a:cubicBezTo>
                  <a:cubicBezTo>
                    <a:pt x="4805" y="626"/>
                    <a:pt x="4692" y="0"/>
                    <a:pt x="4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4"/>
            <p:cNvSpPr/>
            <p:nvPr/>
          </p:nvSpPr>
          <p:spPr>
            <a:xfrm>
              <a:off x="1913394" y="4049607"/>
              <a:ext cx="126314" cy="69423"/>
            </a:xfrm>
            <a:custGeom>
              <a:avLst/>
              <a:gdLst/>
              <a:ahLst/>
              <a:cxnLst/>
              <a:rect l="l" t="t" r="r" b="b"/>
              <a:pathLst>
                <a:path w="1925" h="1058" extrusionOk="0">
                  <a:moveTo>
                    <a:pt x="1925" y="0"/>
                  </a:moveTo>
                  <a:lnTo>
                    <a:pt x="0" y="1058"/>
                  </a:lnTo>
                  <a:cubicBezTo>
                    <a:pt x="740" y="952"/>
                    <a:pt x="1438" y="571"/>
                    <a:pt x="1925" y="0"/>
                  </a:cubicBez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4"/>
            <p:cNvSpPr/>
            <p:nvPr/>
          </p:nvSpPr>
          <p:spPr>
            <a:xfrm>
              <a:off x="1901321" y="4040683"/>
              <a:ext cx="148099" cy="86746"/>
            </a:xfrm>
            <a:custGeom>
              <a:avLst/>
              <a:gdLst/>
              <a:ahLst/>
              <a:cxnLst/>
              <a:rect l="l" t="t" r="r" b="b"/>
              <a:pathLst>
                <a:path w="2257" h="1322" extrusionOk="0">
                  <a:moveTo>
                    <a:pt x="2110" y="1"/>
                  </a:moveTo>
                  <a:cubicBezTo>
                    <a:pt x="2077" y="1"/>
                    <a:pt x="2047" y="17"/>
                    <a:pt x="2024" y="52"/>
                  </a:cubicBezTo>
                  <a:cubicBezTo>
                    <a:pt x="1538" y="601"/>
                    <a:pt x="882" y="961"/>
                    <a:pt x="163" y="1067"/>
                  </a:cubicBezTo>
                  <a:cubicBezTo>
                    <a:pt x="0" y="1067"/>
                    <a:pt x="14" y="1322"/>
                    <a:pt x="166" y="1322"/>
                  </a:cubicBezTo>
                  <a:cubicBezTo>
                    <a:pt x="172" y="1322"/>
                    <a:pt x="178" y="1321"/>
                    <a:pt x="184" y="1321"/>
                  </a:cubicBezTo>
                  <a:lnTo>
                    <a:pt x="205" y="1299"/>
                  </a:lnTo>
                  <a:cubicBezTo>
                    <a:pt x="988" y="1194"/>
                    <a:pt x="1707" y="813"/>
                    <a:pt x="2215" y="200"/>
                  </a:cubicBezTo>
                  <a:cubicBezTo>
                    <a:pt x="2257" y="136"/>
                    <a:pt x="2257" y="73"/>
                    <a:pt x="2193" y="30"/>
                  </a:cubicBezTo>
                  <a:cubicBezTo>
                    <a:pt x="2165" y="11"/>
                    <a:pt x="2136" y="1"/>
                    <a:pt x="21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4"/>
            <p:cNvSpPr/>
            <p:nvPr/>
          </p:nvSpPr>
          <p:spPr>
            <a:xfrm>
              <a:off x="1975796" y="4120341"/>
              <a:ext cx="126379" cy="69489"/>
            </a:xfrm>
            <a:custGeom>
              <a:avLst/>
              <a:gdLst/>
              <a:ahLst/>
              <a:cxnLst/>
              <a:rect l="l" t="t" r="r" b="b"/>
              <a:pathLst>
                <a:path w="1926" h="1059" extrusionOk="0">
                  <a:moveTo>
                    <a:pt x="1926" y="1"/>
                  </a:moveTo>
                  <a:lnTo>
                    <a:pt x="1" y="1058"/>
                  </a:lnTo>
                  <a:cubicBezTo>
                    <a:pt x="741" y="953"/>
                    <a:pt x="1439" y="593"/>
                    <a:pt x="1926" y="1"/>
                  </a:cubicBez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4"/>
            <p:cNvSpPr/>
            <p:nvPr/>
          </p:nvSpPr>
          <p:spPr>
            <a:xfrm>
              <a:off x="1962410" y="4111024"/>
              <a:ext cx="151708" cy="87206"/>
            </a:xfrm>
            <a:custGeom>
              <a:avLst/>
              <a:gdLst/>
              <a:ahLst/>
              <a:cxnLst/>
              <a:rect l="l" t="t" r="r" b="b"/>
              <a:pathLst>
                <a:path w="2312" h="1329" extrusionOk="0">
                  <a:moveTo>
                    <a:pt x="2127" y="1"/>
                  </a:moveTo>
                  <a:cubicBezTo>
                    <a:pt x="2090" y="1"/>
                    <a:pt x="2053" y="17"/>
                    <a:pt x="2024" y="58"/>
                  </a:cubicBezTo>
                  <a:cubicBezTo>
                    <a:pt x="1537" y="608"/>
                    <a:pt x="882" y="968"/>
                    <a:pt x="184" y="1073"/>
                  </a:cubicBezTo>
                  <a:cubicBezTo>
                    <a:pt x="0" y="1073"/>
                    <a:pt x="13" y="1328"/>
                    <a:pt x="166" y="1328"/>
                  </a:cubicBezTo>
                  <a:cubicBezTo>
                    <a:pt x="171" y="1328"/>
                    <a:pt x="178" y="1328"/>
                    <a:pt x="184" y="1327"/>
                  </a:cubicBezTo>
                  <a:lnTo>
                    <a:pt x="205" y="1306"/>
                  </a:lnTo>
                  <a:cubicBezTo>
                    <a:pt x="987" y="1200"/>
                    <a:pt x="1707" y="820"/>
                    <a:pt x="2235" y="206"/>
                  </a:cubicBezTo>
                  <a:cubicBezTo>
                    <a:pt x="2312" y="114"/>
                    <a:pt x="2222" y="1"/>
                    <a:pt x="21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4"/>
            <p:cNvSpPr/>
            <p:nvPr/>
          </p:nvSpPr>
          <p:spPr>
            <a:xfrm>
              <a:off x="1738526" y="4000591"/>
              <a:ext cx="477433" cy="318376"/>
            </a:xfrm>
            <a:custGeom>
              <a:avLst/>
              <a:gdLst/>
              <a:ahLst/>
              <a:cxnLst/>
              <a:rect l="l" t="t" r="r" b="b"/>
              <a:pathLst>
                <a:path w="7276" h="4852" extrusionOk="0">
                  <a:moveTo>
                    <a:pt x="3901" y="0"/>
                  </a:moveTo>
                  <a:cubicBezTo>
                    <a:pt x="3696" y="0"/>
                    <a:pt x="3462" y="71"/>
                    <a:pt x="3194" y="218"/>
                  </a:cubicBezTo>
                  <a:cubicBezTo>
                    <a:pt x="3130" y="240"/>
                    <a:pt x="3109" y="324"/>
                    <a:pt x="3152" y="388"/>
                  </a:cubicBezTo>
                  <a:cubicBezTo>
                    <a:pt x="3165" y="429"/>
                    <a:pt x="3205" y="452"/>
                    <a:pt x="3249" y="452"/>
                  </a:cubicBezTo>
                  <a:cubicBezTo>
                    <a:pt x="3273" y="452"/>
                    <a:pt x="3298" y="445"/>
                    <a:pt x="3321" y="430"/>
                  </a:cubicBezTo>
                  <a:cubicBezTo>
                    <a:pt x="3476" y="317"/>
                    <a:pt x="3659" y="261"/>
                    <a:pt x="3846" y="261"/>
                  </a:cubicBezTo>
                  <a:cubicBezTo>
                    <a:pt x="3939" y="261"/>
                    <a:pt x="4033" y="275"/>
                    <a:pt x="4125" y="303"/>
                  </a:cubicBezTo>
                  <a:cubicBezTo>
                    <a:pt x="4315" y="409"/>
                    <a:pt x="4421" y="578"/>
                    <a:pt x="4463" y="789"/>
                  </a:cubicBezTo>
                  <a:cubicBezTo>
                    <a:pt x="4484" y="811"/>
                    <a:pt x="4505" y="853"/>
                    <a:pt x="4526" y="874"/>
                  </a:cubicBezTo>
                  <a:cubicBezTo>
                    <a:pt x="4548" y="885"/>
                    <a:pt x="4569" y="890"/>
                    <a:pt x="4587" y="890"/>
                  </a:cubicBezTo>
                  <a:cubicBezTo>
                    <a:pt x="4606" y="890"/>
                    <a:pt x="4622" y="885"/>
                    <a:pt x="4632" y="874"/>
                  </a:cubicBezTo>
                  <a:cubicBezTo>
                    <a:pt x="4874" y="777"/>
                    <a:pt x="5081" y="729"/>
                    <a:pt x="5238" y="729"/>
                  </a:cubicBezTo>
                  <a:cubicBezTo>
                    <a:pt x="5356" y="729"/>
                    <a:pt x="5445" y="756"/>
                    <a:pt x="5499" y="811"/>
                  </a:cubicBezTo>
                  <a:cubicBezTo>
                    <a:pt x="5690" y="1022"/>
                    <a:pt x="5499" y="1593"/>
                    <a:pt x="5415" y="1784"/>
                  </a:cubicBezTo>
                  <a:cubicBezTo>
                    <a:pt x="5393" y="1826"/>
                    <a:pt x="5415" y="1889"/>
                    <a:pt x="5457" y="1932"/>
                  </a:cubicBezTo>
                  <a:cubicBezTo>
                    <a:pt x="5478" y="1953"/>
                    <a:pt x="5505" y="1963"/>
                    <a:pt x="5534" y="1963"/>
                  </a:cubicBezTo>
                  <a:cubicBezTo>
                    <a:pt x="5563" y="1963"/>
                    <a:pt x="5594" y="1953"/>
                    <a:pt x="5626" y="1932"/>
                  </a:cubicBezTo>
                  <a:cubicBezTo>
                    <a:pt x="6094" y="1557"/>
                    <a:pt x="6611" y="1283"/>
                    <a:pt x="6812" y="1283"/>
                  </a:cubicBezTo>
                  <a:cubicBezTo>
                    <a:pt x="6838" y="1283"/>
                    <a:pt x="6859" y="1287"/>
                    <a:pt x="6874" y="1297"/>
                  </a:cubicBezTo>
                  <a:cubicBezTo>
                    <a:pt x="6874" y="1297"/>
                    <a:pt x="6916" y="1382"/>
                    <a:pt x="6810" y="1635"/>
                  </a:cubicBezTo>
                  <a:cubicBezTo>
                    <a:pt x="6366" y="2947"/>
                    <a:pt x="5330" y="4512"/>
                    <a:pt x="2961" y="4596"/>
                  </a:cubicBezTo>
                  <a:cubicBezTo>
                    <a:pt x="2899" y="4603"/>
                    <a:pt x="2836" y="4606"/>
                    <a:pt x="2774" y="4606"/>
                  </a:cubicBezTo>
                  <a:cubicBezTo>
                    <a:pt x="2225" y="4606"/>
                    <a:pt x="1691" y="4361"/>
                    <a:pt x="1312" y="3962"/>
                  </a:cubicBezTo>
                  <a:cubicBezTo>
                    <a:pt x="254" y="2756"/>
                    <a:pt x="677" y="240"/>
                    <a:pt x="677" y="218"/>
                  </a:cubicBezTo>
                  <a:cubicBezTo>
                    <a:pt x="712" y="113"/>
                    <a:pt x="637" y="53"/>
                    <a:pt x="559" y="53"/>
                  </a:cubicBezTo>
                  <a:cubicBezTo>
                    <a:pt x="497" y="53"/>
                    <a:pt x="433" y="91"/>
                    <a:pt x="423" y="176"/>
                  </a:cubicBezTo>
                  <a:cubicBezTo>
                    <a:pt x="402" y="282"/>
                    <a:pt x="0" y="2820"/>
                    <a:pt x="1121" y="4110"/>
                  </a:cubicBezTo>
                  <a:cubicBezTo>
                    <a:pt x="1548" y="4598"/>
                    <a:pt x="2151" y="4851"/>
                    <a:pt x="2780" y="4851"/>
                  </a:cubicBezTo>
                  <a:cubicBezTo>
                    <a:pt x="2805" y="4851"/>
                    <a:pt x="2830" y="4851"/>
                    <a:pt x="2856" y="4850"/>
                  </a:cubicBezTo>
                  <a:lnTo>
                    <a:pt x="2961" y="4850"/>
                  </a:lnTo>
                  <a:cubicBezTo>
                    <a:pt x="5478" y="4766"/>
                    <a:pt x="6578" y="3116"/>
                    <a:pt x="7064" y="1741"/>
                  </a:cubicBezTo>
                  <a:cubicBezTo>
                    <a:pt x="7107" y="1614"/>
                    <a:pt x="7276" y="1276"/>
                    <a:pt x="7022" y="1086"/>
                  </a:cubicBezTo>
                  <a:cubicBezTo>
                    <a:pt x="6964" y="1045"/>
                    <a:pt x="6894" y="1028"/>
                    <a:pt x="6815" y="1028"/>
                  </a:cubicBezTo>
                  <a:cubicBezTo>
                    <a:pt x="6521" y="1028"/>
                    <a:pt x="6108" y="1275"/>
                    <a:pt x="5774" y="1509"/>
                  </a:cubicBezTo>
                  <a:cubicBezTo>
                    <a:pt x="5859" y="1212"/>
                    <a:pt x="5859" y="853"/>
                    <a:pt x="5668" y="641"/>
                  </a:cubicBezTo>
                  <a:cubicBezTo>
                    <a:pt x="5565" y="538"/>
                    <a:pt x="5424" y="484"/>
                    <a:pt x="5238" y="484"/>
                  </a:cubicBezTo>
                  <a:cubicBezTo>
                    <a:pt x="5083" y="484"/>
                    <a:pt x="4896" y="522"/>
                    <a:pt x="4674" y="599"/>
                  </a:cubicBezTo>
                  <a:cubicBezTo>
                    <a:pt x="4611" y="367"/>
                    <a:pt x="4442" y="176"/>
                    <a:pt x="4230" y="70"/>
                  </a:cubicBezTo>
                  <a:cubicBezTo>
                    <a:pt x="4129" y="24"/>
                    <a:pt x="4020" y="0"/>
                    <a:pt x="39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4"/>
            <p:cNvSpPr/>
            <p:nvPr/>
          </p:nvSpPr>
          <p:spPr>
            <a:xfrm>
              <a:off x="1485968" y="4396061"/>
              <a:ext cx="334518" cy="204989"/>
            </a:xfrm>
            <a:custGeom>
              <a:avLst/>
              <a:gdLst/>
              <a:ahLst/>
              <a:cxnLst/>
              <a:rect l="l" t="t" r="r" b="b"/>
              <a:pathLst>
                <a:path w="5098" h="3124" extrusionOk="0">
                  <a:moveTo>
                    <a:pt x="1457" y="0"/>
                  </a:moveTo>
                  <a:cubicBezTo>
                    <a:pt x="901" y="0"/>
                    <a:pt x="466" y="176"/>
                    <a:pt x="296" y="515"/>
                  </a:cubicBezTo>
                  <a:cubicBezTo>
                    <a:pt x="0" y="1150"/>
                    <a:pt x="762" y="2144"/>
                    <a:pt x="2009" y="2715"/>
                  </a:cubicBezTo>
                  <a:cubicBezTo>
                    <a:pt x="2590" y="2990"/>
                    <a:pt x="3171" y="3124"/>
                    <a:pt x="3656" y="3124"/>
                  </a:cubicBezTo>
                  <a:cubicBezTo>
                    <a:pt x="4213" y="3124"/>
                    <a:pt x="4643" y="2948"/>
                    <a:pt x="4801" y="2609"/>
                  </a:cubicBezTo>
                  <a:cubicBezTo>
                    <a:pt x="5097" y="1974"/>
                    <a:pt x="4336" y="980"/>
                    <a:pt x="3088" y="409"/>
                  </a:cubicBezTo>
                  <a:cubicBezTo>
                    <a:pt x="2517" y="134"/>
                    <a:pt x="1941" y="0"/>
                    <a:pt x="1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4"/>
            <p:cNvSpPr/>
            <p:nvPr/>
          </p:nvSpPr>
          <p:spPr>
            <a:xfrm>
              <a:off x="596406" y="3448822"/>
              <a:ext cx="1371209" cy="1244567"/>
            </a:xfrm>
            <a:custGeom>
              <a:avLst/>
              <a:gdLst/>
              <a:ahLst/>
              <a:cxnLst/>
              <a:rect l="l" t="t" r="r" b="b"/>
              <a:pathLst>
                <a:path w="20897" h="18967" extrusionOk="0">
                  <a:moveTo>
                    <a:pt x="8830" y="0"/>
                  </a:moveTo>
                  <a:cubicBezTo>
                    <a:pt x="8533" y="0"/>
                    <a:pt x="8266" y="28"/>
                    <a:pt x="8037" y="83"/>
                  </a:cubicBezTo>
                  <a:cubicBezTo>
                    <a:pt x="4442" y="908"/>
                    <a:pt x="0" y="6787"/>
                    <a:pt x="1333" y="12434"/>
                  </a:cubicBezTo>
                  <a:cubicBezTo>
                    <a:pt x="2401" y="16978"/>
                    <a:pt x="5671" y="18967"/>
                    <a:pt x="9530" y="18967"/>
                  </a:cubicBezTo>
                  <a:cubicBezTo>
                    <a:pt x="10485" y="18967"/>
                    <a:pt x="11476" y="18845"/>
                    <a:pt x="12479" y="18610"/>
                  </a:cubicBezTo>
                  <a:cubicBezTo>
                    <a:pt x="17512" y="17426"/>
                    <a:pt x="20896" y="13788"/>
                    <a:pt x="19585" y="8141"/>
                  </a:cubicBezTo>
                  <a:cubicBezTo>
                    <a:pt x="18369" y="2987"/>
                    <a:pt x="11938" y="0"/>
                    <a:pt x="8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4"/>
            <p:cNvSpPr/>
            <p:nvPr/>
          </p:nvSpPr>
          <p:spPr>
            <a:xfrm>
              <a:off x="1213923" y="3890815"/>
              <a:ext cx="285961" cy="185763"/>
            </a:xfrm>
            <a:custGeom>
              <a:avLst/>
              <a:gdLst/>
              <a:ahLst/>
              <a:cxnLst/>
              <a:rect l="l" t="t" r="r" b="b"/>
              <a:pathLst>
                <a:path w="4358" h="2831" extrusionOk="0">
                  <a:moveTo>
                    <a:pt x="1846" y="0"/>
                  </a:moveTo>
                  <a:cubicBezTo>
                    <a:pt x="1464" y="0"/>
                    <a:pt x="1270" y="178"/>
                    <a:pt x="1270" y="178"/>
                  </a:cubicBezTo>
                  <a:cubicBezTo>
                    <a:pt x="508" y="792"/>
                    <a:pt x="1" y="2124"/>
                    <a:pt x="910" y="2632"/>
                  </a:cubicBezTo>
                  <a:cubicBezTo>
                    <a:pt x="1168" y="2773"/>
                    <a:pt x="1458" y="2830"/>
                    <a:pt x="1756" y="2830"/>
                  </a:cubicBezTo>
                  <a:cubicBezTo>
                    <a:pt x="2484" y="2830"/>
                    <a:pt x="3258" y="2488"/>
                    <a:pt x="3723" y="2188"/>
                  </a:cubicBezTo>
                  <a:cubicBezTo>
                    <a:pt x="4358" y="1743"/>
                    <a:pt x="3850" y="982"/>
                    <a:pt x="2835" y="326"/>
                  </a:cubicBezTo>
                  <a:cubicBezTo>
                    <a:pt x="2426" y="76"/>
                    <a:pt x="2096" y="0"/>
                    <a:pt x="1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4"/>
            <p:cNvSpPr/>
            <p:nvPr/>
          </p:nvSpPr>
          <p:spPr>
            <a:xfrm>
              <a:off x="879475" y="3243049"/>
              <a:ext cx="432222" cy="293113"/>
            </a:xfrm>
            <a:custGeom>
              <a:avLst/>
              <a:gdLst/>
              <a:ahLst/>
              <a:cxnLst/>
              <a:rect l="l" t="t" r="r" b="b"/>
              <a:pathLst>
                <a:path w="6587" h="4467" extrusionOk="0">
                  <a:moveTo>
                    <a:pt x="4160" y="1"/>
                  </a:moveTo>
                  <a:cubicBezTo>
                    <a:pt x="4122" y="1"/>
                    <a:pt x="4082" y="2"/>
                    <a:pt x="4040" y="4"/>
                  </a:cubicBezTo>
                  <a:cubicBezTo>
                    <a:pt x="2835" y="89"/>
                    <a:pt x="2856" y="1908"/>
                    <a:pt x="2856" y="1908"/>
                  </a:cubicBezTo>
                  <a:cubicBezTo>
                    <a:pt x="2856" y="1908"/>
                    <a:pt x="2372" y="1203"/>
                    <a:pt x="1768" y="1203"/>
                  </a:cubicBezTo>
                  <a:cubicBezTo>
                    <a:pt x="1515" y="1203"/>
                    <a:pt x="1242" y="1326"/>
                    <a:pt x="974" y="1675"/>
                  </a:cubicBezTo>
                  <a:cubicBezTo>
                    <a:pt x="1" y="2923"/>
                    <a:pt x="2285" y="4023"/>
                    <a:pt x="2285" y="4023"/>
                  </a:cubicBezTo>
                  <a:cubicBezTo>
                    <a:pt x="2285" y="4023"/>
                    <a:pt x="2690" y="3777"/>
                    <a:pt x="3274" y="3777"/>
                  </a:cubicBezTo>
                  <a:cubicBezTo>
                    <a:pt x="3732" y="3777"/>
                    <a:pt x="4298" y="3928"/>
                    <a:pt x="4865" y="4467"/>
                  </a:cubicBezTo>
                  <a:cubicBezTo>
                    <a:pt x="4865" y="4467"/>
                    <a:pt x="6586" y="1"/>
                    <a:pt x="4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4"/>
            <p:cNvSpPr/>
            <p:nvPr/>
          </p:nvSpPr>
          <p:spPr>
            <a:xfrm>
              <a:off x="633020" y="4118963"/>
              <a:ext cx="618445" cy="412997"/>
            </a:xfrm>
            <a:custGeom>
              <a:avLst/>
              <a:gdLst/>
              <a:ahLst/>
              <a:cxnLst/>
              <a:rect l="l" t="t" r="r" b="b"/>
              <a:pathLst>
                <a:path w="9425" h="6294" extrusionOk="0">
                  <a:moveTo>
                    <a:pt x="6253" y="1"/>
                  </a:moveTo>
                  <a:cubicBezTo>
                    <a:pt x="6136" y="1248"/>
                    <a:pt x="5211" y="1507"/>
                    <a:pt x="3924" y="1507"/>
                  </a:cubicBezTo>
                  <a:cubicBezTo>
                    <a:pt x="3815" y="1507"/>
                    <a:pt x="3702" y="1506"/>
                    <a:pt x="3588" y="1502"/>
                  </a:cubicBezTo>
                  <a:cubicBezTo>
                    <a:pt x="3562" y="1502"/>
                    <a:pt x="3536" y="1501"/>
                    <a:pt x="3511" y="1501"/>
                  </a:cubicBezTo>
                  <a:cubicBezTo>
                    <a:pt x="2140" y="1501"/>
                    <a:pt x="2467" y="2623"/>
                    <a:pt x="2467" y="2623"/>
                  </a:cubicBezTo>
                  <a:cubicBezTo>
                    <a:pt x="415" y="2835"/>
                    <a:pt x="2065" y="4188"/>
                    <a:pt x="2065" y="4188"/>
                  </a:cubicBezTo>
                  <a:cubicBezTo>
                    <a:pt x="2065" y="4188"/>
                    <a:pt x="1468" y="4077"/>
                    <a:pt x="969" y="4077"/>
                  </a:cubicBezTo>
                  <a:cubicBezTo>
                    <a:pt x="427" y="4077"/>
                    <a:pt x="1" y="4208"/>
                    <a:pt x="584" y="4759"/>
                  </a:cubicBezTo>
                  <a:cubicBezTo>
                    <a:pt x="1355" y="5501"/>
                    <a:pt x="2521" y="6294"/>
                    <a:pt x="4024" y="6294"/>
                  </a:cubicBezTo>
                  <a:cubicBezTo>
                    <a:pt x="4665" y="6294"/>
                    <a:pt x="5367" y="6150"/>
                    <a:pt x="6126" y="5796"/>
                  </a:cubicBezTo>
                  <a:cubicBezTo>
                    <a:pt x="9425" y="4252"/>
                    <a:pt x="6253" y="1"/>
                    <a:pt x="6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4"/>
            <p:cNvSpPr/>
            <p:nvPr/>
          </p:nvSpPr>
          <p:spPr>
            <a:xfrm>
              <a:off x="782363" y="4280839"/>
              <a:ext cx="186026" cy="36811"/>
            </a:xfrm>
            <a:custGeom>
              <a:avLst/>
              <a:gdLst/>
              <a:ahLst/>
              <a:cxnLst/>
              <a:rect l="l" t="t" r="r" b="b"/>
              <a:pathLst>
                <a:path w="2835" h="561" extrusionOk="0">
                  <a:moveTo>
                    <a:pt x="195" y="1"/>
                  </a:moveTo>
                  <a:cubicBezTo>
                    <a:pt x="133" y="1"/>
                    <a:pt x="80" y="28"/>
                    <a:pt x="64" y="93"/>
                  </a:cubicBezTo>
                  <a:cubicBezTo>
                    <a:pt x="0" y="156"/>
                    <a:pt x="22" y="262"/>
                    <a:pt x="106" y="304"/>
                  </a:cubicBezTo>
                  <a:cubicBezTo>
                    <a:pt x="512" y="459"/>
                    <a:pt x="937" y="561"/>
                    <a:pt x="1378" y="561"/>
                  </a:cubicBezTo>
                  <a:cubicBezTo>
                    <a:pt x="1419" y="561"/>
                    <a:pt x="1461" y="560"/>
                    <a:pt x="1502" y="558"/>
                  </a:cubicBezTo>
                  <a:cubicBezTo>
                    <a:pt x="1904" y="558"/>
                    <a:pt x="2327" y="495"/>
                    <a:pt x="2708" y="347"/>
                  </a:cubicBezTo>
                  <a:cubicBezTo>
                    <a:pt x="2792" y="325"/>
                    <a:pt x="2834" y="241"/>
                    <a:pt x="2813" y="177"/>
                  </a:cubicBezTo>
                  <a:cubicBezTo>
                    <a:pt x="2782" y="115"/>
                    <a:pt x="2740" y="76"/>
                    <a:pt x="2686" y="76"/>
                  </a:cubicBezTo>
                  <a:cubicBezTo>
                    <a:pt x="2667" y="76"/>
                    <a:pt x="2646" y="81"/>
                    <a:pt x="2623" y="93"/>
                  </a:cubicBezTo>
                  <a:cubicBezTo>
                    <a:pt x="2268" y="208"/>
                    <a:pt x="1900" y="266"/>
                    <a:pt x="1535" y="266"/>
                  </a:cubicBezTo>
                  <a:cubicBezTo>
                    <a:pt x="1095" y="266"/>
                    <a:pt x="659" y="181"/>
                    <a:pt x="254" y="8"/>
                  </a:cubicBezTo>
                  <a:cubicBezTo>
                    <a:pt x="234" y="3"/>
                    <a:pt x="214" y="1"/>
                    <a:pt x="1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4"/>
            <p:cNvSpPr/>
            <p:nvPr/>
          </p:nvSpPr>
          <p:spPr>
            <a:xfrm>
              <a:off x="757363" y="4385419"/>
              <a:ext cx="184648" cy="34974"/>
            </a:xfrm>
            <a:custGeom>
              <a:avLst/>
              <a:gdLst/>
              <a:ahLst/>
              <a:cxnLst/>
              <a:rect l="l" t="t" r="r" b="b"/>
              <a:pathLst>
                <a:path w="2814" h="533" extrusionOk="0">
                  <a:moveTo>
                    <a:pt x="151" y="0"/>
                  </a:moveTo>
                  <a:cubicBezTo>
                    <a:pt x="99" y="0"/>
                    <a:pt x="57" y="29"/>
                    <a:pt x="43" y="85"/>
                  </a:cubicBezTo>
                  <a:cubicBezTo>
                    <a:pt x="1" y="148"/>
                    <a:pt x="22" y="233"/>
                    <a:pt x="106" y="275"/>
                  </a:cubicBezTo>
                  <a:cubicBezTo>
                    <a:pt x="487" y="447"/>
                    <a:pt x="902" y="532"/>
                    <a:pt x="1336" y="532"/>
                  </a:cubicBezTo>
                  <a:cubicBezTo>
                    <a:pt x="1384" y="532"/>
                    <a:pt x="1433" y="531"/>
                    <a:pt x="1481" y="529"/>
                  </a:cubicBezTo>
                  <a:cubicBezTo>
                    <a:pt x="1883" y="529"/>
                    <a:pt x="2306" y="466"/>
                    <a:pt x="2687" y="360"/>
                  </a:cubicBezTo>
                  <a:cubicBezTo>
                    <a:pt x="2771" y="318"/>
                    <a:pt x="2814" y="254"/>
                    <a:pt x="2792" y="170"/>
                  </a:cubicBezTo>
                  <a:cubicBezTo>
                    <a:pt x="2775" y="117"/>
                    <a:pt x="2715" y="79"/>
                    <a:pt x="2647" y="79"/>
                  </a:cubicBezTo>
                  <a:cubicBezTo>
                    <a:pt x="2632" y="79"/>
                    <a:pt x="2617" y="81"/>
                    <a:pt x="2602" y="85"/>
                  </a:cubicBezTo>
                  <a:cubicBezTo>
                    <a:pt x="2241" y="202"/>
                    <a:pt x="1871" y="261"/>
                    <a:pt x="1502" y="261"/>
                  </a:cubicBezTo>
                  <a:cubicBezTo>
                    <a:pt x="1072" y="261"/>
                    <a:pt x="643" y="181"/>
                    <a:pt x="233" y="21"/>
                  </a:cubicBezTo>
                  <a:cubicBezTo>
                    <a:pt x="205" y="7"/>
                    <a:pt x="177" y="0"/>
                    <a:pt x="1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4"/>
            <p:cNvSpPr/>
            <p:nvPr/>
          </p:nvSpPr>
          <p:spPr>
            <a:xfrm>
              <a:off x="636629" y="4110564"/>
              <a:ext cx="531567" cy="430385"/>
            </a:xfrm>
            <a:custGeom>
              <a:avLst/>
              <a:gdLst/>
              <a:ahLst/>
              <a:cxnLst/>
              <a:rect l="l" t="t" r="r" b="b"/>
              <a:pathLst>
                <a:path w="8101" h="6559" extrusionOk="0">
                  <a:moveTo>
                    <a:pt x="6185" y="1"/>
                  </a:moveTo>
                  <a:cubicBezTo>
                    <a:pt x="6161" y="1"/>
                    <a:pt x="6135" y="8"/>
                    <a:pt x="6113" y="23"/>
                  </a:cubicBezTo>
                  <a:cubicBezTo>
                    <a:pt x="6049" y="86"/>
                    <a:pt x="6028" y="171"/>
                    <a:pt x="6071" y="234"/>
                  </a:cubicBezTo>
                  <a:cubicBezTo>
                    <a:pt x="6092" y="256"/>
                    <a:pt x="7784" y="2582"/>
                    <a:pt x="7340" y="4337"/>
                  </a:cubicBezTo>
                  <a:cubicBezTo>
                    <a:pt x="7149" y="5014"/>
                    <a:pt x="6663" y="5564"/>
                    <a:pt x="6007" y="5818"/>
                  </a:cubicBezTo>
                  <a:cubicBezTo>
                    <a:pt x="5272" y="6160"/>
                    <a:pt x="4588" y="6301"/>
                    <a:pt x="3960" y="6301"/>
                  </a:cubicBezTo>
                  <a:cubicBezTo>
                    <a:pt x="2530" y="6301"/>
                    <a:pt x="1393" y="5567"/>
                    <a:pt x="614" y="4803"/>
                  </a:cubicBezTo>
                  <a:cubicBezTo>
                    <a:pt x="381" y="4591"/>
                    <a:pt x="381" y="4485"/>
                    <a:pt x="381" y="4485"/>
                  </a:cubicBezTo>
                  <a:cubicBezTo>
                    <a:pt x="422" y="4404"/>
                    <a:pt x="621" y="4366"/>
                    <a:pt x="900" y="4366"/>
                  </a:cubicBezTo>
                  <a:cubicBezTo>
                    <a:pt x="1197" y="4366"/>
                    <a:pt x="1585" y="4409"/>
                    <a:pt x="1968" y="4485"/>
                  </a:cubicBezTo>
                  <a:cubicBezTo>
                    <a:pt x="1988" y="4492"/>
                    <a:pt x="2008" y="4495"/>
                    <a:pt x="2027" y="4495"/>
                  </a:cubicBezTo>
                  <a:cubicBezTo>
                    <a:pt x="2178" y="4495"/>
                    <a:pt x="2245" y="4286"/>
                    <a:pt x="2095" y="4210"/>
                  </a:cubicBezTo>
                  <a:cubicBezTo>
                    <a:pt x="1925" y="4062"/>
                    <a:pt x="1439" y="3576"/>
                    <a:pt x="1523" y="3280"/>
                  </a:cubicBezTo>
                  <a:cubicBezTo>
                    <a:pt x="1587" y="3090"/>
                    <a:pt x="1904" y="2942"/>
                    <a:pt x="2412" y="2899"/>
                  </a:cubicBezTo>
                  <a:cubicBezTo>
                    <a:pt x="2454" y="2878"/>
                    <a:pt x="2496" y="2857"/>
                    <a:pt x="2518" y="2836"/>
                  </a:cubicBezTo>
                  <a:cubicBezTo>
                    <a:pt x="2539" y="2793"/>
                    <a:pt x="2560" y="2751"/>
                    <a:pt x="2539" y="2709"/>
                  </a:cubicBezTo>
                  <a:cubicBezTo>
                    <a:pt x="2475" y="2497"/>
                    <a:pt x="2518" y="2244"/>
                    <a:pt x="2644" y="2053"/>
                  </a:cubicBezTo>
                  <a:cubicBezTo>
                    <a:pt x="2792" y="1863"/>
                    <a:pt x="3089" y="1778"/>
                    <a:pt x="3533" y="1778"/>
                  </a:cubicBezTo>
                  <a:cubicBezTo>
                    <a:pt x="3596" y="1778"/>
                    <a:pt x="3660" y="1715"/>
                    <a:pt x="3681" y="1630"/>
                  </a:cubicBezTo>
                  <a:cubicBezTo>
                    <a:pt x="3681" y="1546"/>
                    <a:pt x="3617" y="1482"/>
                    <a:pt x="3533" y="1482"/>
                  </a:cubicBezTo>
                  <a:cubicBezTo>
                    <a:pt x="3004" y="1482"/>
                    <a:pt x="2623" y="1609"/>
                    <a:pt x="2412" y="1884"/>
                  </a:cubicBezTo>
                  <a:cubicBezTo>
                    <a:pt x="2264" y="2096"/>
                    <a:pt x="2200" y="2370"/>
                    <a:pt x="2243" y="2624"/>
                  </a:cubicBezTo>
                  <a:cubicBezTo>
                    <a:pt x="1672" y="2709"/>
                    <a:pt x="1354" y="2878"/>
                    <a:pt x="1249" y="3195"/>
                  </a:cubicBezTo>
                  <a:cubicBezTo>
                    <a:pt x="1164" y="3513"/>
                    <a:pt x="1375" y="3851"/>
                    <a:pt x="1587" y="4105"/>
                  </a:cubicBezTo>
                  <a:cubicBezTo>
                    <a:pt x="1381" y="4081"/>
                    <a:pt x="1148" y="4060"/>
                    <a:pt x="928" y="4060"/>
                  </a:cubicBezTo>
                  <a:cubicBezTo>
                    <a:pt x="562" y="4060"/>
                    <a:pt x="233" y="4118"/>
                    <a:pt x="128" y="4316"/>
                  </a:cubicBezTo>
                  <a:cubicBezTo>
                    <a:pt x="1" y="4591"/>
                    <a:pt x="318" y="4887"/>
                    <a:pt x="424" y="4993"/>
                  </a:cubicBezTo>
                  <a:cubicBezTo>
                    <a:pt x="1249" y="5797"/>
                    <a:pt x="2433" y="6558"/>
                    <a:pt x="3956" y="6558"/>
                  </a:cubicBezTo>
                  <a:cubicBezTo>
                    <a:pt x="4717" y="6558"/>
                    <a:pt x="5457" y="6389"/>
                    <a:pt x="6134" y="6072"/>
                  </a:cubicBezTo>
                  <a:cubicBezTo>
                    <a:pt x="6874" y="5776"/>
                    <a:pt x="7424" y="5162"/>
                    <a:pt x="7636" y="4401"/>
                  </a:cubicBezTo>
                  <a:cubicBezTo>
                    <a:pt x="8101" y="2519"/>
                    <a:pt x="6388" y="150"/>
                    <a:pt x="6303" y="65"/>
                  </a:cubicBezTo>
                  <a:cubicBezTo>
                    <a:pt x="6276" y="24"/>
                    <a:pt x="6231" y="1"/>
                    <a:pt x="61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4"/>
            <p:cNvSpPr/>
            <p:nvPr/>
          </p:nvSpPr>
          <p:spPr>
            <a:xfrm>
              <a:off x="1061299" y="4570470"/>
              <a:ext cx="206826" cy="192325"/>
            </a:xfrm>
            <a:custGeom>
              <a:avLst/>
              <a:gdLst/>
              <a:ahLst/>
              <a:cxnLst/>
              <a:rect l="l" t="t" r="r" b="b"/>
              <a:pathLst>
                <a:path w="3152" h="2931" extrusionOk="0">
                  <a:moveTo>
                    <a:pt x="2299" y="0"/>
                  </a:moveTo>
                  <a:cubicBezTo>
                    <a:pt x="1864" y="0"/>
                    <a:pt x="1297" y="308"/>
                    <a:pt x="846" y="818"/>
                  </a:cubicBezTo>
                  <a:cubicBezTo>
                    <a:pt x="191" y="1537"/>
                    <a:pt x="0" y="2404"/>
                    <a:pt x="402" y="2764"/>
                  </a:cubicBezTo>
                  <a:cubicBezTo>
                    <a:pt x="522" y="2877"/>
                    <a:pt x="683" y="2930"/>
                    <a:pt x="867" y="2930"/>
                  </a:cubicBezTo>
                  <a:cubicBezTo>
                    <a:pt x="1300" y="2930"/>
                    <a:pt x="1860" y="2634"/>
                    <a:pt x="2306" y="2129"/>
                  </a:cubicBezTo>
                  <a:cubicBezTo>
                    <a:pt x="2961" y="1410"/>
                    <a:pt x="3152" y="522"/>
                    <a:pt x="2750" y="162"/>
                  </a:cubicBezTo>
                  <a:cubicBezTo>
                    <a:pt x="2633" y="52"/>
                    <a:pt x="2477" y="0"/>
                    <a:pt x="2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4"/>
            <p:cNvSpPr/>
            <p:nvPr/>
          </p:nvSpPr>
          <p:spPr>
            <a:xfrm>
              <a:off x="986365" y="3826182"/>
              <a:ext cx="184648" cy="184648"/>
            </a:xfrm>
            <a:custGeom>
              <a:avLst/>
              <a:gdLst/>
              <a:ahLst/>
              <a:cxnLst/>
              <a:rect l="l" t="t" r="r" b="b"/>
              <a:pathLst>
                <a:path w="2814" h="2814" extrusionOk="0">
                  <a:moveTo>
                    <a:pt x="1417" y="0"/>
                  </a:moveTo>
                  <a:cubicBezTo>
                    <a:pt x="635" y="0"/>
                    <a:pt x="0" y="635"/>
                    <a:pt x="0" y="1417"/>
                  </a:cubicBezTo>
                  <a:cubicBezTo>
                    <a:pt x="0" y="2179"/>
                    <a:pt x="635" y="2813"/>
                    <a:pt x="1417" y="2813"/>
                  </a:cubicBezTo>
                  <a:cubicBezTo>
                    <a:pt x="2179" y="2813"/>
                    <a:pt x="2813" y="2179"/>
                    <a:pt x="2813" y="1417"/>
                  </a:cubicBezTo>
                  <a:cubicBezTo>
                    <a:pt x="2813" y="635"/>
                    <a:pt x="2179" y="0"/>
                    <a:pt x="1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4"/>
            <p:cNvSpPr/>
            <p:nvPr/>
          </p:nvSpPr>
          <p:spPr>
            <a:xfrm>
              <a:off x="1408213" y="3673493"/>
              <a:ext cx="186026" cy="186026"/>
            </a:xfrm>
            <a:custGeom>
              <a:avLst/>
              <a:gdLst/>
              <a:ahLst/>
              <a:cxnLst/>
              <a:rect l="l" t="t" r="r" b="b"/>
              <a:pathLst>
                <a:path w="2835" h="2835" extrusionOk="0">
                  <a:moveTo>
                    <a:pt x="1418" y="1"/>
                  </a:moveTo>
                  <a:cubicBezTo>
                    <a:pt x="635" y="1"/>
                    <a:pt x="1" y="635"/>
                    <a:pt x="1" y="1418"/>
                  </a:cubicBezTo>
                  <a:cubicBezTo>
                    <a:pt x="1" y="2200"/>
                    <a:pt x="635" y="2835"/>
                    <a:pt x="1418" y="2835"/>
                  </a:cubicBezTo>
                  <a:cubicBezTo>
                    <a:pt x="2200" y="2835"/>
                    <a:pt x="2835" y="2200"/>
                    <a:pt x="2835" y="1418"/>
                  </a:cubicBezTo>
                  <a:cubicBezTo>
                    <a:pt x="2835" y="635"/>
                    <a:pt x="2200" y="1"/>
                    <a:pt x="1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4"/>
            <p:cNvSpPr/>
            <p:nvPr/>
          </p:nvSpPr>
          <p:spPr>
            <a:xfrm>
              <a:off x="1066876" y="3855316"/>
              <a:ext cx="56956" cy="55578"/>
            </a:xfrm>
            <a:custGeom>
              <a:avLst/>
              <a:gdLst/>
              <a:ahLst/>
              <a:cxnLst/>
              <a:rect l="l" t="t" r="r" b="b"/>
              <a:pathLst>
                <a:path w="868" h="847" extrusionOk="0">
                  <a:moveTo>
                    <a:pt x="444" y="0"/>
                  </a:moveTo>
                  <a:cubicBezTo>
                    <a:pt x="212" y="0"/>
                    <a:pt x="0" y="191"/>
                    <a:pt x="0" y="423"/>
                  </a:cubicBezTo>
                  <a:cubicBezTo>
                    <a:pt x="0" y="656"/>
                    <a:pt x="212" y="846"/>
                    <a:pt x="444" y="846"/>
                  </a:cubicBezTo>
                  <a:cubicBezTo>
                    <a:pt x="677" y="846"/>
                    <a:pt x="867" y="656"/>
                    <a:pt x="867" y="423"/>
                  </a:cubicBezTo>
                  <a:cubicBezTo>
                    <a:pt x="867" y="191"/>
                    <a:pt x="677" y="0"/>
                    <a:pt x="4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4"/>
            <p:cNvSpPr/>
            <p:nvPr/>
          </p:nvSpPr>
          <p:spPr>
            <a:xfrm>
              <a:off x="1502569" y="3698493"/>
              <a:ext cx="55578" cy="55578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424" y="0"/>
                  </a:moveTo>
                  <a:cubicBezTo>
                    <a:pt x="191" y="0"/>
                    <a:pt x="1" y="191"/>
                    <a:pt x="1" y="423"/>
                  </a:cubicBezTo>
                  <a:cubicBezTo>
                    <a:pt x="1" y="656"/>
                    <a:pt x="191" y="846"/>
                    <a:pt x="424" y="846"/>
                  </a:cubicBezTo>
                  <a:cubicBezTo>
                    <a:pt x="657" y="846"/>
                    <a:pt x="847" y="656"/>
                    <a:pt x="847" y="423"/>
                  </a:cubicBezTo>
                  <a:cubicBezTo>
                    <a:pt x="847" y="191"/>
                    <a:pt x="657" y="0"/>
                    <a:pt x="4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4"/>
            <p:cNvSpPr/>
            <p:nvPr/>
          </p:nvSpPr>
          <p:spPr>
            <a:xfrm>
              <a:off x="1523436" y="3350135"/>
              <a:ext cx="717527" cy="698170"/>
            </a:xfrm>
            <a:custGeom>
              <a:avLst/>
              <a:gdLst/>
              <a:ahLst/>
              <a:cxnLst/>
              <a:rect l="l" t="t" r="r" b="b"/>
              <a:pathLst>
                <a:path w="10935" h="10640" extrusionOk="0">
                  <a:moveTo>
                    <a:pt x="6831" y="1"/>
                  </a:moveTo>
                  <a:cubicBezTo>
                    <a:pt x="6831" y="1"/>
                    <a:pt x="5266" y="868"/>
                    <a:pt x="635" y="8059"/>
                  </a:cubicBezTo>
                  <a:cubicBezTo>
                    <a:pt x="0" y="9074"/>
                    <a:pt x="571" y="10406"/>
                    <a:pt x="1756" y="10639"/>
                  </a:cubicBezTo>
                  <a:lnTo>
                    <a:pt x="10934" y="10110"/>
                  </a:lnTo>
                  <a:cubicBezTo>
                    <a:pt x="10934" y="10110"/>
                    <a:pt x="9877" y="1862"/>
                    <a:pt x="68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4"/>
            <p:cNvSpPr/>
            <p:nvPr/>
          </p:nvSpPr>
          <p:spPr>
            <a:xfrm>
              <a:off x="1799550" y="3322117"/>
              <a:ext cx="655125" cy="704141"/>
            </a:xfrm>
            <a:custGeom>
              <a:avLst/>
              <a:gdLst/>
              <a:ahLst/>
              <a:cxnLst/>
              <a:rect l="l" t="t" r="r" b="b"/>
              <a:pathLst>
                <a:path w="9984" h="10731" extrusionOk="0">
                  <a:moveTo>
                    <a:pt x="4320" y="1"/>
                  </a:moveTo>
                  <a:cubicBezTo>
                    <a:pt x="3956" y="1"/>
                    <a:pt x="3592" y="57"/>
                    <a:pt x="3237" y="174"/>
                  </a:cubicBezTo>
                  <a:cubicBezTo>
                    <a:pt x="1016" y="914"/>
                    <a:pt x="1" y="3854"/>
                    <a:pt x="953" y="6730"/>
                  </a:cubicBezTo>
                  <a:cubicBezTo>
                    <a:pt x="1755" y="9136"/>
                    <a:pt x="3712" y="10731"/>
                    <a:pt x="5650" y="10731"/>
                  </a:cubicBezTo>
                  <a:cubicBezTo>
                    <a:pt x="6012" y="10731"/>
                    <a:pt x="6373" y="10675"/>
                    <a:pt x="6726" y="10558"/>
                  </a:cubicBezTo>
                  <a:cubicBezTo>
                    <a:pt x="8947" y="9818"/>
                    <a:pt x="9983" y="6878"/>
                    <a:pt x="9011" y="4002"/>
                  </a:cubicBezTo>
                  <a:cubicBezTo>
                    <a:pt x="8192" y="1582"/>
                    <a:pt x="6251" y="1"/>
                    <a:pt x="4320" y="1"/>
                  </a:cubicBezTo>
                  <a:close/>
                </a:path>
              </a:pathLst>
            </a:custGeom>
            <a:solidFill>
              <a:srgbClr val="B219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4"/>
            <p:cNvSpPr/>
            <p:nvPr/>
          </p:nvSpPr>
          <p:spPr>
            <a:xfrm>
              <a:off x="1873106" y="3402431"/>
              <a:ext cx="505255" cy="543510"/>
            </a:xfrm>
            <a:custGeom>
              <a:avLst/>
              <a:gdLst/>
              <a:ahLst/>
              <a:cxnLst/>
              <a:rect l="l" t="t" r="r" b="b"/>
              <a:pathLst>
                <a:path w="7700" h="8283" extrusionOk="0">
                  <a:moveTo>
                    <a:pt x="3332" y="1"/>
                  </a:moveTo>
                  <a:cubicBezTo>
                    <a:pt x="3051" y="1"/>
                    <a:pt x="2771" y="44"/>
                    <a:pt x="2497" y="135"/>
                  </a:cubicBezTo>
                  <a:cubicBezTo>
                    <a:pt x="783" y="706"/>
                    <a:pt x="1" y="2969"/>
                    <a:pt x="741" y="5189"/>
                  </a:cubicBezTo>
                  <a:cubicBezTo>
                    <a:pt x="1365" y="7044"/>
                    <a:pt x="2877" y="8282"/>
                    <a:pt x="4363" y="8282"/>
                  </a:cubicBezTo>
                  <a:cubicBezTo>
                    <a:pt x="4639" y="8282"/>
                    <a:pt x="4914" y="8240"/>
                    <a:pt x="5182" y="8150"/>
                  </a:cubicBezTo>
                  <a:cubicBezTo>
                    <a:pt x="6917" y="7558"/>
                    <a:pt x="7699" y="5295"/>
                    <a:pt x="6959" y="3095"/>
                  </a:cubicBezTo>
                  <a:cubicBezTo>
                    <a:pt x="6336" y="1226"/>
                    <a:pt x="4828" y="1"/>
                    <a:pt x="3332" y="1"/>
                  </a:cubicBezTo>
                  <a:close/>
                </a:path>
              </a:pathLst>
            </a:custGeom>
            <a:solidFill>
              <a:srgbClr val="6F0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4"/>
            <p:cNvSpPr/>
            <p:nvPr/>
          </p:nvSpPr>
          <p:spPr>
            <a:xfrm>
              <a:off x="1909195" y="4017651"/>
              <a:ext cx="156891" cy="162206"/>
            </a:xfrm>
            <a:custGeom>
              <a:avLst/>
              <a:gdLst/>
              <a:ahLst/>
              <a:cxnLst/>
              <a:rect l="l" t="t" r="r" b="b"/>
              <a:pathLst>
                <a:path w="2391" h="2472" extrusionOk="0">
                  <a:moveTo>
                    <a:pt x="1820" y="1"/>
                  </a:moveTo>
                  <a:lnTo>
                    <a:pt x="1" y="107"/>
                  </a:lnTo>
                  <a:lnTo>
                    <a:pt x="868" y="2243"/>
                  </a:lnTo>
                  <a:cubicBezTo>
                    <a:pt x="868" y="2243"/>
                    <a:pt x="1111" y="2472"/>
                    <a:pt x="1473" y="2472"/>
                  </a:cubicBezTo>
                  <a:cubicBezTo>
                    <a:pt x="1733" y="2472"/>
                    <a:pt x="2055" y="2353"/>
                    <a:pt x="2391" y="1946"/>
                  </a:cubicBezTo>
                  <a:lnTo>
                    <a:pt x="1820" y="1"/>
                  </a:lnTo>
                  <a:close/>
                </a:path>
              </a:pathLst>
            </a:custGeom>
            <a:solidFill>
              <a:srgbClr val="910E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03" name="Google Shape;1203;p34"/>
          <p:cNvGrpSpPr/>
          <p:nvPr/>
        </p:nvGrpSpPr>
        <p:grpSpPr>
          <a:xfrm>
            <a:off x="9569101" y="3625818"/>
            <a:ext cx="2058071" cy="2296604"/>
            <a:chOff x="7176825" y="2719363"/>
            <a:chExt cx="1543553" cy="1722453"/>
          </a:xfrm>
        </p:grpSpPr>
        <p:sp>
          <p:nvSpPr>
            <p:cNvPr id="1204" name="Google Shape;1204;p34"/>
            <p:cNvSpPr/>
            <p:nvPr/>
          </p:nvSpPr>
          <p:spPr>
            <a:xfrm>
              <a:off x="7226073" y="2767630"/>
              <a:ext cx="1445057" cy="1623589"/>
            </a:xfrm>
            <a:custGeom>
              <a:avLst/>
              <a:gdLst/>
              <a:ahLst/>
              <a:cxnLst/>
              <a:rect l="l" t="t" r="r" b="b"/>
              <a:pathLst>
                <a:path w="23562" h="26473" extrusionOk="0">
                  <a:moveTo>
                    <a:pt x="7125" y="1"/>
                  </a:moveTo>
                  <a:cubicBezTo>
                    <a:pt x="6959" y="1"/>
                    <a:pt x="6795" y="38"/>
                    <a:pt x="6642" y="120"/>
                  </a:cubicBezTo>
                  <a:cubicBezTo>
                    <a:pt x="6134" y="395"/>
                    <a:pt x="5986" y="1051"/>
                    <a:pt x="6092" y="1622"/>
                  </a:cubicBezTo>
                  <a:cubicBezTo>
                    <a:pt x="6261" y="2616"/>
                    <a:pt x="7022" y="3420"/>
                    <a:pt x="7911" y="3906"/>
                  </a:cubicBezTo>
                  <a:cubicBezTo>
                    <a:pt x="8122" y="4012"/>
                    <a:pt x="8355" y="4118"/>
                    <a:pt x="8588" y="4202"/>
                  </a:cubicBezTo>
                  <a:cubicBezTo>
                    <a:pt x="8334" y="4287"/>
                    <a:pt x="8101" y="4371"/>
                    <a:pt x="7868" y="4456"/>
                  </a:cubicBezTo>
                  <a:lnTo>
                    <a:pt x="7022" y="4773"/>
                  </a:lnTo>
                  <a:cubicBezTo>
                    <a:pt x="2793" y="6423"/>
                    <a:pt x="1" y="10483"/>
                    <a:pt x="1" y="15009"/>
                  </a:cubicBezTo>
                  <a:cubicBezTo>
                    <a:pt x="1" y="19091"/>
                    <a:pt x="2771" y="22665"/>
                    <a:pt x="6748" y="23659"/>
                  </a:cubicBezTo>
                  <a:cubicBezTo>
                    <a:pt x="6536" y="23765"/>
                    <a:pt x="6346" y="23934"/>
                    <a:pt x="6198" y="24125"/>
                  </a:cubicBezTo>
                  <a:cubicBezTo>
                    <a:pt x="5655" y="24892"/>
                    <a:pt x="6370" y="25063"/>
                    <a:pt x="6997" y="25063"/>
                  </a:cubicBezTo>
                  <a:cubicBezTo>
                    <a:pt x="7078" y="25063"/>
                    <a:pt x="7158" y="25060"/>
                    <a:pt x="7234" y="25055"/>
                  </a:cubicBezTo>
                  <a:cubicBezTo>
                    <a:pt x="7890" y="24971"/>
                    <a:pt x="8524" y="24802"/>
                    <a:pt x="9137" y="24527"/>
                  </a:cubicBezTo>
                  <a:cubicBezTo>
                    <a:pt x="9307" y="24442"/>
                    <a:pt x="9518" y="24379"/>
                    <a:pt x="9708" y="24294"/>
                  </a:cubicBezTo>
                  <a:lnTo>
                    <a:pt x="9708" y="24294"/>
                  </a:lnTo>
                  <a:cubicBezTo>
                    <a:pt x="9497" y="24527"/>
                    <a:pt x="9328" y="24780"/>
                    <a:pt x="9222" y="25076"/>
                  </a:cubicBezTo>
                  <a:cubicBezTo>
                    <a:pt x="9074" y="25436"/>
                    <a:pt x="8968" y="25986"/>
                    <a:pt x="9243" y="26303"/>
                  </a:cubicBezTo>
                  <a:cubicBezTo>
                    <a:pt x="9350" y="26426"/>
                    <a:pt x="9485" y="26473"/>
                    <a:pt x="9629" y="26473"/>
                  </a:cubicBezTo>
                  <a:cubicBezTo>
                    <a:pt x="9857" y="26473"/>
                    <a:pt x="10106" y="26356"/>
                    <a:pt x="10301" y="26240"/>
                  </a:cubicBezTo>
                  <a:cubicBezTo>
                    <a:pt x="10808" y="25944"/>
                    <a:pt x="11252" y="25584"/>
                    <a:pt x="11675" y="25182"/>
                  </a:cubicBezTo>
                  <a:cubicBezTo>
                    <a:pt x="12014" y="24844"/>
                    <a:pt x="12521" y="24421"/>
                    <a:pt x="12627" y="23934"/>
                  </a:cubicBezTo>
                  <a:lnTo>
                    <a:pt x="14657" y="23934"/>
                  </a:lnTo>
                  <a:cubicBezTo>
                    <a:pt x="19564" y="23934"/>
                    <a:pt x="23561" y="19937"/>
                    <a:pt x="23561" y="15009"/>
                  </a:cubicBezTo>
                  <a:cubicBezTo>
                    <a:pt x="23561" y="10462"/>
                    <a:pt x="20812" y="6359"/>
                    <a:pt x="16603" y="4625"/>
                  </a:cubicBezTo>
                  <a:lnTo>
                    <a:pt x="16434" y="4562"/>
                  </a:lnTo>
                  <a:cubicBezTo>
                    <a:pt x="16392" y="4541"/>
                    <a:pt x="16349" y="4519"/>
                    <a:pt x="16307" y="4498"/>
                  </a:cubicBezTo>
                  <a:cubicBezTo>
                    <a:pt x="15969" y="4033"/>
                    <a:pt x="15757" y="3504"/>
                    <a:pt x="15651" y="2954"/>
                  </a:cubicBezTo>
                  <a:cubicBezTo>
                    <a:pt x="15595" y="2636"/>
                    <a:pt x="15423" y="2235"/>
                    <a:pt x="15164" y="2235"/>
                  </a:cubicBezTo>
                  <a:cubicBezTo>
                    <a:pt x="15131" y="2235"/>
                    <a:pt x="15096" y="2242"/>
                    <a:pt x="15059" y="2256"/>
                  </a:cubicBezTo>
                  <a:cubicBezTo>
                    <a:pt x="14932" y="2320"/>
                    <a:pt x="14848" y="2426"/>
                    <a:pt x="14805" y="2552"/>
                  </a:cubicBezTo>
                  <a:cubicBezTo>
                    <a:pt x="14615" y="2954"/>
                    <a:pt x="14446" y="3356"/>
                    <a:pt x="14298" y="3779"/>
                  </a:cubicBezTo>
                  <a:cubicBezTo>
                    <a:pt x="13579" y="3483"/>
                    <a:pt x="13029" y="2827"/>
                    <a:pt x="12839" y="2045"/>
                  </a:cubicBezTo>
                  <a:cubicBezTo>
                    <a:pt x="12796" y="1706"/>
                    <a:pt x="12733" y="1347"/>
                    <a:pt x="12648" y="987"/>
                  </a:cubicBezTo>
                  <a:cubicBezTo>
                    <a:pt x="12542" y="649"/>
                    <a:pt x="12246" y="395"/>
                    <a:pt x="11866" y="353"/>
                  </a:cubicBezTo>
                  <a:cubicBezTo>
                    <a:pt x="11506" y="374"/>
                    <a:pt x="11231" y="755"/>
                    <a:pt x="11147" y="1114"/>
                  </a:cubicBezTo>
                  <a:cubicBezTo>
                    <a:pt x="11104" y="1495"/>
                    <a:pt x="11083" y="1876"/>
                    <a:pt x="11083" y="2235"/>
                  </a:cubicBezTo>
                  <a:cubicBezTo>
                    <a:pt x="11083" y="2426"/>
                    <a:pt x="10999" y="2595"/>
                    <a:pt x="10872" y="2701"/>
                  </a:cubicBezTo>
                  <a:cubicBezTo>
                    <a:pt x="10787" y="2743"/>
                    <a:pt x="10681" y="2764"/>
                    <a:pt x="10597" y="2764"/>
                  </a:cubicBezTo>
                  <a:cubicBezTo>
                    <a:pt x="10026" y="2764"/>
                    <a:pt x="9539" y="2341"/>
                    <a:pt x="9201" y="1876"/>
                  </a:cubicBezTo>
                  <a:cubicBezTo>
                    <a:pt x="8862" y="1410"/>
                    <a:pt x="8609" y="882"/>
                    <a:pt x="8207" y="480"/>
                  </a:cubicBezTo>
                  <a:cubicBezTo>
                    <a:pt x="7911" y="199"/>
                    <a:pt x="7512" y="1"/>
                    <a:pt x="7125" y="1"/>
                  </a:cubicBezTo>
                  <a:close/>
                </a:path>
              </a:pathLst>
            </a:custGeom>
            <a:solidFill>
              <a:srgbClr val="DBB54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4"/>
            <p:cNvSpPr/>
            <p:nvPr/>
          </p:nvSpPr>
          <p:spPr>
            <a:xfrm>
              <a:off x="7176825" y="2719363"/>
              <a:ext cx="1543553" cy="1722453"/>
            </a:xfrm>
            <a:custGeom>
              <a:avLst/>
              <a:gdLst/>
              <a:ahLst/>
              <a:cxnLst/>
              <a:rect l="l" t="t" r="r" b="b"/>
              <a:pathLst>
                <a:path w="25168" h="28085" extrusionOk="0">
                  <a:moveTo>
                    <a:pt x="7895" y="1581"/>
                  </a:moveTo>
                  <a:cubicBezTo>
                    <a:pt x="8104" y="1581"/>
                    <a:pt x="8308" y="1667"/>
                    <a:pt x="8460" y="1838"/>
                  </a:cubicBezTo>
                  <a:cubicBezTo>
                    <a:pt x="8671" y="2071"/>
                    <a:pt x="8841" y="2303"/>
                    <a:pt x="9010" y="2578"/>
                  </a:cubicBezTo>
                  <a:cubicBezTo>
                    <a:pt x="9116" y="2768"/>
                    <a:pt x="9242" y="2938"/>
                    <a:pt x="9369" y="3128"/>
                  </a:cubicBezTo>
                  <a:cubicBezTo>
                    <a:pt x="9940" y="3910"/>
                    <a:pt x="10659" y="4333"/>
                    <a:pt x="11400" y="4333"/>
                  </a:cubicBezTo>
                  <a:cubicBezTo>
                    <a:pt x="11632" y="4333"/>
                    <a:pt x="11886" y="4270"/>
                    <a:pt x="12076" y="4164"/>
                  </a:cubicBezTo>
                  <a:cubicBezTo>
                    <a:pt x="12436" y="3910"/>
                    <a:pt x="12669" y="3530"/>
                    <a:pt x="12669" y="3107"/>
                  </a:cubicBezTo>
                  <a:cubicBezTo>
                    <a:pt x="12690" y="2916"/>
                    <a:pt x="12711" y="2726"/>
                    <a:pt x="12690" y="2557"/>
                  </a:cubicBezTo>
                  <a:cubicBezTo>
                    <a:pt x="12690" y="2388"/>
                    <a:pt x="12711" y="2240"/>
                    <a:pt x="12732" y="2092"/>
                  </a:cubicBezTo>
                  <a:cubicBezTo>
                    <a:pt x="12753" y="2219"/>
                    <a:pt x="12796" y="2367"/>
                    <a:pt x="12796" y="2515"/>
                  </a:cubicBezTo>
                  <a:cubicBezTo>
                    <a:pt x="12817" y="2663"/>
                    <a:pt x="12838" y="2832"/>
                    <a:pt x="12880" y="3001"/>
                  </a:cubicBezTo>
                  <a:cubicBezTo>
                    <a:pt x="13113" y="4016"/>
                    <a:pt x="13832" y="4883"/>
                    <a:pt x="14805" y="5285"/>
                  </a:cubicBezTo>
                  <a:lnTo>
                    <a:pt x="15587" y="5602"/>
                  </a:lnTo>
                  <a:lnTo>
                    <a:pt x="15841" y="4820"/>
                  </a:lnTo>
                  <a:lnTo>
                    <a:pt x="15905" y="4693"/>
                  </a:lnTo>
                  <a:cubicBezTo>
                    <a:pt x="16031" y="5053"/>
                    <a:pt x="16222" y="5391"/>
                    <a:pt x="16433" y="5729"/>
                  </a:cubicBezTo>
                  <a:lnTo>
                    <a:pt x="16581" y="5920"/>
                  </a:lnTo>
                  <a:lnTo>
                    <a:pt x="17110" y="6131"/>
                  </a:lnTo>
                  <a:cubicBezTo>
                    <a:pt x="21023" y="7739"/>
                    <a:pt x="23582" y="11567"/>
                    <a:pt x="23561" y="15796"/>
                  </a:cubicBezTo>
                  <a:cubicBezTo>
                    <a:pt x="23561" y="20259"/>
                    <a:pt x="19923" y="23897"/>
                    <a:pt x="15439" y="23897"/>
                  </a:cubicBezTo>
                  <a:lnTo>
                    <a:pt x="12796" y="23897"/>
                  </a:lnTo>
                  <a:lnTo>
                    <a:pt x="12648" y="24510"/>
                  </a:lnTo>
                  <a:cubicBezTo>
                    <a:pt x="12605" y="24743"/>
                    <a:pt x="12246" y="25081"/>
                    <a:pt x="12034" y="25292"/>
                  </a:cubicBezTo>
                  <a:lnTo>
                    <a:pt x="11907" y="25398"/>
                  </a:lnTo>
                  <a:cubicBezTo>
                    <a:pt x="11548" y="25779"/>
                    <a:pt x="11125" y="26096"/>
                    <a:pt x="10681" y="26350"/>
                  </a:cubicBezTo>
                  <a:cubicBezTo>
                    <a:pt x="10702" y="26286"/>
                    <a:pt x="10723" y="26223"/>
                    <a:pt x="10744" y="26160"/>
                  </a:cubicBezTo>
                  <a:cubicBezTo>
                    <a:pt x="10829" y="25969"/>
                    <a:pt x="10956" y="25779"/>
                    <a:pt x="11104" y="25631"/>
                  </a:cubicBezTo>
                  <a:lnTo>
                    <a:pt x="13642" y="22924"/>
                  </a:lnTo>
                  <a:lnTo>
                    <a:pt x="13642" y="22924"/>
                  </a:lnTo>
                  <a:lnTo>
                    <a:pt x="10215" y="24362"/>
                  </a:lnTo>
                  <a:lnTo>
                    <a:pt x="9919" y="24468"/>
                  </a:lnTo>
                  <a:cubicBezTo>
                    <a:pt x="9813" y="24510"/>
                    <a:pt x="9729" y="24552"/>
                    <a:pt x="9623" y="24595"/>
                  </a:cubicBezTo>
                  <a:cubicBezTo>
                    <a:pt x="9158" y="24806"/>
                    <a:pt x="8629" y="24954"/>
                    <a:pt x="8122" y="25039"/>
                  </a:cubicBezTo>
                  <a:lnTo>
                    <a:pt x="9644" y="24150"/>
                  </a:lnTo>
                  <a:lnTo>
                    <a:pt x="7741" y="23685"/>
                  </a:lnTo>
                  <a:cubicBezTo>
                    <a:pt x="4124" y="22776"/>
                    <a:pt x="1586" y="19519"/>
                    <a:pt x="1608" y="15796"/>
                  </a:cubicBezTo>
                  <a:cubicBezTo>
                    <a:pt x="1608" y="11609"/>
                    <a:pt x="4188" y="7844"/>
                    <a:pt x="8100" y="6300"/>
                  </a:cubicBezTo>
                  <a:lnTo>
                    <a:pt x="8946" y="5983"/>
                  </a:lnTo>
                  <a:cubicBezTo>
                    <a:pt x="9158" y="5899"/>
                    <a:pt x="9369" y="5835"/>
                    <a:pt x="9623" y="5750"/>
                  </a:cubicBezTo>
                  <a:lnTo>
                    <a:pt x="11844" y="5053"/>
                  </a:lnTo>
                  <a:lnTo>
                    <a:pt x="9665" y="4249"/>
                  </a:lnTo>
                  <a:cubicBezTo>
                    <a:pt x="9475" y="4164"/>
                    <a:pt x="9285" y="4080"/>
                    <a:pt x="9094" y="3974"/>
                  </a:cubicBezTo>
                  <a:cubicBezTo>
                    <a:pt x="8312" y="3572"/>
                    <a:pt x="7783" y="2938"/>
                    <a:pt x="7677" y="2261"/>
                  </a:cubicBezTo>
                  <a:cubicBezTo>
                    <a:pt x="7614" y="2028"/>
                    <a:pt x="7656" y="1774"/>
                    <a:pt x="7825" y="1584"/>
                  </a:cubicBezTo>
                  <a:cubicBezTo>
                    <a:pt x="7849" y="1582"/>
                    <a:pt x="7872" y="1581"/>
                    <a:pt x="7895" y="1581"/>
                  </a:cubicBezTo>
                  <a:close/>
                  <a:moveTo>
                    <a:pt x="7905" y="1"/>
                  </a:moveTo>
                  <a:cubicBezTo>
                    <a:pt x="7621" y="1"/>
                    <a:pt x="7335" y="64"/>
                    <a:pt x="7064" y="209"/>
                  </a:cubicBezTo>
                  <a:cubicBezTo>
                    <a:pt x="6197" y="675"/>
                    <a:pt x="5964" y="1732"/>
                    <a:pt x="6112" y="2557"/>
                  </a:cubicBezTo>
                  <a:cubicBezTo>
                    <a:pt x="6282" y="3466"/>
                    <a:pt x="6789" y="4270"/>
                    <a:pt x="7508" y="4841"/>
                  </a:cubicBezTo>
                  <a:cubicBezTo>
                    <a:pt x="3003" y="6618"/>
                    <a:pt x="21" y="10953"/>
                    <a:pt x="0" y="15818"/>
                  </a:cubicBezTo>
                  <a:cubicBezTo>
                    <a:pt x="0" y="19794"/>
                    <a:pt x="2432" y="23368"/>
                    <a:pt x="6133" y="24827"/>
                  </a:cubicBezTo>
                  <a:cubicBezTo>
                    <a:pt x="5964" y="25187"/>
                    <a:pt x="5964" y="25610"/>
                    <a:pt x="6155" y="25948"/>
                  </a:cubicBezTo>
                  <a:cubicBezTo>
                    <a:pt x="6465" y="26500"/>
                    <a:pt x="7113" y="26644"/>
                    <a:pt x="7708" y="26644"/>
                  </a:cubicBezTo>
                  <a:cubicBezTo>
                    <a:pt x="7843" y="26644"/>
                    <a:pt x="7975" y="26637"/>
                    <a:pt x="8100" y="26625"/>
                  </a:cubicBezTo>
                  <a:cubicBezTo>
                    <a:pt x="8418" y="26604"/>
                    <a:pt x="8756" y="26540"/>
                    <a:pt x="9073" y="26456"/>
                  </a:cubicBezTo>
                  <a:lnTo>
                    <a:pt x="9073" y="26456"/>
                  </a:lnTo>
                  <a:cubicBezTo>
                    <a:pt x="9052" y="26879"/>
                    <a:pt x="9179" y="27280"/>
                    <a:pt x="9454" y="27619"/>
                  </a:cubicBezTo>
                  <a:cubicBezTo>
                    <a:pt x="9687" y="27915"/>
                    <a:pt x="10046" y="28084"/>
                    <a:pt x="10427" y="28084"/>
                  </a:cubicBezTo>
                  <a:cubicBezTo>
                    <a:pt x="10808" y="28063"/>
                    <a:pt x="11188" y="27936"/>
                    <a:pt x="11505" y="27703"/>
                  </a:cubicBezTo>
                  <a:cubicBezTo>
                    <a:pt x="12055" y="27386"/>
                    <a:pt x="12584" y="26984"/>
                    <a:pt x="13049" y="26540"/>
                  </a:cubicBezTo>
                  <a:lnTo>
                    <a:pt x="13134" y="26435"/>
                  </a:lnTo>
                  <a:cubicBezTo>
                    <a:pt x="13451" y="26160"/>
                    <a:pt x="13726" y="25842"/>
                    <a:pt x="13959" y="25504"/>
                  </a:cubicBezTo>
                  <a:lnTo>
                    <a:pt x="15460" y="25504"/>
                  </a:lnTo>
                  <a:cubicBezTo>
                    <a:pt x="20811" y="25483"/>
                    <a:pt x="25147" y="21147"/>
                    <a:pt x="25168" y="15796"/>
                  </a:cubicBezTo>
                  <a:cubicBezTo>
                    <a:pt x="25168" y="10911"/>
                    <a:pt x="22228" y="6533"/>
                    <a:pt x="17723" y="4672"/>
                  </a:cubicBezTo>
                  <a:lnTo>
                    <a:pt x="17639" y="4630"/>
                  </a:lnTo>
                  <a:cubicBezTo>
                    <a:pt x="17448" y="4312"/>
                    <a:pt x="17300" y="3953"/>
                    <a:pt x="17237" y="3572"/>
                  </a:cubicBezTo>
                  <a:cubicBezTo>
                    <a:pt x="17195" y="3297"/>
                    <a:pt x="17004" y="2642"/>
                    <a:pt x="16476" y="2345"/>
                  </a:cubicBezTo>
                  <a:cubicBezTo>
                    <a:pt x="16311" y="2263"/>
                    <a:pt x="16132" y="2220"/>
                    <a:pt x="15956" y="2220"/>
                  </a:cubicBezTo>
                  <a:cubicBezTo>
                    <a:pt x="15815" y="2220"/>
                    <a:pt x="15676" y="2247"/>
                    <a:pt x="15545" y="2303"/>
                  </a:cubicBezTo>
                  <a:cubicBezTo>
                    <a:pt x="15249" y="2451"/>
                    <a:pt x="15037" y="2684"/>
                    <a:pt x="14911" y="2980"/>
                  </a:cubicBezTo>
                  <a:cubicBezTo>
                    <a:pt x="14847" y="3107"/>
                    <a:pt x="14805" y="3213"/>
                    <a:pt x="14762" y="3318"/>
                  </a:cubicBezTo>
                  <a:cubicBezTo>
                    <a:pt x="14593" y="3128"/>
                    <a:pt x="14488" y="2895"/>
                    <a:pt x="14424" y="2663"/>
                  </a:cubicBezTo>
                  <a:cubicBezTo>
                    <a:pt x="14403" y="2536"/>
                    <a:pt x="14382" y="2430"/>
                    <a:pt x="14382" y="2303"/>
                  </a:cubicBezTo>
                  <a:cubicBezTo>
                    <a:pt x="14339" y="2049"/>
                    <a:pt x="14276" y="1774"/>
                    <a:pt x="14191" y="1521"/>
                  </a:cubicBezTo>
                  <a:cubicBezTo>
                    <a:pt x="13993" y="737"/>
                    <a:pt x="13358" y="363"/>
                    <a:pt x="12721" y="363"/>
                  </a:cubicBezTo>
                  <a:cubicBezTo>
                    <a:pt x="12000" y="363"/>
                    <a:pt x="11278" y="843"/>
                    <a:pt x="11188" y="1753"/>
                  </a:cubicBezTo>
                  <a:cubicBezTo>
                    <a:pt x="11125" y="2007"/>
                    <a:pt x="11104" y="2303"/>
                    <a:pt x="11125" y="2578"/>
                  </a:cubicBezTo>
                  <a:lnTo>
                    <a:pt x="11125" y="2663"/>
                  </a:lnTo>
                  <a:cubicBezTo>
                    <a:pt x="10934" y="2536"/>
                    <a:pt x="10765" y="2367"/>
                    <a:pt x="10638" y="2197"/>
                  </a:cubicBezTo>
                  <a:cubicBezTo>
                    <a:pt x="10554" y="2049"/>
                    <a:pt x="10448" y="1901"/>
                    <a:pt x="10342" y="1732"/>
                  </a:cubicBezTo>
                  <a:cubicBezTo>
                    <a:pt x="10131" y="1373"/>
                    <a:pt x="9856" y="1013"/>
                    <a:pt x="9560" y="696"/>
                  </a:cubicBezTo>
                  <a:cubicBezTo>
                    <a:pt x="9138" y="303"/>
                    <a:pt x="8527" y="1"/>
                    <a:pt x="79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4"/>
            <p:cNvSpPr/>
            <p:nvPr/>
          </p:nvSpPr>
          <p:spPr>
            <a:xfrm>
              <a:off x="7593198" y="2775725"/>
              <a:ext cx="735469" cy="365097"/>
            </a:xfrm>
            <a:custGeom>
              <a:avLst/>
              <a:gdLst/>
              <a:ahLst/>
              <a:cxnLst/>
              <a:rect l="l" t="t" r="r" b="b"/>
              <a:pathLst>
                <a:path w="11992" h="5953" extrusionOk="0">
                  <a:moveTo>
                    <a:pt x="1112" y="0"/>
                  </a:moveTo>
                  <a:cubicBezTo>
                    <a:pt x="952" y="0"/>
                    <a:pt x="797" y="35"/>
                    <a:pt x="656" y="115"/>
                  </a:cubicBezTo>
                  <a:cubicBezTo>
                    <a:pt x="148" y="390"/>
                    <a:pt x="0" y="1067"/>
                    <a:pt x="106" y="1638"/>
                  </a:cubicBezTo>
                  <a:cubicBezTo>
                    <a:pt x="275" y="2632"/>
                    <a:pt x="1036" y="3436"/>
                    <a:pt x="1925" y="3901"/>
                  </a:cubicBezTo>
                  <a:cubicBezTo>
                    <a:pt x="2813" y="4387"/>
                    <a:pt x="3807" y="4578"/>
                    <a:pt x="4801" y="4747"/>
                  </a:cubicBezTo>
                  <a:lnTo>
                    <a:pt x="11992" y="5952"/>
                  </a:lnTo>
                  <a:cubicBezTo>
                    <a:pt x="10786" y="5381"/>
                    <a:pt x="9919" y="4282"/>
                    <a:pt x="9665" y="2970"/>
                  </a:cubicBezTo>
                  <a:cubicBezTo>
                    <a:pt x="9591" y="2652"/>
                    <a:pt x="9433" y="2251"/>
                    <a:pt x="9163" y="2251"/>
                  </a:cubicBezTo>
                  <a:cubicBezTo>
                    <a:pt x="9128" y="2251"/>
                    <a:pt x="9091" y="2258"/>
                    <a:pt x="9052" y="2272"/>
                  </a:cubicBezTo>
                  <a:cubicBezTo>
                    <a:pt x="8946" y="2336"/>
                    <a:pt x="8862" y="2442"/>
                    <a:pt x="8819" y="2569"/>
                  </a:cubicBezTo>
                  <a:cubicBezTo>
                    <a:pt x="8629" y="2970"/>
                    <a:pt x="8460" y="3372"/>
                    <a:pt x="8312" y="3795"/>
                  </a:cubicBezTo>
                  <a:cubicBezTo>
                    <a:pt x="7572" y="3478"/>
                    <a:pt x="7043" y="2843"/>
                    <a:pt x="6853" y="2061"/>
                  </a:cubicBezTo>
                  <a:cubicBezTo>
                    <a:pt x="6810" y="1701"/>
                    <a:pt x="6747" y="1363"/>
                    <a:pt x="6662" y="1003"/>
                  </a:cubicBezTo>
                  <a:cubicBezTo>
                    <a:pt x="6556" y="644"/>
                    <a:pt x="6260" y="390"/>
                    <a:pt x="5880" y="369"/>
                  </a:cubicBezTo>
                  <a:cubicBezTo>
                    <a:pt x="5499" y="390"/>
                    <a:pt x="5245" y="750"/>
                    <a:pt x="5161" y="1130"/>
                  </a:cubicBezTo>
                  <a:cubicBezTo>
                    <a:pt x="5118" y="1490"/>
                    <a:pt x="5097" y="1871"/>
                    <a:pt x="5097" y="2251"/>
                  </a:cubicBezTo>
                  <a:cubicBezTo>
                    <a:pt x="5097" y="2420"/>
                    <a:pt x="5013" y="2590"/>
                    <a:pt x="4886" y="2717"/>
                  </a:cubicBezTo>
                  <a:cubicBezTo>
                    <a:pt x="4824" y="2748"/>
                    <a:pt x="4750" y="2767"/>
                    <a:pt x="4682" y="2767"/>
                  </a:cubicBezTo>
                  <a:cubicBezTo>
                    <a:pt x="4658" y="2767"/>
                    <a:pt x="4633" y="2765"/>
                    <a:pt x="4611" y="2759"/>
                  </a:cubicBezTo>
                  <a:cubicBezTo>
                    <a:pt x="4040" y="2759"/>
                    <a:pt x="3553" y="2336"/>
                    <a:pt x="3215" y="1892"/>
                  </a:cubicBezTo>
                  <a:cubicBezTo>
                    <a:pt x="2876" y="1426"/>
                    <a:pt x="2623" y="898"/>
                    <a:pt x="2200" y="496"/>
                  </a:cubicBezTo>
                  <a:cubicBezTo>
                    <a:pt x="1914" y="211"/>
                    <a:pt x="1502" y="0"/>
                    <a:pt x="1112" y="0"/>
                  </a:cubicBezTo>
                  <a:close/>
                </a:path>
              </a:pathLst>
            </a:custGeom>
            <a:solidFill>
              <a:srgbClr val="CE595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4"/>
            <p:cNvSpPr/>
            <p:nvPr/>
          </p:nvSpPr>
          <p:spPr>
            <a:xfrm>
              <a:off x="7226073" y="3001299"/>
              <a:ext cx="1445057" cy="1242055"/>
            </a:xfrm>
            <a:custGeom>
              <a:avLst/>
              <a:gdLst/>
              <a:ahLst/>
              <a:cxnLst/>
              <a:rect l="l" t="t" r="r" b="b"/>
              <a:pathLst>
                <a:path w="23562" h="20252" extrusionOk="0">
                  <a:moveTo>
                    <a:pt x="12022" y="0"/>
                  </a:moveTo>
                  <a:cubicBezTo>
                    <a:pt x="10608" y="0"/>
                    <a:pt x="9193" y="259"/>
                    <a:pt x="7847" y="773"/>
                  </a:cubicBezTo>
                  <a:lnTo>
                    <a:pt x="7022" y="1111"/>
                  </a:lnTo>
                  <a:cubicBezTo>
                    <a:pt x="2793" y="2740"/>
                    <a:pt x="1" y="6800"/>
                    <a:pt x="1" y="11347"/>
                  </a:cubicBezTo>
                  <a:cubicBezTo>
                    <a:pt x="1" y="16254"/>
                    <a:pt x="3977" y="20251"/>
                    <a:pt x="8905" y="20251"/>
                  </a:cubicBezTo>
                  <a:lnTo>
                    <a:pt x="14657" y="20251"/>
                  </a:lnTo>
                  <a:cubicBezTo>
                    <a:pt x="19564" y="20251"/>
                    <a:pt x="23561" y="16254"/>
                    <a:pt x="23561" y="11347"/>
                  </a:cubicBezTo>
                  <a:cubicBezTo>
                    <a:pt x="23561" y="6779"/>
                    <a:pt x="20812" y="2676"/>
                    <a:pt x="16603" y="942"/>
                  </a:cubicBezTo>
                  <a:lnTo>
                    <a:pt x="16434" y="879"/>
                  </a:lnTo>
                  <a:cubicBezTo>
                    <a:pt x="15020" y="291"/>
                    <a:pt x="13521" y="0"/>
                    <a:pt x="12022" y="0"/>
                  </a:cubicBezTo>
                  <a:close/>
                </a:path>
              </a:pathLst>
            </a:custGeom>
            <a:solidFill>
              <a:srgbClr val="F1CD5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4"/>
            <p:cNvSpPr/>
            <p:nvPr/>
          </p:nvSpPr>
          <p:spPr>
            <a:xfrm>
              <a:off x="7777373" y="3413133"/>
              <a:ext cx="186811" cy="245197"/>
            </a:xfrm>
            <a:custGeom>
              <a:avLst/>
              <a:gdLst/>
              <a:ahLst/>
              <a:cxnLst/>
              <a:rect l="l" t="t" r="r" b="b"/>
              <a:pathLst>
                <a:path w="3046" h="3998" extrusionOk="0">
                  <a:moveTo>
                    <a:pt x="1523" y="1"/>
                  </a:moveTo>
                  <a:cubicBezTo>
                    <a:pt x="677" y="1"/>
                    <a:pt x="0" y="678"/>
                    <a:pt x="0" y="1524"/>
                  </a:cubicBezTo>
                  <a:cubicBezTo>
                    <a:pt x="0" y="2369"/>
                    <a:pt x="677" y="3998"/>
                    <a:pt x="1523" y="3998"/>
                  </a:cubicBezTo>
                  <a:cubicBezTo>
                    <a:pt x="2369" y="3998"/>
                    <a:pt x="3046" y="2369"/>
                    <a:pt x="3046" y="1524"/>
                  </a:cubicBezTo>
                  <a:cubicBezTo>
                    <a:pt x="3046" y="678"/>
                    <a:pt x="2369" y="1"/>
                    <a:pt x="1523" y="1"/>
                  </a:cubicBezTo>
                  <a:close/>
                </a:path>
              </a:pathLst>
            </a:custGeom>
            <a:solidFill>
              <a:srgbClr val="DB8D43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4"/>
            <p:cNvSpPr/>
            <p:nvPr/>
          </p:nvSpPr>
          <p:spPr>
            <a:xfrm>
              <a:off x="7777373" y="3409270"/>
              <a:ext cx="186811" cy="190736"/>
            </a:xfrm>
            <a:custGeom>
              <a:avLst/>
              <a:gdLst/>
              <a:ahLst/>
              <a:cxnLst/>
              <a:rect l="l" t="t" r="r" b="b"/>
              <a:pathLst>
                <a:path w="3046" h="3110" extrusionOk="0">
                  <a:moveTo>
                    <a:pt x="1523" y="0"/>
                  </a:moveTo>
                  <a:cubicBezTo>
                    <a:pt x="677" y="0"/>
                    <a:pt x="0" y="719"/>
                    <a:pt x="0" y="1333"/>
                  </a:cubicBezTo>
                  <a:cubicBezTo>
                    <a:pt x="0" y="1925"/>
                    <a:pt x="677" y="3109"/>
                    <a:pt x="1523" y="3109"/>
                  </a:cubicBezTo>
                  <a:cubicBezTo>
                    <a:pt x="2369" y="3109"/>
                    <a:pt x="3046" y="1925"/>
                    <a:pt x="3046" y="1333"/>
                  </a:cubicBezTo>
                  <a:cubicBezTo>
                    <a:pt x="3046" y="719"/>
                    <a:pt x="2369" y="0"/>
                    <a:pt x="1523" y="0"/>
                  </a:cubicBezTo>
                  <a:close/>
                </a:path>
              </a:pathLst>
            </a:custGeom>
            <a:solidFill>
              <a:srgbClr val="E79A4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4"/>
            <p:cNvSpPr/>
            <p:nvPr/>
          </p:nvSpPr>
          <p:spPr>
            <a:xfrm>
              <a:off x="7543888" y="3274342"/>
              <a:ext cx="217967" cy="219316"/>
            </a:xfrm>
            <a:custGeom>
              <a:avLst/>
              <a:gdLst/>
              <a:ahLst/>
              <a:cxnLst/>
              <a:rect l="l" t="t" r="r" b="b"/>
              <a:pathLst>
                <a:path w="3554" h="3576" extrusionOk="0">
                  <a:moveTo>
                    <a:pt x="1777" y="1"/>
                  </a:moveTo>
                  <a:cubicBezTo>
                    <a:pt x="804" y="1"/>
                    <a:pt x="0" y="804"/>
                    <a:pt x="0" y="1798"/>
                  </a:cubicBezTo>
                  <a:cubicBezTo>
                    <a:pt x="0" y="2771"/>
                    <a:pt x="804" y="3575"/>
                    <a:pt x="1777" y="3575"/>
                  </a:cubicBezTo>
                  <a:cubicBezTo>
                    <a:pt x="2771" y="3575"/>
                    <a:pt x="3554" y="2771"/>
                    <a:pt x="3554" y="1798"/>
                  </a:cubicBezTo>
                  <a:cubicBezTo>
                    <a:pt x="3554" y="804"/>
                    <a:pt x="2771" y="1"/>
                    <a:pt x="1777" y="1"/>
                  </a:cubicBezTo>
                  <a:close/>
                </a:path>
              </a:pathLst>
            </a:custGeom>
            <a:solidFill>
              <a:srgbClr val="434038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4"/>
            <p:cNvSpPr/>
            <p:nvPr/>
          </p:nvSpPr>
          <p:spPr>
            <a:xfrm>
              <a:off x="8019935" y="3274342"/>
              <a:ext cx="219255" cy="219316"/>
            </a:xfrm>
            <a:custGeom>
              <a:avLst/>
              <a:gdLst/>
              <a:ahLst/>
              <a:cxnLst/>
              <a:rect l="l" t="t" r="r" b="b"/>
              <a:pathLst>
                <a:path w="3575" h="3576" extrusionOk="0">
                  <a:moveTo>
                    <a:pt x="1777" y="1"/>
                  </a:moveTo>
                  <a:cubicBezTo>
                    <a:pt x="804" y="1"/>
                    <a:pt x="0" y="804"/>
                    <a:pt x="0" y="1798"/>
                  </a:cubicBezTo>
                  <a:cubicBezTo>
                    <a:pt x="0" y="2771"/>
                    <a:pt x="804" y="3575"/>
                    <a:pt x="1777" y="3575"/>
                  </a:cubicBezTo>
                  <a:cubicBezTo>
                    <a:pt x="2771" y="3575"/>
                    <a:pt x="3575" y="2771"/>
                    <a:pt x="3575" y="1798"/>
                  </a:cubicBezTo>
                  <a:cubicBezTo>
                    <a:pt x="3575" y="804"/>
                    <a:pt x="2771" y="1"/>
                    <a:pt x="1777" y="1"/>
                  </a:cubicBezTo>
                  <a:close/>
                </a:path>
              </a:pathLst>
            </a:custGeom>
            <a:solidFill>
              <a:srgbClr val="434038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4"/>
            <p:cNvSpPr/>
            <p:nvPr/>
          </p:nvSpPr>
          <p:spPr>
            <a:xfrm>
              <a:off x="7471273" y="3274342"/>
              <a:ext cx="190736" cy="49371"/>
            </a:xfrm>
            <a:custGeom>
              <a:avLst/>
              <a:gdLst/>
              <a:ahLst/>
              <a:cxnLst/>
              <a:rect l="l" t="t" r="r" b="b"/>
              <a:pathLst>
                <a:path w="3110" h="805" extrusionOk="0">
                  <a:moveTo>
                    <a:pt x="402" y="1"/>
                  </a:moveTo>
                  <a:cubicBezTo>
                    <a:pt x="169" y="1"/>
                    <a:pt x="0" y="191"/>
                    <a:pt x="0" y="403"/>
                  </a:cubicBezTo>
                  <a:cubicBezTo>
                    <a:pt x="0" y="614"/>
                    <a:pt x="169" y="804"/>
                    <a:pt x="402" y="804"/>
                  </a:cubicBezTo>
                  <a:lnTo>
                    <a:pt x="2707" y="804"/>
                  </a:lnTo>
                  <a:cubicBezTo>
                    <a:pt x="2940" y="804"/>
                    <a:pt x="3109" y="614"/>
                    <a:pt x="3109" y="403"/>
                  </a:cubicBezTo>
                  <a:cubicBezTo>
                    <a:pt x="3109" y="191"/>
                    <a:pt x="2940" y="1"/>
                    <a:pt x="2707" y="1"/>
                  </a:cubicBezTo>
                  <a:close/>
                </a:path>
              </a:pathLst>
            </a:custGeom>
            <a:solidFill>
              <a:srgbClr val="434038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4"/>
            <p:cNvSpPr/>
            <p:nvPr/>
          </p:nvSpPr>
          <p:spPr>
            <a:xfrm>
              <a:off x="7957685" y="3274342"/>
              <a:ext cx="192024" cy="49371"/>
            </a:xfrm>
            <a:custGeom>
              <a:avLst/>
              <a:gdLst/>
              <a:ahLst/>
              <a:cxnLst/>
              <a:rect l="l" t="t" r="r" b="b"/>
              <a:pathLst>
                <a:path w="3131" h="805" extrusionOk="0">
                  <a:moveTo>
                    <a:pt x="402" y="1"/>
                  </a:moveTo>
                  <a:cubicBezTo>
                    <a:pt x="190" y="1"/>
                    <a:pt x="0" y="191"/>
                    <a:pt x="0" y="403"/>
                  </a:cubicBezTo>
                  <a:cubicBezTo>
                    <a:pt x="0" y="614"/>
                    <a:pt x="190" y="804"/>
                    <a:pt x="402" y="804"/>
                  </a:cubicBezTo>
                  <a:lnTo>
                    <a:pt x="2728" y="804"/>
                  </a:lnTo>
                  <a:cubicBezTo>
                    <a:pt x="2961" y="804"/>
                    <a:pt x="3130" y="614"/>
                    <a:pt x="3130" y="403"/>
                  </a:cubicBezTo>
                  <a:cubicBezTo>
                    <a:pt x="3130" y="191"/>
                    <a:pt x="2961" y="1"/>
                    <a:pt x="2728" y="1"/>
                  </a:cubicBezTo>
                  <a:close/>
                </a:path>
              </a:pathLst>
            </a:custGeom>
            <a:solidFill>
              <a:srgbClr val="434038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4"/>
            <p:cNvSpPr/>
            <p:nvPr/>
          </p:nvSpPr>
          <p:spPr>
            <a:xfrm>
              <a:off x="7669677" y="3336593"/>
              <a:ext cx="50659" cy="50659"/>
            </a:xfrm>
            <a:custGeom>
              <a:avLst/>
              <a:gdLst/>
              <a:ahLst/>
              <a:cxnLst/>
              <a:rect l="l" t="t" r="r" b="b"/>
              <a:pathLst>
                <a:path w="826" h="826" extrusionOk="0">
                  <a:moveTo>
                    <a:pt x="424" y="1"/>
                  </a:moveTo>
                  <a:cubicBezTo>
                    <a:pt x="191" y="1"/>
                    <a:pt x="1" y="191"/>
                    <a:pt x="1" y="424"/>
                  </a:cubicBezTo>
                  <a:cubicBezTo>
                    <a:pt x="1" y="657"/>
                    <a:pt x="191" y="826"/>
                    <a:pt x="424" y="826"/>
                  </a:cubicBezTo>
                  <a:cubicBezTo>
                    <a:pt x="635" y="826"/>
                    <a:pt x="826" y="657"/>
                    <a:pt x="826" y="424"/>
                  </a:cubicBezTo>
                  <a:cubicBezTo>
                    <a:pt x="826" y="191"/>
                    <a:pt x="635" y="1"/>
                    <a:pt x="424" y="1"/>
                  </a:cubicBezTo>
                  <a:close/>
                </a:path>
              </a:pathLst>
            </a:custGeom>
            <a:solidFill>
              <a:srgbClr val="EDE6D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4"/>
            <p:cNvSpPr/>
            <p:nvPr/>
          </p:nvSpPr>
          <p:spPr>
            <a:xfrm>
              <a:off x="8158726" y="3336593"/>
              <a:ext cx="51947" cy="50659"/>
            </a:xfrm>
            <a:custGeom>
              <a:avLst/>
              <a:gdLst/>
              <a:ahLst/>
              <a:cxnLst/>
              <a:rect l="l" t="t" r="r" b="b"/>
              <a:pathLst>
                <a:path w="847" h="826" extrusionOk="0">
                  <a:moveTo>
                    <a:pt x="423" y="1"/>
                  </a:moveTo>
                  <a:cubicBezTo>
                    <a:pt x="191" y="1"/>
                    <a:pt x="0" y="191"/>
                    <a:pt x="0" y="424"/>
                  </a:cubicBezTo>
                  <a:cubicBezTo>
                    <a:pt x="0" y="657"/>
                    <a:pt x="191" y="826"/>
                    <a:pt x="423" y="826"/>
                  </a:cubicBezTo>
                  <a:cubicBezTo>
                    <a:pt x="656" y="826"/>
                    <a:pt x="846" y="657"/>
                    <a:pt x="846" y="424"/>
                  </a:cubicBezTo>
                  <a:cubicBezTo>
                    <a:pt x="846" y="191"/>
                    <a:pt x="656" y="1"/>
                    <a:pt x="423" y="1"/>
                  </a:cubicBezTo>
                  <a:close/>
                </a:path>
              </a:pathLst>
            </a:custGeom>
            <a:solidFill>
              <a:srgbClr val="EDE6D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4"/>
            <p:cNvSpPr/>
            <p:nvPr/>
          </p:nvSpPr>
          <p:spPr>
            <a:xfrm>
              <a:off x="7610063" y="3725674"/>
              <a:ext cx="234833" cy="191288"/>
            </a:xfrm>
            <a:custGeom>
              <a:avLst/>
              <a:gdLst/>
              <a:ahLst/>
              <a:cxnLst/>
              <a:rect l="l" t="t" r="r" b="b"/>
              <a:pathLst>
                <a:path w="3829" h="3119" extrusionOk="0">
                  <a:moveTo>
                    <a:pt x="2771" y="1"/>
                  </a:moveTo>
                  <a:cubicBezTo>
                    <a:pt x="2636" y="1"/>
                    <a:pt x="2504" y="112"/>
                    <a:pt x="2559" y="277"/>
                  </a:cubicBezTo>
                  <a:cubicBezTo>
                    <a:pt x="2707" y="594"/>
                    <a:pt x="2855" y="911"/>
                    <a:pt x="3046" y="1228"/>
                  </a:cubicBezTo>
                  <a:cubicBezTo>
                    <a:pt x="3172" y="1503"/>
                    <a:pt x="3405" y="2159"/>
                    <a:pt x="3130" y="2455"/>
                  </a:cubicBezTo>
                  <a:lnTo>
                    <a:pt x="2369" y="2667"/>
                  </a:lnTo>
                  <a:cubicBezTo>
                    <a:pt x="2242" y="2624"/>
                    <a:pt x="2115" y="2582"/>
                    <a:pt x="2009" y="2519"/>
                  </a:cubicBezTo>
                  <a:cubicBezTo>
                    <a:pt x="1184" y="2159"/>
                    <a:pt x="487" y="1546"/>
                    <a:pt x="21" y="784"/>
                  </a:cubicBezTo>
                  <a:lnTo>
                    <a:pt x="0" y="784"/>
                  </a:lnTo>
                  <a:cubicBezTo>
                    <a:pt x="364" y="1816"/>
                    <a:pt x="1386" y="3119"/>
                    <a:pt x="2604" y="3119"/>
                  </a:cubicBezTo>
                  <a:cubicBezTo>
                    <a:pt x="2659" y="3119"/>
                    <a:pt x="2715" y="3116"/>
                    <a:pt x="2771" y="3111"/>
                  </a:cubicBezTo>
                  <a:cubicBezTo>
                    <a:pt x="3236" y="3047"/>
                    <a:pt x="3617" y="2688"/>
                    <a:pt x="3680" y="2222"/>
                  </a:cubicBezTo>
                  <a:cubicBezTo>
                    <a:pt x="3828" y="1461"/>
                    <a:pt x="3321" y="700"/>
                    <a:pt x="2961" y="107"/>
                  </a:cubicBezTo>
                  <a:cubicBezTo>
                    <a:pt x="2916" y="33"/>
                    <a:pt x="2843" y="1"/>
                    <a:pt x="2771" y="1"/>
                  </a:cubicBezTo>
                  <a:close/>
                </a:path>
              </a:pathLst>
            </a:custGeom>
            <a:solidFill>
              <a:srgbClr val="DBB54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4"/>
            <p:cNvSpPr/>
            <p:nvPr/>
          </p:nvSpPr>
          <p:spPr>
            <a:xfrm>
              <a:off x="7756582" y="3699792"/>
              <a:ext cx="227105" cy="205026"/>
            </a:xfrm>
            <a:custGeom>
              <a:avLst/>
              <a:gdLst/>
              <a:ahLst/>
              <a:cxnLst/>
              <a:rect l="l" t="t" r="r" b="b"/>
              <a:pathLst>
                <a:path w="3703" h="3343" extrusionOk="0">
                  <a:moveTo>
                    <a:pt x="3004" y="1"/>
                  </a:moveTo>
                  <a:cubicBezTo>
                    <a:pt x="2158" y="233"/>
                    <a:pt x="1481" y="783"/>
                    <a:pt x="805" y="1354"/>
                  </a:cubicBezTo>
                  <a:cubicBezTo>
                    <a:pt x="635" y="1481"/>
                    <a:pt x="487" y="1629"/>
                    <a:pt x="360" y="1798"/>
                  </a:cubicBezTo>
                  <a:cubicBezTo>
                    <a:pt x="191" y="1989"/>
                    <a:pt x="86" y="2243"/>
                    <a:pt x="43" y="2518"/>
                  </a:cubicBezTo>
                  <a:cubicBezTo>
                    <a:pt x="1" y="2814"/>
                    <a:pt x="86" y="3173"/>
                    <a:pt x="360" y="3300"/>
                  </a:cubicBezTo>
                  <a:cubicBezTo>
                    <a:pt x="466" y="3342"/>
                    <a:pt x="593" y="3342"/>
                    <a:pt x="699" y="3342"/>
                  </a:cubicBezTo>
                  <a:cubicBezTo>
                    <a:pt x="1778" y="3300"/>
                    <a:pt x="2835" y="2919"/>
                    <a:pt x="3702" y="2264"/>
                  </a:cubicBezTo>
                  <a:lnTo>
                    <a:pt x="3004" y="1"/>
                  </a:lnTo>
                  <a:close/>
                </a:path>
              </a:pathLst>
            </a:custGeom>
            <a:solidFill>
              <a:srgbClr val="F1CD5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4"/>
            <p:cNvSpPr/>
            <p:nvPr/>
          </p:nvSpPr>
          <p:spPr>
            <a:xfrm>
              <a:off x="7729351" y="3697216"/>
              <a:ext cx="280217" cy="225878"/>
            </a:xfrm>
            <a:custGeom>
              <a:avLst/>
              <a:gdLst/>
              <a:ahLst/>
              <a:cxnLst/>
              <a:rect l="l" t="t" r="r" b="b"/>
              <a:pathLst>
                <a:path w="4569" h="3683" extrusionOk="0">
                  <a:moveTo>
                    <a:pt x="3427" y="0"/>
                  </a:moveTo>
                  <a:cubicBezTo>
                    <a:pt x="2496" y="149"/>
                    <a:pt x="1820" y="635"/>
                    <a:pt x="1079" y="1206"/>
                  </a:cubicBezTo>
                  <a:cubicBezTo>
                    <a:pt x="530" y="1650"/>
                    <a:pt x="1" y="2348"/>
                    <a:pt x="255" y="3088"/>
                  </a:cubicBezTo>
                  <a:cubicBezTo>
                    <a:pt x="418" y="3566"/>
                    <a:pt x="784" y="3682"/>
                    <a:pt x="1188" y="3682"/>
                  </a:cubicBezTo>
                  <a:cubicBezTo>
                    <a:pt x="1410" y="3682"/>
                    <a:pt x="1644" y="3647"/>
                    <a:pt x="1862" y="3617"/>
                  </a:cubicBezTo>
                  <a:cubicBezTo>
                    <a:pt x="2793" y="3490"/>
                    <a:pt x="3639" y="3109"/>
                    <a:pt x="4358" y="2517"/>
                  </a:cubicBezTo>
                  <a:cubicBezTo>
                    <a:pt x="4568" y="2324"/>
                    <a:pt x="4370" y="1985"/>
                    <a:pt x="4128" y="1985"/>
                  </a:cubicBezTo>
                  <a:cubicBezTo>
                    <a:pt x="4078" y="1985"/>
                    <a:pt x="4027" y="1999"/>
                    <a:pt x="3977" y="2031"/>
                  </a:cubicBezTo>
                  <a:cubicBezTo>
                    <a:pt x="3490" y="2369"/>
                    <a:pt x="2962" y="2644"/>
                    <a:pt x="2412" y="2856"/>
                  </a:cubicBezTo>
                  <a:cubicBezTo>
                    <a:pt x="2171" y="2939"/>
                    <a:pt x="1712" y="3080"/>
                    <a:pt x="1338" y="3080"/>
                  </a:cubicBezTo>
                  <a:cubicBezTo>
                    <a:pt x="958" y="3080"/>
                    <a:pt x="666" y="2934"/>
                    <a:pt x="783" y="2433"/>
                  </a:cubicBezTo>
                  <a:cubicBezTo>
                    <a:pt x="931" y="1883"/>
                    <a:pt x="1545" y="1439"/>
                    <a:pt x="1968" y="1100"/>
                  </a:cubicBezTo>
                  <a:cubicBezTo>
                    <a:pt x="2412" y="698"/>
                    <a:pt x="2919" y="360"/>
                    <a:pt x="3469" y="85"/>
                  </a:cubicBezTo>
                  <a:cubicBezTo>
                    <a:pt x="3533" y="64"/>
                    <a:pt x="3490" y="0"/>
                    <a:pt x="3427" y="0"/>
                  </a:cubicBezTo>
                  <a:close/>
                </a:path>
              </a:pathLst>
            </a:custGeom>
            <a:solidFill>
              <a:srgbClr val="DBB54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4"/>
            <p:cNvSpPr/>
            <p:nvPr/>
          </p:nvSpPr>
          <p:spPr>
            <a:xfrm>
              <a:off x="7611351" y="4194791"/>
              <a:ext cx="247773" cy="103218"/>
            </a:xfrm>
            <a:custGeom>
              <a:avLst/>
              <a:gdLst/>
              <a:ahLst/>
              <a:cxnLst/>
              <a:rect l="l" t="t" r="r" b="b"/>
              <a:pathLst>
                <a:path w="4040" h="1683" extrusionOk="0">
                  <a:moveTo>
                    <a:pt x="3584" y="0"/>
                  </a:moveTo>
                  <a:cubicBezTo>
                    <a:pt x="3517" y="0"/>
                    <a:pt x="3451" y="11"/>
                    <a:pt x="3384" y="30"/>
                  </a:cubicBezTo>
                  <a:lnTo>
                    <a:pt x="3067" y="136"/>
                  </a:lnTo>
                  <a:cubicBezTo>
                    <a:pt x="2306" y="220"/>
                    <a:pt x="1544" y="411"/>
                    <a:pt x="825" y="686"/>
                  </a:cubicBezTo>
                  <a:cubicBezTo>
                    <a:pt x="635" y="770"/>
                    <a:pt x="444" y="855"/>
                    <a:pt x="296" y="982"/>
                  </a:cubicBezTo>
                  <a:cubicBezTo>
                    <a:pt x="127" y="1109"/>
                    <a:pt x="21" y="1299"/>
                    <a:pt x="0" y="1510"/>
                  </a:cubicBezTo>
                  <a:cubicBezTo>
                    <a:pt x="0" y="1553"/>
                    <a:pt x="21" y="1595"/>
                    <a:pt x="43" y="1616"/>
                  </a:cubicBezTo>
                  <a:cubicBezTo>
                    <a:pt x="64" y="1637"/>
                    <a:pt x="106" y="1658"/>
                    <a:pt x="127" y="1658"/>
                  </a:cubicBezTo>
                  <a:cubicBezTo>
                    <a:pt x="271" y="1675"/>
                    <a:pt x="415" y="1683"/>
                    <a:pt x="558" y="1683"/>
                  </a:cubicBezTo>
                  <a:cubicBezTo>
                    <a:pt x="1694" y="1683"/>
                    <a:pt x="2790" y="1188"/>
                    <a:pt x="3786" y="643"/>
                  </a:cubicBezTo>
                  <a:cubicBezTo>
                    <a:pt x="3892" y="601"/>
                    <a:pt x="3955" y="516"/>
                    <a:pt x="4019" y="411"/>
                  </a:cubicBezTo>
                  <a:cubicBezTo>
                    <a:pt x="4040" y="263"/>
                    <a:pt x="3976" y="93"/>
                    <a:pt x="3828" y="51"/>
                  </a:cubicBezTo>
                  <a:cubicBezTo>
                    <a:pt x="3747" y="16"/>
                    <a:pt x="3665" y="0"/>
                    <a:pt x="3584" y="0"/>
                  </a:cubicBezTo>
                  <a:close/>
                </a:path>
              </a:pathLst>
            </a:custGeom>
            <a:solidFill>
              <a:srgbClr val="F1CD5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4"/>
            <p:cNvSpPr/>
            <p:nvPr/>
          </p:nvSpPr>
          <p:spPr>
            <a:xfrm>
              <a:off x="7574124" y="4179642"/>
              <a:ext cx="316524" cy="133393"/>
            </a:xfrm>
            <a:custGeom>
              <a:avLst/>
              <a:gdLst/>
              <a:ahLst/>
              <a:cxnLst/>
              <a:rect l="l" t="t" r="r" b="b"/>
              <a:pathLst>
                <a:path w="5161" h="2175" extrusionOk="0">
                  <a:moveTo>
                    <a:pt x="4250" y="0"/>
                  </a:moveTo>
                  <a:cubicBezTo>
                    <a:pt x="4136" y="0"/>
                    <a:pt x="4018" y="27"/>
                    <a:pt x="3907" y="87"/>
                  </a:cubicBezTo>
                  <a:cubicBezTo>
                    <a:pt x="3758" y="192"/>
                    <a:pt x="3780" y="404"/>
                    <a:pt x="3949" y="446"/>
                  </a:cubicBezTo>
                  <a:cubicBezTo>
                    <a:pt x="4647" y="658"/>
                    <a:pt x="3547" y="1017"/>
                    <a:pt x="3251" y="1123"/>
                  </a:cubicBezTo>
                  <a:cubicBezTo>
                    <a:pt x="2659" y="1398"/>
                    <a:pt x="2045" y="1567"/>
                    <a:pt x="1411" y="1631"/>
                  </a:cubicBezTo>
                  <a:cubicBezTo>
                    <a:pt x="1362" y="1634"/>
                    <a:pt x="1319" y="1635"/>
                    <a:pt x="1281" y="1635"/>
                  </a:cubicBezTo>
                  <a:cubicBezTo>
                    <a:pt x="543" y="1635"/>
                    <a:pt x="1743" y="1075"/>
                    <a:pt x="2024" y="975"/>
                  </a:cubicBezTo>
                  <a:cubicBezTo>
                    <a:pt x="2574" y="763"/>
                    <a:pt x="3145" y="658"/>
                    <a:pt x="3695" y="467"/>
                  </a:cubicBezTo>
                  <a:cubicBezTo>
                    <a:pt x="3822" y="425"/>
                    <a:pt x="3780" y="256"/>
                    <a:pt x="3674" y="256"/>
                  </a:cubicBezTo>
                  <a:cubicBezTo>
                    <a:pt x="3602" y="252"/>
                    <a:pt x="3526" y="251"/>
                    <a:pt x="3445" y="251"/>
                  </a:cubicBezTo>
                  <a:cubicBezTo>
                    <a:pt x="2508" y="251"/>
                    <a:pt x="1049" y="490"/>
                    <a:pt x="523" y="1250"/>
                  </a:cubicBezTo>
                  <a:cubicBezTo>
                    <a:pt x="1" y="1988"/>
                    <a:pt x="643" y="2174"/>
                    <a:pt x="1237" y="2174"/>
                  </a:cubicBezTo>
                  <a:cubicBezTo>
                    <a:pt x="1341" y="2174"/>
                    <a:pt x="1443" y="2169"/>
                    <a:pt x="1538" y="2159"/>
                  </a:cubicBezTo>
                  <a:cubicBezTo>
                    <a:pt x="2215" y="2096"/>
                    <a:pt x="2849" y="1927"/>
                    <a:pt x="3462" y="1631"/>
                  </a:cubicBezTo>
                  <a:cubicBezTo>
                    <a:pt x="3843" y="1482"/>
                    <a:pt x="4435" y="1292"/>
                    <a:pt x="4731" y="975"/>
                  </a:cubicBezTo>
                  <a:cubicBezTo>
                    <a:pt x="5160" y="494"/>
                    <a:pt x="4740" y="0"/>
                    <a:pt x="4250" y="0"/>
                  </a:cubicBezTo>
                  <a:close/>
                </a:path>
              </a:pathLst>
            </a:custGeom>
            <a:solidFill>
              <a:srgbClr val="DBB54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4"/>
            <p:cNvSpPr/>
            <p:nvPr/>
          </p:nvSpPr>
          <p:spPr>
            <a:xfrm>
              <a:off x="7796815" y="4200004"/>
              <a:ext cx="190736" cy="183867"/>
            </a:xfrm>
            <a:custGeom>
              <a:avLst/>
              <a:gdLst/>
              <a:ahLst/>
              <a:cxnLst/>
              <a:rect l="l" t="t" r="r" b="b"/>
              <a:pathLst>
                <a:path w="3110" h="2998" extrusionOk="0">
                  <a:moveTo>
                    <a:pt x="2591" y="0"/>
                  </a:moveTo>
                  <a:cubicBezTo>
                    <a:pt x="2560" y="0"/>
                    <a:pt x="2528" y="3"/>
                    <a:pt x="2496" y="8"/>
                  </a:cubicBezTo>
                  <a:cubicBezTo>
                    <a:pt x="2242" y="30"/>
                    <a:pt x="2010" y="72"/>
                    <a:pt x="1777" y="114"/>
                  </a:cubicBezTo>
                  <a:lnTo>
                    <a:pt x="2285" y="114"/>
                  </a:lnTo>
                  <a:cubicBezTo>
                    <a:pt x="1544" y="326"/>
                    <a:pt x="910" y="770"/>
                    <a:pt x="466" y="1383"/>
                  </a:cubicBezTo>
                  <a:cubicBezTo>
                    <a:pt x="149" y="1764"/>
                    <a:pt x="1" y="2250"/>
                    <a:pt x="64" y="2716"/>
                  </a:cubicBezTo>
                  <a:cubicBezTo>
                    <a:pt x="85" y="2800"/>
                    <a:pt x="127" y="2885"/>
                    <a:pt x="170" y="2948"/>
                  </a:cubicBezTo>
                  <a:cubicBezTo>
                    <a:pt x="219" y="2983"/>
                    <a:pt x="276" y="2997"/>
                    <a:pt x="334" y="2997"/>
                  </a:cubicBezTo>
                  <a:cubicBezTo>
                    <a:pt x="452" y="2997"/>
                    <a:pt x="579" y="2941"/>
                    <a:pt x="677" y="2885"/>
                  </a:cubicBezTo>
                  <a:cubicBezTo>
                    <a:pt x="1460" y="2398"/>
                    <a:pt x="2158" y="1806"/>
                    <a:pt x="2750" y="1108"/>
                  </a:cubicBezTo>
                  <a:cubicBezTo>
                    <a:pt x="2898" y="960"/>
                    <a:pt x="2983" y="791"/>
                    <a:pt x="3046" y="601"/>
                  </a:cubicBezTo>
                  <a:cubicBezTo>
                    <a:pt x="3110" y="410"/>
                    <a:pt x="3025" y="178"/>
                    <a:pt x="2856" y="72"/>
                  </a:cubicBezTo>
                  <a:cubicBezTo>
                    <a:pt x="2776" y="24"/>
                    <a:pt x="2685" y="0"/>
                    <a:pt x="2591" y="0"/>
                  </a:cubicBezTo>
                  <a:close/>
                </a:path>
              </a:pathLst>
            </a:custGeom>
            <a:solidFill>
              <a:srgbClr val="F1CD5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4"/>
            <p:cNvSpPr/>
            <p:nvPr/>
          </p:nvSpPr>
          <p:spPr>
            <a:xfrm>
              <a:off x="7776085" y="4181912"/>
              <a:ext cx="232870" cy="218396"/>
            </a:xfrm>
            <a:custGeom>
              <a:avLst/>
              <a:gdLst/>
              <a:ahLst/>
              <a:cxnLst/>
              <a:rect l="l" t="t" r="r" b="b"/>
              <a:pathLst>
                <a:path w="3797" h="3561" extrusionOk="0">
                  <a:moveTo>
                    <a:pt x="2729" y="614"/>
                  </a:moveTo>
                  <a:cubicBezTo>
                    <a:pt x="2808" y="614"/>
                    <a:pt x="2821" y="667"/>
                    <a:pt x="2834" y="917"/>
                  </a:cubicBezTo>
                  <a:cubicBezTo>
                    <a:pt x="2855" y="1234"/>
                    <a:pt x="2834" y="1213"/>
                    <a:pt x="2665" y="1403"/>
                  </a:cubicBezTo>
                  <a:cubicBezTo>
                    <a:pt x="2242" y="1868"/>
                    <a:pt x="1756" y="2291"/>
                    <a:pt x="1248" y="2651"/>
                  </a:cubicBezTo>
                  <a:cubicBezTo>
                    <a:pt x="1163" y="2736"/>
                    <a:pt x="1058" y="2820"/>
                    <a:pt x="931" y="2884"/>
                  </a:cubicBezTo>
                  <a:cubicBezTo>
                    <a:pt x="839" y="2924"/>
                    <a:pt x="782" y="2955"/>
                    <a:pt x="740" y="2955"/>
                  </a:cubicBezTo>
                  <a:cubicBezTo>
                    <a:pt x="695" y="2955"/>
                    <a:pt x="668" y="2919"/>
                    <a:pt x="635" y="2820"/>
                  </a:cubicBezTo>
                  <a:cubicBezTo>
                    <a:pt x="550" y="2503"/>
                    <a:pt x="804" y="2080"/>
                    <a:pt x="994" y="1805"/>
                  </a:cubicBezTo>
                  <a:cubicBezTo>
                    <a:pt x="1293" y="1341"/>
                    <a:pt x="1708" y="942"/>
                    <a:pt x="2189" y="648"/>
                  </a:cubicBezTo>
                  <a:lnTo>
                    <a:pt x="2189" y="648"/>
                  </a:lnTo>
                  <a:cubicBezTo>
                    <a:pt x="2235" y="658"/>
                    <a:pt x="2281" y="663"/>
                    <a:pt x="2327" y="663"/>
                  </a:cubicBezTo>
                  <a:cubicBezTo>
                    <a:pt x="2383" y="663"/>
                    <a:pt x="2439" y="656"/>
                    <a:pt x="2496" y="642"/>
                  </a:cubicBezTo>
                  <a:cubicBezTo>
                    <a:pt x="2608" y="634"/>
                    <a:pt x="2681" y="614"/>
                    <a:pt x="2729" y="614"/>
                  </a:cubicBezTo>
                  <a:close/>
                  <a:moveTo>
                    <a:pt x="2725" y="0"/>
                  </a:moveTo>
                  <a:cubicBezTo>
                    <a:pt x="2438" y="0"/>
                    <a:pt x="2151" y="103"/>
                    <a:pt x="1967" y="325"/>
                  </a:cubicBezTo>
                  <a:cubicBezTo>
                    <a:pt x="1904" y="388"/>
                    <a:pt x="1925" y="514"/>
                    <a:pt x="2009" y="578"/>
                  </a:cubicBezTo>
                  <a:lnTo>
                    <a:pt x="2009" y="578"/>
                  </a:lnTo>
                  <a:cubicBezTo>
                    <a:pt x="1236" y="871"/>
                    <a:pt x="572" y="1335"/>
                    <a:pt x="233" y="2165"/>
                  </a:cubicBezTo>
                  <a:cubicBezTo>
                    <a:pt x="85" y="2524"/>
                    <a:pt x="0" y="3074"/>
                    <a:pt x="254" y="3391"/>
                  </a:cubicBezTo>
                  <a:cubicBezTo>
                    <a:pt x="361" y="3514"/>
                    <a:pt x="496" y="3561"/>
                    <a:pt x="640" y="3561"/>
                  </a:cubicBezTo>
                  <a:cubicBezTo>
                    <a:pt x="867" y="3561"/>
                    <a:pt x="1117" y="3444"/>
                    <a:pt x="1311" y="3328"/>
                  </a:cubicBezTo>
                  <a:cubicBezTo>
                    <a:pt x="1819" y="3032"/>
                    <a:pt x="2284" y="2672"/>
                    <a:pt x="2686" y="2270"/>
                  </a:cubicBezTo>
                  <a:cubicBezTo>
                    <a:pt x="3046" y="1932"/>
                    <a:pt x="3553" y="1488"/>
                    <a:pt x="3659" y="980"/>
                  </a:cubicBezTo>
                  <a:cubicBezTo>
                    <a:pt x="3797" y="360"/>
                    <a:pt x="3261" y="0"/>
                    <a:pt x="2725" y="0"/>
                  </a:cubicBezTo>
                  <a:close/>
                </a:path>
              </a:pathLst>
            </a:custGeom>
            <a:solidFill>
              <a:srgbClr val="DBB54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4"/>
            <p:cNvSpPr/>
            <p:nvPr/>
          </p:nvSpPr>
          <p:spPr>
            <a:xfrm>
              <a:off x="7226073" y="2767630"/>
              <a:ext cx="1445057" cy="1623589"/>
            </a:xfrm>
            <a:custGeom>
              <a:avLst/>
              <a:gdLst/>
              <a:ahLst/>
              <a:cxnLst/>
              <a:rect l="l" t="t" r="r" b="b"/>
              <a:pathLst>
                <a:path w="23562" h="26473" extrusionOk="0">
                  <a:moveTo>
                    <a:pt x="7125" y="1"/>
                  </a:moveTo>
                  <a:cubicBezTo>
                    <a:pt x="6959" y="1"/>
                    <a:pt x="6795" y="38"/>
                    <a:pt x="6642" y="120"/>
                  </a:cubicBezTo>
                  <a:cubicBezTo>
                    <a:pt x="6134" y="395"/>
                    <a:pt x="5986" y="1051"/>
                    <a:pt x="6092" y="1622"/>
                  </a:cubicBezTo>
                  <a:cubicBezTo>
                    <a:pt x="6261" y="2616"/>
                    <a:pt x="7022" y="3420"/>
                    <a:pt x="7911" y="3906"/>
                  </a:cubicBezTo>
                  <a:cubicBezTo>
                    <a:pt x="8122" y="4012"/>
                    <a:pt x="8355" y="4118"/>
                    <a:pt x="8588" y="4202"/>
                  </a:cubicBezTo>
                  <a:cubicBezTo>
                    <a:pt x="8334" y="4287"/>
                    <a:pt x="8101" y="4371"/>
                    <a:pt x="7868" y="4456"/>
                  </a:cubicBezTo>
                  <a:lnTo>
                    <a:pt x="7022" y="4773"/>
                  </a:lnTo>
                  <a:cubicBezTo>
                    <a:pt x="2793" y="6423"/>
                    <a:pt x="1" y="10483"/>
                    <a:pt x="1" y="15009"/>
                  </a:cubicBezTo>
                  <a:cubicBezTo>
                    <a:pt x="1" y="19091"/>
                    <a:pt x="2771" y="22665"/>
                    <a:pt x="6748" y="23659"/>
                  </a:cubicBezTo>
                  <a:cubicBezTo>
                    <a:pt x="6536" y="23765"/>
                    <a:pt x="6346" y="23934"/>
                    <a:pt x="6198" y="24125"/>
                  </a:cubicBezTo>
                  <a:cubicBezTo>
                    <a:pt x="5655" y="24892"/>
                    <a:pt x="6370" y="25063"/>
                    <a:pt x="6997" y="25063"/>
                  </a:cubicBezTo>
                  <a:cubicBezTo>
                    <a:pt x="7078" y="25063"/>
                    <a:pt x="7158" y="25060"/>
                    <a:pt x="7234" y="25055"/>
                  </a:cubicBezTo>
                  <a:cubicBezTo>
                    <a:pt x="7890" y="24971"/>
                    <a:pt x="8524" y="24802"/>
                    <a:pt x="9137" y="24527"/>
                  </a:cubicBezTo>
                  <a:cubicBezTo>
                    <a:pt x="9307" y="24442"/>
                    <a:pt x="9518" y="24379"/>
                    <a:pt x="9708" y="24294"/>
                  </a:cubicBezTo>
                  <a:lnTo>
                    <a:pt x="9708" y="24294"/>
                  </a:lnTo>
                  <a:cubicBezTo>
                    <a:pt x="9497" y="24527"/>
                    <a:pt x="9328" y="24780"/>
                    <a:pt x="9222" y="25076"/>
                  </a:cubicBezTo>
                  <a:cubicBezTo>
                    <a:pt x="9074" y="25436"/>
                    <a:pt x="8968" y="25986"/>
                    <a:pt x="9243" y="26303"/>
                  </a:cubicBezTo>
                  <a:cubicBezTo>
                    <a:pt x="9350" y="26426"/>
                    <a:pt x="9485" y="26473"/>
                    <a:pt x="9629" y="26473"/>
                  </a:cubicBezTo>
                  <a:cubicBezTo>
                    <a:pt x="9857" y="26473"/>
                    <a:pt x="10106" y="26356"/>
                    <a:pt x="10301" y="26240"/>
                  </a:cubicBezTo>
                  <a:cubicBezTo>
                    <a:pt x="10808" y="25944"/>
                    <a:pt x="11252" y="25584"/>
                    <a:pt x="11675" y="25182"/>
                  </a:cubicBezTo>
                  <a:cubicBezTo>
                    <a:pt x="12014" y="24844"/>
                    <a:pt x="12521" y="24421"/>
                    <a:pt x="12627" y="23934"/>
                  </a:cubicBezTo>
                  <a:lnTo>
                    <a:pt x="14657" y="23934"/>
                  </a:lnTo>
                  <a:cubicBezTo>
                    <a:pt x="19564" y="23934"/>
                    <a:pt x="23561" y="19937"/>
                    <a:pt x="23561" y="15009"/>
                  </a:cubicBezTo>
                  <a:cubicBezTo>
                    <a:pt x="23561" y="10462"/>
                    <a:pt x="20812" y="6359"/>
                    <a:pt x="16603" y="4625"/>
                  </a:cubicBezTo>
                  <a:lnTo>
                    <a:pt x="16434" y="4562"/>
                  </a:lnTo>
                  <a:cubicBezTo>
                    <a:pt x="16392" y="4541"/>
                    <a:pt x="16349" y="4519"/>
                    <a:pt x="16307" y="4498"/>
                  </a:cubicBezTo>
                  <a:cubicBezTo>
                    <a:pt x="15969" y="4033"/>
                    <a:pt x="15757" y="3504"/>
                    <a:pt x="15651" y="2954"/>
                  </a:cubicBezTo>
                  <a:cubicBezTo>
                    <a:pt x="15595" y="2636"/>
                    <a:pt x="15423" y="2235"/>
                    <a:pt x="15164" y="2235"/>
                  </a:cubicBezTo>
                  <a:cubicBezTo>
                    <a:pt x="15131" y="2235"/>
                    <a:pt x="15096" y="2242"/>
                    <a:pt x="15059" y="2256"/>
                  </a:cubicBezTo>
                  <a:cubicBezTo>
                    <a:pt x="14932" y="2320"/>
                    <a:pt x="14848" y="2426"/>
                    <a:pt x="14805" y="2552"/>
                  </a:cubicBezTo>
                  <a:cubicBezTo>
                    <a:pt x="14615" y="2954"/>
                    <a:pt x="14446" y="3356"/>
                    <a:pt x="14298" y="3779"/>
                  </a:cubicBezTo>
                  <a:cubicBezTo>
                    <a:pt x="13579" y="3483"/>
                    <a:pt x="13029" y="2827"/>
                    <a:pt x="12839" y="2045"/>
                  </a:cubicBezTo>
                  <a:cubicBezTo>
                    <a:pt x="12796" y="1706"/>
                    <a:pt x="12733" y="1347"/>
                    <a:pt x="12648" y="987"/>
                  </a:cubicBezTo>
                  <a:cubicBezTo>
                    <a:pt x="12542" y="649"/>
                    <a:pt x="12246" y="395"/>
                    <a:pt x="11866" y="353"/>
                  </a:cubicBezTo>
                  <a:cubicBezTo>
                    <a:pt x="11506" y="374"/>
                    <a:pt x="11231" y="755"/>
                    <a:pt x="11147" y="1114"/>
                  </a:cubicBezTo>
                  <a:cubicBezTo>
                    <a:pt x="11104" y="1495"/>
                    <a:pt x="11083" y="1876"/>
                    <a:pt x="11083" y="2235"/>
                  </a:cubicBezTo>
                  <a:cubicBezTo>
                    <a:pt x="11083" y="2426"/>
                    <a:pt x="10999" y="2595"/>
                    <a:pt x="10872" y="2701"/>
                  </a:cubicBezTo>
                  <a:cubicBezTo>
                    <a:pt x="10787" y="2743"/>
                    <a:pt x="10681" y="2764"/>
                    <a:pt x="10597" y="2764"/>
                  </a:cubicBezTo>
                  <a:cubicBezTo>
                    <a:pt x="10026" y="2764"/>
                    <a:pt x="9539" y="2341"/>
                    <a:pt x="9201" y="1876"/>
                  </a:cubicBezTo>
                  <a:cubicBezTo>
                    <a:pt x="8862" y="1410"/>
                    <a:pt x="8609" y="882"/>
                    <a:pt x="8207" y="480"/>
                  </a:cubicBezTo>
                  <a:cubicBezTo>
                    <a:pt x="7911" y="199"/>
                    <a:pt x="7512" y="1"/>
                    <a:pt x="7125" y="1"/>
                  </a:cubicBezTo>
                  <a:close/>
                </a:path>
              </a:pathLst>
            </a:custGeom>
            <a:solidFill>
              <a:srgbClr val="DBB5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4"/>
            <p:cNvSpPr/>
            <p:nvPr/>
          </p:nvSpPr>
          <p:spPr>
            <a:xfrm>
              <a:off x="7176825" y="2719363"/>
              <a:ext cx="1543553" cy="1722453"/>
            </a:xfrm>
            <a:custGeom>
              <a:avLst/>
              <a:gdLst/>
              <a:ahLst/>
              <a:cxnLst/>
              <a:rect l="l" t="t" r="r" b="b"/>
              <a:pathLst>
                <a:path w="25168" h="28085" extrusionOk="0">
                  <a:moveTo>
                    <a:pt x="7895" y="1581"/>
                  </a:moveTo>
                  <a:cubicBezTo>
                    <a:pt x="8104" y="1581"/>
                    <a:pt x="8308" y="1667"/>
                    <a:pt x="8460" y="1838"/>
                  </a:cubicBezTo>
                  <a:cubicBezTo>
                    <a:pt x="8671" y="2071"/>
                    <a:pt x="8841" y="2303"/>
                    <a:pt x="9010" y="2578"/>
                  </a:cubicBezTo>
                  <a:cubicBezTo>
                    <a:pt x="9116" y="2768"/>
                    <a:pt x="9242" y="2938"/>
                    <a:pt x="9369" y="3128"/>
                  </a:cubicBezTo>
                  <a:cubicBezTo>
                    <a:pt x="9940" y="3910"/>
                    <a:pt x="10659" y="4333"/>
                    <a:pt x="11400" y="4333"/>
                  </a:cubicBezTo>
                  <a:cubicBezTo>
                    <a:pt x="11632" y="4333"/>
                    <a:pt x="11886" y="4270"/>
                    <a:pt x="12076" y="4164"/>
                  </a:cubicBezTo>
                  <a:cubicBezTo>
                    <a:pt x="12436" y="3910"/>
                    <a:pt x="12669" y="3530"/>
                    <a:pt x="12669" y="3107"/>
                  </a:cubicBezTo>
                  <a:cubicBezTo>
                    <a:pt x="12690" y="2916"/>
                    <a:pt x="12711" y="2726"/>
                    <a:pt x="12690" y="2557"/>
                  </a:cubicBezTo>
                  <a:cubicBezTo>
                    <a:pt x="12690" y="2388"/>
                    <a:pt x="12711" y="2240"/>
                    <a:pt x="12732" y="2092"/>
                  </a:cubicBezTo>
                  <a:cubicBezTo>
                    <a:pt x="12753" y="2219"/>
                    <a:pt x="12796" y="2367"/>
                    <a:pt x="12796" y="2515"/>
                  </a:cubicBezTo>
                  <a:cubicBezTo>
                    <a:pt x="12817" y="2663"/>
                    <a:pt x="12838" y="2832"/>
                    <a:pt x="12880" y="3001"/>
                  </a:cubicBezTo>
                  <a:cubicBezTo>
                    <a:pt x="13113" y="4016"/>
                    <a:pt x="13832" y="4883"/>
                    <a:pt x="14805" y="5285"/>
                  </a:cubicBezTo>
                  <a:lnTo>
                    <a:pt x="15587" y="5602"/>
                  </a:lnTo>
                  <a:lnTo>
                    <a:pt x="15841" y="4820"/>
                  </a:lnTo>
                  <a:lnTo>
                    <a:pt x="15905" y="4693"/>
                  </a:lnTo>
                  <a:cubicBezTo>
                    <a:pt x="16031" y="5053"/>
                    <a:pt x="16222" y="5391"/>
                    <a:pt x="16433" y="5729"/>
                  </a:cubicBezTo>
                  <a:lnTo>
                    <a:pt x="16581" y="5920"/>
                  </a:lnTo>
                  <a:lnTo>
                    <a:pt x="17110" y="6131"/>
                  </a:lnTo>
                  <a:cubicBezTo>
                    <a:pt x="21023" y="7739"/>
                    <a:pt x="23582" y="11567"/>
                    <a:pt x="23561" y="15796"/>
                  </a:cubicBezTo>
                  <a:cubicBezTo>
                    <a:pt x="23561" y="20259"/>
                    <a:pt x="19923" y="23897"/>
                    <a:pt x="15439" y="23897"/>
                  </a:cubicBezTo>
                  <a:lnTo>
                    <a:pt x="12796" y="23897"/>
                  </a:lnTo>
                  <a:lnTo>
                    <a:pt x="12648" y="24510"/>
                  </a:lnTo>
                  <a:cubicBezTo>
                    <a:pt x="12605" y="24743"/>
                    <a:pt x="12246" y="25081"/>
                    <a:pt x="12034" y="25292"/>
                  </a:cubicBezTo>
                  <a:lnTo>
                    <a:pt x="11907" y="25398"/>
                  </a:lnTo>
                  <a:cubicBezTo>
                    <a:pt x="11548" y="25779"/>
                    <a:pt x="11125" y="26096"/>
                    <a:pt x="10681" y="26350"/>
                  </a:cubicBezTo>
                  <a:cubicBezTo>
                    <a:pt x="10702" y="26286"/>
                    <a:pt x="10723" y="26223"/>
                    <a:pt x="10744" y="26160"/>
                  </a:cubicBezTo>
                  <a:cubicBezTo>
                    <a:pt x="10829" y="25969"/>
                    <a:pt x="10956" y="25779"/>
                    <a:pt x="11104" y="25631"/>
                  </a:cubicBezTo>
                  <a:lnTo>
                    <a:pt x="13642" y="22924"/>
                  </a:lnTo>
                  <a:lnTo>
                    <a:pt x="13642" y="22924"/>
                  </a:lnTo>
                  <a:lnTo>
                    <a:pt x="10215" y="24362"/>
                  </a:lnTo>
                  <a:lnTo>
                    <a:pt x="9919" y="24468"/>
                  </a:lnTo>
                  <a:cubicBezTo>
                    <a:pt x="9813" y="24510"/>
                    <a:pt x="9729" y="24552"/>
                    <a:pt x="9623" y="24595"/>
                  </a:cubicBezTo>
                  <a:cubicBezTo>
                    <a:pt x="9158" y="24806"/>
                    <a:pt x="8629" y="24954"/>
                    <a:pt x="8122" y="25039"/>
                  </a:cubicBezTo>
                  <a:lnTo>
                    <a:pt x="9644" y="24150"/>
                  </a:lnTo>
                  <a:lnTo>
                    <a:pt x="7741" y="23685"/>
                  </a:lnTo>
                  <a:cubicBezTo>
                    <a:pt x="4124" y="22776"/>
                    <a:pt x="1586" y="19519"/>
                    <a:pt x="1608" y="15796"/>
                  </a:cubicBezTo>
                  <a:cubicBezTo>
                    <a:pt x="1608" y="11609"/>
                    <a:pt x="4188" y="7844"/>
                    <a:pt x="8100" y="6300"/>
                  </a:cubicBezTo>
                  <a:lnTo>
                    <a:pt x="8946" y="5983"/>
                  </a:lnTo>
                  <a:cubicBezTo>
                    <a:pt x="9158" y="5899"/>
                    <a:pt x="9369" y="5835"/>
                    <a:pt x="9623" y="5750"/>
                  </a:cubicBezTo>
                  <a:lnTo>
                    <a:pt x="11844" y="5053"/>
                  </a:lnTo>
                  <a:lnTo>
                    <a:pt x="9665" y="4249"/>
                  </a:lnTo>
                  <a:cubicBezTo>
                    <a:pt x="9475" y="4164"/>
                    <a:pt x="9285" y="4080"/>
                    <a:pt x="9094" y="3974"/>
                  </a:cubicBezTo>
                  <a:cubicBezTo>
                    <a:pt x="8312" y="3572"/>
                    <a:pt x="7783" y="2938"/>
                    <a:pt x="7677" y="2261"/>
                  </a:cubicBezTo>
                  <a:cubicBezTo>
                    <a:pt x="7614" y="2028"/>
                    <a:pt x="7656" y="1774"/>
                    <a:pt x="7825" y="1584"/>
                  </a:cubicBezTo>
                  <a:cubicBezTo>
                    <a:pt x="7849" y="1582"/>
                    <a:pt x="7872" y="1581"/>
                    <a:pt x="7895" y="1581"/>
                  </a:cubicBezTo>
                  <a:close/>
                  <a:moveTo>
                    <a:pt x="7905" y="1"/>
                  </a:moveTo>
                  <a:cubicBezTo>
                    <a:pt x="7621" y="1"/>
                    <a:pt x="7335" y="64"/>
                    <a:pt x="7064" y="209"/>
                  </a:cubicBezTo>
                  <a:cubicBezTo>
                    <a:pt x="6197" y="675"/>
                    <a:pt x="5964" y="1732"/>
                    <a:pt x="6112" y="2557"/>
                  </a:cubicBezTo>
                  <a:cubicBezTo>
                    <a:pt x="6282" y="3466"/>
                    <a:pt x="6789" y="4270"/>
                    <a:pt x="7508" y="4841"/>
                  </a:cubicBezTo>
                  <a:cubicBezTo>
                    <a:pt x="3003" y="6618"/>
                    <a:pt x="21" y="10953"/>
                    <a:pt x="0" y="15818"/>
                  </a:cubicBezTo>
                  <a:cubicBezTo>
                    <a:pt x="0" y="19794"/>
                    <a:pt x="2432" y="23368"/>
                    <a:pt x="6133" y="24827"/>
                  </a:cubicBezTo>
                  <a:cubicBezTo>
                    <a:pt x="5964" y="25187"/>
                    <a:pt x="5964" y="25610"/>
                    <a:pt x="6155" y="25948"/>
                  </a:cubicBezTo>
                  <a:cubicBezTo>
                    <a:pt x="6465" y="26500"/>
                    <a:pt x="7113" y="26644"/>
                    <a:pt x="7708" y="26644"/>
                  </a:cubicBezTo>
                  <a:cubicBezTo>
                    <a:pt x="7843" y="26644"/>
                    <a:pt x="7975" y="26637"/>
                    <a:pt x="8100" y="26625"/>
                  </a:cubicBezTo>
                  <a:cubicBezTo>
                    <a:pt x="8418" y="26604"/>
                    <a:pt x="8756" y="26540"/>
                    <a:pt x="9073" y="26456"/>
                  </a:cubicBezTo>
                  <a:lnTo>
                    <a:pt x="9073" y="26456"/>
                  </a:lnTo>
                  <a:cubicBezTo>
                    <a:pt x="9052" y="26879"/>
                    <a:pt x="9179" y="27280"/>
                    <a:pt x="9454" y="27619"/>
                  </a:cubicBezTo>
                  <a:cubicBezTo>
                    <a:pt x="9687" y="27915"/>
                    <a:pt x="10046" y="28084"/>
                    <a:pt x="10427" y="28084"/>
                  </a:cubicBezTo>
                  <a:cubicBezTo>
                    <a:pt x="10808" y="28063"/>
                    <a:pt x="11188" y="27936"/>
                    <a:pt x="11505" y="27703"/>
                  </a:cubicBezTo>
                  <a:cubicBezTo>
                    <a:pt x="12055" y="27386"/>
                    <a:pt x="12584" y="26984"/>
                    <a:pt x="13049" y="26540"/>
                  </a:cubicBezTo>
                  <a:lnTo>
                    <a:pt x="13134" y="26435"/>
                  </a:lnTo>
                  <a:cubicBezTo>
                    <a:pt x="13451" y="26160"/>
                    <a:pt x="13726" y="25842"/>
                    <a:pt x="13959" y="25504"/>
                  </a:cubicBezTo>
                  <a:lnTo>
                    <a:pt x="15460" y="25504"/>
                  </a:lnTo>
                  <a:cubicBezTo>
                    <a:pt x="20811" y="25483"/>
                    <a:pt x="25147" y="21147"/>
                    <a:pt x="25168" y="15796"/>
                  </a:cubicBezTo>
                  <a:cubicBezTo>
                    <a:pt x="25168" y="10911"/>
                    <a:pt x="22228" y="6533"/>
                    <a:pt x="17723" y="4672"/>
                  </a:cubicBezTo>
                  <a:lnTo>
                    <a:pt x="17639" y="4630"/>
                  </a:lnTo>
                  <a:cubicBezTo>
                    <a:pt x="17448" y="4312"/>
                    <a:pt x="17300" y="3953"/>
                    <a:pt x="17237" y="3572"/>
                  </a:cubicBezTo>
                  <a:cubicBezTo>
                    <a:pt x="17195" y="3297"/>
                    <a:pt x="17004" y="2642"/>
                    <a:pt x="16476" y="2345"/>
                  </a:cubicBezTo>
                  <a:cubicBezTo>
                    <a:pt x="16311" y="2263"/>
                    <a:pt x="16132" y="2220"/>
                    <a:pt x="15956" y="2220"/>
                  </a:cubicBezTo>
                  <a:cubicBezTo>
                    <a:pt x="15815" y="2220"/>
                    <a:pt x="15676" y="2247"/>
                    <a:pt x="15545" y="2303"/>
                  </a:cubicBezTo>
                  <a:cubicBezTo>
                    <a:pt x="15249" y="2451"/>
                    <a:pt x="15037" y="2684"/>
                    <a:pt x="14911" y="2980"/>
                  </a:cubicBezTo>
                  <a:cubicBezTo>
                    <a:pt x="14847" y="3107"/>
                    <a:pt x="14805" y="3213"/>
                    <a:pt x="14762" y="3318"/>
                  </a:cubicBezTo>
                  <a:cubicBezTo>
                    <a:pt x="14593" y="3128"/>
                    <a:pt x="14488" y="2895"/>
                    <a:pt x="14424" y="2663"/>
                  </a:cubicBezTo>
                  <a:cubicBezTo>
                    <a:pt x="14403" y="2536"/>
                    <a:pt x="14382" y="2430"/>
                    <a:pt x="14382" y="2303"/>
                  </a:cubicBezTo>
                  <a:cubicBezTo>
                    <a:pt x="14339" y="2049"/>
                    <a:pt x="14276" y="1774"/>
                    <a:pt x="14191" y="1521"/>
                  </a:cubicBezTo>
                  <a:cubicBezTo>
                    <a:pt x="13993" y="737"/>
                    <a:pt x="13358" y="363"/>
                    <a:pt x="12721" y="363"/>
                  </a:cubicBezTo>
                  <a:cubicBezTo>
                    <a:pt x="12000" y="363"/>
                    <a:pt x="11278" y="843"/>
                    <a:pt x="11188" y="1753"/>
                  </a:cubicBezTo>
                  <a:cubicBezTo>
                    <a:pt x="11125" y="2007"/>
                    <a:pt x="11104" y="2303"/>
                    <a:pt x="11125" y="2578"/>
                  </a:cubicBezTo>
                  <a:lnTo>
                    <a:pt x="11125" y="2663"/>
                  </a:lnTo>
                  <a:cubicBezTo>
                    <a:pt x="10934" y="2536"/>
                    <a:pt x="10765" y="2367"/>
                    <a:pt x="10638" y="2197"/>
                  </a:cubicBezTo>
                  <a:cubicBezTo>
                    <a:pt x="10554" y="2049"/>
                    <a:pt x="10448" y="1901"/>
                    <a:pt x="10342" y="1732"/>
                  </a:cubicBezTo>
                  <a:cubicBezTo>
                    <a:pt x="10131" y="1373"/>
                    <a:pt x="9856" y="1013"/>
                    <a:pt x="9560" y="696"/>
                  </a:cubicBezTo>
                  <a:cubicBezTo>
                    <a:pt x="9138" y="303"/>
                    <a:pt x="8527" y="1"/>
                    <a:pt x="79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4"/>
            <p:cNvSpPr/>
            <p:nvPr/>
          </p:nvSpPr>
          <p:spPr>
            <a:xfrm>
              <a:off x="7593198" y="2775725"/>
              <a:ext cx="735469" cy="365097"/>
            </a:xfrm>
            <a:custGeom>
              <a:avLst/>
              <a:gdLst/>
              <a:ahLst/>
              <a:cxnLst/>
              <a:rect l="l" t="t" r="r" b="b"/>
              <a:pathLst>
                <a:path w="11992" h="5953" extrusionOk="0">
                  <a:moveTo>
                    <a:pt x="1112" y="0"/>
                  </a:moveTo>
                  <a:cubicBezTo>
                    <a:pt x="952" y="0"/>
                    <a:pt x="797" y="35"/>
                    <a:pt x="656" y="115"/>
                  </a:cubicBezTo>
                  <a:cubicBezTo>
                    <a:pt x="148" y="390"/>
                    <a:pt x="0" y="1067"/>
                    <a:pt x="106" y="1638"/>
                  </a:cubicBezTo>
                  <a:cubicBezTo>
                    <a:pt x="275" y="2632"/>
                    <a:pt x="1036" y="3436"/>
                    <a:pt x="1925" y="3901"/>
                  </a:cubicBezTo>
                  <a:cubicBezTo>
                    <a:pt x="2813" y="4387"/>
                    <a:pt x="3807" y="4578"/>
                    <a:pt x="4801" y="4747"/>
                  </a:cubicBezTo>
                  <a:lnTo>
                    <a:pt x="11992" y="5952"/>
                  </a:lnTo>
                  <a:cubicBezTo>
                    <a:pt x="10786" y="5381"/>
                    <a:pt x="9919" y="4282"/>
                    <a:pt x="9665" y="2970"/>
                  </a:cubicBezTo>
                  <a:cubicBezTo>
                    <a:pt x="9591" y="2652"/>
                    <a:pt x="9433" y="2251"/>
                    <a:pt x="9163" y="2251"/>
                  </a:cubicBezTo>
                  <a:cubicBezTo>
                    <a:pt x="9128" y="2251"/>
                    <a:pt x="9091" y="2258"/>
                    <a:pt x="9052" y="2272"/>
                  </a:cubicBezTo>
                  <a:cubicBezTo>
                    <a:pt x="8946" y="2336"/>
                    <a:pt x="8862" y="2442"/>
                    <a:pt x="8819" y="2569"/>
                  </a:cubicBezTo>
                  <a:cubicBezTo>
                    <a:pt x="8629" y="2970"/>
                    <a:pt x="8460" y="3372"/>
                    <a:pt x="8312" y="3795"/>
                  </a:cubicBezTo>
                  <a:cubicBezTo>
                    <a:pt x="7572" y="3478"/>
                    <a:pt x="7043" y="2843"/>
                    <a:pt x="6853" y="2061"/>
                  </a:cubicBezTo>
                  <a:cubicBezTo>
                    <a:pt x="6810" y="1701"/>
                    <a:pt x="6747" y="1363"/>
                    <a:pt x="6662" y="1003"/>
                  </a:cubicBezTo>
                  <a:cubicBezTo>
                    <a:pt x="6556" y="644"/>
                    <a:pt x="6260" y="390"/>
                    <a:pt x="5880" y="369"/>
                  </a:cubicBezTo>
                  <a:cubicBezTo>
                    <a:pt x="5499" y="390"/>
                    <a:pt x="5245" y="750"/>
                    <a:pt x="5161" y="1130"/>
                  </a:cubicBezTo>
                  <a:cubicBezTo>
                    <a:pt x="5118" y="1490"/>
                    <a:pt x="5097" y="1871"/>
                    <a:pt x="5097" y="2251"/>
                  </a:cubicBezTo>
                  <a:cubicBezTo>
                    <a:pt x="5097" y="2420"/>
                    <a:pt x="5013" y="2590"/>
                    <a:pt x="4886" y="2717"/>
                  </a:cubicBezTo>
                  <a:cubicBezTo>
                    <a:pt x="4824" y="2748"/>
                    <a:pt x="4750" y="2767"/>
                    <a:pt x="4682" y="2767"/>
                  </a:cubicBezTo>
                  <a:cubicBezTo>
                    <a:pt x="4658" y="2767"/>
                    <a:pt x="4633" y="2765"/>
                    <a:pt x="4611" y="2759"/>
                  </a:cubicBezTo>
                  <a:cubicBezTo>
                    <a:pt x="4040" y="2759"/>
                    <a:pt x="3553" y="2336"/>
                    <a:pt x="3215" y="1892"/>
                  </a:cubicBezTo>
                  <a:cubicBezTo>
                    <a:pt x="2876" y="1426"/>
                    <a:pt x="2623" y="898"/>
                    <a:pt x="2200" y="496"/>
                  </a:cubicBezTo>
                  <a:cubicBezTo>
                    <a:pt x="1914" y="211"/>
                    <a:pt x="1502" y="0"/>
                    <a:pt x="11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4"/>
            <p:cNvSpPr/>
            <p:nvPr/>
          </p:nvSpPr>
          <p:spPr>
            <a:xfrm>
              <a:off x="7226073" y="3001299"/>
              <a:ext cx="1445057" cy="1242055"/>
            </a:xfrm>
            <a:custGeom>
              <a:avLst/>
              <a:gdLst/>
              <a:ahLst/>
              <a:cxnLst/>
              <a:rect l="l" t="t" r="r" b="b"/>
              <a:pathLst>
                <a:path w="23562" h="20252" extrusionOk="0">
                  <a:moveTo>
                    <a:pt x="12022" y="0"/>
                  </a:moveTo>
                  <a:cubicBezTo>
                    <a:pt x="10608" y="0"/>
                    <a:pt x="9193" y="259"/>
                    <a:pt x="7847" y="773"/>
                  </a:cubicBezTo>
                  <a:lnTo>
                    <a:pt x="7022" y="1111"/>
                  </a:lnTo>
                  <a:cubicBezTo>
                    <a:pt x="2793" y="2740"/>
                    <a:pt x="1" y="6800"/>
                    <a:pt x="1" y="11347"/>
                  </a:cubicBezTo>
                  <a:cubicBezTo>
                    <a:pt x="1" y="16254"/>
                    <a:pt x="3977" y="20251"/>
                    <a:pt x="8905" y="20251"/>
                  </a:cubicBezTo>
                  <a:lnTo>
                    <a:pt x="14657" y="20251"/>
                  </a:lnTo>
                  <a:cubicBezTo>
                    <a:pt x="19564" y="20251"/>
                    <a:pt x="23561" y="16254"/>
                    <a:pt x="23561" y="11347"/>
                  </a:cubicBezTo>
                  <a:cubicBezTo>
                    <a:pt x="23561" y="6779"/>
                    <a:pt x="20812" y="2676"/>
                    <a:pt x="16603" y="942"/>
                  </a:cubicBezTo>
                  <a:lnTo>
                    <a:pt x="16434" y="879"/>
                  </a:lnTo>
                  <a:cubicBezTo>
                    <a:pt x="15020" y="291"/>
                    <a:pt x="13521" y="0"/>
                    <a:pt x="120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4"/>
            <p:cNvSpPr/>
            <p:nvPr/>
          </p:nvSpPr>
          <p:spPr>
            <a:xfrm>
              <a:off x="7777373" y="3413133"/>
              <a:ext cx="186811" cy="245197"/>
            </a:xfrm>
            <a:custGeom>
              <a:avLst/>
              <a:gdLst/>
              <a:ahLst/>
              <a:cxnLst/>
              <a:rect l="l" t="t" r="r" b="b"/>
              <a:pathLst>
                <a:path w="3046" h="3998" extrusionOk="0">
                  <a:moveTo>
                    <a:pt x="1523" y="1"/>
                  </a:moveTo>
                  <a:cubicBezTo>
                    <a:pt x="677" y="1"/>
                    <a:pt x="0" y="678"/>
                    <a:pt x="0" y="1524"/>
                  </a:cubicBezTo>
                  <a:cubicBezTo>
                    <a:pt x="0" y="2369"/>
                    <a:pt x="677" y="3998"/>
                    <a:pt x="1523" y="3998"/>
                  </a:cubicBezTo>
                  <a:cubicBezTo>
                    <a:pt x="2369" y="3998"/>
                    <a:pt x="3046" y="2369"/>
                    <a:pt x="3046" y="1524"/>
                  </a:cubicBezTo>
                  <a:cubicBezTo>
                    <a:pt x="3046" y="678"/>
                    <a:pt x="2369" y="1"/>
                    <a:pt x="1523" y="1"/>
                  </a:cubicBezTo>
                  <a:close/>
                </a:path>
              </a:pathLst>
            </a:custGeom>
            <a:solidFill>
              <a:srgbClr val="DB8D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4"/>
            <p:cNvSpPr/>
            <p:nvPr/>
          </p:nvSpPr>
          <p:spPr>
            <a:xfrm>
              <a:off x="7777373" y="3409270"/>
              <a:ext cx="186811" cy="190736"/>
            </a:xfrm>
            <a:custGeom>
              <a:avLst/>
              <a:gdLst/>
              <a:ahLst/>
              <a:cxnLst/>
              <a:rect l="l" t="t" r="r" b="b"/>
              <a:pathLst>
                <a:path w="3046" h="3110" extrusionOk="0">
                  <a:moveTo>
                    <a:pt x="1523" y="0"/>
                  </a:moveTo>
                  <a:cubicBezTo>
                    <a:pt x="677" y="0"/>
                    <a:pt x="0" y="719"/>
                    <a:pt x="0" y="1333"/>
                  </a:cubicBezTo>
                  <a:cubicBezTo>
                    <a:pt x="0" y="1925"/>
                    <a:pt x="677" y="3109"/>
                    <a:pt x="1523" y="3109"/>
                  </a:cubicBezTo>
                  <a:cubicBezTo>
                    <a:pt x="2369" y="3109"/>
                    <a:pt x="3046" y="1925"/>
                    <a:pt x="3046" y="1333"/>
                  </a:cubicBezTo>
                  <a:cubicBezTo>
                    <a:pt x="3046" y="719"/>
                    <a:pt x="2369" y="0"/>
                    <a:pt x="15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4"/>
            <p:cNvSpPr/>
            <p:nvPr/>
          </p:nvSpPr>
          <p:spPr>
            <a:xfrm>
              <a:off x="7543888" y="3274342"/>
              <a:ext cx="217967" cy="219316"/>
            </a:xfrm>
            <a:custGeom>
              <a:avLst/>
              <a:gdLst/>
              <a:ahLst/>
              <a:cxnLst/>
              <a:rect l="l" t="t" r="r" b="b"/>
              <a:pathLst>
                <a:path w="3554" h="3576" extrusionOk="0">
                  <a:moveTo>
                    <a:pt x="1777" y="1"/>
                  </a:moveTo>
                  <a:cubicBezTo>
                    <a:pt x="804" y="1"/>
                    <a:pt x="0" y="804"/>
                    <a:pt x="0" y="1798"/>
                  </a:cubicBezTo>
                  <a:cubicBezTo>
                    <a:pt x="0" y="2771"/>
                    <a:pt x="804" y="3575"/>
                    <a:pt x="1777" y="3575"/>
                  </a:cubicBezTo>
                  <a:cubicBezTo>
                    <a:pt x="2771" y="3575"/>
                    <a:pt x="3554" y="2771"/>
                    <a:pt x="3554" y="1798"/>
                  </a:cubicBezTo>
                  <a:cubicBezTo>
                    <a:pt x="3554" y="804"/>
                    <a:pt x="277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4"/>
            <p:cNvSpPr/>
            <p:nvPr/>
          </p:nvSpPr>
          <p:spPr>
            <a:xfrm>
              <a:off x="8019935" y="3274342"/>
              <a:ext cx="219255" cy="219316"/>
            </a:xfrm>
            <a:custGeom>
              <a:avLst/>
              <a:gdLst/>
              <a:ahLst/>
              <a:cxnLst/>
              <a:rect l="l" t="t" r="r" b="b"/>
              <a:pathLst>
                <a:path w="3575" h="3576" extrusionOk="0">
                  <a:moveTo>
                    <a:pt x="1777" y="1"/>
                  </a:moveTo>
                  <a:cubicBezTo>
                    <a:pt x="804" y="1"/>
                    <a:pt x="0" y="804"/>
                    <a:pt x="0" y="1798"/>
                  </a:cubicBezTo>
                  <a:cubicBezTo>
                    <a:pt x="0" y="2771"/>
                    <a:pt x="804" y="3575"/>
                    <a:pt x="1777" y="3575"/>
                  </a:cubicBezTo>
                  <a:cubicBezTo>
                    <a:pt x="2771" y="3575"/>
                    <a:pt x="3575" y="2771"/>
                    <a:pt x="3575" y="1798"/>
                  </a:cubicBezTo>
                  <a:cubicBezTo>
                    <a:pt x="3575" y="804"/>
                    <a:pt x="277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4"/>
            <p:cNvSpPr/>
            <p:nvPr/>
          </p:nvSpPr>
          <p:spPr>
            <a:xfrm>
              <a:off x="7471273" y="3274342"/>
              <a:ext cx="190736" cy="49371"/>
            </a:xfrm>
            <a:custGeom>
              <a:avLst/>
              <a:gdLst/>
              <a:ahLst/>
              <a:cxnLst/>
              <a:rect l="l" t="t" r="r" b="b"/>
              <a:pathLst>
                <a:path w="3110" h="805" extrusionOk="0">
                  <a:moveTo>
                    <a:pt x="402" y="1"/>
                  </a:moveTo>
                  <a:cubicBezTo>
                    <a:pt x="169" y="1"/>
                    <a:pt x="0" y="191"/>
                    <a:pt x="0" y="403"/>
                  </a:cubicBezTo>
                  <a:cubicBezTo>
                    <a:pt x="0" y="614"/>
                    <a:pt x="169" y="804"/>
                    <a:pt x="402" y="804"/>
                  </a:cubicBezTo>
                  <a:lnTo>
                    <a:pt x="2707" y="804"/>
                  </a:lnTo>
                  <a:cubicBezTo>
                    <a:pt x="2940" y="804"/>
                    <a:pt x="3109" y="614"/>
                    <a:pt x="3109" y="403"/>
                  </a:cubicBezTo>
                  <a:cubicBezTo>
                    <a:pt x="3109" y="191"/>
                    <a:pt x="2940" y="1"/>
                    <a:pt x="2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4"/>
            <p:cNvSpPr/>
            <p:nvPr/>
          </p:nvSpPr>
          <p:spPr>
            <a:xfrm>
              <a:off x="7957685" y="3274342"/>
              <a:ext cx="192024" cy="49371"/>
            </a:xfrm>
            <a:custGeom>
              <a:avLst/>
              <a:gdLst/>
              <a:ahLst/>
              <a:cxnLst/>
              <a:rect l="l" t="t" r="r" b="b"/>
              <a:pathLst>
                <a:path w="3131" h="805" extrusionOk="0">
                  <a:moveTo>
                    <a:pt x="402" y="1"/>
                  </a:moveTo>
                  <a:cubicBezTo>
                    <a:pt x="190" y="1"/>
                    <a:pt x="0" y="191"/>
                    <a:pt x="0" y="403"/>
                  </a:cubicBezTo>
                  <a:cubicBezTo>
                    <a:pt x="0" y="614"/>
                    <a:pt x="190" y="804"/>
                    <a:pt x="402" y="804"/>
                  </a:cubicBezTo>
                  <a:lnTo>
                    <a:pt x="2728" y="804"/>
                  </a:lnTo>
                  <a:cubicBezTo>
                    <a:pt x="2961" y="804"/>
                    <a:pt x="3130" y="614"/>
                    <a:pt x="3130" y="403"/>
                  </a:cubicBezTo>
                  <a:cubicBezTo>
                    <a:pt x="3130" y="191"/>
                    <a:pt x="2961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4"/>
            <p:cNvSpPr/>
            <p:nvPr/>
          </p:nvSpPr>
          <p:spPr>
            <a:xfrm>
              <a:off x="7669677" y="3336593"/>
              <a:ext cx="50659" cy="50659"/>
            </a:xfrm>
            <a:custGeom>
              <a:avLst/>
              <a:gdLst/>
              <a:ahLst/>
              <a:cxnLst/>
              <a:rect l="l" t="t" r="r" b="b"/>
              <a:pathLst>
                <a:path w="826" h="826" extrusionOk="0">
                  <a:moveTo>
                    <a:pt x="424" y="1"/>
                  </a:moveTo>
                  <a:cubicBezTo>
                    <a:pt x="191" y="1"/>
                    <a:pt x="1" y="191"/>
                    <a:pt x="1" y="424"/>
                  </a:cubicBezTo>
                  <a:cubicBezTo>
                    <a:pt x="1" y="657"/>
                    <a:pt x="191" y="826"/>
                    <a:pt x="424" y="826"/>
                  </a:cubicBezTo>
                  <a:cubicBezTo>
                    <a:pt x="635" y="826"/>
                    <a:pt x="826" y="657"/>
                    <a:pt x="826" y="424"/>
                  </a:cubicBezTo>
                  <a:cubicBezTo>
                    <a:pt x="826" y="191"/>
                    <a:pt x="635" y="1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4"/>
            <p:cNvSpPr/>
            <p:nvPr/>
          </p:nvSpPr>
          <p:spPr>
            <a:xfrm>
              <a:off x="8158726" y="3336593"/>
              <a:ext cx="51947" cy="50659"/>
            </a:xfrm>
            <a:custGeom>
              <a:avLst/>
              <a:gdLst/>
              <a:ahLst/>
              <a:cxnLst/>
              <a:rect l="l" t="t" r="r" b="b"/>
              <a:pathLst>
                <a:path w="847" h="826" extrusionOk="0">
                  <a:moveTo>
                    <a:pt x="423" y="1"/>
                  </a:moveTo>
                  <a:cubicBezTo>
                    <a:pt x="191" y="1"/>
                    <a:pt x="0" y="191"/>
                    <a:pt x="0" y="424"/>
                  </a:cubicBezTo>
                  <a:cubicBezTo>
                    <a:pt x="0" y="657"/>
                    <a:pt x="191" y="826"/>
                    <a:pt x="423" y="826"/>
                  </a:cubicBezTo>
                  <a:cubicBezTo>
                    <a:pt x="656" y="826"/>
                    <a:pt x="846" y="657"/>
                    <a:pt x="846" y="424"/>
                  </a:cubicBezTo>
                  <a:cubicBezTo>
                    <a:pt x="846" y="191"/>
                    <a:pt x="656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4"/>
            <p:cNvSpPr/>
            <p:nvPr/>
          </p:nvSpPr>
          <p:spPr>
            <a:xfrm>
              <a:off x="7610063" y="3725674"/>
              <a:ext cx="234833" cy="191288"/>
            </a:xfrm>
            <a:custGeom>
              <a:avLst/>
              <a:gdLst/>
              <a:ahLst/>
              <a:cxnLst/>
              <a:rect l="l" t="t" r="r" b="b"/>
              <a:pathLst>
                <a:path w="3829" h="3119" extrusionOk="0">
                  <a:moveTo>
                    <a:pt x="2771" y="1"/>
                  </a:moveTo>
                  <a:cubicBezTo>
                    <a:pt x="2636" y="1"/>
                    <a:pt x="2504" y="112"/>
                    <a:pt x="2559" y="277"/>
                  </a:cubicBezTo>
                  <a:cubicBezTo>
                    <a:pt x="2707" y="594"/>
                    <a:pt x="2855" y="911"/>
                    <a:pt x="3046" y="1228"/>
                  </a:cubicBezTo>
                  <a:cubicBezTo>
                    <a:pt x="3172" y="1503"/>
                    <a:pt x="3405" y="2159"/>
                    <a:pt x="3130" y="2455"/>
                  </a:cubicBezTo>
                  <a:lnTo>
                    <a:pt x="2369" y="2667"/>
                  </a:lnTo>
                  <a:cubicBezTo>
                    <a:pt x="2242" y="2624"/>
                    <a:pt x="2115" y="2582"/>
                    <a:pt x="2009" y="2519"/>
                  </a:cubicBezTo>
                  <a:cubicBezTo>
                    <a:pt x="1184" y="2159"/>
                    <a:pt x="487" y="1546"/>
                    <a:pt x="21" y="784"/>
                  </a:cubicBezTo>
                  <a:lnTo>
                    <a:pt x="0" y="784"/>
                  </a:lnTo>
                  <a:cubicBezTo>
                    <a:pt x="364" y="1816"/>
                    <a:pt x="1386" y="3119"/>
                    <a:pt x="2604" y="3119"/>
                  </a:cubicBezTo>
                  <a:cubicBezTo>
                    <a:pt x="2659" y="3119"/>
                    <a:pt x="2715" y="3116"/>
                    <a:pt x="2771" y="3111"/>
                  </a:cubicBezTo>
                  <a:cubicBezTo>
                    <a:pt x="3236" y="3047"/>
                    <a:pt x="3617" y="2688"/>
                    <a:pt x="3680" y="2222"/>
                  </a:cubicBezTo>
                  <a:cubicBezTo>
                    <a:pt x="3828" y="1461"/>
                    <a:pt x="3321" y="700"/>
                    <a:pt x="2961" y="107"/>
                  </a:cubicBezTo>
                  <a:cubicBezTo>
                    <a:pt x="2916" y="33"/>
                    <a:pt x="2843" y="1"/>
                    <a:pt x="27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4"/>
            <p:cNvSpPr/>
            <p:nvPr/>
          </p:nvSpPr>
          <p:spPr>
            <a:xfrm>
              <a:off x="7756582" y="3699792"/>
              <a:ext cx="227105" cy="205026"/>
            </a:xfrm>
            <a:custGeom>
              <a:avLst/>
              <a:gdLst/>
              <a:ahLst/>
              <a:cxnLst/>
              <a:rect l="l" t="t" r="r" b="b"/>
              <a:pathLst>
                <a:path w="3703" h="3343" extrusionOk="0">
                  <a:moveTo>
                    <a:pt x="3004" y="1"/>
                  </a:moveTo>
                  <a:cubicBezTo>
                    <a:pt x="2158" y="233"/>
                    <a:pt x="1481" y="783"/>
                    <a:pt x="805" y="1354"/>
                  </a:cubicBezTo>
                  <a:cubicBezTo>
                    <a:pt x="635" y="1481"/>
                    <a:pt x="487" y="1629"/>
                    <a:pt x="360" y="1798"/>
                  </a:cubicBezTo>
                  <a:cubicBezTo>
                    <a:pt x="191" y="1989"/>
                    <a:pt x="86" y="2243"/>
                    <a:pt x="43" y="2518"/>
                  </a:cubicBezTo>
                  <a:cubicBezTo>
                    <a:pt x="1" y="2814"/>
                    <a:pt x="86" y="3173"/>
                    <a:pt x="360" y="3300"/>
                  </a:cubicBezTo>
                  <a:cubicBezTo>
                    <a:pt x="466" y="3342"/>
                    <a:pt x="593" y="3342"/>
                    <a:pt x="699" y="3342"/>
                  </a:cubicBezTo>
                  <a:cubicBezTo>
                    <a:pt x="1778" y="3300"/>
                    <a:pt x="2835" y="2919"/>
                    <a:pt x="3702" y="2264"/>
                  </a:cubicBezTo>
                  <a:lnTo>
                    <a:pt x="30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4"/>
            <p:cNvSpPr/>
            <p:nvPr/>
          </p:nvSpPr>
          <p:spPr>
            <a:xfrm>
              <a:off x="7729351" y="3697216"/>
              <a:ext cx="280217" cy="225878"/>
            </a:xfrm>
            <a:custGeom>
              <a:avLst/>
              <a:gdLst/>
              <a:ahLst/>
              <a:cxnLst/>
              <a:rect l="l" t="t" r="r" b="b"/>
              <a:pathLst>
                <a:path w="4569" h="3683" extrusionOk="0">
                  <a:moveTo>
                    <a:pt x="3427" y="0"/>
                  </a:moveTo>
                  <a:cubicBezTo>
                    <a:pt x="2496" y="149"/>
                    <a:pt x="1820" y="635"/>
                    <a:pt x="1079" y="1206"/>
                  </a:cubicBezTo>
                  <a:cubicBezTo>
                    <a:pt x="530" y="1650"/>
                    <a:pt x="1" y="2348"/>
                    <a:pt x="255" y="3088"/>
                  </a:cubicBezTo>
                  <a:cubicBezTo>
                    <a:pt x="418" y="3566"/>
                    <a:pt x="784" y="3682"/>
                    <a:pt x="1188" y="3682"/>
                  </a:cubicBezTo>
                  <a:cubicBezTo>
                    <a:pt x="1410" y="3682"/>
                    <a:pt x="1644" y="3647"/>
                    <a:pt x="1862" y="3617"/>
                  </a:cubicBezTo>
                  <a:cubicBezTo>
                    <a:pt x="2793" y="3490"/>
                    <a:pt x="3639" y="3109"/>
                    <a:pt x="4358" y="2517"/>
                  </a:cubicBezTo>
                  <a:cubicBezTo>
                    <a:pt x="4568" y="2324"/>
                    <a:pt x="4370" y="1985"/>
                    <a:pt x="4128" y="1985"/>
                  </a:cubicBezTo>
                  <a:cubicBezTo>
                    <a:pt x="4078" y="1985"/>
                    <a:pt x="4027" y="1999"/>
                    <a:pt x="3977" y="2031"/>
                  </a:cubicBezTo>
                  <a:cubicBezTo>
                    <a:pt x="3490" y="2369"/>
                    <a:pt x="2962" y="2644"/>
                    <a:pt x="2412" y="2856"/>
                  </a:cubicBezTo>
                  <a:cubicBezTo>
                    <a:pt x="2171" y="2939"/>
                    <a:pt x="1712" y="3080"/>
                    <a:pt x="1338" y="3080"/>
                  </a:cubicBezTo>
                  <a:cubicBezTo>
                    <a:pt x="958" y="3080"/>
                    <a:pt x="666" y="2934"/>
                    <a:pt x="783" y="2433"/>
                  </a:cubicBezTo>
                  <a:cubicBezTo>
                    <a:pt x="931" y="1883"/>
                    <a:pt x="1545" y="1439"/>
                    <a:pt x="1968" y="1100"/>
                  </a:cubicBezTo>
                  <a:cubicBezTo>
                    <a:pt x="2412" y="698"/>
                    <a:pt x="2919" y="360"/>
                    <a:pt x="3469" y="85"/>
                  </a:cubicBezTo>
                  <a:cubicBezTo>
                    <a:pt x="3533" y="64"/>
                    <a:pt x="3490" y="0"/>
                    <a:pt x="34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4"/>
            <p:cNvSpPr/>
            <p:nvPr/>
          </p:nvSpPr>
          <p:spPr>
            <a:xfrm>
              <a:off x="7611351" y="4194791"/>
              <a:ext cx="247773" cy="103218"/>
            </a:xfrm>
            <a:custGeom>
              <a:avLst/>
              <a:gdLst/>
              <a:ahLst/>
              <a:cxnLst/>
              <a:rect l="l" t="t" r="r" b="b"/>
              <a:pathLst>
                <a:path w="4040" h="1683" extrusionOk="0">
                  <a:moveTo>
                    <a:pt x="3584" y="0"/>
                  </a:moveTo>
                  <a:cubicBezTo>
                    <a:pt x="3517" y="0"/>
                    <a:pt x="3451" y="11"/>
                    <a:pt x="3384" y="30"/>
                  </a:cubicBezTo>
                  <a:lnTo>
                    <a:pt x="3067" y="136"/>
                  </a:lnTo>
                  <a:cubicBezTo>
                    <a:pt x="2306" y="220"/>
                    <a:pt x="1544" y="411"/>
                    <a:pt x="825" y="686"/>
                  </a:cubicBezTo>
                  <a:cubicBezTo>
                    <a:pt x="635" y="770"/>
                    <a:pt x="444" y="855"/>
                    <a:pt x="296" y="982"/>
                  </a:cubicBezTo>
                  <a:cubicBezTo>
                    <a:pt x="127" y="1109"/>
                    <a:pt x="21" y="1299"/>
                    <a:pt x="0" y="1510"/>
                  </a:cubicBezTo>
                  <a:cubicBezTo>
                    <a:pt x="0" y="1553"/>
                    <a:pt x="21" y="1595"/>
                    <a:pt x="43" y="1616"/>
                  </a:cubicBezTo>
                  <a:cubicBezTo>
                    <a:pt x="64" y="1637"/>
                    <a:pt x="106" y="1658"/>
                    <a:pt x="127" y="1658"/>
                  </a:cubicBezTo>
                  <a:cubicBezTo>
                    <a:pt x="271" y="1675"/>
                    <a:pt x="415" y="1683"/>
                    <a:pt x="558" y="1683"/>
                  </a:cubicBezTo>
                  <a:cubicBezTo>
                    <a:pt x="1694" y="1683"/>
                    <a:pt x="2790" y="1188"/>
                    <a:pt x="3786" y="643"/>
                  </a:cubicBezTo>
                  <a:cubicBezTo>
                    <a:pt x="3892" y="601"/>
                    <a:pt x="3955" y="516"/>
                    <a:pt x="4019" y="411"/>
                  </a:cubicBezTo>
                  <a:cubicBezTo>
                    <a:pt x="4040" y="263"/>
                    <a:pt x="3976" y="93"/>
                    <a:pt x="3828" y="51"/>
                  </a:cubicBezTo>
                  <a:cubicBezTo>
                    <a:pt x="3747" y="16"/>
                    <a:pt x="3665" y="0"/>
                    <a:pt x="3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4"/>
            <p:cNvSpPr/>
            <p:nvPr/>
          </p:nvSpPr>
          <p:spPr>
            <a:xfrm>
              <a:off x="7796815" y="4200004"/>
              <a:ext cx="190736" cy="183867"/>
            </a:xfrm>
            <a:custGeom>
              <a:avLst/>
              <a:gdLst/>
              <a:ahLst/>
              <a:cxnLst/>
              <a:rect l="l" t="t" r="r" b="b"/>
              <a:pathLst>
                <a:path w="3110" h="2998" extrusionOk="0">
                  <a:moveTo>
                    <a:pt x="2591" y="0"/>
                  </a:moveTo>
                  <a:cubicBezTo>
                    <a:pt x="2560" y="0"/>
                    <a:pt x="2528" y="3"/>
                    <a:pt x="2496" y="8"/>
                  </a:cubicBezTo>
                  <a:cubicBezTo>
                    <a:pt x="2242" y="30"/>
                    <a:pt x="2010" y="72"/>
                    <a:pt x="1777" y="114"/>
                  </a:cubicBezTo>
                  <a:lnTo>
                    <a:pt x="2285" y="114"/>
                  </a:lnTo>
                  <a:cubicBezTo>
                    <a:pt x="1544" y="326"/>
                    <a:pt x="910" y="770"/>
                    <a:pt x="466" y="1383"/>
                  </a:cubicBezTo>
                  <a:cubicBezTo>
                    <a:pt x="149" y="1764"/>
                    <a:pt x="1" y="2250"/>
                    <a:pt x="64" y="2716"/>
                  </a:cubicBezTo>
                  <a:cubicBezTo>
                    <a:pt x="85" y="2800"/>
                    <a:pt x="127" y="2885"/>
                    <a:pt x="170" y="2948"/>
                  </a:cubicBezTo>
                  <a:cubicBezTo>
                    <a:pt x="219" y="2983"/>
                    <a:pt x="276" y="2997"/>
                    <a:pt x="334" y="2997"/>
                  </a:cubicBezTo>
                  <a:cubicBezTo>
                    <a:pt x="452" y="2997"/>
                    <a:pt x="579" y="2941"/>
                    <a:pt x="677" y="2885"/>
                  </a:cubicBezTo>
                  <a:cubicBezTo>
                    <a:pt x="1460" y="2398"/>
                    <a:pt x="2158" y="1806"/>
                    <a:pt x="2750" y="1108"/>
                  </a:cubicBezTo>
                  <a:cubicBezTo>
                    <a:pt x="2898" y="960"/>
                    <a:pt x="2983" y="791"/>
                    <a:pt x="3046" y="601"/>
                  </a:cubicBezTo>
                  <a:cubicBezTo>
                    <a:pt x="3110" y="410"/>
                    <a:pt x="3025" y="178"/>
                    <a:pt x="2856" y="72"/>
                  </a:cubicBezTo>
                  <a:cubicBezTo>
                    <a:pt x="2776" y="24"/>
                    <a:pt x="2685" y="0"/>
                    <a:pt x="25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4"/>
            <p:cNvSpPr/>
            <p:nvPr/>
          </p:nvSpPr>
          <p:spPr>
            <a:xfrm>
              <a:off x="7574124" y="4179642"/>
              <a:ext cx="316524" cy="133393"/>
            </a:xfrm>
            <a:custGeom>
              <a:avLst/>
              <a:gdLst/>
              <a:ahLst/>
              <a:cxnLst/>
              <a:rect l="l" t="t" r="r" b="b"/>
              <a:pathLst>
                <a:path w="5161" h="2175" extrusionOk="0">
                  <a:moveTo>
                    <a:pt x="4250" y="0"/>
                  </a:moveTo>
                  <a:cubicBezTo>
                    <a:pt x="4136" y="0"/>
                    <a:pt x="4018" y="27"/>
                    <a:pt x="3907" y="87"/>
                  </a:cubicBezTo>
                  <a:cubicBezTo>
                    <a:pt x="3758" y="192"/>
                    <a:pt x="3780" y="404"/>
                    <a:pt x="3949" y="446"/>
                  </a:cubicBezTo>
                  <a:cubicBezTo>
                    <a:pt x="4647" y="658"/>
                    <a:pt x="3547" y="1017"/>
                    <a:pt x="3251" y="1123"/>
                  </a:cubicBezTo>
                  <a:cubicBezTo>
                    <a:pt x="2659" y="1398"/>
                    <a:pt x="2045" y="1567"/>
                    <a:pt x="1411" y="1631"/>
                  </a:cubicBezTo>
                  <a:cubicBezTo>
                    <a:pt x="1362" y="1634"/>
                    <a:pt x="1319" y="1635"/>
                    <a:pt x="1281" y="1635"/>
                  </a:cubicBezTo>
                  <a:cubicBezTo>
                    <a:pt x="543" y="1635"/>
                    <a:pt x="1743" y="1075"/>
                    <a:pt x="2024" y="975"/>
                  </a:cubicBezTo>
                  <a:cubicBezTo>
                    <a:pt x="2574" y="763"/>
                    <a:pt x="3145" y="658"/>
                    <a:pt x="3695" y="467"/>
                  </a:cubicBezTo>
                  <a:cubicBezTo>
                    <a:pt x="3822" y="425"/>
                    <a:pt x="3780" y="256"/>
                    <a:pt x="3674" y="256"/>
                  </a:cubicBezTo>
                  <a:cubicBezTo>
                    <a:pt x="3602" y="252"/>
                    <a:pt x="3526" y="251"/>
                    <a:pt x="3445" y="251"/>
                  </a:cubicBezTo>
                  <a:cubicBezTo>
                    <a:pt x="2508" y="251"/>
                    <a:pt x="1049" y="490"/>
                    <a:pt x="523" y="1250"/>
                  </a:cubicBezTo>
                  <a:cubicBezTo>
                    <a:pt x="1" y="1988"/>
                    <a:pt x="643" y="2174"/>
                    <a:pt x="1237" y="2174"/>
                  </a:cubicBezTo>
                  <a:cubicBezTo>
                    <a:pt x="1341" y="2174"/>
                    <a:pt x="1443" y="2169"/>
                    <a:pt x="1538" y="2159"/>
                  </a:cubicBezTo>
                  <a:cubicBezTo>
                    <a:pt x="2215" y="2096"/>
                    <a:pt x="2849" y="1927"/>
                    <a:pt x="3462" y="1631"/>
                  </a:cubicBezTo>
                  <a:cubicBezTo>
                    <a:pt x="3843" y="1482"/>
                    <a:pt x="4435" y="1292"/>
                    <a:pt x="4731" y="975"/>
                  </a:cubicBezTo>
                  <a:cubicBezTo>
                    <a:pt x="5160" y="494"/>
                    <a:pt x="4740" y="0"/>
                    <a:pt x="42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4"/>
            <p:cNvSpPr/>
            <p:nvPr/>
          </p:nvSpPr>
          <p:spPr>
            <a:xfrm>
              <a:off x="7776085" y="4181912"/>
              <a:ext cx="232870" cy="218396"/>
            </a:xfrm>
            <a:custGeom>
              <a:avLst/>
              <a:gdLst/>
              <a:ahLst/>
              <a:cxnLst/>
              <a:rect l="l" t="t" r="r" b="b"/>
              <a:pathLst>
                <a:path w="3797" h="3561" extrusionOk="0">
                  <a:moveTo>
                    <a:pt x="2729" y="614"/>
                  </a:moveTo>
                  <a:cubicBezTo>
                    <a:pt x="2808" y="614"/>
                    <a:pt x="2821" y="667"/>
                    <a:pt x="2834" y="917"/>
                  </a:cubicBezTo>
                  <a:cubicBezTo>
                    <a:pt x="2855" y="1234"/>
                    <a:pt x="2834" y="1213"/>
                    <a:pt x="2665" y="1403"/>
                  </a:cubicBezTo>
                  <a:cubicBezTo>
                    <a:pt x="2242" y="1868"/>
                    <a:pt x="1756" y="2291"/>
                    <a:pt x="1248" y="2651"/>
                  </a:cubicBezTo>
                  <a:cubicBezTo>
                    <a:pt x="1163" y="2736"/>
                    <a:pt x="1058" y="2820"/>
                    <a:pt x="931" y="2884"/>
                  </a:cubicBezTo>
                  <a:cubicBezTo>
                    <a:pt x="839" y="2924"/>
                    <a:pt x="782" y="2955"/>
                    <a:pt x="740" y="2955"/>
                  </a:cubicBezTo>
                  <a:cubicBezTo>
                    <a:pt x="695" y="2955"/>
                    <a:pt x="668" y="2919"/>
                    <a:pt x="635" y="2820"/>
                  </a:cubicBezTo>
                  <a:cubicBezTo>
                    <a:pt x="550" y="2503"/>
                    <a:pt x="804" y="2080"/>
                    <a:pt x="994" y="1805"/>
                  </a:cubicBezTo>
                  <a:cubicBezTo>
                    <a:pt x="1293" y="1341"/>
                    <a:pt x="1708" y="942"/>
                    <a:pt x="2189" y="648"/>
                  </a:cubicBezTo>
                  <a:lnTo>
                    <a:pt x="2189" y="648"/>
                  </a:lnTo>
                  <a:cubicBezTo>
                    <a:pt x="2235" y="658"/>
                    <a:pt x="2281" y="663"/>
                    <a:pt x="2327" y="663"/>
                  </a:cubicBezTo>
                  <a:cubicBezTo>
                    <a:pt x="2383" y="663"/>
                    <a:pt x="2439" y="656"/>
                    <a:pt x="2496" y="642"/>
                  </a:cubicBezTo>
                  <a:cubicBezTo>
                    <a:pt x="2608" y="634"/>
                    <a:pt x="2681" y="614"/>
                    <a:pt x="2729" y="614"/>
                  </a:cubicBezTo>
                  <a:close/>
                  <a:moveTo>
                    <a:pt x="2725" y="0"/>
                  </a:moveTo>
                  <a:cubicBezTo>
                    <a:pt x="2438" y="0"/>
                    <a:pt x="2151" y="103"/>
                    <a:pt x="1967" y="325"/>
                  </a:cubicBezTo>
                  <a:cubicBezTo>
                    <a:pt x="1904" y="388"/>
                    <a:pt x="1925" y="514"/>
                    <a:pt x="2009" y="578"/>
                  </a:cubicBezTo>
                  <a:lnTo>
                    <a:pt x="2009" y="578"/>
                  </a:lnTo>
                  <a:cubicBezTo>
                    <a:pt x="1236" y="871"/>
                    <a:pt x="572" y="1335"/>
                    <a:pt x="233" y="2165"/>
                  </a:cubicBezTo>
                  <a:cubicBezTo>
                    <a:pt x="85" y="2524"/>
                    <a:pt x="0" y="3074"/>
                    <a:pt x="254" y="3391"/>
                  </a:cubicBezTo>
                  <a:cubicBezTo>
                    <a:pt x="361" y="3514"/>
                    <a:pt x="496" y="3561"/>
                    <a:pt x="640" y="3561"/>
                  </a:cubicBezTo>
                  <a:cubicBezTo>
                    <a:pt x="867" y="3561"/>
                    <a:pt x="1117" y="3444"/>
                    <a:pt x="1311" y="3328"/>
                  </a:cubicBezTo>
                  <a:cubicBezTo>
                    <a:pt x="1819" y="3032"/>
                    <a:pt x="2284" y="2672"/>
                    <a:pt x="2686" y="2270"/>
                  </a:cubicBezTo>
                  <a:cubicBezTo>
                    <a:pt x="3046" y="1932"/>
                    <a:pt x="3553" y="1488"/>
                    <a:pt x="3659" y="980"/>
                  </a:cubicBezTo>
                  <a:cubicBezTo>
                    <a:pt x="3797" y="360"/>
                    <a:pt x="3261" y="0"/>
                    <a:pt x="27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9" name="Google Shape;1351;p37">
            <a:extLst>
              <a:ext uri="{FF2B5EF4-FFF2-40B4-BE49-F238E27FC236}">
                <a16:creationId xmlns:a16="http://schemas.microsoft.com/office/drawing/2014/main" id="{9AA69D8C-77EA-4014-8B8A-2B20C1EA6B86}"/>
              </a:ext>
            </a:extLst>
          </p:cNvPr>
          <p:cNvSpPr txBox="1">
            <a:spLocks/>
          </p:cNvSpPr>
          <p:nvPr/>
        </p:nvSpPr>
        <p:spPr>
          <a:xfrm>
            <a:off x="1877617" y="2774256"/>
            <a:ext cx="5198000" cy="9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6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vi-VN" sz="8000" kern="0">
                <a:solidFill>
                  <a:srgbClr val="000000"/>
                </a:solidFill>
                <a:latin typeface="#9Slide03 BoosterNextFYBlack" panose="02000A03000000020004" pitchFamily="2" charset="0"/>
              </a:rPr>
              <a:t>Tuần</a:t>
            </a:r>
          </a:p>
        </p:txBody>
      </p:sp>
      <p:sp>
        <p:nvSpPr>
          <p:cNvPr id="102" name="Google Shape;1352;p37">
            <a:extLst>
              <a:ext uri="{FF2B5EF4-FFF2-40B4-BE49-F238E27FC236}">
                <a16:creationId xmlns:a16="http://schemas.microsoft.com/office/drawing/2014/main" id="{1D5DF401-C2A9-4666-9276-1A2013AA652C}"/>
              </a:ext>
            </a:extLst>
          </p:cNvPr>
          <p:cNvSpPr txBox="1">
            <a:spLocks/>
          </p:cNvSpPr>
          <p:nvPr/>
        </p:nvSpPr>
        <p:spPr>
          <a:xfrm>
            <a:off x="5273733" y="3036445"/>
            <a:ext cx="2838800" cy="1839600"/>
          </a:xfrm>
          <a:prstGeom prst="rect">
            <a:avLst/>
          </a:prstGeom>
        </p:spPr>
        <p:txBody>
          <a:bodyPr spcFirstLastPara="1" wrap="square" lIns="121900" tIns="121900" rIns="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/>
            <a:r>
              <a:rPr lang="en" sz="10666" kern="0">
                <a:latin typeface="#9Slide03 BoosterNextFYBlack" panose="02000A03000000020004" pitchFamily="2" charset="0"/>
              </a:rPr>
              <a:t>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72" b="12306"/>
          <a:stretch/>
        </p:blipFill>
        <p:spPr>
          <a:xfrm>
            <a:off x="-70339" y="-82062"/>
            <a:ext cx="12426462" cy="7666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5737913" y="4907193"/>
            <a:ext cx="4314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Đá</a:t>
            </a:r>
            <a:r>
              <a:rPr lang="en-US" sz="2800" b="1" dirty="0">
                <a:solidFill>
                  <a:srgbClr val="FF0000"/>
                </a:solidFill>
              </a:rPr>
              <a:t>p s</a:t>
            </a:r>
            <a:r>
              <a:rPr lang="vi-VN" sz="2800" b="1" dirty="0">
                <a:solidFill>
                  <a:srgbClr val="FF0000"/>
                </a:solidFill>
              </a:rPr>
              <a:t>ố</a:t>
            </a:r>
            <a:r>
              <a:rPr lang="en-US" sz="2800" b="1" dirty="0">
                <a:solidFill>
                  <a:srgbClr val="FF0000"/>
                </a:solidFill>
              </a:rPr>
              <a:t>: 444 </a:t>
            </a:r>
            <a:r>
              <a:rPr lang="en-US" sz="2800" b="1" dirty="0" err="1">
                <a:solidFill>
                  <a:srgbClr val="FF0000"/>
                </a:solidFill>
              </a:rPr>
              <a:t>rô</a:t>
            </a:r>
            <a:r>
              <a:rPr lang="en-US" sz="2800" b="1" dirty="0">
                <a:solidFill>
                  <a:srgbClr val="FF0000"/>
                </a:solidFill>
              </a:rPr>
              <a:t>-b</a:t>
            </a:r>
            <a:r>
              <a:rPr lang="vi-VN" sz="2800" b="1" dirty="0">
                <a:solidFill>
                  <a:srgbClr val="FF0000"/>
                </a:solidFill>
              </a:rPr>
              <a:t>ốt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150200" y="4022808"/>
            <a:ext cx="4435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735 – 291 = 444 (</a:t>
            </a:r>
            <a:r>
              <a:rPr lang="en-US" sz="2800" b="1" dirty="0" err="1">
                <a:solidFill>
                  <a:srgbClr val="002060"/>
                </a:solidFill>
              </a:rPr>
              <a:t>rô</a:t>
            </a:r>
            <a:r>
              <a:rPr lang="en-US" sz="2800" b="1" dirty="0">
                <a:solidFill>
                  <a:srgbClr val="002060"/>
                </a:solidFill>
              </a:rPr>
              <a:t>-b</a:t>
            </a:r>
            <a:r>
              <a:rPr lang="vi-VN" sz="2800" b="1" dirty="0">
                <a:solidFill>
                  <a:srgbClr val="002060"/>
                </a:solidFill>
              </a:rPr>
              <a:t>ốt</a:t>
            </a:r>
            <a:r>
              <a:rPr lang="en-US" sz="2800" b="1" dirty="0">
                <a:solidFill>
                  <a:srgbClr val="002060"/>
                </a:solidFill>
              </a:rPr>
              <a:t>)</a:t>
            </a:r>
            <a:endParaRPr lang="vi-VN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3659176" y="3108229"/>
            <a:ext cx="5555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N</a:t>
            </a:r>
            <a:r>
              <a:rPr lang="vi-VN" sz="2800" b="1" dirty="0">
                <a:solidFill>
                  <a:srgbClr val="002060"/>
                </a:solidFill>
              </a:rPr>
              <a:t>ă</a:t>
            </a:r>
            <a:r>
              <a:rPr lang="en-US" sz="2800" b="1" dirty="0">
                <a:solidFill>
                  <a:srgbClr val="002060"/>
                </a:solidFill>
              </a:rPr>
              <a:t>m </a:t>
            </a:r>
            <a:r>
              <a:rPr lang="en-US" sz="2800" b="1" dirty="0" err="1">
                <a:solidFill>
                  <a:srgbClr val="002060"/>
                </a:solidFill>
              </a:rPr>
              <a:t>th</a:t>
            </a:r>
            <a:r>
              <a:rPr lang="vi-VN" sz="2800" b="1" dirty="0">
                <a:solidFill>
                  <a:srgbClr val="002060"/>
                </a:solidFill>
              </a:rPr>
              <a:t>ứ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hai</a:t>
            </a:r>
            <a:r>
              <a:rPr lang="en-US" sz="2800" b="1" dirty="0">
                <a:solidFill>
                  <a:srgbClr val="002060"/>
                </a:solidFill>
              </a:rPr>
              <a:t> s</a:t>
            </a:r>
            <a:r>
              <a:rPr lang="vi-VN" sz="2800" b="1" dirty="0">
                <a:solidFill>
                  <a:srgbClr val="002060"/>
                </a:solidFill>
              </a:rPr>
              <a:t>ố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rô</a:t>
            </a:r>
            <a:r>
              <a:rPr lang="en-US" sz="2800" b="1" dirty="0">
                <a:solidFill>
                  <a:srgbClr val="002060"/>
                </a:solidFill>
              </a:rPr>
              <a:t>-b</a:t>
            </a:r>
            <a:r>
              <a:rPr lang="vi-VN" sz="2800" b="1" dirty="0">
                <a:solidFill>
                  <a:srgbClr val="002060"/>
                </a:solidFill>
              </a:rPr>
              <a:t>ốt</a:t>
            </a:r>
            <a:r>
              <a:rPr lang="en-US" sz="2800" b="1" dirty="0">
                <a:solidFill>
                  <a:srgbClr val="002060"/>
                </a:solidFill>
              </a:rPr>
              <a:t> b</a:t>
            </a:r>
            <a:r>
              <a:rPr lang="vi-VN" sz="2800" b="1" dirty="0">
                <a:solidFill>
                  <a:srgbClr val="002060"/>
                </a:solidFill>
              </a:rPr>
              <a:t>ị</a:t>
            </a:r>
            <a:r>
              <a:rPr lang="en-US" sz="2800" b="1" dirty="0">
                <a:solidFill>
                  <a:srgbClr val="002060"/>
                </a:solidFill>
              </a:rPr>
              <a:t> l</a:t>
            </a:r>
            <a:r>
              <a:rPr lang="vi-VN" sz="2800" b="1" dirty="0">
                <a:solidFill>
                  <a:srgbClr val="002060"/>
                </a:solidFill>
              </a:rPr>
              <a:t>ỗi</a:t>
            </a:r>
            <a:r>
              <a:rPr lang="en-US" sz="2800" b="1" dirty="0">
                <a:solidFill>
                  <a:srgbClr val="002060"/>
                </a:solidFill>
              </a:rPr>
              <a:t> l</a:t>
            </a:r>
            <a:r>
              <a:rPr lang="vi-VN" sz="2800" b="1" dirty="0">
                <a:solidFill>
                  <a:srgbClr val="002060"/>
                </a:solidFill>
              </a:rPr>
              <a:t>à</a:t>
            </a:r>
            <a:r>
              <a:rPr lang="en-US" sz="2800" b="1" dirty="0">
                <a:solidFill>
                  <a:srgbClr val="002060"/>
                </a:solidFill>
              </a:rPr>
              <a:t>: </a:t>
            </a:r>
            <a:endParaRPr lang="vi-VN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9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7" t="-5983" r="-10637" b="36411"/>
          <a:stretch/>
        </p:blipFill>
        <p:spPr>
          <a:xfrm>
            <a:off x="439614" y="0"/>
            <a:ext cx="13422923" cy="68180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6091970" y="6002902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635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92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47"/>
          <p:cNvSpPr txBox="1">
            <a:spLocks noGrp="1"/>
          </p:cNvSpPr>
          <p:nvPr>
            <p:ph type="title" idx="2"/>
          </p:nvPr>
        </p:nvSpPr>
        <p:spPr>
          <a:xfrm>
            <a:off x="1747855" y="1589400"/>
            <a:ext cx="4957667" cy="183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vi-VN">
                <a:latin typeface="#9Slide03 BoosterNextFYBlack" panose="02000A03000000020004" pitchFamily="2" charset="0"/>
              </a:rPr>
              <a:t>Tiết </a:t>
            </a:r>
            <a:r>
              <a:rPr lang="en">
                <a:latin typeface="#9Slide03 BoosterNextFYBlack" panose="02000A03000000020004" pitchFamily="2" charset="0"/>
              </a:rPr>
              <a:t>3</a:t>
            </a:r>
            <a:endParaRPr>
              <a:latin typeface="#9Slide03 BoosterNextFYBlack" panose="02000A03000000020004" pitchFamily="2" charset="0"/>
            </a:endParaRPr>
          </a:p>
        </p:txBody>
      </p:sp>
      <p:grpSp>
        <p:nvGrpSpPr>
          <p:cNvPr id="1975" name="Google Shape;1975;p47"/>
          <p:cNvGrpSpPr/>
          <p:nvPr/>
        </p:nvGrpSpPr>
        <p:grpSpPr>
          <a:xfrm>
            <a:off x="5810189" y="2998840"/>
            <a:ext cx="3749020" cy="3299256"/>
            <a:chOff x="4357641" y="2249130"/>
            <a:chExt cx="2811765" cy="2474442"/>
          </a:xfrm>
        </p:grpSpPr>
        <p:sp>
          <p:nvSpPr>
            <p:cNvPr id="1976" name="Google Shape;1976;p47"/>
            <p:cNvSpPr/>
            <p:nvPr/>
          </p:nvSpPr>
          <p:spPr>
            <a:xfrm rot="89070">
              <a:off x="4468678" y="2363058"/>
              <a:ext cx="2589850" cy="2246099"/>
            </a:xfrm>
            <a:custGeom>
              <a:avLst/>
              <a:gdLst/>
              <a:ahLst/>
              <a:cxnLst/>
              <a:rect l="l" t="t" r="r" b="b"/>
              <a:pathLst>
                <a:path w="25930" h="22490" extrusionOk="0">
                  <a:moveTo>
                    <a:pt x="10070" y="1"/>
                  </a:moveTo>
                  <a:cubicBezTo>
                    <a:pt x="10008" y="1"/>
                    <a:pt x="9944" y="6"/>
                    <a:pt x="9877" y="18"/>
                  </a:cubicBezTo>
                  <a:cubicBezTo>
                    <a:pt x="8312" y="272"/>
                    <a:pt x="8735" y="1900"/>
                    <a:pt x="9306" y="3127"/>
                  </a:cubicBezTo>
                  <a:cubicBezTo>
                    <a:pt x="5457" y="4184"/>
                    <a:pt x="867" y="8372"/>
                    <a:pt x="761" y="13406"/>
                  </a:cubicBezTo>
                  <a:cubicBezTo>
                    <a:pt x="381" y="13786"/>
                    <a:pt x="0" y="14273"/>
                    <a:pt x="21" y="14696"/>
                  </a:cubicBezTo>
                  <a:cubicBezTo>
                    <a:pt x="42" y="14971"/>
                    <a:pt x="190" y="15203"/>
                    <a:pt x="444" y="15309"/>
                  </a:cubicBezTo>
                  <a:cubicBezTo>
                    <a:pt x="571" y="15372"/>
                    <a:pt x="719" y="15394"/>
                    <a:pt x="846" y="15394"/>
                  </a:cubicBezTo>
                  <a:lnTo>
                    <a:pt x="931" y="15394"/>
                  </a:lnTo>
                  <a:cubicBezTo>
                    <a:pt x="1311" y="17614"/>
                    <a:pt x="2644" y="19539"/>
                    <a:pt x="4590" y="20660"/>
                  </a:cubicBezTo>
                  <a:cubicBezTo>
                    <a:pt x="4336" y="21019"/>
                    <a:pt x="4251" y="21379"/>
                    <a:pt x="4399" y="21675"/>
                  </a:cubicBezTo>
                  <a:cubicBezTo>
                    <a:pt x="4558" y="22015"/>
                    <a:pt x="4990" y="22185"/>
                    <a:pt x="5545" y="22185"/>
                  </a:cubicBezTo>
                  <a:cubicBezTo>
                    <a:pt x="6026" y="22185"/>
                    <a:pt x="6600" y="22057"/>
                    <a:pt x="7170" y="21802"/>
                  </a:cubicBezTo>
                  <a:lnTo>
                    <a:pt x="7212" y="21781"/>
                  </a:lnTo>
                  <a:cubicBezTo>
                    <a:pt x="8502" y="22125"/>
                    <a:pt x="9827" y="22295"/>
                    <a:pt x="11154" y="22295"/>
                  </a:cubicBezTo>
                  <a:cubicBezTo>
                    <a:pt x="12350" y="22295"/>
                    <a:pt x="13547" y="22157"/>
                    <a:pt x="14720" y="21886"/>
                  </a:cubicBezTo>
                  <a:cubicBezTo>
                    <a:pt x="14847" y="21950"/>
                    <a:pt x="14974" y="22034"/>
                    <a:pt x="15122" y="22098"/>
                  </a:cubicBezTo>
                  <a:cubicBezTo>
                    <a:pt x="15697" y="22361"/>
                    <a:pt x="16271" y="22489"/>
                    <a:pt x="16753" y="22489"/>
                  </a:cubicBezTo>
                  <a:cubicBezTo>
                    <a:pt x="17317" y="22489"/>
                    <a:pt x="17754" y="22313"/>
                    <a:pt x="17914" y="21971"/>
                  </a:cubicBezTo>
                  <a:cubicBezTo>
                    <a:pt x="18083" y="21611"/>
                    <a:pt x="17914" y="21167"/>
                    <a:pt x="17533" y="20723"/>
                  </a:cubicBezTo>
                  <a:cubicBezTo>
                    <a:pt x="19859" y="19327"/>
                    <a:pt x="21234" y="17022"/>
                    <a:pt x="21382" y="14082"/>
                  </a:cubicBezTo>
                  <a:cubicBezTo>
                    <a:pt x="21414" y="14084"/>
                    <a:pt x="21446" y="14085"/>
                    <a:pt x="21478" y="14085"/>
                  </a:cubicBezTo>
                  <a:cubicBezTo>
                    <a:pt x="21766" y="14085"/>
                    <a:pt x="22065" y="14000"/>
                    <a:pt x="22313" y="13828"/>
                  </a:cubicBezTo>
                  <a:cubicBezTo>
                    <a:pt x="22524" y="13659"/>
                    <a:pt x="22630" y="13406"/>
                    <a:pt x="22567" y="13131"/>
                  </a:cubicBezTo>
                  <a:cubicBezTo>
                    <a:pt x="22524" y="12940"/>
                    <a:pt x="22418" y="12771"/>
                    <a:pt x="22270" y="12623"/>
                  </a:cubicBezTo>
                  <a:cubicBezTo>
                    <a:pt x="22672" y="11862"/>
                    <a:pt x="22947" y="11016"/>
                    <a:pt x="23074" y="10149"/>
                  </a:cubicBezTo>
                  <a:lnTo>
                    <a:pt x="23074" y="10254"/>
                  </a:lnTo>
                  <a:lnTo>
                    <a:pt x="23074" y="10339"/>
                  </a:lnTo>
                  <a:cubicBezTo>
                    <a:pt x="23271" y="10369"/>
                    <a:pt x="23454" y="10384"/>
                    <a:pt x="23624" y="10384"/>
                  </a:cubicBezTo>
                  <a:cubicBezTo>
                    <a:pt x="25929" y="10384"/>
                    <a:pt x="25929" y="7780"/>
                    <a:pt x="25929" y="7780"/>
                  </a:cubicBezTo>
                  <a:cubicBezTo>
                    <a:pt x="25726" y="7756"/>
                    <a:pt x="25536" y="7745"/>
                    <a:pt x="25360" y="7745"/>
                  </a:cubicBezTo>
                  <a:cubicBezTo>
                    <a:pt x="23816" y="7745"/>
                    <a:pt x="23289" y="8604"/>
                    <a:pt x="23138" y="9345"/>
                  </a:cubicBezTo>
                  <a:cubicBezTo>
                    <a:pt x="23138" y="8774"/>
                    <a:pt x="23053" y="8203"/>
                    <a:pt x="22884" y="7674"/>
                  </a:cubicBezTo>
                  <a:cubicBezTo>
                    <a:pt x="22926" y="7632"/>
                    <a:pt x="22968" y="7589"/>
                    <a:pt x="23011" y="7526"/>
                  </a:cubicBezTo>
                  <a:lnTo>
                    <a:pt x="23032" y="7526"/>
                  </a:lnTo>
                  <a:cubicBezTo>
                    <a:pt x="23053" y="7505"/>
                    <a:pt x="23074" y="7484"/>
                    <a:pt x="23116" y="7441"/>
                  </a:cubicBezTo>
                  <a:lnTo>
                    <a:pt x="23138" y="7420"/>
                  </a:lnTo>
                  <a:lnTo>
                    <a:pt x="23222" y="7336"/>
                  </a:lnTo>
                  <a:lnTo>
                    <a:pt x="23243" y="7315"/>
                  </a:lnTo>
                  <a:cubicBezTo>
                    <a:pt x="23264" y="7272"/>
                    <a:pt x="23307" y="7251"/>
                    <a:pt x="23328" y="7209"/>
                  </a:cubicBezTo>
                  <a:lnTo>
                    <a:pt x="23349" y="7188"/>
                  </a:lnTo>
                  <a:lnTo>
                    <a:pt x="23455" y="7082"/>
                  </a:lnTo>
                  <a:lnTo>
                    <a:pt x="23476" y="7061"/>
                  </a:lnTo>
                  <a:cubicBezTo>
                    <a:pt x="23539" y="6976"/>
                    <a:pt x="23624" y="6892"/>
                    <a:pt x="23687" y="6786"/>
                  </a:cubicBezTo>
                  <a:lnTo>
                    <a:pt x="23730" y="6743"/>
                  </a:lnTo>
                  <a:lnTo>
                    <a:pt x="23814" y="6638"/>
                  </a:lnTo>
                  <a:lnTo>
                    <a:pt x="23835" y="6574"/>
                  </a:lnTo>
                  <a:lnTo>
                    <a:pt x="23920" y="6490"/>
                  </a:lnTo>
                  <a:cubicBezTo>
                    <a:pt x="23920" y="6469"/>
                    <a:pt x="23920" y="6469"/>
                    <a:pt x="23941" y="6447"/>
                  </a:cubicBezTo>
                  <a:cubicBezTo>
                    <a:pt x="24364" y="5792"/>
                    <a:pt x="24724" y="4988"/>
                    <a:pt x="24597" y="4142"/>
                  </a:cubicBezTo>
                  <a:cubicBezTo>
                    <a:pt x="24516" y="3378"/>
                    <a:pt x="23862" y="2805"/>
                    <a:pt x="23107" y="2805"/>
                  </a:cubicBezTo>
                  <a:cubicBezTo>
                    <a:pt x="23068" y="2805"/>
                    <a:pt x="23029" y="2807"/>
                    <a:pt x="22990" y="2810"/>
                  </a:cubicBezTo>
                  <a:lnTo>
                    <a:pt x="22799" y="2810"/>
                  </a:lnTo>
                  <a:lnTo>
                    <a:pt x="22693" y="2831"/>
                  </a:lnTo>
                  <a:lnTo>
                    <a:pt x="22567" y="2852"/>
                  </a:lnTo>
                  <a:lnTo>
                    <a:pt x="22440" y="2894"/>
                  </a:lnTo>
                  <a:lnTo>
                    <a:pt x="22334" y="2937"/>
                  </a:lnTo>
                  <a:cubicBezTo>
                    <a:pt x="22292" y="2958"/>
                    <a:pt x="22249" y="2979"/>
                    <a:pt x="22228" y="3000"/>
                  </a:cubicBezTo>
                  <a:cubicBezTo>
                    <a:pt x="22186" y="3021"/>
                    <a:pt x="22144" y="3042"/>
                    <a:pt x="22122" y="3063"/>
                  </a:cubicBezTo>
                  <a:cubicBezTo>
                    <a:pt x="22080" y="3085"/>
                    <a:pt x="22038" y="3106"/>
                    <a:pt x="22017" y="3148"/>
                  </a:cubicBezTo>
                  <a:cubicBezTo>
                    <a:pt x="21974" y="3169"/>
                    <a:pt x="21953" y="3190"/>
                    <a:pt x="21932" y="3212"/>
                  </a:cubicBezTo>
                  <a:cubicBezTo>
                    <a:pt x="21890" y="3233"/>
                    <a:pt x="21847" y="3275"/>
                    <a:pt x="21826" y="3317"/>
                  </a:cubicBezTo>
                  <a:cubicBezTo>
                    <a:pt x="21805" y="3338"/>
                    <a:pt x="21784" y="3360"/>
                    <a:pt x="21763" y="3381"/>
                  </a:cubicBezTo>
                  <a:cubicBezTo>
                    <a:pt x="21742" y="3402"/>
                    <a:pt x="21699" y="3465"/>
                    <a:pt x="21678" y="3529"/>
                  </a:cubicBezTo>
                  <a:cubicBezTo>
                    <a:pt x="21657" y="3550"/>
                    <a:pt x="21636" y="3571"/>
                    <a:pt x="21636" y="3592"/>
                  </a:cubicBezTo>
                  <a:cubicBezTo>
                    <a:pt x="21594" y="3677"/>
                    <a:pt x="21551" y="3740"/>
                    <a:pt x="21530" y="3825"/>
                  </a:cubicBezTo>
                  <a:cubicBezTo>
                    <a:pt x="21256" y="3551"/>
                    <a:pt x="20892" y="3427"/>
                    <a:pt x="20522" y="3427"/>
                  </a:cubicBezTo>
                  <a:cubicBezTo>
                    <a:pt x="20035" y="3427"/>
                    <a:pt x="19538" y="3642"/>
                    <a:pt x="19225" y="4015"/>
                  </a:cubicBezTo>
                  <a:cubicBezTo>
                    <a:pt x="19183" y="4058"/>
                    <a:pt x="19161" y="4079"/>
                    <a:pt x="19119" y="4121"/>
                  </a:cubicBezTo>
                  <a:lnTo>
                    <a:pt x="19119" y="4142"/>
                  </a:lnTo>
                  <a:cubicBezTo>
                    <a:pt x="19098" y="4184"/>
                    <a:pt x="19056" y="4248"/>
                    <a:pt x="19035" y="4290"/>
                  </a:cubicBezTo>
                  <a:cubicBezTo>
                    <a:pt x="19035" y="4311"/>
                    <a:pt x="19035" y="4311"/>
                    <a:pt x="19035" y="4332"/>
                  </a:cubicBezTo>
                  <a:cubicBezTo>
                    <a:pt x="19013" y="4375"/>
                    <a:pt x="18992" y="4417"/>
                    <a:pt x="18971" y="4438"/>
                  </a:cubicBezTo>
                  <a:lnTo>
                    <a:pt x="18950" y="4481"/>
                  </a:lnTo>
                  <a:cubicBezTo>
                    <a:pt x="18950" y="4544"/>
                    <a:pt x="18929" y="4586"/>
                    <a:pt x="18908" y="4650"/>
                  </a:cubicBezTo>
                  <a:lnTo>
                    <a:pt x="18908" y="4692"/>
                  </a:lnTo>
                  <a:cubicBezTo>
                    <a:pt x="18908" y="4734"/>
                    <a:pt x="18908" y="4777"/>
                    <a:pt x="18908" y="4840"/>
                  </a:cubicBezTo>
                  <a:lnTo>
                    <a:pt x="18908" y="4882"/>
                  </a:lnTo>
                  <a:lnTo>
                    <a:pt x="18908" y="5073"/>
                  </a:lnTo>
                  <a:lnTo>
                    <a:pt x="18908" y="5094"/>
                  </a:lnTo>
                  <a:cubicBezTo>
                    <a:pt x="18908" y="5157"/>
                    <a:pt x="18908" y="5200"/>
                    <a:pt x="18929" y="5263"/>
                  </a:cubicBezTo>
                  <a:cubicBezTo>
                    <a:pt x="18929" y="5326"/>
                    <a:pt x="18929" y="5305"/>
                    <a:pt x="18929" y="5326"/>
                  </a:cubicBezTo>
                  <a:cubicBezTo>
                    <a:pt x="18950" y="5390"/>
                    <a:pt x="18971" y="5453"/>
                    <a:pt x="18992" y="5517"/>
                  </a:cubicBezTo>
                  <a:cubicBezTo>
                    <a:pt x="19479" y="6934"/>
                    <a:pt x="21234" y="7589"/>
                    <a:pt x="22101" y="7822"/>
                  </a:cubicBezTo>
                  <a:cubicBezTo>
                    <a:pt x="22228" y="8647"/>
                    <a:pt x="22228" y="9514"/>
                    <a:pt x="22101" y="10339"/>
                  </a:cubicBezTo>
                  <a:cubicBezTo>
                    <a:pt x="21981" y="9617"/>
                    <a:pt x="21556" y="8553"/>
                    <a:pt x="19980" y="8553"/>
                  </a:cubicBezTo>
                  <a:cubicBezTo>
                    <a:pt x="19894" y="8553"/>
                    <a:pt x="19804" y="8556"/>
                    <a:pt x="19711" y="8562"/>
                  </a:cubicBezTo>
                  <a:cubicBezTo>
                    <a:pt x="17850" y="5961"/>
                    <a:pt x="14974" y="4015"/>
                    <a:pt x="12838" y="3233"/>
                  </a:cubicBezTo>
                  <a:cubicBezTo>
                    <a:pt x="13324" y="2725"/>
                    <a:pt x="14149" y="1646"/>
                    <a:pt x="13261" y="927"/>
                  </a:cubicBezTo>
                  <a:cubicBezTo>
                    <a:pt x="12993" y="712"/>
                    <a:pt x="12754" y="629"/>
                    <a:pt x="12545" y="629"/>
                  </a:cubicBezTo>
                  <a:cubicBezTo>
                    <a:pt x="11830" y="629"/>
                    <a:pt x="11463" y="1604"/>
                    <a:pt x="11463" y="1604"/>
                  </a:cubicBezTo>
                  <a:cubicBezTo>
                    <a:pt x="11463" y="1604"/>
                    <a:pt x="11124" y="1"/>
                    <a:pt x="10070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47"/>
            <p:cNvSpPr/>
            <p:nvPr/>
          </p:nvSpPr>
          <p:spPr>
            <a:xfrm rot="89070">
              <a:off x="4388371" y="2284354"/>
              <a:ext cx="2750355" cy="2403995"/>
            </a:xfrm>
            <a:custGeom>
              <a:avLst/>
              <a:gdLst/>
              <a:ahLst/>
              <a:cxnLst/>
              <a:rect l="l" t="t" r="r" b="b"/>
              <a:pathLst>
                <a:path w="27537" h="24071" extrusionOk="0">
                  <a:moveTo>
                    <a:pt x="13346" y="2223"/>
                  </a:moveTo>
                  <a:cubicBezTo>
                    <a:pt x="13409" y="2244"/>
                    <a:pt x="13494" y="2286"/>
                    <a:pt x="13557" y="2329"/>
                  </a:cubicBezTo>
                  <a:cubicBezTo>
                    <a:pt x="13663" y="2413"/>
                    <a:pt x="13663" y="2477"/>
                    <a:pt x="13663" y="2498"/>
                  </a:cubicBezTo>
                  <a:cubicBezTo>
                    <a:pt x="13663" y="2667"/>
                    <a:pt x="13494" y="3027"/>
                    <a:pt x="13050" y="3471"/>
                  </a:cubicBezTo>
                  <a:lnTo>
                    <a:pt x="12436" y="4105"/>
                  </a:lnTo>
                  <a:lnTo>
                    <a:pt x="13007" y="2688"/>
                  </a:lnTo>
                  <a:cubicBezTo>
                    <a:pt x="13071" y="2498"/>
                    <a:pt x="13177" y="2329"/>
                    <a:pt x="13346" y="2223"/>
                  </a:cubicBezTo>
                  <a:close/>
                  <a:moveTo>
                    <a:pt x="24217" y="4465"/>
                  </a:moveTo>
                  <a:lnTo>
                    <a:pt x="24217" y="4465"/>
                  </a:lnTo>
                  <a:cubicBezTo>
                    <a:pt x="24428" y="4592"/>
                    <a:pt x="24576" y="4803"/>
                    <a:pt x="24597" y="5036"/>
                  </a:cubicBezTo>
                  <a:cubicBezTo>
                    <a:pt x="24639" y="5480"/>
                    <a:pt x="24555" y="5903"/>
                    <a:pt x="24343" y="6284"/>
                  </a:cubicBezTo>
                  <a:lnTo>
                    <a:pt x="24217" y="4465"/>
                  </a:lnTo>
                  <a:close/>
                  <a:moveTo>
                    <a:pt x="23963" y="4380"/>
                  </a:moveTo>
                  <a:lnTo>
                    <a:pt x="23540" y="7405"/>
                  </a:lnTo>
                  <a:lnTo>
                    <a:pt x="23519" y="7426"/>
                  </a:lnTo>
                  <a:lnTo>
                    <a:pt x="23540" y="7426"/>
                  </a:lnTo>
                  <a:lnTo>
                    <a:pt x="23540" y="7468"/>
                  </a:lnTo>
                  <a:lnTo>
                    <a:pt x="23497" y="7447"/>
                  </a:lnTo>
                  <a:lnTo>
                    <a:pt x="23222" y="7743"/>
                  </a:lnTo>
                  <a:lnTo>
                    <a:pt x="23096" y="7849"/>
                  </a:lnTo>
                  <a:lnTo>
                    <a:pt x="23053" y="7849"/>
                  </a:lnTo>
                  <a:cubicBezTo>
                    <a:pt x="22398" y="7680"/>
                    <a:pt x="20875" y="7151"/>
                    <a:pt x="20473" y="6051"/>
                  </a:cubicBezTo>
                  <a:cubicBezTo>
                    <a:pt x="20473" y="6009"/>
                    <a:pt x="20452" y="5966"/>
                    <a:pt x="20452" y="5945"/>
                  </a:cubicBezTo>
                  <a:lnTo>
                    <a:pt x="20452" y="5903"/>
                  </a:lnTo>
                  <a:lnTo>
                    <a:pt x="20452" y="5818"/>
                  </a:lnTo>
                  <a:lnTo>
                    <a:pt x="20452" y="5797"/>
                  </a:lnTo>
                  <a:cubicBezTo>
                    <a:pt x="20452" y="5755"/>
                    <a:pt x="20452" y="5713"/>
                    <a:pt x="20452" y="5670"/>
                  </a:cubicBezTo>
                  <a:cubicBezTo>
                    <a:pt x="20452" y="5649"/>
                    <a:pt x="20452" y="5607"/>
                    <a:pt x="20452" y="5586"/>
                  </a:cubicBezTo>
                  <a:cubicBezTo>
                    <a:pt x="20452" y="5565"/>
                    <a:pt x="20452" y="5543"/>
                    <a:pt x="20452" y="5522"/>
                  </a:cubicBezTo>
                  <a:lnTo>
                    <a:pt x="20452" y="5501"/>
                  </a:lnTo>
                  <a:cubicBezTo>
                    <a:pt x="20473" y="5480"/>
                    <a:pt x="20473" y="5459"/>
                    <a:pt x="20494" y="5438"/>
                  </a:cubicBezTo>
                  <a:lnTo>
                    <a:pt x="20515" y="5374"/>
                  </a:lnTo>
                  <a:lnTo>
                    <a:pt x="20537" y="5353"/>
                  </a:lnTo>
                  <a:cubicBezTo>
                    <a:pt x="20537" y="5353"/>
                    <a:pt x="20558" y="5332"/>
                    <a:pt x="20579" y="5311"/>
                  </a:cubicBezTo>
                  <a:cubicBezTo>
                    <a:pt x="20748" y="5120"/>
                    <a:pt x="20981" y="5015"/>
                    <a:pt x="21234" y="4994"/>
                  </a:cubicBezTo>
                  <a:cubicBezTo>
                    <a:pt x="21425" y="4994"/>
                    <a:pt x="21594" y="5057"/>
                    <a:pt x="21721" y="5163"/>
                  </a:cubicBezTo>
                  <a:lnTo>
                    <a:pt x="22651" y="6114"/>
                  </a:lnTo>
                  <a:lnTo>
                    <a:pt x="23032" y="4846"/>
                  </a:lnTo>
                  <a:cubicBezTo>
                    <a:pt x="23053" y="4824"/>
                    <a:pt x="23053" y="4782"/>
                    <a:pt x="23074" y="4761"/>
                  </a:cubicBezTo>
                  <a:cubicBezTo>
                    <a:pt x="23074" y="4761"/>
                    <a:pt x="23096" y="4740"/>
                    <a:pt x="23117" y="4697"/>
                  </a:cubicBezTo>
                  <a:cubicBezTo>
                    <a:pt x="23117" y="4697"/>
                    <a:pt x="23117" y="4676"/>
                    <a:pt x="23138" y="4676"/>
                  </a:cubicBezTo>
                  <a:lnTo>
                    <a:pt x="23159" y="4634"/>
                  </a:lnTo>
                  <a:lnTo>
                    <a:pt x="23371" y="4486"/>
                  </a:lnTo>
                  <a:lnTo>
                    <a:pt x="23413" y="4465"/>
                  </a:lnTo>
                  <a:lnTo>
                    <a:pt x="23476" y="4423"/>
                  </a:lnTo>
                  <a:lnTo>
                    <a:pt x="23540" y="4423"/>
                  </a:lnTo>
                  <a:lnTo>
                    <a:pt x="23603" y="4401"/>
                  </a:lnTo>
                  <a:lnTo>
                    <a:pt x="23667" y="4380"/>
                  </a:lnTo>
                  <a:close/>
                  <a:moveTo>
                    <a:pt x="25803" y="9350"/>
                  </a:moveTo>
                  <a:lnTo>
                    <a:pt x="25803" y="9350"/>
                  </a:lnTo>
                  <a:cubicBezTo>
                    <a:pt x="25718" y="9646"/>
                    <a:pt x="25570" y="9900"/>
                    <a:pt x="25359" y="10091"/>
                  </a:cubicBezTo>
                  <a:cubicBezTo>
                    <a:pt x="25168" y="10239"/>
                    <a:pt x="24936" y="10344"/>
                    <a:pt x="24682" y="10365"/>
                  </a:cubicBezTo>
                  <a:lnTo>
                    <a:pt x="24703" y="10281"/>
                  </a:lnTo>
                  <a:cubicBezTo>
                    <a:pt x="24745" y="10027"/>
                    <a:pt x="24893" y="9456"/>
                    <a:pt x="25803" y="9350"/>
                  </a:cubicBezTo>
                  <a:close/>
                  <a:moveTo>
                    <a:pt x="10866" y="1585"/>
                  </a:moveTo>
                  <a:cubicBezTo>
                    <a:pt x="11149" y="1585"/>
                    <a:pt x="11424" y="2257"/>
                    <a:pt x="11485" y="2561"/>
                  </a:cubicBezTo>
                  <a:lnTo>
                    <a:pt x="12056" y="5078"/>
                  </a:lnTo>
                  <a:lnTo>
                    <a:pt x="12309" y="4401"/>
                  </a:lnTo>
                  <a:lnTo>
                    <a:pt x="13367" y="4761"/>
                  </a:lnTo>
                  <a:cubicBezTo>
                    <a:pt x="15038" y="5438"/>
                    <a:pt x="16582" y="6389"/>
                    <a:pt x="17893" y="7637"/>
                  </a:cubicBezTo>
                  <a:lnTo>
                    <a:pt x="17216" y="9223"/>
                  </a:lnTo>
                  <a:lnTo>
                    <a:pt x="17216" y="9223"/>
                  </a:lnTo>
                  <a:lnTo>
                    <a:pt x="18274" y="7997"/>
                  </a:lnTo>
                  <a:cubicBezTo>
                    <a:pt x="18845" y="8547"/>
                    <a:pt x="19352" y="9160"/>
                    <a:pt x="19817" y="9794"/>
                  </a:cubicBezTo>
                  <a:lnTo>
                    <a:pt x="20071" y="10154"/>
                  </a:lnTo>
                  <a:lnTo>
                    <a:pt x="20515" y="10133"/>
                  </a:lnTo>
                  <a:cubicBezTo>
                    <a:pt x="20588" y="10128"/>
                    <a:pt x="20658" y="10126"/>
                    <a:pt x="20725" y="10126"/>
                  </a:cubicBezTo>
                  <a:cubicBezTo>
                    <a:pt x="21556" y="10126"/>
                    <a:pt x="21963" y="10491"/>
                    <a:pt x="22080" y="11254"/>
                  </a:cubicBezTo>
                  <a:lnTo>
                    <a:pt x="22334" y="13094"/>
                  </a:lnTo>
                  <a:lnTo>
                    <a:pt x="22102" y="13559"/>
                  </a:lnTo>
                  <a:lnTo>
                    <a:pt x="22440" y="13940"/>
                  </a:lnTo>
                  <a:lnTo>
                    <a:pt x="22461" y="14067"/>
                  </a:lnTo>
                  <a:cubicBezTo>
                    <a:pt x="22355" y="14067"/>
                    <a:pt x="22250" y="14088"/>
                    <a:pt x="22123" y="14088"/>
                  </a:cubicBezTo>
                  <a:lnTo>
                    <a:pt x="21404" y="14109"/>
                  </a:lnTo>
                  <a:lnTo>
                    <a:pt x="21361" y="14849"/>
                  </a:lnTo>
                  <a:cubicBezTo>
                    <a:pt x="21234" y="17493"/>
                    <a:pt x="20029" y="19565"/>
                    <a:pt x="17914" y="20856"/>
                  </a:cubicBezTo>
                  <a:lnTo>
                    <a:pt x="17110" y="21342"/>
                  </a:lnTo>
                  <a:lnTo>
                    <a:pt x="17724" y="22040"/>
                  </a:lnTo>
                  <a:cubicBezTo>
                    <a:pt x="17829" y="22146"/>
                    <a:pt x="17914" y="22294"/>
                    <a:pt x="17956" y="22421"/>
                  </a:cubicBezTo>
                  <a:cubicBezTo>
                    <a:pt x="17885" y="22452"/>
                    <a:pt x="17749" y="22478"/>
                    <a:pt x="17562" y="22478"/>
                  </a:cubicBezTo>
                  <a:cubicBezTo>
                    <a:pt x="17247" y="22478"/>
                    <a:pt x="16787" y="22405"/>
                    <a:pt x="16243" y="22167"/>
                  </a:cubicBezTo>
                  <a:cubicBezTo>
                    <a:pt x="16137" y="22103"/>
                    <a:pt x="16011" y="22040"/>
                    <a:pt x="15905" y="21976"/>
                  </a:cubicBezTo>
                  <a:lnTo>
                    <a:pt x="15630" y="21807"/>
                  </a:lnTo>
                  <a:lnTo>
                    <a:pt x="15334" y="21871"/>
                  </a:lnTo>
                  <a:cubicBezTo>
                    <a:pt x="14213" y="22133"/>
                    <a:pt x="13074" y="22266"/>
                    <a:pt x="11935" y="22266"/>
                  </a:cubicBezTo>
                  <a:cubicBezTo>
                    <a:pt x="10689" y="22266"/>
                    <a:pt x="9444" y="22107"/>
                    <a:pt x="8228" y="21786"/>
                  </a:cubicBezTo>
                  <a:lnTo>
                    <a:pt x="7931" y="21702"/>
                  </a:lnTo>
                  <a:lnTo>
                    <a:pt x="7657" y="21828"/>
                  </a:lnTo>
                  <a:cubicBezTo>
                    <a:pt x="7122" y="22089"/>
                    <a:pt x="6668" y="22165"/>
                    <a:pt x="6353" y="22165"/>
                  </a:cubicBezTo>
                  <a:cubicBezTo>
                    <a:pt x="6158" y="22165"/>
                    <a:pt x="6016" y="22136"/>
                    <a:pt x="5943" y="22103"/>
                  </a:cubicBezTo>
                  <a:cubicBezTo>
                    <a:pt x="5965" y="22019"/>
                    <a:pt x="5986" y="21955"/>
                    <a:pt x="6049" y="21892"/>
                  </a:cubicBezTo>
                  <a:lnTo>
                    <a:pt x="6514" y="21194"/>
                  </a:lnTo>
                  <a:lnTo>
                    <a:pt x="5795" y="20771"/>
                  </a:lnTo>
                  <a:cubicBezTo>
                    <a:pt x="4040" y="19756"/>
                    <a:pt x="2834" y="18022"/>
                    <a:pt x="2517" y="16034"/>
                  </a:cubicBezTo>
                  <a:lnTo>
                    <a:pt x="2390" y="15357"/>
                  </a:lnTo>
                  <a:lnTo>
                    <a:pt x="1671" y="15378"/>
                  </a:lnTo>
                  <a:lnTo>
                    <a:pt x="1629" y="15378"/>
                  </a:lnTo>
                  <a:cubicBezTo>
                    <a:pt x="1756" y="15145"/>
                    <a:pt x="1925" y="14934"/>
                    <a:pt x="2137" y="14743"/>
                  </a:cubicBezTo>
                  <a:lnTo>
                    <a:pt x="2369" y="14532"/>
                  </a:lnTo>
                  <a:lnTo>
                    <a:pt x="2369" y="14194"/>
                  </a:lnTo>
                  <a:cubicBezTo>
                    <a:pt x="2433" y="9794"/>
                    <a:pt x="6536" y="5713"/>
                    <a:pt x="10321" y="4676"/>
                  </a:cubicBezTo>
                  <a:lnTo>
                    <a:pt x="11210" y="4423"/>
                  </a:lnTo>
                  <a:lnTo>
                    <a:pt x="10829" y="3577"/>
                  </a:lnTo>
                  <a:cubicBezTo>
                    <a:pt x="10364" y="2583"/>
                    <a:pt x="10321" y="1990"/>
                    <a:pt x="10448" y="1779"/>
                  </a:cubicBezTo>
                  <a:cubicBezTo>
                    <a:pt x="10469" y="1737"/>
                    <a:pt x="10512" y="1631"/>
                    <a:pt x="10829" y="1589"/>
                  </a:cubicBezTo>
                  <a:cubicBezTo>
                    <a:pt x="10841" y="1586"/>
                    <a:pt x="10854" y="1585"/>
                    <a:pt x="10866" y="1585"/>
                  </a:cubicBezTo>
                  <a:close/>
                  <a:moveTo>
                    <a:pt x="10833" y="0"/>
                  </a:moveTo>
                  <a:cubicBezTo>
                    <a:pt x="10736" y="0"/>
                    <a:pt x="10636" y="8"/>
                    <a:pt x="10533" y="23"/>
                  </a:cubicBezTo>
                  <a:cubicBezTo>
                    <a:pt x="9898" y="108"/>
                    <a:pt x="9348" y="489"/>
                    <a:pt x="9031" y="1060"/>
                  </a:cubicBezTo>
                  <a:cubicBezTo>
                    <a:pt x="8714" y="1652"/>
                    <a:pt x="8714" y="2456"/>
                    <a:pt x="9052" y="3429"/>
                  </a:cubicBezTo>
                  <a:cubicBezTo>
                    <a:pt x="5076" y="4909"/>
                    <a:pt x="1058" y="9054"/>
                    <a:pt x="783" y="13876"/>
                  </a:cubicBezTo>
                  <a:cubicBezTo>
                    <a:pt x="254" y="14447"/>
                    <a:pt x="0" y="15018"/>
                    <a:pt x="22" y="15547"/>
                  </a:cubicBezTo>
                  <a:cubicBezTo>
                    <a:pt x="64" y="16076"/>
                    <a:pt x="381" y="16562"/>
                    <a:pt x="868" y="16795"/>
                  </a:cubicBezTo>
                  <a:cubicBezTo>
                    <a:pt x="931" y="16837"/>
                    <a:pt x="994" y="16858"/>
                    <a:pt x="1058" y="16879"/>
                  </a:cubicBezTo>
                  <a:cubicBezTo>
                    <a:pt x="1544" y="18868"/>
                    <a:pt x="2708" y="20602"/>
                    <a:pt x="4378" y="21765"/>
                  </a:cubicBezTo>
                  <a:cubicBezTo>
                    <a:pt x="4294" y="22103"/>
                    <a:pt x="4315" y="22463"/>
                    <a:pt x="4463" y="22780"/>
                  </a:cubicBezTo>
                  <a:cubicBezTo>
                    <a:pt x="4738" y="23372"/>
                    <a:pt x="5372" y="23711"/>
                    <a:pt x="6197" y="23753"/>
                  </a:cubicBezTo>
                  <a:cubicBezTo>
                    <a:pt x="6243" y="23755"/>
                    <a:pt x="6288" y="23755"/>
                    <a:pt x="6334" y="23755"/>
                  </a:cubicBezTo>
                  <a:cubicBezTo>
                    <a:pt x="6923" y="23755"/>
                    <a:pt x="7509" y="23629"/>
                    <a:pt x="8058" y="23393"/>
                  </a:cubicBezTo>
                  <a:cubicBezTo>
                    <a:pt x="9343" y="23709"/>
                    <a:pt x="10659" y="23869"/>
                    <a:pt x="11972" y="23869"/>
                  </a:cubicBezTo>
                  <a:cubicBezTo>
                    <a:pt x="13122" y="23869"/>
                    <a:pt x="14271" y="23746"/>
                    <a:pt x="15397" y="23499"/>
                  </a:cubicBezTo>
                  <a:lnTo>
                    <a:pt x="15609" y="23605"/>
                  </a:lnTo>
                  <a:cubicBezTo>
                    <a:pt x="16222" y="23901"/>
                    <a:pt x="16878" y="24049"/>
                    <a:pt x="17576" y="24070"/>
                  </a:cubicBezTo>
                  <a:lnTo>
                    <a:pt x="17724" y="24049"/>
                  </a:lnTo>
                  <a:cubicBezTo>
                    <a:pt x="18548" y="24028"/>
                    <a:pt x="19183" y="23668"/>
                    <a:pt x="19437" y="23076"/>
                  </a:cubicBezTo>
                  <a:cubicBezTo>
                    <a:pt x="19627" y="22653"/>
                    <a:pt x="19606" y="22167"/>
                    <a:pt x="19416" y="21765"/>
                  </a:cubicBezTo>
                  <a:cubicBezTo>
                    <a:pt x="21425" y="20285"/>
                    <a:pt x="22694" y="18043"/>
                    <a:pt x="22926" y="15568"/>
                  </a:cubicBezTo>
                  <a:cubicBezTo>
                    <a:pt x="23011" y="15547"/>
                    <a:pt x="23074" y="15526"/>
                    <a:pt x="23159" y="15505"/>
                  </a:cubicBezTo>
                  <a:lnTo>
                    <a:pt x="23624" y="15230"/>
                  </a:lnTo>
                  <a:lnTo>
                    <a:pt x="23667" y="15209"/>
                  </a:lnTo>
                  <a:cubicBezTo>
                    <a:pt x="24174" y="14765"/>
                    <a:pt x="24322" y="14024"/>
                    <a:pt x="24026" y="13411"/>
                  </a:cubicBezTo>
                  <a:lnTo>
                    <a:pt x="24090" y="13094"/>
                  </a:lnTo>
                  <a:cubicBezTo>
                    <a:pt x="24238" y="12734"/>
                    <a:pt x="24365" y="12354"/>
                    <a:pt x="24470" y="11973"/>
                  </a:cubicBezTo>
                  <a:cubicBezTo>
                    <a:pt x="24499" y="11974"/>
                    <a:pt x="24529" y="11974"/>
                    <a:pt x="24558" y="11974"/>
                  </a:cubicBezTo>
                  <a:cubicBezTo>
                    <a:pt x="25225" y="11974"/>
                    <a:pt x="25867" y="11743"/>
                    <a:pt x="26374" y="11317"/>
                  </a:cubicBezTo>
                  <a:cubicBezTo>
                    <a:pt x="27495" y="10344"/>
                    <a:pt x="27537" y="8779"/>
                    <a:pt x="27537" y="8589"/>
                  </a:cubicBezTo>
                  <a:lnTo>
                    <a:pt x="27537" y="7891"/>
                  </a:lnTo>
                  <a:lnTo>
                    <a:pt x="26839" y="7806"/>
                  </a:lnTo>
                  <a:cubicBezTo>
                    <a:pt x="26608" y="7779"/>
                    <a:pt x="26377" y="7763"/>
                    <a:pt x="26147" y="7763"/>
                  </a:cubicBezTo>
                  <a:cubicBezTo>
                    <a:pt x="25849" y="7763"/>
                    <a:pt x="25551" y="7789"/>
                    <a:pt x="25253" y="7849"/>
                  </a:cubicBezTo>
                  <a:lnTo>
                    <a:pt x="25274" y="7828"/>
                  </a:lnTo>
                  <a:lnTo>
                    <a:pt x="25359" y="7722"/>
                  </a:lnTo>
                  <a:cubicBezTo>
                    <a:pt x="25359" y="7722"/>
                    <a:pt x="26162" y="6136"/>
                    <a:pt x="26183" y="5353"/>
                  </a:cubicBezTo>
                  <a:cubicBezTo>
                    <a:pt x="26205" y="5184"/>
                    <a:pt x="26183" y="5015"/>
                    <a:pt x="26162" y="4824"/>
                  </a:cubicBezTo>
                  <a:cubicBezTo>
                    <a:pt x="26019" y="3680"/>
                    <a:pt x="25047" y="2812"/>
                    <a:pt x="23894" y="2812"/>
                  </a:cubicBezTo>
                  <a:cubicBezTo>
                    <a:pt x="23853" y="2812"/>
                    <a:pt x="23813" y="2813"/>
                    <a:pt x="23772" y="2815"/>
                  </a:cubicBezTo>
                  <a:lnTo>
                    <a:pt x="23667" y="2815"/>
                  </a:lnTo>
                  <a:lnTo>
                    <a:pt x="23476" y="2836"/>
                  </a:lnTo>
                  <a:cubicBezTo>
                    <a:pt x="23434" y="2836"/>
                    <a:pt x="23349" y="2857"/>
                    <a:pt x="23307" y="2857"/>
                  </a:cubicBezTo>
                  <a:cubicBezTo>
                    <a:pt x="23244" y="2879"/>
                    <a:pt x="23180" y="2900"/>
                    <a:pt x="23138" y="2900"/>
                  </a:cubicBezTo>
                  <a:lnTo>
                    <a:pt x="22969" y="2963"/>
                  </a:lnTo>
                  <a:lnTo>
                    <a:pt x="22948" y="2963"/>
                  </a:lnTo>
                  <a:cubicBezTo>
                    <a:pt x="22905" y="2984"/>
                    <a:pt x="22842" y="3006"/>
                    <a:pt x="22799" y="3027"/>
                  </a:cubicBezTo>
                  <a:cubicBezTo>
                    <a:pt x="22757" y="3048"/>
                    <a:pt x="22694" y="3069"/>
                    <a:pt x="22651" y="3090"/>
                  </a:cubicBezTo>
                  <a:lnTo>
                    <a:pt x="22609" y="3111"/>
                  </a:lnTo>
                  <a:cubicBezTo>
                    <a:pt x="22567" y="3132"/>
                    <a:pt x="22525" y="3175"/>
                    <a:pt x="22482" y="3196"/>
                  </a:cubicBezTo>
                  <a:cubicBezTo>
                    <a:pt x="22440" y="3217"/>
                    <a:pt x="22377" y="3259"/>
                    <a:pt x="22334" y="3302"/>
                  </a:cubicBezTo>
                  <a:lnTo>
                    <a:pt x="22292" y="3323"/>
                  </a:lnTo>
                  <a:cubicBezTo>
                    <a:pt x="22207" y="3386"/>
                    <a:pt x="22123" y="3471"/>
                    <a:pt x="22059" y="3555"/>
                  </a:cubicBezTo>
                  <a:cubicBezTo>
                    <a:pt x="21945" y="3517"/>
                    <a:pt x="21511" y="3327"/>
                    <a:pt x="20963" y="3327"/>
                  </a:cubicBezTo>
                  <a:cubicBezTo>
                    <a:pt x="20597" y="3327"/>
                    <a:pt x="20181" y="3412"/>
                    <a:pt x="19775" y="3682"/>
                  </a:cubicBezTo>
                  <a:cubicBezTo>
                    <a:pt x="18252" y="4676"/>
                    <a:pt x="18591" y="6114"/>
                    <a:pt x="18591" y="6114"/>
                  </a:cubicBezTo>
                  <a:cubicBezTo>
                    <a:pt x="17470" y="5142"/>
                    <a:pt x="16222" y="4338"/>
                    <a:pt x="14890" y="3703"/>
                  </a:cubicBezTo>
                  <a:cubicBezTo>
                    <a:pt x="15122" y="3323"/>
                    <a:pt x="15249" y="2857"/>
                    <a:pt x="15228" y="2413"/>
                  </a:cubicBezTo>
                  <a:cubicBezTo>
                    <a:pt x="15134" y="1397"/>
                    <a:pt x="14270" y="666"/>
                    <a:pt x="13291" y="666"/>
                  </a:cubicBezTo>
                  <a:cubicBezTo>
                    <a:pt x="13169" y="666"/>
                    <a:pt x="13046" y="677"/>
                    <a:pt x="12923" y="700"/>
                  </a:cubicBezTo>
                  <a:cubicBezTo>
                    <a:pt x="12754" y="743"/>
                    <a:pt x="12605" y="806"/>
                    <a:pt x="12457" y="912"/>
                  </a:cubicBezTo>
                  <a:cubicBezTo>
                    <a:pt x="12069" y="375"/>
                    <a:pt x="11518" y="0"/>
                    <a:pt x="108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47"/>
            <p:cNvSpPr/>
            <p:nvPr/>
          </p:nvSpPr>
          <p:spPr>
            <a:xfrm rot="89070">
              <a:off x="4854418" y="4250845"/>
              <a:ext cx="506983" cy="310799"/>
            </a:xfrm>
            <a:custGeom>
              <a:avLst/>
              <a:gdLst/>
              <a:ahLst/>
              <a:cxnLst/>
              <a:rect l="l" t="t" r="r" b="b"/>
              <a:pathLst>
                <a:path w="5076" h="3112" extrusionOk="0">
                  <a:moveTo>
                    <a:pt x="3645" y="0"/>
                  </a:moveTo>
                  <a:cubicBezTo>
                    <a:pt x="3162" y="0"/>
                    <a:pt x="2586" y="134"/>
                    <a:pt x="2009" y="407"/>
                  </a:cubicBezTo>
                  <a:cubicBezTo>
                    <a:pt x="761" y="978"/>
                    <a:pt x="0" y="1951"/>
                    <a:pt x="275" y="2586"/>
                  </a:cubicBezTo>
                  <a:cubicBezTo>
                    <a:pt x="433" y="2936"/>
                    <a:pt x="863" y="3111"/>
                    <a:pt x="1420" y="3111"/>
                  </a:cubicBezTo>
                  <a:cubicBezTo>
                    <a:pt x="1905" y="3111"/>
                    <a:pt x="2486" y="2978"/>
                    <a:pt x="3067" y="2713"/>
                  </a:cubicBezTo>
                  <a:cubicBezTo>
                    <a:pt x="4315" y="2142"/>
                    <a:pt x="5076" y="1169"/>
                    <a:pt x="4801" y="534"/>
                  </a:cubicBezTo>
                  <a:cubicBezTo>
                    <a:pt x="4642" y="181"/>
                    <a:pt x="4207" y="0"/>
                    <a:pt x="3645" y="0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47"/>
            <p:cNvSpPr/>
            <p:nvPr/>
          </p:nvSpPr>
          <p:spPr>
            <a:xfrm rot="89070">
              <a:off x="5753081" y="4306332"/>
              <a:ext cx="509181" cy="309600"/>
            </a:xfrm>
            <a:custGeom>
              <a:avLst/>
              <a:gdLst/>
              <a:ahLst/>
              <a:cxnLst/>
              <a:rect l="l" t="t" r="r" b="b"/>
              <a:pathLst>
                <a:path w="5098" h="3100" extrusionOk="0">
                  <a:moveTo>
                    <a:pt x="1458" y="1"/>
                  </a:moveTo>
                  <a:cubicBezTo>
                    <a:pt x="893" y="1"/>
                    <a:pt x="457" y="176"/>
                    <a:pt x="297" y="530"/>
                  </a:cubicBezTo>
                  <a:cubicBezTo>
                    <a:pt x="1" y="1164"/>
                    <a:pt x="783" y="2137"/>
                    <a:pt x="2010" y="2708"/>
                  </a:cubicBezTo>
                  <a:cubicBezTo>
                    <a:pt x="2585" y="2971"/>
                    <a:pt x="3159" y="3099"/>
                    <a:pt x="3641" y="3099"/>
                  </a:cubicBezTo>
                  <a:cubicBezTo>
                    <a:pt x="4205" y="3099"/>
                    <a:pt x="4642" y="2923"/>
                    <a:pt x="4802" y="2581"/>
                  </a:cubicBezTo>
                  <a:cubicBezTo>
                    <a:pt x="5098" y="1947"/>
                    <a:pt x="4336" y="952"/>
                    <a:pt x="3089" y="381"/>
                  </a:cubicBezTo>
                  <a:cubicBezTo>
                    <a:pt x="2514" y="128"/>
                    <a:pt x="1939" y="1"/>
                    <a:pt x="1458" y="1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47"/>
            <p:cNvSpPr/>
            <p:nvPr/>
          </p:nvSpPr>
          <p:spPr>
            <a:xfrm rot="89070">
              <a:off x="4558170" y="2661941"/>
              <a:ext cx="2025836" cy="1905339"/>
            </a:xfrm>
            <a:custGeom>
              <a:avLst/>
              <a:gdLst/>
              <a:ahLst/>
              <a:cxnLst/>
              <a:rect l="l" t="t" r="r" b="b"/>
              <a:pathLst>
                <a:path w="20283" h="19078" extrusionOk="0">
                  <a:moveTo>
                    <a:pt x="10152" y="0"/>
                  </a:moveTo>
                  <a:cubicBezTo>
                    <a:pt x="6155" y="0"/>
                    <a:pt x="1" y="4738"/>
                    <a:pt x="1" y="10533"/>
                  </a:cubicBezTo>
                  <a:cubicBezTo>
                    <a:pt x="1" y="16328"/>
                    <a:pt x="4611" y="19077"/>
                    <a:pt x="10216" y="19077"/>
                  </a:cubicBezTo>
                  <a:cubicBezTo>
                    <a:pt x="15799" y="19077"/>
                    <a:pt x="20283" y="16349"/>
                    <a:pt x="20283" y="10533"/>
                  </a:cubicBezTo>
                  <a:cubicBezTo>
                    <a:pt x="20283" y="4717"/>
                    <a:pt x="13050" y="0"/>
                    <a:pt x="10152" y="0"/>
                  </a:cubicBez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47"/>
            <p:cNvSpPr/>
            <p:nvPr/>
          </p:nvSpPr>
          <p:spPr>
            <a:xfrm rot="89070">
              <a:off x="5389850" y="3494734"/>
              <a:ext cx="424683" cy="286130"/>
            </a:xfrm>
            <a:custGeom>
              <a:avLst/>
              <a:gdLst/>
              <a:ahLst/>
              <a:cxnLst/>
              <a:rect l="l" t="t" r="r" b="b"/>
              <a:pathLst>
                <a:path w="4252" h="2865" extrusionOk="0">
                  <a:moveTo>
                    <a:pt x="2168" y="1"/>
                  </a:moveTo>
                  <a:cubicBezTo>
                    <a:pt x="1907" y="1"/>
                    <a:pt x="1481" y="111"/>
                    <a:pt x="1016" y="680"/>
                  </a:cubicBezTo>
                  <a:cubicBezTo>
                    <a:pt x="233" y="1611"/>
                    <a:pt x="1" y="2499"/>
                    <a:pt x="741" y="2710"/>
                  </a:cubicBezTo>
                  <a:cubicBezTo>
                    <a:pt x="1041" y="2796"/>
                    <a:pt x="1447" y="2865"/>
                    <a:pt x="1869" y="2865"/>
                  </a:cubicBezTo>
                  <a:cubicBezTo>
                    <a:pt x="2486" y="2865"/>
                    <a:pt x="3139" y="2718"/>
                    <a:pt x="3554" y="2266"/>
                  </a:cubicBezTo>
                  <a:cubicBezTo>
                    <a:pt x="4252" y="1505"/>
                    <a:pt x="3363" y="384"/>
                    <a:pt x="2433" y="45"/>
                  </a:cubicBezTo>
                  <a:cubicBezTo>
                    <a:pt x="2433" y="45"/>
                    <a:pt x="2334" y="1"/>
                    <a:pt x="2168" y="1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47"/>
            <p:cNvSpPr/>
            <p:nvPr/>
          </p:nvSpPr>
          <p:spPr>
            <a:xfrm rot="89070">
              <a:off x="4396357" y="3614339"/>
              <a:ext cx="369750" cy="238392"/>
            </a:xfrm>
            <a:custGeom>
              <a:avLst/>
              <a:gdLst/>
              <a:ahLst/>
              <a:cxnLst/>
              <a:rect l="l" t="t" r="r" b="b"/>
              <a:pathLst>
                <a:path w="3702" h="2387" extrusionOk="0">
                  <a:moveTo>
                    <a:pt x="2411" y="0"/>
                  </a:moveTo>
                  <a:cubicBezTo>
                    <a:pt x="2411" y="0"/>
                    <a:pt x="0" y="1671"/>
                    <a:pt x="1185" y="2327"/>
                  </a:cubicBezTo>
                  <a:cubicBezTo>
                    <a:pt x="1265" y="2368"/>
                    <a:pt x="1372" y="2386"/>
                    <a:pt x="1496" y="2386"/>
                  </a:cubicBezTo>
                  <a:cubicBezTo>
                    <a:pt x="2263" y="2386"/>
                    <a:pt x="3702" y="1714"/>
                    <a:pt x="3702" y="1714"/>
                  </a:cubicBezTo>
                  <a:lnTo>
                    <a:pt x="2411" y="0"/>
                  </a:ln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47"/>
            <p:cNvSpPr/>
            <p:nvPr/>
          </p:nvSpPr>
          <p:spPr>
            <a:xfrm rot="89070">
              <a:off x="4459684" y="3596628"/>
              <a:ext cx="325404" cy="274446"/>
            </a:xfrm>
            <a:custGeom>
              <a:avLst/>
              <a:gdLst/>
              <a:ahLst/>
              <a:cxnLst/>
              <a:rect l="l" t="t" r="r" b="b"/>
              <a:pathLst>
                <a:path w="3258" h="2748" extrusionOk="0">
                  <a:moveTo>
                    <a:pt x="1778" y="0"/>
                  </a:moveTo>
                  <a:cubicBezTo>
                    <a:pt x="1744" y="0"/>
                    <a:pt x="1708" y="12"/>
                    <a:pt x="1672" y="40"/>
                  </a:cubicBezTo>
                  <a:cubicBezTo>
                    <a:pt x="1503" y="146"/>
                    <a:pt x="1" y="1225"/>
                    <a:pt x="43" y="2050"/>
                  </a:cubicBezTo>
                  <a:cubicBezTo>
                    <a:pt x="64" y="2325"/>
                    <a:pt x="234" y="2557"/>
                    <a:pt x="466" y="2663"/>
                  </a:cubicBezTo>
                  <a:cubicBezTo>
                    <a:pt x="593" y="2726"/>
                    <a:pt x="741" y="2748"/>
                    <a:pt x="889" y="2748"/>
                  </a:cubicBezTo>
                  <a:cubicBezTo>
                    <a:pt x="1651" y="2748"/>
                    <a:pt x="2856" y="2198"/>
                    <a:pt x="3131" y="2050"/>
                  </a:cubicBezTo>
                  <a:cubicBezTo>
                    <a:pt x="3237" y="2007"/>
                    <a:pt x="3258" y="1902"/>
                    <a:pt x="3216" y="1817"/>
                  </a:cubicBezTo>
                  <a:cubicBezTo>
                    <a:pt x="3185" y="1755"/>
                    <a:pt x="3120" y="1716"/>
                    <a:pt x="3054" y="1716"/>
                  </a:cubicBezTo>
                  <a:cubicBezTo>
                    <a:pt x="3030" y="1716"/>
                    <a:pt x="3006" y="1721"/>
                    <a:pt x="2983" y="1732"/>
                  </a:cubicBezTo>
                  <a:cubicBezTo>
                    <a:pt x="2352" y="2048"/>
                    <a:pt x="1386" y="2393"/>
                    <a:pt x="881" y="2393"/>
                  </a:cubicBezTo>
                  <a:cubicBezTo>
                    <a:pt x="778" y="2393"/>
                    <a:pt x="693" y="2378"/>
                    <a:pt x="635" y="2346"/>
                  </a:cubicBezTo>
                  <a:cubicBezTo>
                    <a:pt x="424" y="2240"/>
                    <a:pt x="403" y="2113"/>
                    <a:pt x="403" y="2028"/>
                  </a:cubicBezTo>
                  <a:cubicBezTo>
                    <a:pt x="382" y="1542"/>
                    <a:pt x="1291" y="738"/>
                    <a:pt x="1862" y="337"/>
                  </a:cubicBezTo>
                  <a:cubicBezTo>
                    <a:pt x="2016" y="217"/>
                    <a:pt x="1921" y="0"/>
                    <a:pt x="177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47"/>
            <p:cNvSpPr/>
            <p:nvPr/>
          </p:nvSpPr>
          <p:spPr>
            <a:xfrm rot="89070">
              <a:off x="5222758" y="2358020"/>
              <a:ext cx="716229" cy="453814"/>
            </a:xfrm>
            <a:custGeom>
              <a:avLst/>
              <a:gdLst/>
              <a:ahLst/>
              <a:cxnLst/>
              <a:rect l="l" t="t" r="r" b="b"/>
              <a:pathLst>
                <a:path w="7171" h="4544" extrusionOk="0">
                  <a:moveTo>
                    <a:pt x="2750" y="1"/>
                  </a:moveTo>
                  <a:cubicBezTo>
                    <a:pt x="2689" y="1"/>
                    <a:pt x="2626" y="6"/>
                    <a:pt x="2560" y="18"/>
                  </a:cubicBezTo>
                  <a:cubicBezTo>
                    <a:pt x="1" y="462"/>
                    <a:pt x="2771" y="4544"/>
                    <a:pt x="2771" y="4544"/>
                  </a:cubicBezTo>
                  <a:cubicBezTo>
                    <a:pt x="3375" y="3633"/>
                    <a:pt x="4134" y="3454"/>
                    <a:pt x="4637" y="3454"/>
                  </a:cubicBezTo>
                  <a:cubicBezTo>
                    <a:pt x="4963" y="3454"/>
                    <a:pt x="5182" y="3529"/>
                    <a:pt x="5182" y="3529"/>
                  </a:cubicBezTo>
                  <a:cubicBezTo>
                    <a:pt x="5182" y="3529"/>
                    <a:pt x="7170" y="1943"/>
                    <a:pt x="5944" y="927"/>
                  </a:cubicBezTo>
                  <a:cubicBezTo>
                    <a:pt x="5681" y="712"/>
                    <a:pt x="5445" y="629"/>
                    <a:pt x="5237" y="629"/>
                  </a:cubicBezTo>
                  <a:cubicBezTo>
                    <a:pt x="4526" y="629"/>
                    <a:pt x="4146" y="1604"/>
                    <a:pt x="4146" y="1604"/>
                  </a:cubicBezTo>
                  <a:cubicBezTo>
                    <a:pt x="4146" y="1604"/>
                    <a:pt x="3788" y="1"/>
                    <a:pt x="2750" y="1"/>
                  </a:cubicBezTo>
                  <a:close/>
                </a:path>
              </a:pathLst>
            </a:custGeom>
            <a:solidFill>
              <a:srgbClr val="CA1E4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47"/>
            <p:cNvSpPr/>
            <p:nvPr/>
          </p:nvSpPr>
          <p:spPr>
            <a:xfrm rot="89070">
              <a:off x="4851581" y="3010790"/>
              <a:ext cx="652007" cy="513337"/>
            </a:xfrm>
            <a:custGeom>
              <a:avLst/>
              <a:gdLst/>
              <a:ahLst/>
              <a:cxnLst/>
              <a:rect l="l" t="t" r="r" b="b"/>
              <a:pathLst>
                <a:path w="6528" h="5140" extrusionOk="0">
                  <a:moveTo>
                    <a:pt x="1281" y="1"/>
                  </a:moveTo>
                  <a:cubicBezTo>
                    <a:pt x="538" y="1"/>
                    <a:pt x="0" y="640"/>
                    <a:pt x="70" y="1565"/>
                  </a:cubicBezTo>
                  <a:cubicBezTo>
                    <a:pt x="197" y="3214"/>
                    <a:pt x="3264" y="5139"/>
                    <a:pt x="3264" y="5139"/>
                  </a:cubicBezTo>
                  <a:cubicBezTo>
                    <a:pt x="3264" y="5139"/>
                    <a:pt x="6309" y="3236"/>
                    <a:pt x="6457" y="1565"/>
                  </a:cubicBezTo>
                  <a:cubicBezTo>
                    <a:pt x="6528" y="640"/>
                    <a:pt x="5989" y="1"/>
                    <a:pt x="5247" y="1"/>
                  </a:cubicBezTo>
                  <a:cubicBezTo>
                    <a:pt x="4648" y="1"/>
                    <a:pt x="3916" y="418"/>
                    <a:pt x="3264" y="1438"/>
                  </a:cubicBezTo>
                  <a:cubicBezTo>
                    <a:pt x="2612" y="418"/>
                    <a:pt x="1880" y="1"/>
                    <a:pt x="1281" y="1"/>
                  </a:cubicBezTo>
                  <a:close/>
                </a:path>
              </a:pathLst>
            </a:custGeom>
            <a:solidFill>
              <a:srgbClr val="DB337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47"/>
            <p:cNvSpPr/>
            <p:nvPr/>
          </p:nvSpPr>
          <p:spPr>
            <a:xfrm rot="89070">
              <a:off x="5069774" y="3013506"/>
              <a:ext cx="432973" cy="513437"/>
            </a:xfrm>
            <a:custGeom>
              <a:avLst/>
              <a:gdLst/>
              <a:ahLst/>
              <a:cxnLst/>
              <a:rect l="l" t="t" r="r" b="b"/>
              <a:pathLst>
                <a:path w="4335" h="5141" extrusionOk="0">
                  <a:moveTo>
                    <a:pt x="3040" y="0"/>
                  </a:moveTo>
                  <a:cubicBezTo>
                    <a:pt x="3028" y="0"/>
                    <a:pt x="3016" y="0"/>
                    <a:pt x="3003" y="1"/>
                  </a:cubicBezTo>
                  <a:cubicBezTo>
                    <a:pt x="3913" y="529"/>
                    <a:pt x="4272" y="1566"/>
                    <a:pt x="2750" y="3173"/>
                  </a:cubicBezTo>
                  <a:cubicBezTo>
                    <a:pt x="1764" y="4227"/>
                    <a:pt x="903" y="4413"/>
                    <a:pt x="418" y="4413"/>
                  </a:cubicBezTo>
                  <a:cubicBezTo>
                    <a:pt x="153" y="4413"/>
                    <a:pt x="0" y="4358"/>
                    <a:pt x="0" y="4357"/>
                  </a:cubicBezTo>
                  <a:lnTo>
                    <a:pt x="0" y="4357"/>
                  </a:lnTo>
                  <a:cubicBezTo>
                    <a:pt x="592" y="4823"/>
                    <a:pt x="1079" y="5140"/>
                    <a:pt x="1079" y="5140"/>
                  </a:cubicBezTo>
                  <a:cubicBezTo>
                    <a:pt x="1079" y="5140"/>
                    <a:pt x="4124" y="3237"/>
                    <a:pt x="4272" y="1566"/>
                  </a:cubicBezTo>
                  <a:cubicBezTo>
                    <a:pt x="4335" y="629"/>
                    <a:pt x="3783" y="0"/>
                    <a:pt x="3040" y="0"/>
                  </a:cubicBezTo>
                  <a:close/>
                </a:path>
              </a:pathLst>
            </a:custGeom>
            <a:solidFill>
              <a:srgbClr val="9B004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47"/>
            <p:cNvSpPr/>
            <p:nvPr/>
          </p:nvSpPr>
          <p:spPr>
            <a:xfrm rot="89070">
              <a:off x="4809584" y="3041979"/>
              <a:ext cx="215538" cy="316891"/>
            </a:xfrm>
            <a:custGeom>
              <a:avLst/>
              <a:gdLst/>
              <a:ahLst/>
              <a:cxnLst/>
              <a:rect l="l" t="t" r="r" b="b"/>
              <a:pathLst>
                <a:path w="2158" h="3173" extrusionOk="0">
                  <a:moveTo>
                    <a:pt x="1649" y="0"/>
                  </a:moveTo>
                  <a:lnTo>
                    <a:pt x="1649" y="0"/>
                  </a:lnTo>
                  <a:cubicBezTo>
                    <a:pt x="1" y="1323"/>
                    <a:pt x="2015" y="3038"/>
                    <a:pt x="2150" y="3165"/>
                  </a:cubicBezTo>
                  <a:lnTo>
                    <a:pt x="2150" y="3165"/>
                  </a:lnTo>
                  <a:cubicBezTo>
                    <a:pt x="933" y="1834"/>
                    <a:pt x="1649" y="1"/>
                    <a:pt x="1649" y="0"/>
                  </a:cubicBezTo>
                  <a:close/>
                  <a:moveTo>
                    <a:pt x="2150" y="3165"/>
                  </a:moveTo>
                  <a:cubicBezTo>
                    <a:pt x="2152" y="3168"/>
                    <a:pt x="2155" y="3170"/>
                    <a:pt x="2157" y="3173"/>
                  </a:cubicBezTo>
                  <a:cubicBezTo>
                    <a:pt x="2158" y="3173"/>
                    <a:pt x="2155" y="3170"/>
                    <a:pt x="2150" y="3165"/>
                  </a:cubicBezTo>
                  <a:close/>
                </a:path>
              </a:pathLst>
            </a:custGeom>
            <a:solidFill>
              <a:srgbClr val="DB8D9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47"/>
            <p:cNvSpPr/>
            <p:nvPr/>
          </p:nvSpPr>
          <p:spPr>
            <a:xfrm rot="89070">
              <a:off x="5637041" y="3031145"/>
              <a:ext cx="652107" cy="513337"/>
            </a:xfrm>
            <a:custGeom>
              <a:avLst/>
              <a:gdLst/>
              <a:ahLst/>
              <a:cxnLst/>
              <a:rect l="l" t="t" r="r" b="b"/>
              <a:pathLst>
                <a:path w="6529" h="5140" extrusionOk="0">
                  <a:moveTo>
                    <a:pt x="1281" y="1"/>
                  </a:moveTo>
                  <a:cubicBezTo>
                    <a:pt x="539" y="1"/>
                    <a:pt x="1" y="640"/>
                    <a:pt x="71" y="1565"/>
                  </a:cubicBezTo>
                  <a:cubicBezTo>
                    <a:pt x="198" y="3214"/>
                    <a:pt x="3264" y="5139"/>
                    <a:pt x="3264" y="5139"/>
                  </a:cubicBezTo>
                  <a:cubicBezTo>
                    <a:pt x="3264" y="5139"/>
                    <a:pt x="6310" y="3236"/>
                    <a:pt x="6458" y="1565"/>
                  </a:cubicBezTo>
                  <a:cubicBezTo>
                    <a:pt x="6528" y="640"/>
                    <a:pt x="5990" y="1"/>
                    <a:pt x="5248" y="1"/>
                  </a:cubicBezTo>
                  <a:cubicBezTo>
                    <a:pt x="4648" y="1"/>
                    <a:pt x="3916" y="418"/>
                    <a:pt x="3264" y="1438"/>
                  </a:cubicBezTo>
                  <a:cubicBezTo>
                    <a:pt x="2613" y="418"/>
                    <a:pt x="1881" y="1"/>
                    <a:pt x="1281" y="1"/>
                  </a:cubicBezTo>
                  <a:close/>
                </a:path>
              </a:pathLst>
            </a:custGeom>
            <a:solidFill>
              <a:srgbClr val="DB337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47"/>
            <p:cNvSpPr/>
            <p:nvPr/>
          </p:nvSpPr>
          <p:spPr>
            <a:xfrm rot="89070">
              <a:off x="5855235" y="3033861"/>
              <a:ext cx="433073" cy="513437"/>
            </a:xfrm>
            <a:custGeom>
              <a:avLst/>
              <a:gdLst/>
              <a:ahLst/>
              <a:cxnLst/>
              <a:rect l="l" t="t" r="r" b="b"/>
              <a:pathLst>
                <a:path w="4336" h="5141" extrusionOk="0">
                  <a:moveTo>
                    <a:pt x="3042" y="0"/>
                  </a:moveTo>
                  <a:cubicBezTo>
                    <a:pt x="3029" y="0"/>
                    <a:pt x="3017" y="0"/>
                    <a:pt x="3004" y="1"/>
                  </a:cubicBezTo>
                  <a:cubicBezTo>
                    <a:pt x="3913" y="529"/>
                    <a:pt x="4273" y="1566"/>
                    <a:pt x="2750" y="3173"/>
                  </a:cubicBezTo>
                  <a:cubicBezTo>
                    <a:pt x="1781" y="4209"/>
                    <a:pt x="932" y="4398"/>
                    <a:pt x="443" y="4398"/>
                  </a:cubicBezTo>
                  <a:cubicBezTo>
                    <a:pt x="163" y="4398"/>
                    <a:pt x="1" y="4336"/>
                    <a:pt x="1" y="4336"/>
                  </a:cubicBezTo>
                  <a:lnTo>
                    <a:pt x="1" y="4336"/>
                  </a:lnTo>
                  <a:cubicBezTo>
                    <a:pt x="593" y="4823"/>
                    <a:pt x="1079" y="5140"/>
                    <a:pt x="1079" y="5140"/>
                  </a:cubicBezTo>
                  <a:cubicBezTo>
                    <a:pt x="1079" y="5140"/>
                    <a:pt x="4125" y="3237"/>
                    <a:pt x="4273" y="1566"/>
                  </a:cubicBezTo>
                  <a:cubicBezTo>
                    <a:pt x="4335" y="629"/>
                    <a:pt x="3804" y="0"/>
                    <a:pt x="3042" y="0"/>
                  </a:cubicBezTo>
                  <a:close/>
                </a:path>
              </a:pathLst>
            </a:custGeom>
            <a:solidFill>
              <a:srgbClr val="9B004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47"/>
            <p:cNvSpPr/>
            <p:nvPr/>
          </p:nvSpPr>
          <p:spPr>
            <a:xfrm rot="89070">
              <a:off x="5590751" y="3062305"/>
              <a:ext cx="221930" cy="316891"/>
            </a:xfrm>
            <a:custGeom>
              <a:avLst/>
              <a:gdLst/>
              <a:ahLst/>
              <a:cxnLst/>
              <a:rect l="l" t="t" r="r" b="b"/>
              <a:pathLst>
                <a:path w="2222" h="3173" extrusionOk="0">
                  <a:moveTo>
                    <a:pt x="1693" y="0"/>
                  </a:moveTo>
                  <a:lnTo>
                    <a:pt x="1693" y="0"/>
                  </a:lnTo>
                  <a:cubicBezTo>
                    <a:pt x="1" y="1375"/>
                    <a:pt x="2222" y="3173"/>
                    <a:pt x="2222" y="3173"/>
                  </a:cubicBezTo>
                  <a:cubicBezTo>
                    <a:pt x="974" y="1840"/>
                    <a:pt x="1693" y="1"/>
                    <a:pt x="1693" y="0"/>
                  </a:cubicBezTo>
                  <a:close/>
                </a:path>
              </a:pathLst>
            </a:custGeom>
            <a:solidFill>
              <a:srgbClr val="DB8D99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47"/>
            <p:cNvSpPr/>
            <p:nvPr/>
          </p:nvSpPr>
          <p:spPr>
            <a:xfrm rot="89070">
              <a:off x="5509719" y="3999123"/>
              <a:ext cx="120553" cy="131131"/>
            </a:xfrm>
            <a:custGeom>
              <a:avLst/>
              <a:gdLst/>
              <a:ahLst/>
              <a:cxnLst/>
              <a:rect l="l" t="t" r="r" b="b"/>
              <a:pathLst>
                <a:path w="1207" h="1313" extrusionOk="0">
                  <a:moveTo>
                    <a:pt x="22" y="1"/>
                  </a:moveTo>
                  <a:lnTo>
                    <a:pt x="466" y="635"/>
                  </a:lnTo>
                  <a:lnTo>
                    <a:pt x="1" y="1312"/>
                  </a:lnTo>
                  <a:lnTo>
                    <a:pt x="276" y="1312"/>
                  </a:lnTo>
                  <a:lnTo>
                    <a:pt x="466" y="1016"/>
                  </a:lnTo>
                  <a:cubicBezTo>
                    <a:pt x="508" y="931"/>
                    <a:pt x="551" y="868"/>
                    <a:pt x="593" y="783"/>
                  </a:cubicBezTo>
                  <a:cubicBezTo>
                    <a:pt x="656" y="868"/>
                    <a:pt x="699" y="953"/>
                    <a:pt x="741" y="1016"/>
                  </a:cubicBezTo>
                  <a:lnTo>
                    <a:pt x="931" y="1312"/>
                  </a:lnTo>
                  <a:lnTo>
                    <a:pt x="1206" y="1312"/>
                  </a:lnTo>
                  <a:lnTo>
                    <a:pt x="741" y="635"/>
                  </a:lnTo>
                  <a:lnTo>
                    <a:pt x="1185" y="1"/>
                  </a:lnTo>
                  <a:lnTo>
                    <a:pt x="931" y="1"/>
                  </a:lnTo>
                  <a:lnTo>
                    <a:pt x="741" y="276"/>
                  </a:lnTo>
                  <a:cubicBezTo>
                    <a:pt x="699" y="360"/>
                    <a:pt x="656" y="424"/>
                    <a:pt x="614" y="508"/>
                  </a:cubicBezTo>
                  <a:cubicBezTo>
                    <a:pt x="572" y="424"/>
                    <a:pt x="530" y="360"/>
                    <a:pt x="487" y="276"/>
                  </a:cubicBezTo>
                  <a:lnTo>
                    <a:pt x="297" y="1"/>
                  </a:ln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47"/>
            <p:cNvSpPr/>
            <p:nvPr/>
          </p:nvSpPr>
          <p:spPr>
            <a:xfrm rot="89070">
              <a:off x="6736292" y="3167381"/>
              <a:ext cx="327402" cy="263959"/>
            </a:xfrm>
            <a:custGeom>
              <a:avLst/>
              <a:gdLst/>
              <a:ahLst/>
              <a:cxnLst/>
              <a:rect l="l" t="t" r="r" b="b"/>
              <a:pathLst>
                <a:path w="3278" h="2643" extrusionOk="0">
                  <a:moveTo>
                    <a:pt x="2663" y="1"/>
                  </a:moveTo>
                  <a:cubicBezTo>
                    <a:pt x="1" y="1"/>
                    <a:pt x="443" y="2601"/>
                    <a:pt x="443" y="2601"/>
                  </a:cubicBezTo>
                  <a:cubicBezTo>
                    <a:pt x="631" y="2629"/>
                    <a:pt x="806" y="2642"/>
                    <a:pt x="970" y="2642"/>
                  </a:cubicBezTo>
                  <a:cubicBezTo>
                    <a:pt x="3277" y="2642"/>
                    <a:pt x="3277" y="42"/>
                    <a:pt x="3277" y="42"/>
                  </a:cubicBezTo>
                  <a:cubicBezTo>
                    <a:pt x="3056" y="14"/>
                    <a:pt x="2852" y="1"/>
                    <a:pt x="2663" y="1"/>
                  </a:cubicBezTo>
                  <a:close/>
                </a:path>
              </a:pathLst>
            </a:custGeom>
            <a:solidFill>
              <a:srgbClr val="82C85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47"/>
            <p:cNvSpPr/>
            <p:nvPr/>
          </p:nvSpPr>
          <p:spPr>
            <a:xfrm rot="89070">
              <a:off x="6775813" y="3215256"/>
              <a:ext cx="196561" cy="200741"/>
            </a:xfrm>
            <a:custGeom>
              <a:avLst/>
              <a:gdLst/>
              <a:ahLst/>
              <a:cxnLst/>
              <a:rect l="l" t="t" r="r" b="b"/>
              <a:pathLst>
                <a:path w="1968" h="2010" extrusionOk="0">
                  <a:moveTo>
                    <a:pt x="1968" y="0"/>
                  </a:moveTo>
                  <a:cubicBezTo>
                    <a:pt x="1566" y="846"/>
                    <a:pt x="1" y="1692"/>
                    <a:pt x="1" y="1692"/>
                  </a:cubicBezTo>
                  <a:cubicBezTo>
                    <a:pt x="1" y="1798"/>
                    <a:pt x="1" y="1904"/>
                    <a:pt x="1" y="2009"/>
                  </a:cubicBezTo>
                  <a:cubicBezTo>
                    <a:pt x="910" y="1671"/>
                    <a:pt x="1629" y="931"/>
                    <a:pt x="1968" y="0"/>
                  </a:cubicBezTo>
                  <a:close/>
                </a:path>
              </a:pathLst>
            </a:custGeom>
            <a:solidFill>
              <a:srgbClr val="62943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47"/>
            <p:cNvSpPr/>
            <p:nvPr/>
          </p:nvSpPr>
          <p:spPr>
            <a:xfrm rot="89070">
              <a:off x="6379516" y="3236945"/>
              <a:ext cx="325904" cy="255870"/>
            </a:xfrm>
            <a:custGeom>
              <a:avLst/>
              <a:gdLst/>
              <a:ahLst/>
              <a:cxnLst/>
              <a:rect l="l" t="t" r="r" b="b"/>
              <a:pathLst>
                <a:path w="3263" h="2562" extrusionOk="0">
                  <a:moveTo>
                    <a:pt x="808" y="0"/>
                  </a:moveTo>
                  <a:cubicBezTo>
                    <a:pt x="567" y="0"/>
                    <a:pt x="298" y="25"/>
                    <a:pt x="0" y="78"/>
                  </a:cubicBezTo>
                  <a:cubicBezTo>
                    <a:pt x="0" y="78"/>
                    <a:pt x="123" y="2561"/>
                    <a:pt x="2299" y="2561"/>
                  </a:cubicBezTo>
                  <a:cubicBezTo>
                    <a:pt x="2507" y="2561"/>
                    <a:pt x="2734" y="2539"/>
                    <a:pt x="2982" y="2489"/>
                  </a:cubicBezTo>
                  <a:cubicBezTo>
                    <a:pt x="2982" y="2489"/>
                    <a:pt x="3262" y="0"/>
                    <a:pt x="808" y="0"/>
                  </a:cubicBezTo>
                  <a:close/>
                </a:path>
              </a:pathLst>
            </a:custGeom>
            <a:solidFill>
              <a:srgbClr val="80C353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47"/>
            <p:cNvSpPr/>
            <p:nvPr/>
          </p:nvSpPr>
          <p:spPr>
            <a:xfrm rot="89070">
              <a:off x="6471946" y="3287719"/>
              <a:ext cx="205051" cy="190254"/>
            </a:xfrm>
            <a:custGeom>
              <a:avLst/>
              <a:gdLst/>
              <a:ahLst/>
              <a:cxnLst/>
              <a:rect l="l" t="t" r="r" b="b"/>
              <a:pathLst>
                <a:path w="2053" h="1905" extrusionOk="0">
                  <a:moveTo>
                    <a:pt x="1" y="1"/>
                  </a:moveTo>
                  <a:lnTo>
                    <a:pt x="1" y="1"/>
                  </a:lnTo>
                  <a:cubicBezTo>
                    <a:pt x="381" y="910"/>
                    <a:pt x="1122" y="1587"/>
                    <a:pt x="2052" y="1904"/>
                  </a:cubicBezTo>
                  <a:lnTo>
                    <a:pt x="2052" y="1587"/>
                  </a:lnTo>
                  <a:cubicBezTo>
                    <a:pt x="2052" y="1587"/>
                    <a:pt x="445" y="804"/>
                    <a:pt x="1" y="1"/>
                  </a:cubicBezTo>
                  <a:close/>
                </a:path>
              </a:pathLst>
            </a:custGeom>
            <a:solidFill>
              <a:srgbClr val="62943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47"/>
            <p:cNvSpPr/>
            <p:nvPr/>
          </p:nvSpPr>
          <p:spPr>
            <a:xfrm rot="89070">
              <a:off x="6543843" y="3044535"/>
              <a:ext cx="363458" cy="673830"/>
            </a:xfrm>
            <a:custGeom>
              <a:avLst/>
              <a:gdLst/>
              <a:ahLst/>
              <a:cxnLst/>
              <a:rect l="l" t="t" r="r" b="b"/>
              <a:pathLst>
                <a:path w="3639" h="6747" extrusionOk="0">
                  <a:moveTo>
                    <a:pt x="1566" y="0"/>
                  </a:moveTo>
                  <a:lnTo>
                    <a:pt x="1079" y="148"/>
                  </a:lnTo>
                  <a:cubicBezTo>
                    <a:pt x="1079" y="148"/>
                    <a:pt x="2391" y="3955"/>
                    <a:pt x="1" y="6472"/>
                  </a:cubicBezTo>
                  <a:cubicBezTo>
                    <a:pt x="267" y="6655"/>
                    <a:pt x="572" y="6746"/>
                    <a:pt x="885" y="6746"/>
                  </a:cubicBezTo>
                  <a:cubicBezTo>
                    <a:pt x="971" y="6746"/>
                    <a:pt x="1057" y="6739"/>
                    <a:pt x="1143" y="6726"/>
                  </a:cubicBezTo>
                  <a:cubicBezTo>
                    <a:pt x="1143" y="6726"/>
                    <a:pt x="3638" y="3130"/>
                    <a:pt x="1566" y="0"/>
                  </a:cubicBezTo>
                  <a:close/>
                </a:path>
              </a:pathLst>
            </a:custGeom>
            <a:solidFill>
              <a:srgbClr val="6BA73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47"/>
            <p:cNvSpPr/>
            <p:nvPr/>
          </p:nvSpPr>
          <p:spPr>
            <a:xfrm rot="89070">
              <a:off x="6622087" y="3043451"/>
              <a:ext cx="285253" cy="673830"/>
            </a:xfrm>
            <a:custGeom>
              <a:avLst/>
              <a:gdLst/>
              <a:ahLst/>
              <a:cxnLst/>
              <a:rect l="l" t="t" r="r" b="b"/>
              <a:pathLst>
                <a:path w="2856" h="6747" extrusionOk="0">
                  <a:moveTo>
                    <a:pt x="783" y="0"/>
                  </a:moveTo>
                  <a:lnTo>
                    <a:pt x="592" y="64"/>
                  </a:lnTo>
                  <a:cubicBezTo>
                    <a:pt x="592" y="64"/>
                    <a:pt x="2707" y="2517"/>
                    <a:pt x="0" y="6747"/>
                  </a:cubicBezTo>
                  <a:lnTo>
                    <a:pt x="339" y="6747"/>
                  </a:lnTo>
                  <a:cubicBezTo>
                    <a:pt x="339" y="6747"/>
                    <a:pt x="2855" y="3130"/>
                    <a:pt x="783" y="0"/>
                  </a:cubicBezTo>
                  <a:close/>
                </a:path>
              </a:pathLst>
            </a:custGeom>
            <a:solidFill>
              <a:srgbClr val="62943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47"/>
            <p:cNvSpPr/>
            <p:nvPr/>
          </p:nvSpPr>
          <p:spPr>
            <a:xfrm rot="89070">
              <a:off x="6332001" y="2663984"/>
              <a:ext cx="635727" cy="515734"/>
            </a:xfrm>
            <a:custGeom>
              <a:avLst/>
              <a:gdLst/>
              <a:ahLst/>
              <a:cxnLst/>
              <a:rect l="l" t="t" r="r" b="b"/>
              <a:pathLst>
                <a:path w="6365" h="5164" extrusionOk="0">
                  <a:moveTo>
                    <a:pt x="4535" y="0"/>
                  </a:moveTo>
                  <a:cubicBezTo>
                    <a:pt x="3869" y="0"/>
                    <a:pt x="3198" y="379"/>
                    <a:pt x="3002" y="1040"/>
                  </a:cubicBezTo>
                  <a:cubicBezTo>
                    <a:pt x="2726" y="763"/>
                    <a:pt x="2357" y="637"/>
                    <a:pt x="1983" y="637"/>
                  </a:cubicBezTo>
                  <a:cubicBezTo>
                    <a:pt x="1012" y="637"/>
                    <a:pt x="0" y="1486"/>
                    <a:pt x="443" y="2753"/>
                  </a:cubicBezTo>
                  <a:cubicBezTo>
                    <a:pt x="1120" y="4635"/>
                    <a:pt x="4017" y="5164"/>
                    <a:pt x="4017" y="5164"/>
                  </a:cubicBezTo>
                  <a:cubicBezTo>
                    <a:pt x="4017" y="5164"/>
                    <a:pt x="6365" y="3345"/>
                    <a:pt x="6069" y="1357"/>
                  </a:cubicBezTo>
                  <a:cubicBezTo>
                    <a:pt x="5928" y="416"/>
                    <a:pt x="5234" y="0"/>
                    <a:pt x="4535" y="0"/>
                  </a:cubicBezTo>
                  <a:close/>
                </a:path>
              </a:pathLst>
            </a:custGeom>
            <a:solidFill>
              <a:srgbClr val="D36476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47"/>
            <p:cNvSpPr/>
            <p:nvPr/>
          </p:nvSpPr>
          <p:spPr>
            <a:xfrm rot="89070">
              <a:off x="6336617" y="2785663"/>
              <a:ext cx="534550" cy="392893"/>
            </a:xfrm>
            <a:custGeom>
              <a:avLst/>
              <a:gdLst/>
              <a:ahLst/>
              <a:cxnLst/>
              <a:rect l="l" t="t" r="r" b="b"/>
              <a:pathLst>
                <a:path w="5352" h="3934" extrusionOk="0">
                  <a:moveTo>
                    <a:pt x="635" y="0"/>
                  </a:moveTo>
                  <a:lnTo>
                    <a:pt x="635" y="0"/>
                  </a:lnTo>
                  <a:cubicBezTo>
                    <a:pt x="275" y="423"/>
                    <a:pt x="169" y="994"/>
                    <a:pt x="381" y="1523"/>
                  </a:cubicBezTo>
                  <a:cubicBezTo>
                    <a:pt x="1058" y="3405"/>
                    <a:pt x="3955" y="3934"/>
                    <a:pt x="3955" y="3934"/>
                  </a:cubicBezTo>
                  <a:cubicBezTo>
                    <a:pt x="4484" y="3490"/>
                    <a:pt x="4949" y="2982"/>
                    <a:pt x="5351" y="2432"/>
                  </a:cubicBezTo>
                  <a:lnTo>
                    <a:pt x="5351" y="2432"/>
                  </a:lnTo>
                  <a:cubicBezTo>
                    <a:pt x="5351" y="2432"/>
                    <a:pt x="4467" y="3034"/>
                    <a:pt x="3365" y="3034"/>
                  </a:cubicBezTo>
                  <a:cubicBezTo>
                    <a:pt x="2840" y="3034"/>
                    <a:pt x="2266" y="2898"/>
                    <a:pt x="1713" y="2496"/>
                  </a:cubicBezTo>
                  <a:cubicBezTo>
                    <a:pt x="0" y="1269"/>
                    <a:pt x="487" y="339"/>
                    <a:pt x="635" y="0"/>
                  </a:cubicBezTo>
                  <a:close/>
                </a:path>
              </a:pathLst>
            </a:custGeom>
            <a:solidFill>
              <a:srgbClr val="B7506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47"/>
            <p:cNvSpPr/>
            <p:nvPr/>
          </p:nvSpPr>
          <p:spPr>
            <a:xfrm rot="89070">
              <a:off x="6780767" y="2692202"/>
              <a:ext cx="63722" cy="53131"/>
            </a:xfrm>
            <a:custGeom>
              <a:avLst/>
              <a:gdLst/>
              <a:ahLst/>
              <a:cxnLst/>
              <a:rect l="l" t="t" r="r" b="b"/>
              <a:pathLst>
                <a:path w="638" h="532" extrusionOk="0">
                  <a:moveTo>
                    <a:pt x="305" y="1"/>
                  </a:moveTo>
                  <a:cubicBezTo>
                    <a:pt x="275" y="1"/>
                    <a:pt x="244" y="6"/>
                    <a:pt x="212" y="16"/>
                  </a:cubicBezTo>
                  <a:cubicBezTo>
                    <a:pt x="85" y="37"/>
                    <a:pt x="0" y="143"/>
                    <a:pt x="21" y="270"/>
                  </a:cubicBezTo>
                  <a:cubicBezTo>
                    <a:pt x="35" y="430"/>
                    <a:pt x="166" y="531"/>
                    <a:pt x="298" y="531"/>
                  </a:cubicBezTo>
                  <a:cubicBezTo>
                    <a:pt x="375" y="531"/>
                    <a:pt x="453" y="496"/>
                    <a:pt x="508" y="418"/>
                  </a:cubicBezTo>
                  <a:cubicBezTo>
                    <a:pt x="637" y="234"/>
                    <a:pt x="508" y="1"/>
                    <a:pt x="305" y="1"/>
                  </a:cubicBezTo>
                  <a:close/>
                </a:path>
              </a:pathLst>
            </a:custGeom>
            <a:solidFill>
              <a:srgbClr val="ECC9D3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47"/>
            <p:cNvSpPr/>
            <p:nvPr/>
          </p:nvSpPr>
          <p:spPr>
            <a:xfrm rot="89070">
              <a:off x="6832128" y="2721391"/>
              <a:ext cx="128943" cy="272548"/>
            </a:xfrm>
            <a:custGeom>
              <a:avLst/>
              <a:gdLst/>
              <a:ahLst/>
              <a:cxnLst/>
              <a:rect l="l" t="t" r="r" b="b"/>
              <a:pathLst>
                <a:path w="1291" h="2729" extrusionOk="0">
                  <a:moveTo>
                    <a:pt x="190" y="0"/>
                  </a:moveTo>
                  <a:cubicBezTo>
                    <a:pt x="190" y="148"/>
                    <a:pt x="127" y="254"/>
                    <a:pt x="0" y="317"/>
                  </a:cubicBezTo>
                  <a:cubicBezTo>
                    <a:pt x="0" y="317"/>
                    <a:pt x="783" y="846"/>
                    <a:pt x="444" y="2728"/>
                  </a:cubicBezTo>
                  <a:cubicBezTo>
                    <a:pt x="444" y="2728"/>
                    <a:pt x="1290" y="740"/>
                    <a:pt x="190" y="0"/>
                  </a:cubicBezTo>
                  <a:close/>
                </a:path>
              </a:pathLst>
            </a:custGeom>
            <a:solidFill>
              <a:srgbClr val="ECC9D3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47"/>
            <p:cNvSpPr/>
            <p:nvPr/>
          </p:nvSpPr>
          <p:spPr>
            <a:xfrm rot="89070">
              <a:off x="6637004" y="2665799"/>
              <a:ext cx="147920" cy="114153"/>
            </a:xfrm>
            <a:custGeom>
              <a:avLst/>
              <a:gdLst/>
              <a:ahLst/>
              <a:cxnLst/>
              <a:rect l="l" t="t" r="r" b="b"/>
              <a:pathLst>
                <a:path w="1481" h="1143" extrusionOk="0">
                  <a:moveTo>
                    <a:pt x="1481" y="1"/>
                  </a:moveTo>
                  <a:cubicBezTo>
                    <a:pt x="825" y="1"/>
                    <a:pt x="212" y="402"/>
                    <a:pt x="0" y="1037"/>
                  </a:cubicBezTo>
                  <a:lnTo>
                    <a:pt x="127" y="1143"/>
                  </a:lnTo>
                  <a:cubicBezTo>
                    <a:pt x="127" y="1143"/>
                    <a:pt x="486" y="127"/>
                    <a:pt x="1481" y="1"/>
                  </a:cubicBezTo>
                  <a:close/>
                </a:path>
              </a:pathLst>
            </a:custGeom>
            <a:solidFill>
              <a:srgbClr val="B75064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47"/>
            <p:cNvSpPr/>
            <p:nvPr/>
          </p:nvSpPr>
          <p:spPr>
            <a:xfrm rot="89070">
              <a:off x="6422358" y="3558867"/>
              <a:ext cx="357066" cy="215322"/>
            </a:xfrm>
            <a:custGeom>
              <a:avLst/>
              <a:gdLst/>
              <a:ahLst/>
              <a:cxnLst/>
              <a:rect l="l" t="t" r="r" b="b"/>
              <a:pathLst>
                <a:path w="3575" h="2156" extrusionOk="0">
                  <a:moveTo>
                    <a:pt x="825" y="1"/>
                  </a:moveTo>
                  <a:lnTo>
                    <a:pt x="1" y="1989"/>
                  </a:lnTo>
                  <a:cubicBezTo>
                    <a:pt x="1" y="1989"/>
                    <a:pt x="878" y="2156"/>
                    <a:pt x="1627" y="2156"/>
                  </a:cubicBezTo>
                  <a:cubicBezTo>
                    <a:pt x="2041" y="2156"/>
                    <a:pt x="2415" y="2105"/>
                    <a:pt x="2581" y="1947"/>
                  </a:cubicBezTo>
                  <a:cubicBezTo>
                    <a:pt x="3575" y="1016"/>
                    <a:pt x="825" y="1"/>
                    <a:pt x="825" y="1"/>
                  </a:cubicBez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47"/>
            <p:cNvSpPr/>
            <p:nvPr/>
          </p:nvSpPr>
          <p:spPr>
            <a:xfrm rot="89070">
              <a:off x="6396291" y="3539613"/>
              <a:ext cx="326103" cy="252774"/>
            </a:xfrm>
            <a:custGeom>
              <a:avLst/>
              <a:gdLst/>
              <a:ahLst/>
              <a:cxnLst/>
              <a:rect l="l" t="t" r="r" b="b"/>
              <a:pathLst>
                <a:path w="3265" h="2531" extrusionOk="0">
                  <a:moveTo>
                    <a:pt x="1078" y="0"/>
                  </a:moveTo>
                  <a:cubicBezTo>
                    <a:pt x="898" y="0"/>
                    <a:pt x="835" y="277"/>
                    <a:pt x="1023" y="352"/>
                  </a:cubicBezTo>
                  <a:cubicBezTo>
                    <a:pt x="1679" y="585"/>
                    <a:pt x="2778" y="1156"/>
                    <a:pt x="2884" y="1642"/>
                  </a:cubicBezTo>
                  <a:cubicBezTo>
                    <a:pt x="2905" y="1769"/>
                    <a:pt x="2842" y="1917"/>
                    <a:pt x="2715" y="2002"/>
                  </a:cubicBezTo>
                  <a:cubicBezTo>
                    <a:pt x="2595" y="2113"/>
                    <a:pt x="2276" y="2155"/>
                    <a:pt x="1887" y="2155"/>
                  </a:cubicBezTo>
                  <a:cubicBezTo>
                    <a:pt x="1386" y="2155"/>
                    <a:pt x="768" y="2085"/>
                    <a:pt x="304" y="2002"/>
                  </a:cubicBezTo>
                  <a:cubicBezTo>
                    <a:pt x="290" y="1999"/>
                    <a:pt x="277" y="1998"/>
                    <a:pt x="265" y="1998"/>
                  </a:cubicBezTo>
                  <a:cubicBezTo>
                    <a:pt x="62" y="1998"/>
                    <a:pt x="0" y="2300"/>
                    <a:pt x="219" y="2340"/>
                  </a:cubicBezTo>
                  <a:cubicBezTo>
                    <a:pt x="769" y="2446"/>
                    <a:pt x="1319" y="2509"/>
                    <a:pt x="1869" y="2530"/>
                  </a:cubicBezTo>
                  <a:cubicBezTo>
                    <a:pt x="2313" y="2530"/>
                    <a:pt x="2757" y="2467"/>
                    <a:pt x="2969" y="2255"/>
                  </a:cubicBezTo>
                  <a:cubicBezTo>
                    <a:pt x="3159" y="2086"/>
                    <a:pt x="3265" y="1833"/>
                    <a:pt x="3223" y="1558"/>
                  </a:cubicBezTo>
                  <a:cubicBezTo>
                    <a:pt x="3053" y="733"/>
                    <a:pt x="1340" y="77"/>
                    <a:pt x="1150" y="14"/>
                  </a:cubicBezTo>
                  <a:cubicBezTo>
                    <a:pt x="1124" y="4"/>
                    <a:pt x="1100" y="0"/>
                    <a:pt x="1078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47"/>
            <p:cNvSpPr/>
            <p:nvPr/>
          </p:nvSpPr>
          <p:spPr>
            <a:xfrm rot="89070">
              <a:off x="4468628" y="2363057"/>
              <a:ext cx="2589850" cy="2246099"/>
            </a:xfrm>
            <a:custGeom>
              <a:avLst/>
              <a:gdLst/>
              <a:ahLst/>
              <a:cxnLst/>
              <a:rect l="l" t="t" r="r" b="b"/>
              <a:pathLst>
                <a:path w="25930" h="22490" extrusionOk="0">
                  <a:moveTo>
                    <a:pt x="10070" y="1"/>
                  </a:moveTo>
                  <a:cubicBezTo>
                    <a:pt x="10008" y="1"/>
                    <a:pt x="9944" y="6"/>
                    <a:pt x="9877" y="18"/>
                  </a:cubicBezTo>
                  <a:cubicBezTo>
                    <a:pt x="8312" y="272"/>
                    <a:pt x="8735" y="1900"/>
                    <a:pt x="9306" y="3127"/>
                  </a:cubicBezTo>
                  <a:cubicBezTo>
                    <a:pt x="5457" y="4184"/>
                    <a:pt x="867" y="8372"/>
                    <a:pt x="761" y="13406"/>
                  </a:cubicBezTo>
                  <a:cubicBezTo>
                    <a:pt x="381" y="13786"/>
                    <a:pt x="0" y="14273"/>
                    <a:pt x="21" y="14696"/>
                  </a:cubicBezTo>
                  <a:cubicBezTo>
                    <a:pt x="42" y="14971"/>
                    <a:pt x="190" y="15203"/>
                    <a:pt x="444" y="15309"/>
                  </a:cubicBezTo>
                  <a:cubicBezTo>
                    <a:pt x="571" y="15372"/>
                    <a:pt x="719" y="15394"/>
                    <a:pt x="846" y="15394"/>
                  </a:cubicBezTo>
                  <a:lnTo>
                    <a:pt x="931" y="15394"/>
                  </a:lnTo>
                  <a:cubicBezTo>
                    <a:pt x="1311" y="17614"/>
                    <a:pt x="2644" y="19539"/>
                    <a:pt x="4590" y="20660"/>
                  </a:cubicBezTo>
                  <a:cubicBezTo>
                    <a:pt x="4336" y="21019"/>
                    <a:pt x="4251" y="21379"/>
                    <a:pt x="4399" y="21675"/>
                  </a:cubicBezTo>
                  <a:cubicBezTo>
                    <a:pt x="4558" y="22015"/>
                    <a:pt x="4990" y="22185"/>
                    <a:pt x="5545" y="22185"/>
                  </a:cubicBezTo>
                  <a:cubicBezTo>
                    <a:pt x="6026" y="22185"/>
                    <a:pt x="6600" y="22057"/>
                    <a:pt x="7170" y="21802"/>
                  </a:cubicBezTo>
                  <a:lnTo>
                    <a:pt x="7212" y="21781"/>
                  </a:lnTo>
                  <a:cubicBezTo>
                    <a:pt x="8502" y="22125"/>
                    <a:pt x="9827" y="22295"/>
                    <a:pt x="11154" y="22295"/>
                  </a:cubicBezTo>
                  <a:cubicBezTo>
                    <a:pt x="12350" y="22295"/>
                    <a:pt x="13547" y="22157"/>
                    <a:pt x="14720" y="21886"/>
                  </a:cubicBezTo>
                  <a:cubicBezTo>
                    <a:pt x="14847" y="21950"/>
                    <a:pt x="14974" y="22034"/>
                    <a:pt x="15122" y="22098"/>
                  </a:cubicBezTo>
                  <a:cubicBezTo>
                    <a:pt x="15697" y="22361"/>
                    <a:pt x="16271" y="22489"/>
                    <a:pt x="16753" y="22489"/>
                  </a:cubicBezTo>
                  <a:cubicBezTo>
                    <a:pt x="17317" y="22489"/>
                    <a:pt x="17754" y="22313"/>
                    <a:pt x="17914" y="21971"/>
                  </a:cubicBezTo>
                  <a:cubicBezTo>
                    <a:pt x="18083" y="21611"/>
                    <a:pt x="17914" y="21167"/>
                    <a:pt x="17533" y="20723"/>
                  </a:cubicBezTo>
                  <a:cubicBezTo>
                    <a:pt x="19859" y="19327"/>
                    <a:pt x="21234" y="17022"/>
                    <a:pt x="21382" y="14082"/>
                  </a:cubicBezTo>
                  <a:cubicBezTo>
                    <a:pt x="21414" y="14084"/>
                    <a:pt x="21446" y="14085"/>
                    <a:pt x="21478" y="14085"/>
                  </a:cubicBezTo>
                  <a:cubicBezTo>
                    <a:pt x="21766" y="14085"/>
                    <a:pt x="22065" y="14000"/>
                    <a:pt x="22313" y="13828"/>
                  </a:cubicBezTo>
                  <a:cubicBezTo>
                    <a:pt x="22524" y="13659"/>
                    <a:pt x="22630" y="13406"/>
                    <a:pt x="22567" y="13131"/>
                  </a:cubicBezTo>
                  <a:cubicBezTo>
                    <a:pt x="22524" y="12940"/>
                    <a:pt x="22418" y="12771"/>
                    <a:pt x="22270" y="12623"/>
                  </a:cubicBezTo>
                  <a:cubicBezTo>
                    <a:pt x="22672" y="11862"/>
                    <a:pt x="22947" y="11016"/>
                    <a:pt x="23074" y="10149"/>
                  </a:cubicBezTo>
                  <a:lnTo>
                    <a:pt x="23074" y="10254"/>
                  </a:lnTo>
                  <a:lnTo>
                    <a:pt x="23074" y="10339"/>
                  </a:lnTo>
                  <a:cubicBezTo>
                    <a:pt x="23271" y="10369"/>
                    <a:pt x="23454" y="10384"/>
                    <a:pt x="23624" y="10384"/>
                  </a:cubicBezTo>
                  <a:cubicBezTo>
                    <a:pt x="25929" y="10384"/>
                    <a:pt x="25929" y="7780"/>
                    <a:pt x="25929" y="7780"/>
                  </a:cubicBezTo>
                  <a:cubicBezTo>
                    <a:pt x="25726" y="7756"/>
                    <a:pt x="25536" y="7745"/>
                    <a:pt x="25360" y="7745"/>
                  </a:cubicBezTo>
                  <a:cubicBezTo>
                    <a:pt x="23816" y="7745"/>
                    <a:pt x="23289" y="8604"/>
                    <a:pt x="23138" y="9345"/>
                  </a:cubicBezTo>
                  <a:cubicBezTo>
                    <a:pt x="23138" y="8774"/>
                    <a:pt x="23053" y="8203"/>
                    <a:pt x="22884" y="7674"/>
                  </a:cubicBezTo>
                  <a:cubicBezTo>
                    <a:pt x="22926" y="7632"/>
                    <a:pt x="22968" y="7589"/>
                    <a:pt x="23011" y="7526"/>
                  </a:cubicBezTo>
                  <a:lnTo>
                    <a:pt x="23032" y="7526"/>
                  </a:lnTo>
                  <a:cubicBezTo>
                    <a:pt x="23053" y="7505"/>
                    <a:pt x="23074" y="7484"/>
                    <a:pt x="23116" y="7441"/>
                  </a:cubicBezTo>
                  <a:lnTo>
                    <a:pt x="23138" y="7420"/>
                  </a:lnTo>
                  <a:lnTo>
                    <a:pt x="23222" y="7336"/>
                  </a:lnTo>
                  <a:lnTo>
                    <a:pt x="23243" y="7315"/>
                  </a:lnTo>
                  <a:cubicBezTo>
                    <a:pt x="23264" y="7272"/>
                    <a:pt x="23307" y="7251"/>
                    <a:pt x="23328" y="7209"/>
                  </a:cubicBezTo>
                  <a:lnTo>
                    <a:pt x="23349" y="7188"/>
                  </a:lnTo>
                  <a:lnTo>
                    <a:pt x="23455" y="7082"/>
                  </a:lnTo>
                  <a:lnTo>
                    <a:pt x="23476" y="7061"/>
                  </a:lnTo>
                  <a:cubicBezTo>
                    <a:pt x="23539" y="6976"/>
                    <a:pt x="23624" y="6892"/>
                    <a:pt x="23687" y="6786"/>
                  </a:cubicBezTo>
                  <a:lnTo>
                    <a:pt x="23730" y="6743"/>
                  </a:lnTo>
                  <a:lnTo>
                    <a:pt x="23814" y="6638"/>
                  </a:lnTo>
                  <a:lnTo>
                    <a:pt x="23835" y="6574"/>
                  </a:lnTo>
                  <a:lnTo>
                    <a:pt x="23920" y="6490"/>
                  </a:lnTo>
                  <a:cubicBezTo>
                    <a:pt x="23920" y="6469"/>
                    <a:pt x="23920" y="6469"/>
                    <a:pt x="23941" y="6447"/>
                  </a:cubicBezTo>
                  <a:cubicBezTo>
                    <a:pt x="24364" y="5792"/>
                    <a:pt x="24724" y="4988"/>
                    <a:pt x="24597" y="4142"/>
                  </a:cubicBezTo>
                  <a:cubicBezTo>
                    <a:pt x="24516" y="3378"/>
                    <a:pt x="23862" y="2805"/>
                    <a:pt x="23107" y="2805"/>
                  </a:cubicBezTo>
                  <a:cubicBezTo>
                    <a:pt x="23068" y="2805"/>
                    <a:pt x="23029" y="2807"/>
                    <a:pt x="22990" y="2810"/>
                  </a:cubicBezTo>
                  <a:lnTo>
                    <a:pt x="22799" y="2810"/>
                  </a:lnTo>
                  <a:lnTo>
                    <a:pt x="22693" y="2831"/>
                  </a:lnTo>
                  <a:lnTo>
                    <a:pt x="22567" y="2852"/>
                  </a:lnTo>
                  <a:lnTo>
                    <a:pt x="22440" y="2894"/>
                  </a:lnTo>
                  <a:lnTo>
                    <a:pt x="22334" y="2937"/>
                  </a:lnTo>
                  <a:cubicBezTo>
                    <a:pt x="22292" y="2958"/>
                    <a:pt x="22249" y="2979"/>
                    <a:pt x="22228" y="3000"/>
                  </a:cubicBezTo>
                  <a:cubicBezTo>
                    <a:pt x="22186" y="3021"/>
                    <a:pt x="22144" y="3042"/>
                    <a:pt x="22122" y="3063"/>
                  </a:cubicBezTo>
                  <a:cubicBezTo>
                    <a:pt x="22080" y="3085"/>
                    <a:pt x="22038" y="3106"/>
                    <a:pt x="22017" y="3148"/>
                  </a:cubicBezTo>
                  <a:cubicBezTo>
                    <a:pt x="21974" y="3169"/>
                    <a:pt x="21953" y="3190"/>
                    <a:pt x="21932" y="3212"/>
                  </a:cubicBezTo>
                  <a:cubicBezTo>
                    <a:pt x="21890" y="3233"/>
                    <a:pt x="21847" y="3275"/>
                    <a:pt x="21826" y="3317"/>
                  </a:cubicBezTo>
                  <a:cubicBezTo>
                    <a:pt x="21805" y="3338"/>
                    <a:pt x="21784" y="3360"/>
                    <a:pt x="21763" y="3381"/>
                  </a:cubicBezTo>
                  <a:cubicBezTo>
                    <a:pt x="21742" y="3402"/>
                    <a:pt x="21699" y="3465"/>
                    <a:pt x="21678" y="3529"/>
                  </a:cubicBezTo>
                  <a:cubicBezTo>
                    <a:pt x="21657" y="3550"/>
                    <a:pt x="21636" y="3571"/>
                    <a:pt x="21636" y="3592"/>
                  </a:cubicBezTo>
                  <a:cubicBezTo>
                    <a:pt x="21594" y="3677"/>
                    <a:pt x="21551" y="3740"/>
                    <a:pt x="21530" y="3825"/>
                  </a:cubicBezTo>
                  <a:cubicBezTo>
                    <a:pt x="21256" y="3551"/>
                    <a:pt x="20892" y="3427"/>
                    <a:pt x="20522" y="3427"/>
                  </a:cubicBezTo>
                  <a:cubicBezTo>
                    <a:pt x="20035" y="3427"/>
                    <a:pt x="19538" y="3642"/>
                    <a:pt x="19225" y="4015"/>
                  </a:cubicBezTo>
                  <a:cubicBezTo>
                    <a:pt x="19183" y="4058"/>
                    <a:pt x="19161" y="4079"/>
                    <a:pt x="19119" y="4121"/>
                  </a:cubicBezTo>
                  <a:lnTo>
                    <a:pt x="19119" y="4142"/>
                  </a:lnTo>
                  <a:cubicBezTo>
                    <a:pt x="19098" y="4184"/>
                    <a:pt x="19056" y="4248"/>
                    <a:pt x="19035" y="4290"/>
                  </a:cubicBezTo>
                  <a:cubicBezTo>
                    <a:pt x="19035" y="4311"/>
                    <a:pt x="19035" y="4311"/>
                    <a:pt x="19035" y="4332"/>
                  </a:cubicBezTo>
                  <a:cubicBezTo>
                    <a:pt x="19013" y="4375"/>
                    <a:pt x="18992" y="4417"/>
                    <a:pt x="18971" y="4438"/>
                  </a:cubicBezTo>
                  <a:lnTo>
                    <a:pt x="18950" y="4481"/>
                  </a:lnTo>
                  <a:cubicBezTo>
                    <a:pt x="18950" y="4544"/>
                    <a:pt x="18929" y="4586"/>
                    <a:pt x="18908" y="4650"/>
                  </a:cubicBezTo>
                  <a:lnTo>
                    <a:pt x="18908" y="4692"/>
                  </a:lnTo>
                  <a:cubicBezTo>
                    <a:pt x="18908" y="4734"/>
                    <a:pt x="18908" y="4777"/>
                    <a:pt x="18908" y="4840"/>
                  </a:cubicBezTo>
                  <a:lnTo>
                    <a:pt x="18908" y="4882"/>
                  </a:lnTo>
                  <a:lnTo>
                    <a:pt x="18908" y="5073"/>
                  </a:lnTo>
                  <a:lnTo>
                    <a:pt x="18908" y="5094"/>
                  </a:lnTo>
                  <a:cubicBezTo>
                    <a:pt x="18908" y="5157"/>
                    <a:pt x="18908" y="5200"/>
                    <a:pt x="18929" y="5263"/>
                  </a:cubicBezTo>
                  <a:cubicBezTo>
                    <a:pt x="18929" y="5326"/>
                    <a:pt x="18929" y="5305"/>
                    <a:pt x="18929" y="5326"/>
                  </a:cubicBezTo>
                  <a:cubicBezTo>
                    <a:pt x="18950" y="5390"/>
                    <a:pt x="18971" y="5453"/>
                    <a:pt x="18992" y="5517"/>
                  </a:cubicBezTo>
                  <a:cubicBezTo>
                    <a:pt x="19479" y="6934"/>
                    <a:pt x="21234" y="7589"/>
                    <a:pt x="22101" y="7822"/>
                  </a:cubicBezTo>
                  <a:cubicBezTo>
                    <a:pt x="22228" y="8647"/>
                    <a:pt x="22228" y="9514"/>
                    <a:pt x="22101" y="10339"/>
                  </a:cubicBezTo>
                  <a:cubicBezTo>
                    <a:pt x="21981" y="9617"/>
                    <a:pt x="21556" y="8553"/>
                    <a:pt x="19980" y="8553"/>
                  </a:cubicBezTo>
                  <a:cubicBezTo>
                    <a:pt x="19894" y="8553"/>
                    <a:pt x="19804" y="8556"/>
                    <a:pt x="19711" y="8562"/>
                  </a:cubicBezTo>
                  <a:cubicBezTo>
                    <a:pt x="17850" y="5961"/>
                    <a:pt x="14974" y="4015"/>
                    <a:pt x="12838" y="3233"/>
                  </a:cubicBezTo>
                  <a:cubicBezTo>
                    <a:pt x="13324" y="2725"/>
                    <a:pt x="14149" y="1646"/>
                    <a:pt x="13261" y="927"/>
                  </a:cubicBezTo>
                  <a:cubicBezTo>
                    <a:pt x="12993" y="712"/>
                    <a:pt x="12754" y="629"/>
                    <a:pt x="12545" y="629"/>
                  </a:cubicBezTo>
                  <a:cubicBezTo>
                    <a:pt x="11830" y="629"/>
                    <a:pt x="11463" y="1604"/>
                    <a:pt x="11463" y="1604"/>
                  </a:cubicBezTo>
                  <a:cubicBezTo>
                    <a:pt x="11463" y="1604"/>
                    <a:pt x="11124" y="1"/>
                    <a:pt x="10070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47"/>
            <p:cNvSpPr/>
            <p:nvPr/>
          </p:nvSpPr>
          <p:spPr>
            <a:xfrm rot="89070">
              <a:off x="4388322" y="2284352"/>
              <a:ext cx="2750355" cy="2403995"/>
            </a:xfrm>
            <a:custGeom>
              <a:avLst/>
              <a:gdLst/>
              <a:ahLst/>
              <a:cxnLst/>
              <a:rect l="l" t="t" r="r" b="b"/>
              <a:pathLst>
                <a:path w="27537" h="24071" extrusionOk="0">
                  <a:moveTo>
                    <a:pt x="13346" y="2223"/>
                  </a:moveTo>
                  <a:cubicBezTo>
                    <a:pt x="13409" y="2244"/>
                    <a:pt x="13494" y="2286"/>
                    <a:pt x="13557" y="2329"/>
                  </a:cubicBezTo>
                  <a:cubicBezTo>
                    <a:pt x="13663" y="2413"/>
                    <a:pt x="13663" y="2477"/>
                    <a:pt x="13663" y="2498"/>
                  </a:cubicBezTo>
                  <a:cubicBezTo>
                    <a:pt x="13663" y="2667"/>
                    <a:pt x="13494" y="3027"/>
                    <a:pt x="13050" y="3471"/>
                  </a:cubicBezTo>
                  <a:lnTo>
                    <a:pt x="12436" y="4105"/>
                  </a:lnTo>
                  <a:lnTo>
                    <a:pt x="13007" y="2688"/>
                  </a:lnTo>
                  <a:cubicBezTo>
                    <a:pt x="13071" y="2498"/>
                    <a:pt x="13177" y="2329"/>
                    <a:pt x="13346" y="2223"/>
                  </a:cubicBezTo>
                  <a:close/>
                  <a:moveTo>
                    <a:pt x="24217" y="4465"/>
                  </a:moveTo>
                  <a:lnTo>
                    <a:pt x="24217" y="4465"/>
                  </a:lnTo>
                  <a:cubicBezTo>
                    <a:pt x="24428" y="4592"/>
                    <a:pt x="24576" y="4803"/>
                    <a:pt x="24597" y="5036"/>
                  </a:cubicBezTo>
                  <a:cubicBezTo>
                    <a:pt x="24639" y="5480"/>
                    <a:pt x="24555" y="5903"/>
                    <a:pt x="24343" y="6284"/>
                  </a:cubicBezTo>
                  <a:lnTo>
                    <a:pt x="24217" y="4465"/>
                  </a:lnTo>
                  <a:close/>
                  <a:moveTo>
                    <a:pt x="23963" y="4380"/>
                  </a:moveTo>
                  <a:lnTo>
                    <a:pt x="23540" y="7405"/>
                  </a:lnTo>
                  <a:lnTo>
                    <a:pt x="23519" y="7426"/>
                  </a:lnTo>
                  <a:lnTo>
                    <a:pt x="23540" y="7426"/>
                  </a:lnTo>
                  <a:lnTo>
                    <a:pt x="23540" y="7468"/>
                  </a:lnTo>
                  <a:lnTo>
                    <a:pt x="23497" y="7447"/>
                  </a:lnTo>
                  <a:lnTo>
                    <a:pt x="23222" y="7743"/>
                  </a:lnTo>
                  <a:lnTo>
                    <a:pt x="23096" y="7849"/>
                  </a:lnTo>
                  <a:lnTo>
                    <a:pt x="23053" y="7849"/>
                  </a:lnTo>
                  <a:cubicBezTo>
                    <a:pt x="22398" y="7680"/>
                    <a:pt x="20875" y="7151"/>
                    <a:pt x="20473" y="6051"/>
                  </a:cubicBezTo>
                  <a:cubicBezTo>
                    <a:pt x="20473" y="6009"/>
                    <a:pt x="20452" y="5966"/>
                    <a:pt x="20452" y="5945"/>
                  </a:cubicBezTo>
                  <a:lnTo>
                    <a:pt x="20452" y="5903"/>
                  </a:lnTo>
                  <a:lnTo>
                    <a:pt x="20452" y="5818"/>
                  </a:lnTo>
                  <a:lnTo>
                    <a:pt x="20452" y="5797"/>
                  </a:lnTo>
                  <a:cubicBezTo>
                    <a:pt x="20452" y="5755"/>
                    <a:pt x="20452" y="5713"/>
                    <a:pt x="20452" y="5670"/>
                  </a:cubicBezTo>
                  <a:cubicBezTo>
                    <a:pt x="20452" y="5649"/>
                    <a:pt x="20452" y="5607"/>
                    <a:pt x="20452" y="5586"/>
                  </a:cubicBezTo>
                  <a:cubicBezTo>
                    <a:pt x="20452" y="5565"/>
                    <a:pt x="20452" y="5543"/>
                    <a:pt x="20452" y="5522"/>
                  </a:cubicBezTo>
                  <a:lnTo>
                    <a:pt x="20452" y="5501"/>
                  </a:lnTo>
                  <a:cubicBezTo>
                    <a:pt x="20473" y="5480"/>
                    <a:pt x="20473" y="5459"/>
                    <a:pt x="20494" y="5438"/>
                  </a:cubicBezTo>
                  <a:lnTo>
                    <a:pt x="20515" y="5374"/>
                  </a:lnTo>
                  <a:lnTo>
                    <a:pt x="20537" y="5353"/>
                  </a:lnTo>
                  <a:cubicBezTo>
                    <a:pt x="20537" y="5353"/>
                    <a:pt x="20558" y="5332"/>
                    <a:pt x="20579" y="5311"/>
                  </a:cubicBezTo>
                  <a:cubicBezTo>
                    <a:pt x="20748" y="5120"/>
                    <a:pt x="20981" y="5015"/>
                    <a:pt x="21234" y="4994"/>
                  </a:cubicBezTo>
                  <a:cubicBezTo>
                    <a:pt x="21425" y="4994"/>
                    <a:pt x="21594" y="5057"/>
                    <a:pt x="21721" y="5163"/>
                  </a:cubicBezTo>
                  <a:lnTo>
                    <a:pt x="22651" y="6114"/>
                  </a:lnTo>
                  <a:lnTo>
                    <a:pt x="23032" y="4846"/>
                  </a:lnTo>
                  <a:cubicBezTo>
                    <a:pt x="23053" y="4824"/>
                    <a:pt x="23053" y="4782"/>
                    <a:pt x="23074" y="4761"/>
                  </a:cubicBezTo>
                  <a:cubicBezTo>
                    <a:pt x="23074" y="4761"/>
                    <a:pt x="23096" y="4740"/>
                    <a:pt x="23117" y="4697"/>
                  </a:cubicBezTo>
                  <a:cubicBezTo>
                    <a:pt x="23117" y="4697"/>
                    <a:pt x="23117" y="4676"/>
                    <a:pt x="23138" y="4676"/>
                  </a:cubicBezTo>
                  <a:lnTo>
                    <a:pt x="23159" y="4634"/>
                  </a:lnTo>
                  <a:lnTo>
                    <a:pt x="23371" y="4486"/>
                  </a:lnTo>
                  <a:lnTo>
                    <a:pt x="23413" y="4465"/>
                  </a:lnTo>
                  <a:lnTo>
                    <a:pt x="23476" y="4423"/>
                  </a:lnTo>
                  <a:lnTo>
                    <a:pt x="23540" y="4423"/>
                  </a:lnTo>
                  <a:lnTo>
                    <a:pt x="23603" y="4401"/>
                  </a:lnTo>
                  <a:lnTo>
                    <a:pt x="23667" y="4380"/>
                  </a:lnTo>
                  <a:close/>
                  <a:moveTo>
                    <a:pt x="25803" y="9350"/>
                  </a:moveTo>
                  <a:lnTo>
                    <a:pt x="25803" y="9350"/>
                  </a:lnTo>
                  <a:cubicBezTo>
                    <a:pt x="25718" y="9646"/>
                    <a:pt x="25570" y="9900"/>
                    <a:pt x="25359" y="10091"/>
                  </a:cubicBezTo>
                  <a:cubicBezTo>
                    <a:pt x="25168" y="10239"/>
                    <a:pt x="24936" y="10344"/>
                    <a:pt x="24682" y="10365"/>
                  </a:cubicBezTo>
                  <a:lnTo>
                    <a:pt x="24703" y="10281"/>
                  </a:lnTo>
                  <a:cubicBezTo>
                    <a:pt x="24745" y="10027"/>
                    <a:pt x="24893" y="9456"/>
                    <a:pt x="25803" y="9350"/>
                  </a:cubicBezTo>
                  <a:close/>
                  <a:moveTo>
                    <a:pt x="10866" y="1585"/>
                  </a:moveTo>
                  <a:cubicBezTo>
                    <a:pt x="11149" y="1585"/>
                    <a:pt x="11424" y="2257"/>
                    <a:pt x="11485" y="2561"/>
                  </a:cubicBezTo>
                  <a:lnTo>
                    <a:pt x="12056" y="5078"/>
                  </a:lnTo>
                  <a:lnTo>
                    <a:pt x="12309" y="4401"/>
                  </a:lnTo>
                  <a:lnTo>
                    <a:pt x="13367" y="4761"/>
                  </a:lnTo>
                  <a:cubicBezTo>
                    <a:pt x="15038" y="5438"/>
                    <a:pt x="16582" y="6389"/>
                    <a:pt x="17893" y="7637"/>
                  </a:cubicBezTo>
                  <a:lnTo>
                    <a:pt x="17216" y="9223"/>
                  </a:lnTo>
                  <a:lnTo>
                    <a:pt x="17216" y="9223"/>
                  </a:lnTo>
                  <a:lnTo>
                    <a:pt x="18274" y="7997"/>
                  </a:lnTo>
                  <a:cubicBezTo>
                    <a:pt x="18845" y="8547"/>
                    <a:pt x="19352" y="9160"/>
                    <a:pt x="19817" y="9794"/>
                  </a:cubicBezTo>
                  <a:lnTo>
                    <a:pt x="20071" y="10154"/>
                  </a:lnTo>
                  <a:lnTo>
                    <a:pt x="20515" y="10133"/>
                  </a:lnTo>
                  <a:cubicBezTo>
                    <a:pt x="20588" y="10128"/>
                    <a:pt x="20658" y="10126"/>
                    <a:pt x="20725" y="10126"/>
                  </a:cubicBezTo>
                  <a:cubicBezTo>
                    <a:pt x="21556" y="10126"/>
                    <a:pt x="21963" y="10491"/>
                    <a:pt x="22080" y="11254"/>
                  </a:cubicBezTo>
                  <a:lnTo>
                    <a:pt x="22334" y="13094"/>
                  </a:lnTo>
                  <a:lnTo>
                    <a:pt x="22102" y="13559"/>
                  </a:lnTo>
                  <a:lnTo>
                    <a:pt x="22440" y="13940"/>
                  </a:lnTo>
                  <a:lnTo>
                    <a:pt x="22461" y="14067"/>
                  </a:lnTo>
                  <a:cubicBezTo>
                    <a:pt x="22355" y="14067"/>
                    <a:pt x="22250" y="14088"/>
                    <a:pt x="22123" y="14088"/>
                  </a:cubicBezTo>
                  <a:lnTo>
                    <a:pt x="21404" y="14109"/>
                  </a:lnTo>
                  <a:lnTo>
                    <a:pt x="21361" y="14849"/>
                  </a:lnTo>
                  <a:cubicBezTo>
                    <a:pt x="21234" y="17493"/>
                    <a:pt x="20029" y="19565"/>
                    <a:pt x="17914" y="20856"/>
                  </a:cubicBezTo>
                  <a:lnTo>
                    <a:pt x="17110" y="21342"/>
                  </a:lnTo>
                  <a:lnTo>
                    <a:pt x="17724" y="22040"/>
                  </a:lnTo>
                  <a:cubicBezTo>
                    <a:pt x="17829" y="22146"/>
                    <a:pt x="17914" y="22294"/>
                    <a:pt x="17956" y="22421"/>
                  </a:cubicBezTo>
                  <a:cubicBezTo>
                    <a:pt x="17885" y="22452"/>
                    <a:pt x="17749" y="22478"/>
                    <a:pt x="17562" y="22478"/>
                  </a:cubicBezTo>
                  <a:cubicBezTo>
                    <a:pt x="17247" y="22478"/>
                    <a:pt x="16787" y="22405"/>
                    <a:pt x="16243" y="22167"/>
                  </a:cubicBezTo>
                  <a:cubicBezTo>
                    <a:pt x="16137" y="22103"/>
                    <a:pt x="16011" y="22040"/>
                    <a:pt x="15905" y="21976"/>
                  </a:cubicBezTo>
                  <a:lnTo>
                    <a:pt x="15630" y="21807"/>
                  </a:lnTo>
                  <a:lnTo>
                    <a:pt x="15334" y="21871"/>
                  </a:lnTo>
                  <a:cubicBezTo>
                    <a:pt x="14213" y="22133"/>
                    <a:pt x="13074" y="22266"/>
                    <a:pt x="11935" y="22266"/>
                  </a:cubicBezTo>
                  <a:cubicBezTo>
                    <a:pt x="10689" y="22266"/>
                    <a:pt x="9444" y="22107"/>
                    <a:pt x="8228" y="21786"/>
                  </a:cubicBezTo>
                  <a:lnTo>
                    <a:pt x="7931" y="21702"/>
                  </a:lnTo>
                  <a:lnTo>
                    <a:pt x="7657" y="21828"/>
                  </a:lnTo>
                  <a:cubicBezTo>
                    <a:pt x="7122" y="22089"/>
                    <a:pt x="6668" y="22165"/>
                    <a:pt x="6353" y="22165"/>
                  </a:cubicBezTo>
                  <a:cubicBezTo>
                    <a:pt x="6158" y="22165"/>
                    <a:pt x="6016" y="22136"/>
                    <a:pt x="5943" y="22103"/>
                  </a:cubicBezTo>
                  <a:cubicBezTo>
                    <a:pt x="5965" y="22019"/>
                    <a:pt x="5986" y="21955"/>
                    <a:pt x="6049" y="21892"/>
                  </a:cubicBezTo>
                  <a:lnTo>
                    <a:pt x="6514" y="21194"/>
                  </a:lnTo>
                  <a:lnTo>
                    <a:pt x="5795" y="20771"/>
                  </a:lnTo>
                  <a:cubicBezTo>
                    <a:pt x="4040" y="19756"/>
                    <a:pt x="2834" y="18022"/>
                    <a:pt x="2517" y="16034"/>
                  </a:cubicBezTo>
                  <a:lnTo>
                    <a:pt x="2390" y="15357"/>
                  </a:lnTo>
                  <a:lnTo>
                    <a:pt x="1671" y="15378"/>
                  </a:lnTo>
                  <a:lnTo>
                    <a:pt x="1629" y="15378"/>
                  </a:lnTo>
                  <a:cubicBezTo>
                    <a:pt x="1756" y="15145"/>
                    <a:pt x="1925" y="14934"/>
                    <a:pt x="2137" y="14743"/>
                  </a:cubicBezTo>
                  <a:lnTo>
                    <a:pt x="2369" y="14532"/>
                  </a:lnTo>
                  <a:lnTo>
                    <a:pt x="2369" y="14194"/>
                  </a:lnTo>
                  <a:cubicBezTo>
                    <a:pt x="2433" y="9794"/>
                    <a:pt x="6536" y="5713"/>
                    <a:pt x="10321" y="4676"/>
                  </a:cubicBezTo>
                  <a:lnTo>
                    <a:pt x="11210" y="4423"/>
                  </a:lnTo>
                  <a:lnTo>
                    <a:pt x="10829" y="3577"/>
                  </a:lnTo>
                  <a:cubicBezTo>
                    <a:pt x="10364" y="2583"/>
                    <a:pt x="10321" y="1990"/>
                    <a:pt x="10448" y="1779"/>
                  </a:cubicBezTo>
                  <a:cubicBezTo>
                    <a:pt x="10469" y="1737"/>
                    <a:pt x="10512" y="1631"/>
                    <a:pt x="10829" y="1589"/>
                  </a:cubicBezTo>
                  <a:cubicBezTo>
                    <a:pt x="10841" y="1586"/>
                    <a:pt x="10854" y="1585"/>
                    <a:pt x="10866" y="1585"/>
                  </a:cubicBezTo>
                  <a:close/>
                  <a:moveTo>
                    <a:pt x="10833" y="0"/>
                  </a:moveTo>
                  <a:cubicBezTo>
                    <a:pt x="10736" y="0"/>
                    <a:pt x="10636" y="8"/>
                    <a:pt x="10533" y="23"/>
                  </a:cubicBezTo>
                  <a:cubicBezTo>
                    <a:pt x="9898" y="108"/>
                    <a:pt x="9348" y="489"/>
                    <a:pt x="9031" y="1060"/>
                  </a:cubicBezTo>
                  <a:cubicBezTo>
                    <a:pt x="8714" y="1652"/>
                    <a:pt x="8714" y="2456"/>
                    <a:pt x="9052" y="3429"/>
                  </a:cubicBezTo>
                  <a:cubicBezTo>
                    <a:pt x="5076" y="4909"/>
                    <a:pt x="1058" y="9054"/>
                    <a:pt x="783" y="13876"/>
                  </a:cubicBezTo>
                  <a:cubicBezTo>
                    <a:pt x="254" y="14447"/>
                    <a:pt x="0" y="15018"/>
                    <a:pt x="22" y="15547"/>
                  </a:cubicBezTo>
                  <a:cubicBezTo>
                    <a:pt x="64" y="16076"/>
                    <a:pt x="381" y="16562"/>
                    <a:pt x="868" y="16795"/>
                  </a:cubicBezTo>
                  <a:cubicBezTo>
                    <a:pt x="931" y="16837"/>
                    <a:pt x="994" y="16858"/>
                    <a:pt x="1058" y="16879"/>
                  </a:cubicBezTo>
                  <a:cubicBezTo>
                    <a:pt x="1544" y="18868"/>
                    <a:pt x="2708" y="20602"/>
                    <a:pt x="4378" y="21765"/>
                  </a:cubicBezTo>
                  <a:cubicBezTo>
                    <a:pt x="4294" y="22103"/>
                    <a:pt x="4315" y="22463"/>
                    <a:pt x="4463" y="22780"/>
                  </a:cubicBezTo>
                  <a:cubicBezTo>
                    <a:pt x="4738" y="23372"/>
                    <a:pt x="5372" y="23711"/>
                    <a:pt x="6197" y="23753"/>
                  </a:cubicBezTo>
                  <a:cubicBezTo>
                    <a:pt x="6243" y="23755"/>
                    <a:pt x="6288" y="23755"/>
                    <a:pt x="6334" y="23755"/>
                  </a:cubicBezTo>
                  <a:cubicBezTo>
                    <a:pt x="6923" y="23755"/>
                    <a:pt x="7509" y="23629"/>
                    <a:pt x="8058" y="23393"/>
                  </a:cubicBezTo>
                  <a:cubicBezTo>
                    <a:pt x="9343" y="23709"/>
                    <a:pt x="10659" y="23869"/>
                    <a:pt x="11972" y="23869"/>
                  </a:cubicBezTo>
                  <a:cubicBezTo>
                    <a:pt x="13122" y="23869"/>
                    <a:pt x="14271" y="23746"/>
                    <a:pt x="15397" y="23499"/>
                  </a:cubicBezTo>
                  <a:lnTo>
                    <a:pt x="15609" y="23605"/>
                  </a:lnTo>
                  <a:cubicBezTo>
                    <a:pt x="16222" y="23901"/>
                    <a:pt x="16878" y="24049"/>
                    <a:pt x="17576" y="24070"/>
                  </a:cubicBezTo>
                  <a:lnTo>
                    <a:pt x="17724" y="24049"/>
                  </a:lnTo>
                  <a:cubicBezTo>
                    <a:pt x="18548" y="24028"/>
                    <a:pt x="19183" y="23668"/>
                    <a:pt x="19437" y="23076"/>
                  </a:cubicBezTo>
                  <a:cubicBezTo>
                    <a:pt x="19627" y="22653"/>
                    <a:pt x="19606" y="22167"/>
                    <a:pt x="19416" y="21765"/>
                  </a:cubicBezTo>
                  <a:cubicBezTo>
                    <a:pt x="21425" y="20285"/>
                    <a:pt x="22694" y="18043"/>
                    <a:pt x="22926" y="15568"/>
                  </a:cubicBezTo>
                  <a:cubicBezTo>
                    <a:pt x="23011" y="15547"/>
                    <a:pt x="23074" y="15526"/>
                    <a:pt x="23159" y="15505"/>
                  </a:cubicBezTo>
                  <a:lnTo>
                    <a:pt x="23624" y="15230"/>
                  </a:lnTo>
                  <a:lnTo>
                    <a:pt x="23667" y="15209"/>
                  </a:lnTo>
                  <a:cubicBezTo>
                    <a:pt x="24174" y="14765"/>
                    <a:pt x="24322" y="14024"/>
                    <a:pt x="24026" y="13411"/>
                  </a:cubicBezTo>
                  <a:lnTo>
                    <a:pt x="24090" y="13094"/>
                  </a:lnTo>
                  <a:cubicBezTo>
                    <a:pt x="24238" y="12734"/>
                    <a:pt x="24365" y="12354"/>
                    <a:pt x="24470" y="11973"/>
                  </a:cubicBezTo>
                  <a:cubicBezTo>
                    <a:pt x="24499" y="11974"/>
                    <a:pt x="24529" y="11974"/>
                    <a:pt x="24558" y="11974"/>
                  </a:cubicBezTo>
                  <a:cubicBezTo>
                    <a:pt x="25225" y="11974"/>
                    <a:pt x="25867" y="11743"/>
                    <a:pt x="26374" y="11317"/>
                  </a:cubicBezTo>
                  <a:cubicBezTo>
                    <a:pt x="27495" y="10344"/>
                    <a:pt x="27537" y="8779"/>
                    <a:pt x="27537" y="8589"/>
                  </a:cubicBezTo>
                  <a:lnTo>
                    <a:pt x="27537" y="7891"/>
                  </a:lnTo>
                  <a:lnTo>
                    <a:pt x="26839" y="7806"/>
                  </a:lnTo>
                  <a:cubicBezTo>
                    <a:pt x="26608" y="7779"/>
                    <a:pt x="26377" y="7763"/>
                    <a:pt x="26147" y="7763"/>
                  </a:cubicBezTo>
                  <a:cubicBezTo>
                    <a:pt x="25849" y="7763"/>
                    <a:pt x="25551" y="7789"/>
                    <a:pt x="25253" y="7849"/>
                  </a:cubicBezTo>
                  <a:lnTo>
                    <a:pt x="25274" y="7828"/>
                  </a:lnTo>
                  <a:lnTo>
                    <a:pt x="25359" y="7722"/>
                  </a:lnTo>
                  <a:cubicBezTo>
                    <a:pt x="25359" y="7722"/>
                    <a:pt x="26162" y="6136"/>
                    <a:pt x="26183" y="5353"/>
                  </a:cubicBezTo>
                  <a:cubicBezTo>
                    <a:pt x="26205" y="5184"/>
                    <a:pt x="26183" y="5015"/>
                    <a:pt x="26162" y="4824"/>
                  </a:cubicBezTo>
                  <a:cubicBezTo>
                    <a:pt x="26019" y="3680"/>
                    <a:pt x="25047" y="2812"/>
                    <a:pt x="23894" y="2812"/>
                  </a:cubicBezTo>
                  <a:cubicBezTo>
                    <a:pt x="23853" y="2812"/>
                    <a:pt x="23813" y="2813"/>
                    <a:pt x="23772" y="2815"/>
                  </a:cubicBezTo>
                  <a:lnTo>
                    <a:pt x="23667" y="2815"/>
                  </a:lnTo>
                  <a:lnTo>
                    <a:pt x="23476" y="2836"/>
                  </a:lnTo>
                  <a:cubicBezTo>
                    <a:pt x="23434" y="2836"/>
                    <a:pt x="23349" y="2857"/>
                    <a:pt x="23307" y="2857"/>
                  </a:cubicBezTo>
                  <a:cubicBezTo>
                    <a:pt x="23244" y="2879"/>
                    <a:pt x="23180" y="2900"/>
                    <a:pt x="23138" y="2900"/>
                  </a:cubicBezTo>
                  <a:lnTo>
                    <a:pt x="22969" y="2963"/>
                  </a:lnTo>
                  <a:lnTo>
                    <a:pt x="22948" y="2963"/>
                  </a:lnTo>
                  <a:cubicBezTo>
                    <a:pt x="22905" y="2984"/>
                    <a:pt x="22842" y="3006"/>
                    <a:pt x="22799" y="3027"/>
                  </a:cubicBezTo>
                  <a:cubicBezTo>
                    <a:pt x="22757" y="3048"/>
                    <a:pt x="22694" y="3069"/>
                    <a:pt x="22651" y="3090"/>
                  </a:cubicBezTo>
                  <a:lnTo>
                    <a:pt x="22609" y="3111"/>
                  </a:lnTo>
                  <a:cubicBezTo>
                    <a:pt x="22567" y="3132"/>
                    <a:pt x="22525" y="3175"/>
                    <a:pt x="22482" y="3196"/>
                  </a:cubicBezTo>
                  <a:cubicBezTo>
                    <a:pt x="22440" y="3217"/>
                    <a:pt x="22377" y="3259"/>
                    <a:pt x="22334" y="3302"/>
                  </a:cubicBezTo>
                  <a:lnTo>
                    <a:pt x="22292" y="3323"/>
                  </a:lnTo>
                  <a:cubicBezTo>
                    <a:pt x="22207" y="3386"/>
                    <a:pt x="22123" y="3471"/>
                    <a:pt x="22059" y="3555"/>
                  </a:cubicBezTo>
                  <a:cubicBezTo>
                    <a:pt x="21945" y="3517"/>
                    <a:pt x="21511" y="3327"/>
                    <a:pt x="20963" y="3327"/>
                  </a:cubicBezTo>
                  <a:cubicBezTo>
                    <a:pt x="20597" y="3327"/>
                    <a:pt x="20181" y="3412"/>
                    <a:pt x="19775" y="3682"/>
                  </a:cubicBezTo>
                  <a:cubicBezTo>
                    <a:pt x="18252" y="4676"/>
                    <a:pt x="18591" y="6114"/>
                    <a:pt x="18591" y="6114"/>
                  </a:cubicBezTo>
                  <a:cubicBezTo>
                    <a:pt x="17470" y="5142"/>
                    <a:pt x="16222" y="4338"/>
                    <a:pt x="14890" y="3703"/>
                  </a:cubicBezTo>
                  <a:cubicBezTo>
                    <a:pt x="15122" y="3323"/>
                    <a:pt x="15249" y="2857"/>
                    <a:pt x="15228" y="2413"/>
                  </a:cubicBezTo>
                  <a:cubicBezTo>
                    <a:pt x="15134" y="1397"/>
                    <a:pt x="14270" y="666"/>
                    <a:pt x="13291" y="666"/>
                  </a:cubicBezTo>
                  <a:cubicBezTo>
                    <a:pt x="13169" y="666"/>
                    <a:pt x="13046" y="677"/>
                    <a:pt x="12923" y="700"/>
                  </a:cubicBezTo>
                  <a:cubicBezTo>
                    <a:pt x="12754" y="743"/>
                    <a:pt x="12605" y="806"/>
                    <a:pt x="12457" y="912"/>
                  </a:cubicBezTo>
                  <a:cubicBezTo>
                    <a:pt x="12069" y="375"/>
                    <a:pt x="11518" y="0"/>
                    <a:pt x="108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47"/>
            <p:cNvSpPr/>
            <p:nvPr/>
          </p:nvSpPr>
          <p:spPr>
            <a:xfrm rot="89070">
              <a:off x="4854368" y="4250844"/>
              <a:ext cx="506983" cy="310799"/>
            </a:xfrm>
            <a:custGeom>
              <a:avLst/>
              <a:gdLst/>
              <a:ahLst/>
              <a:cxnLst/>
              <a:rect l="l" t="t" r="r" b="b"/>
              <a:pathLst>
                <a:path w="5076" h="3112" extrusionOk="0">
                  <a:moveTo>
                    <a:pt x="3645" y="0"/>
                  </a:moveTo>
                  <a:cubicBezTo>
                    <a:pt x="3162" y="0"/>
                    <a:pt x="2586" y="134"/>
                    <a:pt x="2009" y="407"/>
                  </a:cubicBezTo>
                  <a:cubicBezTo>
                    <a:pt x="761" y="978"/>
                    <a:pt x="0" y="1951"/>
                    <a:pt x="275" y="2586"/>
                  </a:cubicBezTo>
                  <a:cubicBezTo>
                    <a:pt x="433" y="2936"/>
                    <a:pt x="863" y="3111"/>
                    <a:pt x="1420" y="3111"/>
                  </a:cubicBezTo>
                  <a:cubicBezTo>
                    <a:pt x="1905" y="3111"/>
                    <a:pt x="2486" y="2978"/>
                    <a:pt x="3067" y="2713"/>
                  </a:cubicBezTo>
                  <a:cubicBezTo>
                    <a:pt x="4315" y="2142"/>
                    <a:pt x="5076" y="1169"/>
                    <a:pt x="4801" y="534"/>
                  </a:cubicBezTo>
                  <a:cubicBezTo>
                    <a:pt x="4642" y="181"/>
                    <a:pt x="4207" y="0"/>
                    <a:pt x="36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47"/>
            <p:cNvSpPr/>
            <p:nvPr/>
          </p:nvSpPr>
          <p:spPr>
            <a:xfrm rot="89070">
              <a:off x="5753031" y="4306331"/>
              <a:ext cx="509181" cy="309600"/>
            </a:xfrm>
            <a:custGeom>
              <a:avLst/>
              <a:gdLst/>
              <a:ahLst/>
              <a:cxnLst/>
              <a:rect l="l" t="t" r="r" b="b"/>
              <a:pathLst>
                <a:path w="5098" h="3100" extrusionOk="0">
                  <a:moveTo>
                    <a:pt x="1458" y="1"/>
                  </a:moveTo>
                  <a:cubicBezTo>
                    <a:pt x="893" y="1"/>
                    <a:pt x="457" y="176"/>
                    <a:pt x="297" y="530"/>
                  </a:cubicBezTo>
                  <a:cubicBezTo>
                    <a:pt x="1" y="1164"/>
                    <a:pt x="783" y="2137"/>
                    <a:pt x="2010" y="2708"/>
                  </a:cubicBezTo>
                  <a:cubicBezTo>
                    <a:pt x="2585" y="2971"/>
                    <a:pt x="3159" y="3099"/>
                    <a:pt x="3641" y="3099"/>
                  </a:cubicBezTo>
                  <a:cubicBezTo>
                    <a:pt x="4205" y="3099"/>
                    <a:pt x="4642" y="2923"/>
                    <a:pt x="4802" y="2581"/>
                  </a:cubicBezTo>
                  <a:cubicBezTo>
                    <a:pt x="5098" y="1947"/>
                    <a:pt x="4336" y="952"/>
                    <a:pt x="3089" y="381"/>
                  </a:cubicBezTo>
                  <a:cubicBezTo>
                    <a:pt x="2514" y="128"/>
                    <a:pt x="1939" y="1"/>
                    <a:pt x="1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47"/>
            <p:cNvSpPr/>
            <p:nvPr/>
          </p:nvSpPr>
          <p:spPr>
            <a:xfrm rot="89070">
              <a:off x="4558120" y="2661940"/>
              <a:ext cx="2025836" cy="1905339"/>
            </a:xfrm>
            <a:custGeom>
              <a:avLst/>
              <a:gdLst/>
              <a:ahLst/>
              <a:cxnLst/>
              <a:rect l="l" t="t" r="r" b="b"/>
              <a:pathLst>
                <a:path w="20283" h="19078" extrusionOk="0">
                  <a:moveTo>
                    <a:pt x="10152" y="0"/>
                  </a:moveTo>
                  <a:cubicBezTo>
                    <a:pt x="6155" y="0"/>
                    <a:pt x="1" y="4738"/>
                    <a:pt x="1" y="10533"/>
                  </a:cubicBezTo>
                  <a:cubicBezTo>
                    <a:pt x="1" y="16328"/>
                    <a:pt x="4611" y="19077"/>
                    <a:pt x="10216" y="19077"/>
                  </a:cubicBezTo>
                  <a:cubicBezTo>
                    <a:pt x="15799" y="19077"/>
                    <a:pt x="20283" y="16349"/>
                    <a:pt x="20283" y="10533"/>
                  </a:cubicBezTo>
                  <a:cubicBezTo>
                    <a:pt x="20283" y="4717"/>
                    <a:pt x="13050" y="0"/>
                    <a:pt x="10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47"/>
            <p:cNvSpPr/>
            <p:nvPr/>
          </p:nvSpPr>
          <p:spPr>
            <a:xfrm rot="89070">
              <a:off x="5389800" y="3494732"/>
              <a:ext cx="424683" cy="286130"/>
            </a:xfrm>
            <a:custGeom>
              <a:avLst/>
              <a:gdLst/>
              <a:ahLst/>
              <a:cxnLst/>
              <a:rect l="l" t="t" r="r" b="b"/>
              <a:pathLst>
                <a:path w="4252" h="2865" extrusionOk="0">
                  <a:moveTo>
                    <a:pt x="2168" y="1"/>
                  </a:moveTo>
                  <a:cubicBezTo>
                    <a:pt x="1907" y="1"/>
                    <a:pt x="1481" y="111"/>
                    <a:pt x="1016" y="680"/>
                  </a:cubicBezTo>
                  <a:cubicBezTo>
                    <a:pt x="233" y="1611"/>
                    <a:pt x="1" y="2499"/>
                    <a:pt x="741" y="2710"/>
                  </a:cubicBezTo>
                  <a:cubicBezTo>
                    <a:pt x="1041" y="2796"/>
                    <a:pt x="1447" y="2865"/>
                    <a:pt x="1869" y="2865"/>
                  </a:cubicBezTo>
                  <a:cubicBezTo>
                    <a:pt x="2486" y="2865"/>
                    <a:pt x="3139" y="2718"/>
                    <a:pt x="3554" y="2266"/>
                  </a:cubicBezTo>
                  <a:cubicBezTo>
                    <a:pt x="4252" y="1505"/>
                    <a:pt x="3363" y="384"/>
                    <a:pt x="2433" y="45"/>
                  </a:cubicBezTo>
                  <a:cubicBezTo>
                    <a:pt x="2433" y="45"/>
                    <a:pt x="2334" y="1"/>
                    <a:pt x="2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47"/>
            <p:cNvSpPr/>
            <p:nvPr/>
          </p:nvSpPr>
          <p:spPr>
            <a:xfrm rot="89070">
              <a:off x="4396308" y="3614338"/>
              <a:ext cx="369750" cy="238392"/>
            </a:xfrm>
            <a:custGeom>
              <a:avLst/>
              <a:gdLst/>
              <a:ahLst/>
              <a:cxnLst/>
              <a:rect l="l" t="t" r="r" b="b"/>
              <a:pathLst>
                <a:path w="3702" h="2387" extrusionOk="0">
                  <a:moveTo>
                    <a:pt x="2411" y="0"/>
                  </a:moveTo>
                  <a:cubicBezTo>
                    <a:pt x="2411" y="0"/>
                    <a:pt x="0" y="1671"/>
                    <a:pt x="1185" y="2327"/>
                  </a:cubicBezTo>
                  <a:cubicBezTo>
                    <a:pt x="1265" y="2368"/>
                    <a:pt x="1372" y="2386"/>
                    <a:pt x="1496" y="2386"/>
                  </a:cubicBezTo>
                  <a:cubicBezTo>
                    <a:pt x="2263" y="2386"/>
                    <a:pt x="3702" y="1714"/>
                    <a:pt x="3702" y="1714"/>
                  </a:cubicBezTo>
                  <a:lnTo>
                    <a:pt x="24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47"/>
            <p:cNvSpPr/>
            <p:nvPr/>
          </p:nvSpPr>
          <p:spPr>
            <a:xfrm rot="89070">
              <a:off x="4459635" y="3596627"/>
              <a:ext cx="325404" cy="274446"/>
            </a:xfrm>
            <a:custGeom>
              <a:avLst/>
              <a:gdLst/>
              <a:ahLst/>
              <a:cxnLst/>
              <a:rect l="l" t="t" r="r" b="b"/>
              <a:pathLst>
                <a:path w="3258" h="2748" extrusionOk="0">
                  <a:moveTo>
                    <a:pt x="1778" y="0"/>
                  </a:moveTo>
                  <a:cubicBezTo>
                    <a:pt x="1744" y="0"/>
                    <a:pt x="1708" y="12"/>
                    <a:pt x="1672" y="40"/>
                  </a:cubicBezTo>
                  <a:cubicBezTo>
                    <a:pt x="1503" y="146"/>
                    <a:pt x="1" y="1225"/>
                    <a:pt x="43" y="2050"/>
                  </a:cubicBezTo>
                  <a:cubicBezTo>
                    <a:pt x="64" y="2325"/>
                    <a:pt x="234" y="2557"/>
                    <a:pt x="466" y="2663"/>
                  </a:cubicBezTo>
                  <a:cubicBezTo>
                    <a:pt x="593" y="2726"/>
                    <a:pt x="741" y="2748"/>
                    <a:pt x="889" y="2748"/>
                  </a:cubicBezTo>
                  <a:cubicBezTo>
                    <a:pt x="1651" y="2748"/>
                    <a:pt x="2856" y="2198"/>
                    <a:pt x="3131" y="2050"/>
                  </a:cubicBezTo>
                  <a:cubicBezTo>
                    <a:pt x="3237" y="2007"/>
                    <a:pt x="3258" y="1902"/>
                    <a:pt x="3216" y="1817"/>
                  </a:cubicBezTo>
                  <a:cubicBezTo>
                    <a:pt x="3185" y="1755"/>
                    <a:pt x="3120" y="1716"/>
                    <a:pt x="3054" y="1716"/>
                  </a:cubicBezTo>
                  <a:cubicBezTo>
                    <a:pt x="3030" y="1716"/>
                    <a:pt x="3006" y="1721"/>
                    <a:pt x="2983" y="1732"/>
                  </a:cubicBezTo>
                  <a:cubicBezTo>
                    <a:pt x="2352" y="2048"/>
                    <a:pt x="1386" y="2393"/>
                    <a:pt x="881" y="2393"/>
                  </a:cubicBezTo>
                  <a:cubicBezTo>
                    <a:pt x="778" y="2393"/>
                    <a:pt x="693" y="2378"/>
                    <a:pt x="635" y="2346"/>
                  </a:cubicBezTo>
                  <a:cubicBezTo>
                    <a:pt x="424" y="2240"/>
                    <a:pt x="403" y="2113"/>
                    <a:pt x="403" y="2028"/>
                  </a:cubicBezTo>
                  <a:cubicBezTo>
                    <a:pt x="382" y="1542"/>
                    <a:pt x="1291" y="738"/>
                    <a:pt x="1862" y="337"/>
                  </a:cubicBezTo>
                  <a:cubicBezTo>
                    <a:pt x="2016" y="217"/>
                    <a:pt x="1921" y="0"/>
                    <a:pt x="17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47"/>
            <p:cNvSpPr/>
            <p:nvPr/>
          </p:nvSpPr>
          <p:spPr>
            <a:xfrm rot="89070">
              <a:off x="5222708" y="2358019"/>
              <a:ext cx="716229" cy="453814"/>
            </a:xfrm>
            <a:custGeom>
              <a:avLst/>
              <a:gdLst/>
              <a:ahLst/>
              <a:cxnLst/>
              <a:rect l="l" t="t" r="r" b="b"/>
              <a:pathLst>
                <a:path w="7171" h="4544" extrusionOk="0">
                  <a:moveTo>
                    <a:pt x="2750" y="1"/>
                  </a:moveTo>
                  <a:cubicBezTo>
                    <a:pt x="2689" y="1"/>
                    <a:pt x="2626" y="6"/>
                    <a:pt x="2560" y="18"/>
                  </a:cubicBezTo>
                  <a:cubicBezTo>
                    <a:pt x="1" y="462"/>
                    <a:pt x="2771" y="4544"/>
                    <a:pt x="2771" y="4544"/>
                  </a:cubicBezTo>
                  <a:cubicBezTo>
                    <a:pt x="3375" y="3633"/>
                    <a:pt x="4134" y="3454"/>
                    <a:pt x="4637" y="3454"/>
                  </a:cubicBezTo>
                  <a:cubicBezTo>
                    <a:pt x="4963" y="3454"/>
                    <a:pt x="5182" y="3529"/>
                    <a:pt x="5182" y="3529"/>
                  </a:cubicBezTo>
                  <a:cubicBezTo>
                    <a:pt x="5182" y="3529"/>
                    <a:pt x="7170" y="1943"/>
                    <a:pt x="5944" y="927"/>
                  </a:cubicBezTo>
                  <a:cubicBezTo>
                    <a:pt x="5681" y="712"/>
                    <a:pt x="5445" y="629"/>
                    <a:pt x="5237" y="629"/>
                  </a:cubicBezTo>
                  <a:cubicBezTo>
                    <a:pt x="4526" y="629"/>
                    <a:pt x="4146" y="1604"/>
                    <a:pt x="4146" y="1604"/>
                  </a:cubicBezTo>
                  <a:cubicBezTo>
                    <a:pt x="4146" y="1604"/>
                    <a:pt x="3788" y="1"/>
                    <a:pt x="27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47"/>
            <p:cNvSpPr/>
            <p:nvPr/>
          </p:nvSpPr>
          <p:spPr>
            <a:xfrm rot="89070">
              <a:off x="4851531" y="3010789"/>
              <a:ext cx="652007" cy="513337"/>
            </a:xfrm>
            <a:custGeom>
              <a:avLst/>
              <a:gdLst/>
              <a:ahLst/>
              <a:cxnLst/>
              <a:rect l="l" t="t" r="r" b="b"/>
              <a:pathLst>
                <a:path w="6528" h="5140" extrusionOk="0">
                  <a:moveTo>
                    <a:pt x="1281" y="1"/>
                  </a:moveTo>
                  <a:cubicBezTo>
                    <a:pt x="538" y="1"/>
                    <a:pt x="0" y="640"/>
                    <a:pt x="70" y="1565"/>
                  </a:cubicBezTo>
                  <a:cubicBezTo>
                    <a:pt x="197" y="3214"/>
                    <a:pt x="3264" y="5139"/>
                    <a:pt x="3264" y="5139"/>
                  </a:cubicBezTo>
                  <a:cubicBezTo>
                    <a:pt x="3264" y="5139"/>
                    <a:pt x="6309" y="3236"/>
                    <a:pt x="6457" y="1565"/>
                  </a:cubicBezTo>
                  <a:cubicBezTo>
                    <a:pt x="6528" y="640"/>
                    <a:pt x="5989" y="1"/>
                    <a:pt x="5247" y="1"/>
                  </a:cubicBezTo>
                  <a:cubicBezTo>
                    <a:pt x="4648" y="1"/>
                    <a:pt x="3916" y="418"/>
                    <a:pt x="3264" y="1438"/>
                  </a:cubicBezTo>
                  <a:cubicBezTo>
                    <a:pt x="2612" y="418"/>
                    <a:pt x="1880" y="1"/>
                    <a:pt x="1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47"/>
            <p:cNvSpPr/>
            <p:nvPr/>
          </p:nvSpPr>
          <p:spPr>
            <a:xfrm rot="89070">
              <a:off x="5069724" y="3013505"/>
              <a:ext cx="432973" cy="513437"/>
            </a:xfrm>
            <a:custGeom>
              <a:avLst/>
              <a:gdLst/>
              <a:ahLst/>
              <a:cxnLst/>
              <a:rect l="l" t="t" r="r" b="b"/>
              <a:pathLst>
                <a:path w="4335" h="5141" extrusionOk="0">
                  <a:moveTo>
                    <a:pt x="3040" y="0"/>
                  </a:moveTo>
                  <a:cubicBezTo>
                    <a:pt x="3028" y="0"/>
                    <a:pt x="3016" y="0"/>
                    <a:pt x="3003" y="1"/>
                  </a:cubicBezTo>
                  <a:cubicBezTo>
                    <a:pt x="3913" y="529"/>
                    <a:pt x="4272" y="1566"/>
                    <a:pt x="2750" y="3173"/>
                  </a:cubicBezTo>
                  <a:cubicBezTo>
                    <a:pt x="1764" y="4227"/>
                    <a:pt x="903" y="4413"/>
                    <a:pt x="418" y="4413"/>
                  </a:cubicBezTo>
                  <a:cubicBezTo>
                    <a:pt x="153" y="4413"/>
                    <a:pt x="0" y="4358"/>
                    <a:pt x="0" y="4357"/>
                  </a:cubicBezTo>
                  <a:lnTo>
                    <a:pt x="0" y="4357"/>
                  </a:lnTo>
                  <a:cubicBezTo>
                    <a:pt x="592" y="4823"/>
                    <a:pt x="1079" y="5140"/>
                    <a:pt x="1079" y="5140"/>
                  </a:cubicBezTo>
                  <a:cubicBezTo>
                    <a:pt x="1079" y="5140"/>
                    <a:pt x="4124" y="3237"/>
                    <a:pt x="4272" y="1566"/>
                  </a:cubicBezTo>
                  <a:cubicBezTo>
                    <a:pt x="4335" y="629"/>
                    <a:pt x="3783" y="0"/>
                    <a:pt x="3040" y="0"/>
                  </a:cubicBezTo>
                  <a:close/>
                </a:path>
              </a:pathLst>
            </a:custGeom>
            <a:solidFill>
              <a:srgbClr val="9B00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47"/>
            <p:cNvSpPr/>
            <p:nvPr/>
          </p:nvSpPr>
          <p:spPr>
            <a:xfrm rot="89070">
              <a:off x="4809534" y="3041978"/>
              <a:ext cx="215538" cy="316891"/>
            </a:xfrm>
            <a:custGeom>
              <a:avLst/>
              <a:gdLst/>
              <a:ahLst/>
              <a:cxnLst/>
              <a:rect l="l" t="t" r="r" b="b"/>
              <a:pathLst>
                <a:path w="2158" h="3173" extrusionOk="0">
                  <a:moveTo>
                    <a:pt x="1649" y="0"/>
                  </a:moveTo>
                  <a:lnTo>
                    <a:pt x="1649" y="0"/>
                  </a:lnTo>
                  <a:cubicBezTo>
                    <a:pt x="1" y="1323"/>
                    <a:pt x="2015" y="3038"/>
                    <a:pt x="2150" y="3165"/>
                  </a:cubicBezTo>
                  <a:lnTo>
                    <a:pt x="2150" y="3165"/>
                  </a:lnTo>
                  <a:cubicBezTo>
                    <a:pt x="933" y="1834"/>
                    <a:pt x="1649" y="1"/>
                    <a:pt x="1649" y="0"/>
                  </a:cubicBezTo>
                  <a:close/>
                  <a:moveTo>
                    <a:pt x="2150" y="3165"/>
                  </a:moveTo>
                  <a:cubicBezTo>
                    <a:pt x="2152" y="3168"/>
                    <a:pt x="2155" y="3170"/>
                    <a:pt x="2157" y="3173"/>
                  </a:cubicBezTo>
                  <a:cubicBezTo>
                    <a:pt x="2158" y="3173"/>
                    <a:pt x="2155" y="3170"/>
                    <a:pt x="2150" y="3165"/>
                  </a:cubicBezTo>
                  <a:close/>
                </a:path>
              </a:pathLst>
            </a:custGeom>
            <a:solidFill>
              <a:srgbClr val="DB8D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47"/>
            <p:cNvSpPr/>
            <p:nvPr/>
          </p:nvSpPr>
          <p:spPr>
            <a:xfrm rot="89070">
              <a:off x="5636991" y="3031144"/>
              <a:ext cx="652107" cy="513337"/>
            </a:xfrm>
            <a:custGeom>
              <a:avLst/>
              <a:gdLst/>
              <a:ahLst/>
              <a:cxnLst/>
              <a:rect l="l" t="t" r="r" b="b"/>
              <a:pathLst>
                <a:path w="6529" h="5140" extrusionOk="0">
                  <a:moveTo>
                    <a:pt x="1281" y="1"/>
                  </a:moveTo>
                  <a:cubicBezTo>
                    <a:pt x="539" y="1"/>
                    <a:pt x="1" y="640"/>
                    <a:pt x="71" y="1565"/>
                  </a:cubicBezTo>
                  <a:cubicBezTo>
                    <a:pt x="198" y="3214"/>
                    <a:pt x="3264" y="5139"/>
                    <a:pt x="3264" y="5139"/>
                  </a:cubicBezTo>
                  <a:cubicBezTo>
                    <a:pt x="3264" y="5139"/>
                    <a:pt x="6310" y="3236"/>
                    <a:pt x="6458" y="1565"/>
                  </a:cubicBezTo>
                  <a:cubicBezTo>
                    <a:pt x="6528" y="640"/>
                    <a:pt x="5990" y="1"/>
                    <a:pt x="5248" y="1"/>
                  </a:cubicBezTo>
                  <a:cubicBezTo>
                    <a:pt x="4648" y="1"/>
                    <a:pt x="3916" y="418"/>
                    <a:pt x="3264" y="1438"/>
                  </a:cubicBezTo>
                  <a:cubicBezTo>
                    <a:pt x="2613" y="418"/>
                    <a:pt x="1881" y="1"/>
                    <a:pt x="1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47"/>
            <p:cNvSpPr/>
            <p:nvPr/>
          </p:nvSpPr>
          <p:spPr>
            <a:xfrm rot="89070">
              <a:off x="5855185" y="3033860"/>
              <a:ext cx="433073" cy="513437"/>
            </a:xfrm>
            <a:custGeom>
              <a:avLst/>
              <a:gdLst/>
              <a:ahLst/>
              <a:cxnLst/>
              <a:rect l="l" t="t" r="r" b="b"/>
              <a:pathLst>
                <a:path w="4336" h="5141" extrusionOk="0">
                  <a:moveTo>
                    <a:pt x="3042" y="0"/>
                  </a:moveTo>
                  <a:cubicBezTo>
                    <a:pt x="3029" y="0"/>
                    <a:pt x="3017" y="0"/>
                    <a:pt x="3004" y="1"/>
                  </a:cubicBezTo>
                  <a:cubicBezTo>
                    <a:pt x="3913" y="529"/>
                    <a:pt x="4273" y="1566"/>
                    <a:pt x="2750" y="3173"/>
                  </a:cubicBezTo>
                  <a:cubicBezTo>
                    <a:pt x="1781" y="4209"/>
                    <a:pt x="932" y="4398"/>
                    <a:pt x="443" y="4398"/>
                  </a:cubicBezTo>
                  <a:cubicBezTo>
                    <a:pt x="163" y="4398"/>
                    <a:pt x="1" y="4336"/>
                    <a:pt x="1" y="4336"/>
                  </a:cubicBezTo>
                  <a:lnTo>
                    <a:pt x="1" y="4336"/>
                  </a:lnTo>
                  <a:cubicBezTo>
                    <a:pt x="593" y="4823"/>
                    <a:pt x="1079" y="5140"/>
                    <a:pt x="1079" y="5140"/>
                  </a:cubicBezTo>
                  <a:cubicBezTo>
                    <a:pt x="1079" y="5140"/>
                    <a:pt x="4125" y="3237"/>
                    <a:pt x="4273" y="1566"/>
                  </a:cubicBezTo>
                  <a:cubicBezTo>
                    <a:pt x="4335" y="629"/>
                    <a:pt x="3804" y="0"/>
                    <a:pt x="3042" y="0"/>
                  </a:cubicBezTo>
                  <a:close/>
                </a:path>
              </a:pathLst>
            </a:custGeom>
            <a:solidFill>
              <a:srgbClr val="9B00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47"/>
            <p:cNvSpPr/>
            <p:nvPr/>
          </p:nvSpPr>
          <p:spPr>
            <a:xfrm rot="89070">
              <a:off x="5590701" y="3062303"/>
              <a:ext cx="221930" cy="316891"/>
            </a:xfrm>
            <a:custGeom>
              <a:avLst/>
              <a:gdLst/>
              <a:ahLst/>
              <a:cxnLst/>
              <a:rect l="l" t="t" r="r" b="b"/>
              <a:pathLst>
                <a:path w="2222" h="3173" extrusionOk="0">
                  <a:moveTo>
                    <a:pt x="1693" y="0"/>
                  </a:moveTo>
                  <a:lnTo>
                    <a:pt x="1693" y="0"/>
                  </a:lnTo>
                  <a:cubicBezTo>
                    <a:pt x="1" y="1375"/>
                    <a:pt x="2222" y="3173"/>
                    <a:pt x="2222" y="3173"/>
                  </a:cubicBezTo>
                  <a:cubicBezTo>
                    <a:pt x="974" y="1840"/>
                    <a:pt x="1693" y="1"/>
                    <a:pt x="1693" y="0"/>
                  </a:cubicBezTo>
                  <a:close/>
                </a:path>
              </a:pathLst>
            </a:custGeom>
            <a:solidFill>
              <a:srgbClr val="DB8D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47"/>
            <p:cNvSpPr/>
            <p:nvPr/>
          </p:nvSpPr>
          <p:spPr>
            <a:xfrm rot="89070">
              <a:off x="5509669" y="3999122"/>
              <a:ext cx="120553" cy="131131"/>
            </a:xfrm>
            <a:custGeom>
              <a:avLst/>
              <a:gdLst/>
              <a:ahLst/>
              <a:cxnLst/>
              <a:rect l="l" t="t" r="r" b="b"/>
              <a:pathLst>
                <a:path w="1207" h="1313" extrusionOk="0">
                  <a:moveTo>
                    <a:pt x="22" y="1"/>
                  </a:moveTo>
                  <a:lnTo>
                    <a:pt x="466" y="635"/>
                  </a:lnTo>
                  <a:lnTo>
                    <a:pt x="1" y="1312"/>
                  </a:lnTo>
                  <a:lnTo>
                    <a:pt x="276" y="1312"/>
                  </a:lnTo>
                  <a:lnTo>
                    <a:pt x="466" y="1016"/>
                  </a:lnTo>
                  <a:cubicBezTo>
                    <a:pt x="508" y="931"/>
                    <a:pt x="551" y="868"/>
                    <a:pt x="593" y="783"/>
                  </a:cubicBezTo>
                  <a:cubicBezTo>
                    <a:pt x="656" y="868"/>
                    <a:pt x="699" y="953"/>
                    <a:pt x="741" y="1016"/>
                  </a:cubicBezTo>
                  <a:lnTo>
                    <a:pt x="931" y="1312"/>
                  </a:lnTo>
                  <a:lnTo>
                    <a:pt x="1206" y="1312"/>
                  </a:lnTo>
                  <a:lnTo>
                    <a:pt x="741" y="635"/>
                  </a:lnTo>
                  <a:lnTo>
                    <a:pt x="1185" y="1"/>
                  </a:lnTo>
                  <a:lnTo>
                    <a:pt x="931" y="1"/>
                  </a:lnTo>
                  <a:lnTo>
                    <a:pt x="741" y="276"/>
                  </a:lnTo>
                  <a:cubicBezTo>
                    <a:pt x="699" y="360"/>
                    <a:pt x="656" y="424"/>
                    <a:pt x="614" y="508"/>
                  </a:cubicBezTo>
                  <a:cubicBezTo>
                    <a:pt x="572" y="424"/>
                    <a:pt x="530" y="360"/>
                    <a:pt x="487" y="276"/>
                  </a:cubicBez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47"/>
            <p:cNvSpPr/>
            <p:nvPr/>
          </p:nvSpPr>
          <p:spPr>
            <a:xfrm rot="89070">
              <a:off x="6736242" y="3167380"/>
              <a:ext cx="327402" cy="263959"/>
            </a:xfrm>
            <a:custGeom>
              <a:avLst/>
              <a:gdLst/>
              <a:ahLst/>
              <a:cxnLst/>
              <a:rect l="l" t="t" r="r" b="b"/>
              <a:pathLst>
                <a:path w="3278" h="2643" extrusionOk="0">
                  <a:moveTo>
                    <a:pt x="2663" y="1"/>
                  </a:moveTo>
                  <a:cubicBezTo>
                    <a:pt x="1" y="1"/>
                    <a:pt x="443" y="2601"/>
                    <a:pt x="443" y="2601"/>
                  </a:cubicBezTo>
                  <a:cubicBezTo>
                    <a:pt x="631" y="2629"/>
                    <a:pt x="806" y="2642"/>
                    <a:pt x="970" y="2642"/>
                  </a:cubicBezTo>
                  <a:cubicBezTo>
                    <a:pt x="3277" y="2642"/>
                    <a:pt x="3277" y="42"/>
                    <a:pt x="3277" y="42"/>
                  </a:cubicBezTo>
                  <a:cubicBezTo>
                    <a:pt x="3056" y="14"/>
                    <a:pt x="2852" y="1"/>
                    <a:pt x="26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47"/>
            <p:cNvSpPr/>
            <p:nvPr/>
          </p:nvSpPr>
          <p:spPr>
            <a:xfrm rot="89070">
              <a:off x="6775763" y="3215255"/>
              <a:ext cx="196561" cy="200741"/>
            </a:xfrm>
            <a:custGeom>
              <a:avLst/>
              <a:gdLst/>
              <a:ahLst/>
              <a:cxnLst/>
              <a:rect l="l" t="t" r="r" b="b"/>
              <a:pathLst>
                <a:path w="1968" h="2010" extrusionOk="0">
                  <a:moveTo>
                    <a:pt x="1968" y="0"/>
                  </a:moveTo>
                  <a:cubicBezTo>
                    <a:pt x="1566" y="846"/>
                    <a:pt x="1" y="1692"/>
                    <a:pt x="1" y="1692"/>
                  </a:cubicBezTo>
                  <a:cubicBezTo>
                    <a:pt x="1" y="1798"/>
                    <a:pt x="1" y="1904"/>
                    <a:pt x="1" y="2009"/>
                  </a:cubicBezTo>
                  <a:cubicBezTo>
                    <a:pt x="910" y="1671"/>
                    <a:pt x="1629" y="931"/>
                    <a:pt x="19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47"/>
            <p:cNvSpPr/>
            <p:nvPr/>
          </p:nvSpPr>
          <p:spPr>
            <a:xfrm rot="89070">
              <a:off x="6379466" y="3236944"/>
              <a:ext cx="325904" cy="255870"/>
            </a:xfrm>
            <a:custGeom>
              <a:avLst/>
              <a:gdLst/>
              <a:ahLst/>
              <a:cxnLst/>
              <a:rect l="l" t="t" r="r" b="b"/>
              <a:pathLst>
                <a:path w="3263" h="2562" extrusionOk="0">
                  <a:moveTo>
                    <a:pt x="808" y="0"/>
                  </a:moveTo>
                  <a:cubicBezTo>
                    <a:pt x="567" y="0"/>
                    <a:pt x="298" y="25"/>
                    <a:pt x="0" y="78"/>
                  </a:cubicBezTo>
                  <a:cubicBezTo>
                    <a:pt x="0" y="78"/>
                    <a:pt x="123" y="2561"/>
                    <a:pt x="2299" y="2561"/>
                  </a:cubicBezTo>
                  <a:cubicBezTo>
                    <a:pt x="2507" y="2561"/>
                    <a:pt x="2734" y="2539"/>
                    <a:pt x="2982" y="2489"/>
                  </a:cubicBezTo>
                  <a:cubicBezTo>
                    <a:pt x="2982" y="2489"/>
                    <a:pt x="3262" y="0"/>
                    <a:pt x="8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47"/>
            <p:cNvSpPr/>
            <p:nvPr/>
          </p:nvSpPr>
          <p:spPr>
            <a:xfrm rot="89070">
              <a:off x="6471896" y="3287717"/>
              <a:ext cx="205051" cy="190254"/>
            </a:xfrm>
            <a:custGeom>
              <a:avLst/>
              <a:gdLst/>
              <a:ahLst/>
              <a:cxnLst/>
              <a:rect l="l" t="t" r="r" b="b"/>
              <a:pathLst>
                <a:path w="2053" h="1905" extrusionOk="0">
                  <a:moveTo>
                    <a:pt x="1" y="1"/>
                  </a:moveTo>
                  <a:lnTo>
                    <a:pt x="1" y="1"/>
                  </a:lnTo>
                  <a:cubicBezTo>
                    <a:pt x="381" y="910"/>
                    <a:pt x="1122" y="1587"/>
                    <a:pt x="2052" y="1904"/>
                  </a:cubicBezTo>
                  <a:lnTo>
                    <a:pt x="2052" y="1587"/>
                  </a:lnTo>
                  <a:cubicBezTo>
                    <a:pt x="2052" y="1587"/>
                    <a:pt x="445" y="8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47"/>
            <p:cNvSpPr/>
            <p:nvPr/>
          </p:nvSpPr>
          <p:spPr>
            <a:xfrm rot="89070">
              <a:off x="6543793" y="3044534"/>
              <a:ext cx="363458" cy="673830"/>
            </a:xfrm>
            <a:custGeom>
              <a:avLst/>
              <a:gdLst/>
              <a:ahLst/>
              <a:cxnLst/>
              <a:rect l="l" t="t" r="r" b="b"/>
              <a:pathLst>
                <a:path w="3639" h="6747" extrusionOk="0">
                  <a:moveTo>
                    <a:pt x="1566" y="0"/>
                  </a:moveTo>
                  <a:lnTo>
                    <a:pt x="1079" y="148"/>
                  </a:lnTo>
                  <a:cubicBezTo>
                    <a:pt x="1079" y="148"/>
                    <a:pt x="2391" y="3955"/>
                    <a:pt x="1" y="6472"/>
                  </a:cubicBezTo>
                  <a:cubicBezTo>
                    <a:pt x="267" y="6655"/>
                    <a:pt x="572" y="6746"/>
                    <a:pt x="885" y="6746"/>
                  </a:cubicBezTo>
                  <a:cubicBezTo>
                    <a:pt x="971" y="6746"/>
                    <a:pt x="1057" y="6739"/>
                    <a:pt x="1143" y="6726"/>
                  </a:cubicBezTo>
                  <a:cubicBezTo>
                    <a:pt x="1143" y="6726"/>
                    <a:pt x="3638" y="3130"/>
                    <a:pt x="1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47"/>
            <p:cNvSpPr/>
            <p:nvPr/>
          </p:nvSpPr>
          <p:spPr>
            <a:xfrm rot="89070">
              <a:off x="6622037" y="3043450"/>
              <a:ext cx="285253" cy="673830"/>
            </a:xfrm>
            <a:custGeom>
              <a:avLst/>
              <a:gdLst/>
              <a:ahLst/>
              <a:cxnLst/>
              <a:rect l="l" t="t" r="r" b="b"/>
              <a:pathLst>
                <a:path w="2856" h="6747" extrusionOk="0">
                  <a:moveTo>
                    <a:pt x="783" y="0"/>
                  </a:moveTo>
                  <a:lnTo>
                    <a:pt x="592" y="64"/>
                  </a:lnTo>
                  <a:cubicBezTo>
                    <a:pt x="592" y="64"/>
                    <a:pt x="2707" y="2517"/>
                    <a:pt x="0" y="6747"/>
                  </a:cubicBezTo>
                  <a:lnTo>
                    <a:pt x="339" y="6747"/>
                  </a:lnTo>
                  <a:cubicBezTo>
                    <a:pt x="339" y="6747"/>
                    <a:pt x="2855" y="3130"/>
                    <a:pt x="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47"/>
            <p:cNvSpPr/>
            <p:nvPr/>
          </p:nvSpPr>
          <p:spPr>
            <a:xfrm rot="89070">
              <a:off x="6331951" y="2663983"/>
              <a:ext cx="635727" cy="515734"/>
            </a:xfrm>
            <a:custGeom>
              <a:avLst/>
              <a:gdLst/>
              <a:ahLst/>
              <a:cxnLst/>
              <a:rect l="l" t="t" r="r" b="b"/>
              <a:pathLst>
                <a:path w="6365" h="5164" extrusionOk="0">
                  <a:moveTo>
                    <a:pt x="4535" y="0"/>
                  </a:moveTo>
                  <a:cubicBezTo>
                    <a:pt x="3869" y="0"/>
                    <a:pt x="3198" y="379"/>
                    <a:pt x="3002" y="1040"/>
                  </a:cubicBezTo>
                  <a:cubicBezTo>
                    <a:pt x="2726" y="763"/>
                    <a:pt x="2357" y="637"/>
                    <a:pt x="1983" y="637"/>
                  </a:cubicBezTo>
                  <a:cubicBezTo>
                    <a:pt x="1012" y="637"/>
                    <a:pt x="0" y="1486"/>
                    <a:pt x="443" y="2753"/>
                  </a:cubicBezTo>
                  <a:cubicBezTo>
                    <a:pt x="1120" y="4635"/>
                    <a:pt x="4017" y="5164"/>
                    <a:pt x="4017" y="5164"/>
                  </a:cubicBezTo>
                  <a:cubicBezTo>
                    <a:pt x="4017" y="5164"/>
                    <a:pt x="6365" y="3345"/>
                    <a:pt x="6069" y="1357"/>
                  </a:cubicBezTo>
                  <a:cubicBezTo>
                    <a:pt x="5928" y="416"/>
                    <a:pt x="5234" y="0"/>
                    <a:pt x="45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47"/>
            <p:cNvSpPr/>
            <p:nvPr/>
          </p:nvSpPr>
          <p:spPr>
            <a:xfrm rot="89070">
              <a:off x="6336567" y="2785661"/>
              <a:ext cx="534550" cy="392893"/>
            </a:xfrm>
            <a:custGeom>
              <a:avLst/>
              <a:gdLst/>
              <a:ahLst/>
              <a:cxnLst/>
              <a:rect l="l" t="t" r="r" b="b"/>
              <a:pathLst>
                <a:path w="5352" h="3934" extrusionOk="0">
                  <a:moveTo>
                    <a:pt x="635" y="0"/>
                  </a:moveTo>
                  <a:lnTo>
                    <a:pt x="635" y="0"/>
                  </a:lnTo>
                  <a:cubicBezTo>
                    <a:pt x="275" y="423"/>
                    <a:pt x="169" y="994"/>
                    <a:pt x="381" y="1523"/>
                  </a:cubicBezTo>
                  <a:cubicBezTo>
                    <a:pt x="1058" y="3405"/>
                    <a:pt x="3955" y="3934"/>
                    <a:pt x="3955" y="3934"/>
                  </a:cubicBezTo>
                  <a:cubicBezTo>
                    <a:pt x="4484" y="3490"/>
                    <a:pt x="4949" y="2982"/>
                    <a:pt x="5351" y="2432"/>
                  </a:cubicBezTo>
                  <a:lnTo>
                    <a:pt x="5351" y="2432"/>
                  </a:lnTo>
                  <a:cubicBezTo>
                    <a:pt x="5351" y="2432"/>
                    <a:pt x="4467" y="3034"/>
                    <a:pt x="3365" y="3034"/>
                  </a:cubicBezTo>
                  <a:cubicBezTo>
                    <a:pt x="2840" y="3034"/>
                    <a:pt x="2266" y="2898"/>
                    <a:pt x="1713" y="2496"/>
                  </a:cubicBezTo>
                  <a:cubicBezTo>
                    <a:pt x="0" y="1269"/>
                    <a:pt x="487" y="339"/>
                    <a:pt x="635" y="0"/>
                  </a:cubicBezTo>
                  <a:close/>
                </a:path>
              </a:pathLst>
            </a:custGeom>
            <a:solidFill>
              <a:srgbClr val="B750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47"/>
            <p:cNvSpPr/>
            <p:nvPr/>
          </p:nvSpPr>
          <p:spPr>
            <a:xfrm rot="89070">
              <a:off x="6780717" y="2692201"/>
              <a:ext cx="63722" cy="53131"/>
            </a:xfrm>
            <a:custGeom>
              <a:avLst/>
              <a:gdLst/>
              <a:ahLst/>
              <a:cxnLst/>
              <a:rect l="l" t="t" r="r" b="b"/>
              <a:pathLst>
                <a:path w="638" h="532" extrusionOk="0">
                  <a:moveTo>
                    <a:pt x="305" y="1"/>
                  </a:moveTo>
                  <a:cubicBezTo>
                    <a:pt x="275" y="1"/>
                    <a:pt x="244" y="6"/>
                    <a:pt x="212" y="16"/>
                  </a:cubicBezTo>
                  <a:cubicBezTo>
                    <a:pt x="85" y="37"/>
                    <a:pt x="0" y="143"/>
                    <a:pt x="21" y="270"/>
                  </a:cubicBezTo>
                  <a:cubicBezTo>
                    <a:pt x="35" y="430"/>
                    <a:pt x="166" y="531"/>
                    <a:pt x="298" y="531"/>
                  </a:cubicBezTo>
                  <a:cubicBezTo>
                    <a:pt x="375" y="531"/>
                    <a:pt x="453" y="496"/>
                    <a:pt x="508" y="418"/>
                  </a:cubicBezTo>
                  <a:cubicBezTo>
                    <a:pt x="637" y="234"/>
                    <a:pt x="508" y="1"/>
                    <a:pt x="305" y="1"/>
                  </a:cubicBezTo>
                  <a:close/>
                </a:path>
              </a:pathLst>
            </a:custGeom>
            <a:solidFill>
              <a:srgbClr val="ECC9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47"/>
            <p:cNvSpPr/>
            <p:nvPr/>
          </p:nvSpPr>
          <p:spPr>
            <a:xfrm rot="89070">
              <a:off x="6832078" y="2721390"/>
              <a:ext cx="128943" cy="272548"/>
            </a:xfrm>
            <a:custGeom>
              <a:avLst/>
              <a:gdLst/>
              <a:ahLst/>
              <a:cxnLst/>
              <a:rect l="l" t="t" r="r" b="b"/>
              <a:pathLst>
                <a:path w="1291" h="2729" extrusionOk="0">
                  <a:moveTo>
                    <a:pt x="190" y="0"/>
                  </a:moveTo>
                  <a:cubicBezTo>
                    <a:pt x="190" y="148"/>
                    <a:pt x="127" y="254"/>
                    <a:pt x="0" y="317"/>
                  </a:cubicBezTo>
                  <a:cubicBezTo>
                    <a:pt x="0" y="317"/>
                    <a:pt x="783" y="846"/>
                    <a:pt x="444" y="2728"/>
                  </a:cubicBezTo>
                  <a:cubicBezTo>
                    <a:pt x="444" y="2728"/>
                    <a:pt x="1290" y="740"/>
                    <a:pt x="190" y="0"/>
                  </a:cubicBezTo>
                  <a:close/>
                </a:path>
              </a:pathLst>
            </a:custGeom>
            <a:solidFill>
              <a:srgbClr val="ECC9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47"/>
            <p:cNvSpPr/>
            <p:nvPr/>
          </p:nvSpPr>
          <p:spPr>
            <a:xfrm rot="89070">
              <a:off x="6636954" y="2665798"/>
              <a:ext cx="147920" cy="114153"/>
            </a:xfrm>
            <a:custGeom>
              <a:avLst/>
              <a:gdLst/>
              <a:ahLst/>
              <a:cxnLst/>
              <a:rect l="l" t="t" r="r" b="b"/>
              <a:pathLst>
                <a:path w="1481" h="1143" extrusionOk="0">
                  <a:moveTo>
                    <a:pt x="1481" y="1"/>
                  </a:moveTo>
                  <a:cubicBezTo>
                    <a:pt x="825" y="1"/>
                    <a:pt x="212" y="402"/>
                    <a:pt x="0" y="1037"/>
                  </a:cubicBezTo>
                  <a:lnTo>
                    <a:pt x="127" y="1143"/>
                  </a:lnTo>
                  <a:cubicBezTo>
                    <a:pt x="127" y="1143"/>
                    <a:pt x="486" y="127"/>
                    <a:pt x="1481" y="1"/>
                  </a:cubicBezTo>
                  <a:close/>
                </a:path>
              </a:pathLst>
            </a:custGeom>
            <a:solidFill>
              <a:srgbClr val="B750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47"/>
            <p:cNvSpPr/>
            <p:nvPr/>
          </p:nvSpPr>
          <p:spPr>
            <a:xfrm rot="89070">
              <a:off x="6422309" y="3558866"/>
              <a:ext cx="357066" cy="215322"/>
            </a:xfrm>
            <a:custGeom>
              <a:avLst/>
              <a:gdLst/>
              <a:ahLst/>
              <a:cxnLst/>
              <a:rect l="l" t="t" r="r" b="b"/>
              <a:pathLst>
                <a:path w="3575" h="2156" extrusionOk="0">
                  <a:moveTo>
                    <a:pt x="825" y="1"/>
                  </a:moveTo>
                  <a:lnTo>
                    <a:pt x="1" y="1989"/>
                  </a:lnTo>
                  <a:cubicBezTo>
                    <a:pt x="1" y="1989"/>
                    <a:pt x="878" y="2156"/>
                    <a:pt x="1627" y="2156"/>
                  </a:cubicBezTo>
                  <a:cubicBezTo>
                    <a:pt x="2041" y="2156"/>
                    <a:pt x="2415" y="2105"/>
                    <a:pt x="2581" y="1947"/>
                  </a:cubicBezTo>
                  <a:cubicBezTo>
                    <a:pt x="3575" y="1016"/>
                    <a:pt x="825" y="1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47"/>
            <p:cNvSpPr/>
            <p:nvPr/>
          </p:nvSpPr>
          <p:spPr>
            <a:xfrm rot="89070">
              <a:off x="6396241" y="3539612"/>
              <a:ext cx="326103" cy="252774"/>
            </a:xfrm>
            <a:custGeom>
              <a:avLst/>
              <a:gdLst/>
              <a:ahLst/>
              <a:cxnLst/>
              <a:rect l="l" t="t" r="r" b="b"/>
              <a:pathLst>
                <a:path w="3265" h="2531" extrusionOk="0">
                  <a:moveTo>
                    <a:pt x="1078" y="0"/>
                  </a:moveTo>
                  <a:cubicBezTo>
                    <a:pt x="898" y="0"/>
                    <a:pt x="835" y="277"/>
                    <a:pt x="1023" y="352"/>
                  </a:cubicBezTo>
                  <a:cubicBezTo>
                    <a:pt x="1679" y="585"/>
                    <a:pt x="2778" y="1156"/>
                    <a:pt x="2884" y="1642"/>
                  </a:cubicBezTo>
                  <a:cubicBezTo>
                    <a:pt x="2905" y="1769"/>
                    <a:pt x="2842" y="1917"/>
                    <a:pt x="2715" y="2002"/>
                  </a:cubicBezTo>
                  <a:cubicBezTo>
                    <a:pt x="2595" y="2113"/>
                    <a:pt x="2276" y="2155"/>
                    <a:pt x="1887" y="2155"/>
                  </a:cubicBezTo>
                  <a:cubicBezTo>
                    <a:pt x="1386" y="2155"/>
                    <a:pt x="768" y="2085"/>
                    <a:pt x="304" y="2002"/>
                  </a:cubicBezTo>
                  <a:cubicBezTo>
                    <a:pt x="290" y="1999"/>
                    <a:pt x="277" y="1998"/>
                    <a:pt x="265" y="1998"/>
                  </a:cubicBezTo>
                  <a:cubicBezTo>
                    <a:pt x="62" y="1998"/>
                    <a:pt x="0" y="2300"/>
                    <a:pt x="219" y="2340"/>
                  </a:cubicBezTo>
                  <a:cubicBezTo>
                    <a:pt x="769" y="2446"/>
                    <a:pt x="1319" y="2509"/>
                    <a:pt x="1869" y="2530"/>
                  </a:cubicBezTo>
                  <a:cubicBezTo>
                    <a:pt x="2313" y="2530"/>
                    <a:pt x="2757" y="2467"/>
                    <a:pt x="2969" y="2255"/>
                  </a:cubicBezTo>
                  <a:cubicBezTo>
                    <a:pt x="3159" y="2086"/>
                    <a:pt x="3265" y="1833"/>
                    <a:pt x="3223" y="1558"/>
                  </a:cubicBezTo>
                  <a:cubicBezTo>
                    <a:pt x="3053" y="733"/>
                    <a:pt x="1340" y="77"/>
                    <a:pt x="1150" y="14"/>
                  </a:cubicBezTo>
                  <a:cubicBezTo>
                    <a:pt x="1124" y="4"/>
                    <a:pt x="1100" y="0"/>
                    <a:pt x="1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68"/>
          <a:stretch/>
        </p:blipFill>
        <p:spPr>
          <a:xfrm>
            <a:off x="0" y="0"/>
            <a:ext cx="12086492" cy="7936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813902" y="3968261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549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810182" y="2591486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850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7119628" y="3763794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780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7119629" y="2591486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780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08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7"/>
          <a:stretch/>
        </p:blipFill>
        <p:spPr>
          <a:xfrm>
            <a:off x="-117231" y="59302"/>
            <a:ext cx="12192000" cy="71738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3059217" y="6238715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3315363" y="5521544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2705764" y="5498106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8295656" y="4701640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8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8035734" y="2467989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8565286" y="3270731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8256767" y="1705329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2705764" y="1749480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7961675" y="6251786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3056949" y="3270732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3370004" y="2431447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8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4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72" b="15385"/>
          <a:stretch/>
        </p:blipFill>
        <p:spPr>
          <a:xfrm>
            <a:off x="-103021" y="4224"/>
            <a:ext cx="12192000" cy="669387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4173415" y="1339273"/>
            <a:ext cx="4521585" cy="8646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434207" y="1318311"/>
            <a:ext cx="2426677" cy="7971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5626684" y="5838943"/>
            <a:ext cx="4314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Đá</a:t>
            </a:r>
            <a:r>
              <a:rPr lang="en-US" sz="2800" b="1" dirty="0">
                <a:solidFill>
                  <a:srgbClr val="FF0000"/>
                </a:solidFill>
              </a:rPr>
              <a:t>p s</a:t>
            </a:r>
            <a:r>
              <a:rPr lang="vi-VN" sz="2800" b="1" dirty="0">
                <a:solidFill>
                  <a:srgbClr val="FF0000"/>
                </a:solidFill>
              </a:rPr>
              <a:t>ố</a:t>
            </a:r>
            <a:r>
              <a:rPr lang="en-US" sz="2800" b="1" dirty="0">
                <a:solidFill>
                  <a:srgbClr val="FF0000"/>
                </a:solidFill>
              </a:rPr>
              <a:t>: 345 km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3396109" y="4579520"/>
            <a:ext cx="6517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</a:rPr>
              <a:t>Đ</a:t>
            </a:r>
            <a:r>
              <a:rPr lang="en-US" sz="2800" b="1" dirty="0">
                <a:solidFill>
                  <a:srgbClr val="002060"/>
                </a:solidFill>
              </a:rPr>
              <a:t>o</a:t>
            </a:r>
            <a:r>
              <a:rPr lang="vi-VN" sz="2800" b="1" dirty="0">
                <a:solidFill>
                  <a:srgbClr val="002060"/>
                </a:solidFill>
              </a:rPr>
              <a:t>ạn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vi-VN" sz="2800" b="1" dirty="0">
                <a:solidFill>
                  <a:srgbClr val="002060"/>
                </a:solidFill>
              </a:rPr>
              <a:t>đường</a:t>
            </a:r>
            <a:r>
              <a:rPr lang="en-US" sz="2800" b="1" dirty="0">
                <a:solidFill>
                  <a:srgbClr val="002060"/>
                </a:solidFill>
              </a:rPr>
              <a:t> b</a:t>
            </a:r>
            <a:r>
              <a:rPr lang="vi-VN" sz="2800" b="1" dirty="0">
                <a:solidFill>
                  <a:srgbClr val="002060"/>
                </a:solidFill>
              </a:rPr>
              <a:t>ộ</a:t>
            </a:r>
            <a:r>
              <a:rPr lang="en-US" sz="2800" b="1" dirty="0">
                <a:solidFill>
                  <a:srgbClr val="002060"/>
                </a:solidFill>
              </a:rPr>
              <a:t> d</a:t>
            </a:r>
            <a:r>
              <a:rPr lang="vi-VN" sz="2800" b="1" dirty="0">
                <a:solidFill>
                  <a:srgbClr val="002060"/>
                </a:solidFill>
              </a:rPr>
              <a:t>ài</a:t>
            </a:r>
            <a:r>
              <a:rPr lang="en-US" sz="2800" b="1" dirty="0">
                <a:solidFill>
                  <a:srgbClr val="002060"/>
                </a:solidFill>
              </a:rPr>
              <a:t> s</a:t>
            </a:r>
            <a:r>
              <a:rPr lang="vi-VN" sz="2800" b="1" dirty="0">
                <a:solidFill>
                  <a:srgbClr val="002060"/>
                </a:solidFill>
              </a:rPr>
              <a:t>ố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ki</a:t>
            </a:r>
            <a:r>
              <a:rPr lang="en-US" sz="2800" b="1" dirty="0">
                <a:solidFill>
                  <a:srgbClr val="002060"/>
                </a:solidFill>
              </a:rPr>
              <a:t>-</a:t>
            </a:r>
            <a:r>
              <a:rPr lang="en-US" sz="2800" b="1" dirty="0" err="1">
                <a:solidFill>
                  <a:srgbClr val="002060"/>
                </a:solidFill>
              </a:rPr>
              <a:t>lô</a:t>
            </a:r>
            <a:r>
              <a:rPr lang="en-US" sz="2800" b="1" dirty="0">
                <a:solidFill>
                  <a:srgbClr val="002060"/>
                </a:solidFill>
              </a:rPr>
              <a:t>-m</a:t>
            </a:r>
            <a:r>
              <a:rPr lang="vi-VN" sz="2800" b="1" dirty="0">
                <a:solidFill>
                  <a:srgbClr val="002060"/>
                </a:solidFill>
              </a:rPr>
              <a:t>ét</a:t>
            </a:r>
            <a:r>
              <a:rPr lang="en-US" sz="2800" b="1" dirty="0">
                <a:solidFill>
                  <a:srgbClr val="002060"/>
                </a:solidFill>
              </a:rPr>
              <a:t> l</a:t>
            </a:r>
            <a:r>
              <a:rPr lang="vi-VN" sz="2800" b="1" dirty="0">
                <a:solidFill>
                  <a:srgbClr val="002060"/>
                </a:solidFill>
              </a:rPr>
              <a:t>à</a:t>
            </a:r>
            <a:r>
              <a:rPr lang="en-US" sz="2800" b="1" dirty="0">
                <a:solidFill>
                  <a:srgbClr val="002060"/>
                </a:solidFill>
              </a:rPr>
              <a:t>: </a:t>
            </a:r>
            <a:endParaRPr lang="vi-VN" sz="2800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173415" y="5217528"/>
            <a:ext cx="4962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515 – 170 = 345 (km)</a:t>
            </a:r>
            <a:endParaRPr lang="vi-VN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4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p58"/>
          <p:cNvSpPr txBox="1">
            <a:spLocks noGrp="1"/>
          </p:cNvSpPr>
          <p:nvPr>
            <p:ph type="body" idx="1"/>
          </p:nvPr>
        </p:nvSpPr>
        <p:spPr>
          <a:xfrm>
            <a:off x="8189000" y="4702267"/>
            <a:ext cx="3806000" cy="158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vi-VN">
                <a:latin typeface="#9Slide04 Chonburi" panose="00000500000000000000" pitchFamily="2" charset="-34"/>
                <a:cs typeface="#9Slide04 Chonburi" panose="00000500000000000000" pitchFamily="2" charset="-34"/>
              </a:rPr>
              <a:t>GOOD BYE!</a:t>
            </a:r>
            <a:endParaRPr>
              <a:latin typeface="#9Slide04 Chonburi" panose="00000500000000000000" pitchFamily="2" charset="-34"/>
              <a:cs typeface="#9Slide04 Chonburi" panose="00000500000000000000" pitchFamily="2" charset="-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37"/>
          <p:cNvSpPr txBox="1">
            <a:spLocks noGrp="1"/>
          </p:cNvSpPr>
          <p:nvPr>
            <p:ph type="title" idx="2"/>
          </p:nvPr>
        </p:nvSpPr>
        <p:spPr>
          <a:xfrm>
            <a:off x="2695074" y="2028653"/>
            <a:ext cx="6801852" cy="1839600"/>
          </a:xfrm>
          <a:prstGeom prst="rect">
            <a:avLst/>
          </a:prstGeom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vi-VN">
                <a:latin typeface="#9Slide03 BoosterNextFYBlack" panose="02000A03000000020004" pitchFamily="2" charset="0"/>
              </a:rPr>
              <a:t>Tiết </a:t>
            </a:r>
            <a:r>
              <a:rPr lang="en">
                <a:latin typeface="#9Slide03 BoosterNextFYBlack" panose="02000A03000000020004" pitchFamily="2" charset="0"/>
              </a:rPr>
              <a:t>1</a:t>
            </a:r>
            <a:endParaRPr>
              <a:latin typeface="#9Slide03 BoosterNextFYBlack" panose="02000A03000000020004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938" y="4159302"/>
            <a:ext cx="5198000" cy="961200"/>
          </a:xfrm>
        </p:spPr>
        <p:txBody>
          <a:bodyPr/>
          <a:lstStyle/>
          <a:p>
            <a:endParaRPr lang="vi-VN" dirty="0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709"/>
          <a:stretch/>
        </p:blipFill>
        <p:spPr>
          <a:xfrm>
            <a:off x="820616" y="107331"/>
            <a:ext cx="10474490" cy="675066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2564857" y="5023309"/>
            <a:ext cx="1202872" cy="1107996"/>
            <a:chOff x="2009472" y="3486541"/>
            <a:chExt cx="1202872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D2843E-4655-4D17-BF04-11B4DEC43017}"/>
                </a:ext>
              </a:extLst>
            </p:cNvPr>
            <p:cNvSpPr txBox="1"/>
            <p:nvPr/>
          </p:nvSpPr>
          <p:spPr>
            <a:xfrm>
              <a:off x="2248774" y="3486541"/>
              <a:ext cx="96357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893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786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2009472" y="3809706"/>
              <a:ext cx="6630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6204" y="4542971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820651" y="6217016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528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4581349" y="5074875"/>
            <a:ext cx="1202872" cy="1107996"/>
            <a:chOff x="2009472" y="3486541"/>
            <a:chExt cx="1202872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D2843E-4655-4D17-BF04-11B4DEC43017}"/>
                </a:ext>
              </a:extLst>
            </p:cNvPr>
            <p:cNvSpPr txBox="1"/>
            <p:nvPr/>
          </p:nvSpPr>
          <p:spPr>
            <a:xfrm>
              <a:off x="2248774" y="3486541"/>
              <a:ext cx="96357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547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  19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2009472" y="3809706"/>
              <a:ext cx="6630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6204" y="4542971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6988183" y="6204963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322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6724765" y="5040557"/>
            <a:ext cx="1202872" cy="1107996"/>
            <a:chOff x="2009472" y="3486541"/>
            <a:chExt cx="1202872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D2843E-4655-4D17-BF04-11B4DEC43017}"/>
                </a:ext>
              </a:extLst>
            </p:cNvPr>
            <p:cNvSpPr txBox="1"/>
            <p:nvPr/>
          </p:nvSpPr>
          <p:spPr>
            <a:xfrm>
              <a:off x="2248774" y="3486541"/>
              <a:ext cx="96357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350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FF0000"/>
                  </a:solidFill>
                </a:rPr>
                <a:t>  </a:t>
              </a:r>
              <a:r>
                <a:rPr lang="en-US" sz="2800" b="1" dirty="0">
                  <a:solidFill>
                    <a:srgbClr val="002060"/>
                  </a:solidFill>
                </a:rPr>
                <a:t>28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2009472" y="3809706"/>
              <a:ext cx="6630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6204" y="4542971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8749886" y="6254618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406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8513255" y="5041115"/>
            <a:ext cx="1202872" cy="1107996"/>
            <a:chOff x="2009472" y="3486541"/>
            <a:chExt cx="1202872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D2843E-4655-4D17-BF04-11B4DEC43017}"/>
                </a:ext>
              </a:extLst>
            </p:cNvPr>
            <p:cNvSpPr txBox="1"/>
            <p:nvPr/>
          </p:nvSpPr>
          <p:spPr>
            <a:xfrm>
              <a:off x="2248774" y="3486541"/>
              <a:ext cx="96357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735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329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2009472" y="3809706"/>
              <a:ext cx="6630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6204" y="4542971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2788156" y="6204963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107 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1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1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938" y="4159302"/>
            <a:ext cx="5198000" cy="961200"/>
          </a:xfrm>
        </p:spPr>
        <p:txBody>
          <a:bodyPr/>
          <a:lstStyle/>
          <a:p>
            <a:endParaRPr lang="vi-VN" dirty="0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23" b="40513"/>
          <a:stretch/>
        </p:blipFill>
        <p:spPr>
          <a:xfrm>
            <a:off x="914400" y="424803"/>
            <a:ext cx="10386646" cy="67313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2772884" y="4161912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508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5696387" y="3528866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786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2946674" y="6213232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478 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92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938" y="4159302"/>
            <a:ext cx="5198000" cy="961200"/>
          </a:xfrm>
        </p:spPr>
        <p:txBody>
          <a:bodyPr/>
          <a:lstStyle/>
          <a:p>
            <a:endParaRPr lang="vi-VN" dirty="0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91" b="10256"/>
          <a:stretch/>
        </p:blipFill>
        <p:spPr>
          <a:xfrm>
            <a:off x="0" y="90842"/>
            <a:ext cx="11992708" cy="78544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676600" y="5452525"/>
            <a:ext cx="4314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Đá</a:t>
            </a:r>
            <a:r>
              <a:rPr lang="en-US" sz="2800" b="1" dirty="0">
                <a:solidFill>
                  <a:srgbClr val="FF0000"/>
                </a:solidFill>
              </a:rPr>
              <a:t>p s</a:t>
            </a:r>
            <a:r>
              <a:rPr lang="vi-VN" sz="2800" b="1" dirty="0">
                <a:solidFill>
                  <a:srgbClr val="FF0000"/>
                </a:solidFill>
              </a:rPr>
              <a:t>ố</a:t>
            </a:r>
            <a:r>
              <a:rPr lang="en-US" sz="2800" b="1" dirty="0">
                <a:solidFill>
                  <a:srgbClr val="FF0000"/>
                </a:solidFill>
              </a:rPr>
              <a:t>: 419 con c</a:t>
            </a:r>
            <a:r>
              <a:rPr lang="vi-VN" sz="2800" b="1" dirty="0">
                <a:solidFill>
                  <a:srgbClr val="FF0000"/>
                </a:solidFill>
              </a:rPr>
              <a:t>á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3531625" y="4611707"/>
            <a:ext cx="4435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923 – 504 = 419 ( con c</a:t>
            </a:r>
            <a:r>
              <a:rPr lang="vi-VN" sz="2800" b="1" dirty="0">
                <a:solidFill>
                  <a:srgbClr val="002060"/>
                </a:solidFill>
              </a:rPr>
              <a:t>á</a:t>
            </a:r>
            <a:r>
              <a:rPr lang="en-US" sz="2800" b="1" dirty="0">
                <a:solidFill>
                  <a:srgbClr val="002060"/>
                </a:solidFill>
              </a:rPr>
              <a:t>) </a:t>
            </a:r>
            <a:endParaRPr lang="vi-VN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3659177" y="3756464"/>
            <a:ext cx="4674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S</a:t>
            </a:r>
            <a:r>
              <a:rPr lang="vi-VN" sz="2800" b="1" dirty="0">
                <a:solidFill>
                  <a:srgbClr val="002060"/>
                </a:solidFill>
              </a:rPr>
              <a:t>ố</a:t>
            </a:r>
            <a:r>
              <a:rPr lang="en-US" sz="2800" b="1" dirty="0">
                <a:solidFill>
                  <a:srgbClr val="002060"/>
                </a:solidFill>
              </a:rPr>
              <a:t> c</a:t>
            </a:r>
            <a:r>
              <a:rPr lang="vi-VN" sz="2800" b="1" dirty="0">
                <a:solidFill>
                  <a:srgbClr val="002060"/>
                </a:solidFill>
              </a:rPr>
              <a:t>á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khô</a:t>
            </a:r>
            <a:r>
              <a:rPr lang="en-US" sz="2800" b="1" dirty="0">
                <a:solidFill>
                  <a:srgbClr val="002060"/>
                </a:solidFill>
              </a:rPr>
              <a:t> c</a:t>
            </a:r>
            <a:r>
              <a:rPr lang="vi-VN" sz="2800" b="1" dirty="0">
                <a:solidFill>
                  <a:srgbClr val="002060"/>
                </a:solidFill>
              </a:rPr>
              <a:t>òn</a:t>
            </a:r>
            <a:r>
              <a:rPr lang="en-US" sz="2800" b="1" dirty="0">
                <a:solidFill>
                  <a:srgbClr val="002060"/>
                </a:solidFill>
              </a:rPr>
              <a:t> l</a:t>
            </a:r>
            <a:r>
              <a:rPr lang="vi-VN" sz="2800" b="1" dirty="0">
                <a:solidFill>
                  <a:srgbClr val="002060"/>
                </a:solidFill>
              </a:rPr>
              <a:t>ại</a:t>
            </a:r>
            <a:r>
              <a:rPr lang="en-US" sz="2800" b="1" dirty="0">
                <a:solidFill>
                  <a:srgbClr val="002060"/>
                </a:solidFill>
              </a:rPr>
              <a:t> l</a:t>
            </a:r>
            <a:r>
              <a:rPr lang="vi-VN" sz="2800" b="1" dirty="0">
                <a:solidFill>
                  <a:srgbClr val="002060"/>
                </a:solidFill>
              </a:rPr>
              <a:t>à</a:t>
            </a:r>
            <a:r>
              <a:rPr lang="en-US" sz="2800" b="1" dirty="0">
                <a:solidFill>
                  <a:srgbClr val="002060"/>
                </a:solidFill>
              </a:rPr>
              <a:t>: </a:t>
            </a:r>
            <a:endParaRPr lang="vi-VN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8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75733"/>
          <a:stretch/>
        </p:blipFill>
        <p:spPr>
          <a:xfrm>
            <a:off x="-146539" y="-93785"/>
            <a:ext cx="12086492" cy="78075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5309526" y="6127290"/>
            <a:ext cx="1829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609 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95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41"/>
          <p:cNvSpPr txBox="1">
            <a:spLocks noGrp="1"/>
          </p:cNvSpPr>
          <p:nvPr>
            <p:ph type="title" idx="2"/>
          </p:nvPr>
        </p:nvSpPr>
        <p:spPr>
          <a:xfrm>
            <a:off x="4200477" y="2319260"/>
            <a:ext cx="6426945" cy="183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vi-VN">
                <a:latin typeface="#9Slide03 BoosterNextFYBlack" panose="02000A03000000020004" pitchFamily="2" charset="0"/>
              </a:rPr>
              <a:t>Tiết 2</a:t>
            </a:r>
            <a:endParaRPr>
              <a:latin typeface="#9Slide03 BoosterNextFYBlack" panose="02000A03000000020004" pitchFamily="2" charset="0"/>
            </a:endParaRPr>
          </a:p>
        </p:txBody>
      </p:sp>
      <p:grpSp>
        <p:nvGrpSpPr>
          <p:cNvPr id="1530" name="Google Shape;1530;p41"/>
          <p:cNvGrpSpPr/>
          <p:nvPr/>
        </p:nvGrpSpPr>
        <p:grpSpPr>
          <a:xfrm>
            <a:off x="1588417" y="3038202"/>
            <a:ext cx="3094016" cy="3435676"/>
            <a:chOff x="1191313" y="2278651"/>
            <a:chExt cx="2320512" cy="2576757"/>
          </a:xfrm>
        </p:grpSpPr>
        <p:grpSp>
          <p:nvGrpSpPr>
            <p:cNvPr id="1531" name="Google Shape;1531;p41"/>
            <p:cNvGrpSpPr/>
            <p:nvPr/>
          </p:nvGrpSpPr>
          <p:grpSpPr>
            <a:xfrm rot="-433704">
              <a:off x="1330305" y="2397858"/>
              <a:ext cx="2042505" cy="2338305"/>
              <a:chOff x="1300750" y="1455875"/>
              <a:chExt cx="756100" cy="865600"/>
            </a:xfrm>
          </p:grpSpPr>
          <p:sp>
            <p:nvSpPr>
              <p:cNvPr id="1532" name="Google Shape;1532;p41"/>
              <p:cNvSpPr/>
              <p:nvPr/>
            </p:nvSpPr>
            <p:spPr>
              <a:xfrm>
                <a:off x="1341450" y="1657400"/>
                <a:ext cx="693725" cy="644375"/>
              </a:xfrm>
              <a:custGeom>
                <a:avLst/>
                <a:gdLst/>
                <a:ahLst/>
                <a:cxnLst/>
                <a:rect l="l" t="t" r="r" b="b"/>
                <a:pathLst>
                  <a:path w="27749" h="25775" extrusionOk="0">
                    <a:moveTo>
                      <a:pt x="10103" y="1"/>
                    </a:moveTo>
                    <a:cubicBezTo>
                      <a:pt x="9970" y="1"/>
                      <a:pt x="9837" y="26"/>
                      <a:pt x="9708" y="82"/>
                    </a:cubicBezTo>
                    <a:cubicBezTo>
                      <a:pt x="9180" y="315"/>
                      <a:pt x="8989" y="970"/>
                      <a:pt x="9032" y="1542"/>
                    </a:cubicBezTo>
                    <a:cubicBezTo>
                      <a:pt x="9137" y="2514"/>
                      <a:pt x="9793" y="3339"/>
                      <a:pt x="10597" y="3889"/>
                    </a:cubicBezTo>
                    <a:cubicBezTo>
                      <a:pt x="10322" y="3974"/>
                      <a:pt x="10068" y="4058"/>
                      <a:pt x="9814" y="4164"/>
                    </a:cubicBezTo>
                    <a:lnTo>
                      <a:pt x="8989" y="4481"/>
                    </a:lnTo>
                    <a:cubicBezTo>
                      <a:pt x="5923" y="5687"/>
                      <a:pt x="3554" y="8182"/>
                      <a:pt x="2539" y="11291"/>
                    </a:cubicBezTo>
                    <a:cubicBezTo>
                      <a:pt x="2032" y="11038"/>
                      <a:pt x="1335" y="10777"/>
                      <a:pt x="816" y="10777"/>
                    </a:cubicBezTo>
                    <a:cubicBezTo>
                      <a:pt x="470" y="10777"/>
                      <a:pt x="204" y="10893"/>
                      <a:pt x="128" y="11207"/>
                    </a:cubicBezTo>
                    <a:cubicBezTo>
                      <a:pt x="1" y="11757"/>
                      <a:pt x="551" y="12645"/>
                      <a:pt x="826" y="13131"/>
                    </a:cubicBezTo>
                    <a:cubicBezTo>
                      <a:pt x="1143" y="13745"/>
                      <a:pt x="1545" y="14337"/>
                      <a:pt x="1989" y="14866"/>
                    </a:cubicBezTo>
                    <a:cubicBezTo>
                      <a:pt x="2052" y="18376"/>
                      <a:pt x="4167" y="21549"/>
                      <a:pt x="7424" y="22923"/>
                    </a:cubicBezTo>
                    <a:cubicBezTo>
                      <a:pt x="6853" y="23346"/>
                      <a:pt x="6409" y="23896"/>
                      <a:pt x="6134" y="24531"/>
                    </a:cubicBezTo>
                    <a:cubicBezTo>
                      <a:pt x="5827" y="25223"/>
                      <a:pt x="6078" y="25775"/>
                      <a:pt x="6777" y="25775"/>
                    </a:cubicBezTo>
                    <a:cubicBezTo>
                      <a:pt x="6847" y="25775"/>
                      <a:pt x="6922" y="25769"/>
                      <a:pt x="7001" y="25757"/>
                    </a:cubicBezTo>
                    <a:cubicBezTo>
                      <a:pt x="7953" y="25588"/>
                      <a:pt x="8757" y="24975"/>
                      <a:pt x="9137" y="24087"/>
                    </a:cubicBezTo>
                    <a:cubicBezTo>
                      <a:pt x="9222" y="23875"/>
                      <a:pt x="9264" y="23685"/>
                      <a:pt x="9264" y="23473"/>
                    </a:cubicBezTo>
                    <a:cubicBezTo>
                      <a:pt x="9814" y="23579"/>
                      <a:pt x="10343" y="23621"/>
                      <a:pt x="10893" y="23621"/>
                    </a:cubicBezTo>
                    <a:lnTo>
                      <a:pt x="16645" y="23621"/>
                    </a:lnTo>
                    <a:cubicBezTo>
                      <a:pt x="16984" y="23621"/>
                      <a:pt x="17343" y="23600"/>
                      <a:pt x="17703" y="23558"/>
                    </a:cubicBezTo>
                    <a:cubicBezTo>
                      <a:pt x="17724" y="23917"/>
                      <a:pt x="17872" y="24277"/>
                      <a:pt x="18105" y="24552"/>
                    </a:cubicBezTo>
                    <a:cubicBezTo>
                      <a:pt x="18649" y="25149"/>
                      <a:pt x="19411" y="25483"/>
                      <a:pt x="20211" y="25483"/>
                    </a:cubicBezTo>
                    <a:cubicBezTo>
                      <a:pt x="20375" y="25483"/>
                      <a:pt x="20540" y="25469"/>
                      <a:pt x="20706" y="25440"/>
                    </a:cubicBezTo>
                    <a:cubicBezTo>
                      <a:pt x="21425" y="25292"/>
                      <a:pt x="21806" y="24721"/>
                      <a:pt x="21277" y="24108"/>
                    </a:cubicBezTo>
                    <a:cubicBezTo>
                      <a:pt x="20854" y="23643"/>
                      <a:pt x="20347" y="23283"/>
                      <a:pt x="19754" y="23050"/>
                    </a:cubicBezTo>
                    <a:cubicBezTo>
                      <a:pt x="23223" y="21760"/>
                      <a:pt x="25528" y="18440"/>
                      <a:pt x="25549" y="14718"/>
                    </a:cubicBezTo>
                    <a:lnTo>
                      <a:pt x="25549" y="14316"/>
                    </a:lnTo>
                    <a:cubicBezTo>
                      <a:pt x="26078" y="13385"/>
                      <a:pt x="26543" y="12433"/>
                      <a:pt x="26924" y="11461"/>
                    </a:cubicBezTo>
                    <a:cubicBezTo>
                      <a:pt x="27220" y="10805"/>
                      <a:pt x="27749" y="9621"/>
                      <a:pt x="27389" y="8901"/>
                    </a:cubicBezTo>
                    <a:cubicBezTo>
                      <a:pt x="27295" y="8694"/>
                      <a:pt x="27151" y="8606"/>
                      <a:pt x="26975" y="8606"/>
                    </a:cubicBezTo>
                    <a:cubicBezTo>
                      <a:pt x="26361" y="8606"/>
                      <a:pt x="25356" y="9668"/>
                      <a:pt x="24682" y="10424"/>
                    </a:cubicBezTo>
                    <a:cubicBezTo>
                      <a:pt x="23540" y="7675"/>
                      <a:pt x="21383" y="5496"/>
                      <a:pt x="18633" y="4354"/>
                    </a:cubicBezTo>
                    <a:cubicBezTo>
                      <a:pt x="18570" y="4101"/>
                      <a:pt x="18507" y="3847"/>
                      <a:pt x="18485" y="3593"/>
                    </a:cubicBezTo>
                    <a:cubicBezTo>
                      <a:pt x="18448" y="3291"/>
                      <a:pt x="18309" y="2854"/>
                      <a:pt x="18039" y="2854"/>
                    </a:cubicBezTo>
                    <a:cubicBezTo>
                      <a:pt x="18006" y="2854"/>
                      <a:pt x="17972" y="2860"/>
                      <a:pt x="17936" y="2874"/>
                    </a:cubicBezTo>
                    <a:cubicBezTo>
                      <a:pt x="17830" y="2916"/>
                      <a:pt x="17724" y="3022"/>
                      <a:pt x="17682" y="3128"/>
                    </a:cubicBezTo>
                    <a:cubicBezTo>
                      <a:pt x="17534" y="3360"/>
                      <a:pt x="17407" y="3614"/>
                      <a:pt x="17301" y="3868"/>
                    </a:cubicBezTo>
                    <a:cubicBezTo>
                      <a:pt x="16942" y="3762"/>
                      <a:pt x="16582" y="3656"/>
                      <a:pt x="16222" y="3593"/>
                    </a:cubicBezTo>
                    <a:cubicBezTo>
                      <a:pt x="15969" y="3276"/>
                      <a:pt x="15821" y="2895"/>
                      <a:pt x="15757" y="2493"/>
                    </a:cubicBezTo>
                    <a:cubicBezTo>
                      <a:pt x="15736" y="2134"/>
                      <a:pt x="15694" y="1774"/>
                      <a:pt x="15630" y="1436"/>
                    </a:cubicBezTo>
                    <a:cubicBezTo>
                      <a:pt x="15567" y="1076"/>
                      <a:pt x="15271" y="780"/>
                      <a:pt x="14911" y="738"/>
                    </a:cubicBezTo>
                    <a:cubicBezTo>
                      <a:pt x="14900" y="737"/>
                      <a:pt x="14890" y="737"/>
                      <a:pt x="14879" y="737"/>
                    </a:cubicBezTo>
                    <a:cubicBezTo>
                      <a:pt x="14514" y="737"/>
                      <a:pt x="14231" y="1086"/>
                      <a:pt x="14129" y="1436"/>
                    </a:cubicBezTo>
                    <a:cubicBezTo>
                      <a:pt x="14044" y="1795"/>
                      <a:pt x="14002" y="2176"/>
                      <a:pt x="13981" y="2557"/>
                    </a:cubicBezTo>
                    <a:cubicBezTo>
                      <a:pt x="13959" y="2726"/>
                      <a:pt x="13854" y="2895"/>
                      <a:pt x="13706" y="2980"/>
                    </a:cubicBezTo>
                    <a:cubicBezTo>
                      <a:pt x="13621" y="3022"/>
                      <a:pt x="13536" y="3022"/>
                      <a:pt x="13452" y="3022"/>
                    </a:cubicBezTo>
                    <a:cubicBezTo>
                      <a:pt x="12881" y="2980"/>
                      <a:pt x="12416" y="2514"/>
                      <a:pt x="12119" y="2028"/>
                    </a:cubicBezTo>
                    <a:cubicBezTo>
                      <a:pt x="11823" y="1542"/>
                      <a:pt x="11612" y="992"/>
                      <a:pt x="11231" y="569"/>
                    </a:cubicBezTo>
                    <a:cubicBezTo>
                      <a:pt x="10943" y="248"/>
                      <a:pt x="10521" y="1"/>
                      <a:pt x="10103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41"/>
              <p:cNvSpPr/>
              <p:nvPr/>
            </p:nvSpPr>
            <p:spPr>
              <a:xfrm>
                <a:off x="1320300" y="1637400"/>
                <a:ext cx="736550" cy="684075"/>
              </a:xfrm>
              <a:custGeom>
                <a:avLst/>
                <a:gdLst/>
                <a:ahLst/>
                <a:cxnLst/>
                <a:rect l="l" t="t" r="r" b="b"/>
                <a:pathLst>
                  <a:path w="29462" h="27363" extrusionOk="0">
                    <a:moveTo>
                      <a:pt x="10935" y="1592"/>
                    </a:moveTo>
                    <a:cubicBezTo>
                      <a:pt x="11077" y="1592"/>
                      <a:pt x="11304" y="1698"/>
                      <a:pt x="11485" y="1897"/>
                    </a:cubicBezTo>
                    <a:cubicBezTo>
                      <a:pt x="11675" y="2130"/>
                      <a:pt x="11845" y="2405"/>
                      <a:pt x="11971" y="2680"/>
                    </a:cubicBezTo>
                    <a:cubicBezTo>
                      <a:pt x="12077" y="2870"/>
                      <a:pt x="12183" y="3061"/>
                      <a:pt x="12289" y="3251"/>
                    </a:cubicBezTo>
                    <a:cubicBezTo>
                      <a:pt x="12796" y="4076"/>
                      <a:pt x="13494" y="4562"/>
                      <a:pt x="14234" y="4626"/>
                    </a:cubicBezTo>
                    <a:cubicBezTo>
                      <a:pt x="14273" y="4629"/>
                      <a:pt x="14313" y="4631"/>
                      <a:pt x="14352" y="4631"/>
                    </a:cubicBezTo>
                    <a:cubicBezTo>
                      <a:pt x="14550" y="4631"/>
                      <a:pt x="14756" y="4587"/>
                      <a:pt x="14932" y="4499"/>
                    </a:cubicBezTo>
                    <a:cubicBezTo>
                      <a:pt x="15292" y="4287"/>
                      <a:pt x="15546" y="3928"/>
                      <a:pt x="15609" y="3505"/>
                    </a:cubicBezTo>
                    <a:cubicBezTo>
                      <a:pt x="15630" y="3314"/>
                      <a:pt x="15651" y="3145"/>
                      <a:pt x="15651" y="2955"/>
                    </a:cubicBezTo>
                    <a:cubicBezTo>
                      <a:pt x="15673" y="2807"/>
                      <a:pt x="15694" y="2638"/>
                      <a:pt x="15715" y="2490"/>
                    </a:cubicBezTo>
                    <a:cubicBezTo>
                      <a:pt x="15757" y="2638"/>
                      <a:pt x="15757" y="2786"/>
                      <a:pt x="15778" y="2934"/>
                    </a:cubicBezTo>
                    <a:cubicBezTo>
                      <a:pt x="15778" y="3082"/>
                      <a:pt x="15778" y="3230"/>
                      <a:pt x="15821" y="3399"/>
                    </a:cubicBezTo>
                    <a:cubicBezTo>
                      <a:pt x="15884" y="3949"/>
                      <a:pt x="16096" y="4435"/>
                      <a:pt x="16413" y="4879"/>
                    </a:cubicBezTo>
                    <a:lnTo>
                      <a:pt x="16603" y="5133"/>
                    </a:lnTo>
                    <a:lnTo>
                      <a:pt x="16899" y="5176"/>
                    </a:lnTo>
                    <a:cubicBezTo>
                      <a:pt x="17238" y="5239"/>
                      <a:pt x="17576" y="5324"/>
                      <a:pt x="17914" y="5429"/>
                    </a:cubicBezTo>
                    <a:lnTo>
                      <a:pt x="18549" y="5620"/>
                    </a:lnTo>
                    <a:lnTo>
                      <a:pt x="18697" y="5324"/>
                    </a:lnTo>
                    <a:cubicBezTo>
                      <a:pt x="18697" y="5345"/>
                      <a:pt x="18718" y="5366"/>
                      <a:pt x="18718" y="5387"/>
                    </a:cubicBezTo>
                    <a:lnTo>
                      <a:pt x="18845" y="5747"/>
                    </a:lnTo>
                    <a:lnTo>
                      <a:pt x="19183" y="5895"/>
                    </a:lnTo>
                    <a:cubicBezTo>
                      <a:pt x="21721" y="6952"/>
                      <a:pt x="23752" y="8982"/>
                      <a:pt x="24809" y="11520"/>
                    </a:cubicBezTo>
                    <a:lnTo>
                      <a:pt x="25274" y="12684"/>
                    </a:lnTo>
                    <a:lnTo>
                      <a:pt x="26120" y="11732"/>
                    </a:lnTo>
                    <a:cubicBezTo>
                      <a:pt x="26565" y="11224"/>
                      <a:pt x="27051" y="10759"/>
                      <a:pt x="27601" y="10357"/>
                    </a:cubicBezTo>
                    <a:lnTo>
                      <a:pt x="27601" y="10357"/>
                    </a:lnTo>
                    <a:cubicBezTo>
                      <a:pt x="27495" y="10907"/>
                      <a:pt x="27326" y="11436"/>
                      <a:pt x="27072" y="11943"/>
                    </a:cubicBezTo>
                    <a:lnTo>
                      <a:pt x="26924" y="12303"/>
                    </a:lnTo>
                    <a:cubicBezTo>
                      <a:pt x="26586" y="13128"/>
                      <a:pt x="26184" y="13910"/>
                      <a:pt x="25719" y="14672"/>
                    </a:cubicBezTo>
                    <a:lnTo>
                      <a:pt x="25592" y="14883"/>
                    </a:lnTo>
                    <a:lnTo>
                      <a:pt x="25592" y="15137"/>
                    </a:lnTo>
                    <a:lnTo>
                      <a:pt x="25592" y="15518"/>
                    </a:lnTo>
                    <a:cubicBezTo>
                      <a:pt x="25570" y="18901"/>
                      <a:pt x="23477" y="21926"/>
                      <a:pt x="20325" y="23131"/>
                    </a:cubicBezTo>
                    <a:lnTo>
                      <a:pt x="19289" y="23512"/>
                    </a:lnTo>
                    <a:lnTo>
                      <a:pt x="19289" y="23470"/>
                    </a:lnTo>
                    <a:lnTo>
                      <a:pt x="18443" y="23575"/>
                    </a:lnTo>
                    <a:cubicBezTo>
                      <a:pt x="18126" y="23618"/>
                      <a:pt x="17788" y="23639"/>
                      <a:pt x="17470" y="23639"/>
                    </a:cubicBezTo>
                    <a:lnTo>
                      <a:pt x="11718" y="23639"/>
                    </a:lnTo>
                    <a:cubicBezTo>
                      <a:pt x="11231" y="23639"/>
                      <a:pt x="10724" y="23597"/>
                      <a:pt x="10237" y="23491"/>
                    </a:cubicBezTo>
                    <a:lnTo>
                      <a:pt x="9370" y="23343"/>
                    </a:lnTo>
                    <a:lnTo>
                      <a:pt x="8566" y="23004"/>
                    </a:lnTo>
                    <a:cubicBezTo>
                      <a:pt x="5605" y="21735"/>
                      <a:pt x="3660" y="18859"/>
                      <a:pt x="3617" y="15644"/>
                    </a:cubicBezTo>
                    <a:lnTo>
                      <a:pt x="3617" y="15348"/>
                    </a:lnTo>
                    <a:lnTo>
                      <a:pt x="3427" y="15137"/>
                    </a:lnTo>
                    <a:cubicBezTo>
                      <a:pt x="3004" y="14650"/>
                      <a:pt x="2645" y="14101"/>
                      <a:pt x="2348" y="13551"/>
                    </a:cubicBezTo>
                    <a:lnTo>
                      <a:pt x="2243" y="13339"/>
                    </a:lnTo>
                    <a:cubicBezTo>
                      <a:pt x="2052" y="13022"/>
                      <a:pt x="1883" y="12705"/>
                      <a:pt x="1756" y="12366"/>
                    </a:cubicBezTo>
                    <a:lnTo>
                      <a:pt x="1756" y="12366"/>
                    </a:lnTo>
                    <a:cubicBezTo>
                      <a:pt x="2200" y="12430"/>
                      <a:pt x="2623" y="12578"/>
                      <a:pt x="3004" y="12789"/>
                    </a:cubicBezTo>
                    <a:lnTo>
                      <a:pt x="3829" y="13233"/>
                    </a:lnTo>
                    <a:lnTo>
                      <a:pt x="4104" y="12345"/>
                    </a:lnTo>
                    <a:cubicBezTo>
                      <a:pt x="5056" y="9448"/>
                      <a:pt x="7255" y="7121"/>
                      <a:pt x="10110" y="6021"/>
                    </a:cubicBezTo>
                    <a:lnTo>
                      <a:pt x="10956" y="5704"/>
                    </a:lnTo>
                    <a:cubicBezTo>
                      <a:pt x="11168" y="5620"/>
                      <a:pt x="11400" y="5535"/>
                      <a:pt x="11675" y="5450"/>
                    </a:cubicBezTo>
                    <a:lnTo>
                      <a:pt x="13262" y="4964"/>
                    </a:lnTo>
                    <a:lnTo>
                      <a:pt x="11887" y="4033"/>
                    </a:lnTo>
                    <a:cubicBezTo>
                      <a:pt x="11189" y="3568"/>
                      <a:pt x="10745" y="2913"/>
                      <a:pt x="10681" y="2257"/>
                    </a:cubicBezTo>
                    <a:cubicBezTo>
                      <a:pt x="10618" y="2024"/>
                      <a:pt x="10702" y="1770"/>
                      <a:pt x="10872" y="1601"/>
                    </a:cubicBezTo>
                    <a:cubicBezTo>
                      <a:pt x="10890" y="1595"/>
                      <a:pt x="10911" y="1592"/>
                      <a:pt x="10935" y="1592"/>
                    </a:cubicBezTo>
                    <a:close/>
                    <a:moveTo>
                      <a:pt x="19331" y="24231"/>
                    </a:moveTo>
                    <a:lnTo>
                      <a:pt x="20304" y="24612"/>
                    </a:lnTo>
                    <a:cubicBezTo>
                      <a:pt x="20770" y="24781"/>
                      <a:pt x="21171" y="25056"/>
                      <a:pt x="21510" y="25437"/>
                    </a:cubicBezTo>
                    <a:cubicBezTo>
                      <a:pt x="21468" y="25437"/>
                      <a:pt x="21425" y="25458"/>
                      <a:pt x="21383" y="25458"/>
                    </a:cubicBezTo>
                    <a:cubicBezTo>
                      <a:pt x="21262" y="25480"/>
                      <a:pt x="21140" y="25492"/>
                      <a:pt x="21018" y="25492"/>
                    </a:cubicBezTo>
                    <a:cubicBezTo>
                      <a:pt x="20463" y="25492"/>
                      <a:pt x="19925" y="25257"/>
                      <a:pt x="19543" y="24823"/>
                    </a:cubicBezTo>
                    <a:cubicBezTo>
                      <a:pt x="19416" y="24696"/>
                      <a:pt x="19353" y="24506"/>
                      <a:pt x="19331" y="24337"/>
                    </a:cubicBezTo>
                    <a:lnTo>
                      <a:pt x="19331" y="24231"/>
                    </a:lnTo>
                    <a:close/>
                    <a:moveTo>
                      <a:pt x="9328" y="23956"/>
                    </a:moveTo>
                    <a:lnTo>
                      <a:pt x="9307" y="24231"/>
                    </a:lnTo>
                    <a:cubicBezTo>
                      <a:pt x="9285" y="24358"/>
                      <a:pt x="9264" y="24464"/>
                      <a:pt x="9222" y="24591"/>
                    </a:cubicBezTo>
                    <a:cubicBezTo>
                      <a:pt x="8968" y="25204"/>
                      <a:pt x="8397" y="25669"/>
                      <a:pt x="7720" y="25775"/>
                    </a:cubicBezTo>
                    <a:lnTo>
                      <a:pt x="7636" y="25775"/>
                    </a:lnTo>
                    <a:cubicBezTo>
                      <a:pt x="7657" y="25733"/>
                      <a:pt x="7657" y="25690"/>
                      <a:pt x="7678" y="25648"/>
                    </a:cubicBezTo>
                    <a:cubicBezTo>
                      <a:pt x="7911" y="25140"/>
                      <a:pt x="8249" y="24717"/>
                      <a:pt x="8714" y="24379"/>
                    </a:cubicBezTo>
                    <a:lnTo>
                      <a:pt x="9328" y="23956"/>
                    </a:lnTo>
                    <a:close/>
                    <a:moveTo>
                      <a:pt x="10970" y="1"/>
                    </a:moveTo>
                    <a:cubicBezTo>
                      <a:pt x="10727" y="1"/>
                      <a:pt x="10480" y="50"/>
                      <a:pt x="10237" y="163"/>
                    </a:cubicBezTo>
                    <a:cubicBezTo>
                      <a:pt x="9349" y="565"/>
                      <a:pt x="9032" y="1580"/>
                      <a:pt x="9116" y="2426"/>
                    </a:cubicBezTo>
                    <a:cubicBezTo>
                      <a:pt x="9180" y="3145"/>
                      <a:pt x="9476" y="3843"/>
                      <a:pt x="9941" y="4393"/>
                    </a:cubicBezTo>
                    <a:lnTo>
                      <a:pt x="9560" y="4541"/>
                    </a:lnTo>
                    <a:cubicBezTo>
                      <a:pt x="6536" y="5704"/>
                      <a:pt x="4146" y="8052"/>
                      <a:pt x="2919" y="11034"/>
                    </a:cubicBezTo>
                    <a:cubicBezTo>
                      <a:pt x="2534" y="10901"/>
                      <a:pt x="2083" y="10785"/>
                      <a:pt x="1653" y="10785"/>
                    </a:cubicBezTo>
                    <a:cubicBezTo>
                      <a:pt x="1399" y="10785"/>
                      <a:pt x="1152" y="10826"/>
                      <a:pt x="931" y="10928"/>
                    </a:cubicBezTo>
                    <a:cubicBezTo>
                      <a:pt x="551" y="11097"/>
                      <a:pt x="276" y="11415"/>
                      <a:pt x="191" y="11816"/>
                    </a:cubicBezTo>
                    <a:cubicBezTo>
                      <a:pt x="1" y="12620"/>
                      <a:pt x="487" y="13487"/>
                      <a:pt x="847" y="14122"/>
                    </a:cubicBezTo>
                    <a:lnTo>
                      <a:pt x="953" y="14312"/>
                    </a:lnTo>
                    <a:cubicBezTo>
                      <a:pt x="1270" y="14904"/>
                      <a:pt x="1629" y="15454"/>
                      <a:pt x="2052" y="15962"/>
                    </a:cubicBezTo>
                    <a:cubicBezTo>
                      <a:pt x="2200" y="19282"/>
                      <a:pt x="4019" y="22285"/>
                      <a:pt x="6896" y="23935"/>
                    </a:cubicBezTo>
                    <a:cubicBezTo>
                      <a:pt x="6621" y="24252"/>
                      <a:pt x="6409" y="24612"/>
                      <a:pt x="6240" y="24992"/>
                    </a:cubicBezTo>
                    <a:cubicBezTo>
                      <a:pt x="5944" y="25648"/>
                      <a:pt x="5965" y="26304"/>
                      <a:pt x="6325" y="26769"/>
                    </a:cubicBezTo>
                    <a:cubicBezTo>
                      <a:pt x="6627" y="27152"/>
                      <a:pt x="7065" y="27363"/>
                      <a:pt x="7545" y="27363"/>
                    </a:cubicBezTo>
                    <a:cubicBezTo>
                      <a:pt x="7568" y="27363"/>
                      <a:pt x="7591" y="27362"/>
                      <a:pt x="7615" y="27361"/>
                    </a:cubicBezTo>
                    <a:cubicBezTo>
                      <a:pt x="7720" y="27361"/>
                      <a:pt x="7847" y="27340"/>
                      <a:pt x="7953" y="27340"/>
                    </a:cubicBezTo>
                    <a:cubicBezTo>
                      <a:pt x="9180" y="27129"/>
                      <a:pt x="10237" y="26304"/>
                      <a:pt x="10702" y="25162"/>
                    </a:cubicBezTo>
                    <a:cubicBezTo>
                      <a:pt x="11041" y="25183"/>
                      <a:pt x="11400" y="25204"/>
                      <a:pt x="11739" y="25204"/>
                    </a:cubicBezTo>
                    <a:lnTo>
                      <a:pt x="17936" y="25204"/>
                    </a:lnTo>
                    <a:cubicBezTo>
                      <a:pt x="18041" y="25437"/>
                      <a:pt x="18168" y="25669"/>
                      <a:pt x="18337" y="25860"/>
                    </a:cubicBezTo>
                    <a:cubicBezTo>
                      <a:pt x="19017" y="26644"/>
                      <a:pt x="20013" y="27084"/>
                      <a:pt x="21041" y="27084"/>
                    </a:cubicBezTo>
                    <a:cubicBezTo>
                      <a:pt x="21260" y="27084"/>
                      <a:pt x="21481" y="27064"/>
                      <a:pt x="21700" y="27023"/>
                    </a:cubicBezTo>
                    <a:cubicBezTo>
                      <a:pt x="22313" y="26938"/>
                      <a:pt x="22842" y="26515"/>
                      <a:pt x="23075" y="25944"/>
                    </a:cubicBezTo>
                    <a:cubicBezTo>
                      <a:pt x="23244" y="25394"/>
                      <a:pt x="23096" y="24802"/>
                      <a:pt x="22715" y="24400"/>
                    </a:cubicBezTo>
                    <a:cubicBezTo>
                      <a:pt x="22567" y="24231"/>
                      <a:pt x="22419" y="24083"/>
                      <a:pt x="22271" y="23956"/>
                    </a:cubicBezTo>
                    <a:cubicBezTo>
                      <a:pt x="25274" y="22222"/>
                      <a:pt x="27157" y="19007"/>
                      <a:pt x="27157" y="15518"/>
                    </a:cubicBezTo>
                    <a:lnTo>
                      <a:pt x="27157" y="15327"/>
                    </a:lnTo>
                    <a:cubicBezTo>
                      <a:pt x="27622" y="14545"/>
                      <a:pt x="28003" y="13741"/>
                      <a:pt x="28341" y="12916"/>
                    </a:cubicBezTo>
                    <a:lnTo>
                      <a:pt x="28510" y="12578"/>
                    </a:lnTo>
                    <a:cubicBezTo>
                      <a:pt x="28849" y="11753"/>
                      <a:pt x="29462" y="10399"/>
                      <a:pt x="28954" y="9342"/>
                    </a:cubicBezTo>
                    <a:cubicBezTo>
                      <a:pt x="28785" y="8961"/>
                      <a:pt x="28405" y="8686"/>
                      <a:pt x="27982" y="8623"/>
                    </a:cubicBezTo>
                    <a:cubicBezTo>
                      <a:pt x="27924" y="8615"/>
                      <a:pt x="27866" y="8611"/>
                      <a:pt x="27806" y="8611"/>
                    </a:cubicBezTo>
                    <a:cubicBezTo>
                      <a:pt x="27235" y="8611"/>
                      <a:pt x="26583" y="8985"/>
                      <a:pt x="25740" y="9828"/>
                    </a:cubicBezTo>
                    <a:cubicBezTo>
                      <a:pt x="24492" y="7502"/>
                      <a:pt x="22546" y="5662"/>
                      <a:pt x="20156" y="4583"/>
                    </a:cubicBezTo>
                    <a:cubicBezTo>
                      <a:pt x="20135" y="4499"/>
                      <a:pt x="20114" y="4414"/>
                      <a:pt x="20114" y="4330"/>
                    </a:cubicBezTo>
                    <a:cubicBezTo>
                      <a:pt x="20093" y="4033"/>
                      <a:pt x="19966" y="3357"/>
                      <a:pt x="19437" y="3039"/>
                    </a:cubicBezTo>
                    <a:cubicBezTo>
                      <a:pt x="19268" y="2922"/>
                      <a:pt x="19074" y="2861"/>
                      <a:pt x="18882" y="2861"/>
                    </a:cubicBezTo>
                    <a:cubicBezTo>
                      <a:pt x="18762" y="2861"/>
                      <a:pt x="18642" y="2885"/>
                      <a:pt x="18528" y="2934"/>
                    </a:cubicBezTo>
                    <a:cubicBezTo>
                      <a:pt x="18232" y="3039"/>
                      <a:pt x="17978" y="3251"/>
                      <a:pt x="17830" y="3547"/>
                    </a:cubicBezTo>
                    <a:cubicBezTo>
                      <a:pt x="17809" y="3610"/>
                      <a:pt x="17766" y="3674"/>
                      <a:pt x="17724" y="3737"/>
                    </a:cubicBezTo>
                    <a:lnTo>
                      <a:pt x="17555" y="3695"/>
                    </a:lnTo>
                    <a:cubicBezTo>
                      <a:pt x="17470" y="3526"/>
                      <a:pt x="17407" y="3357"/>
                      <a:pt x="17386" y="3187"/>
                    </a:cubicBezTo>
                    <a:cubicBezTo>
                      <a:pt x="17365" y="3061"/>
                      <a:pt x="17365" y="2955"/>
                      <a:pt x="17365" y="2828"/>
                    </a:cubicBezTo>
                    <a:cubicBezTo>
                      <a:pt x="17343" y="2553"/>
                      <a:pt x="17301" y="2278"/>
                      <a:pt x="17238" y="2024"/>
                    </a:cubicBezTo>
                    <a:cubicBezTo>
                      <a:pt x="17089" y="1173"/>
                      <a:pt x="16404" y="745"/>
                      <a:pt x="15721" y="745"/>
                    </a:cubicBezTo>
                    <a:cubicBezTo>
                      <a:pt x="15045" y="745"/>
                      <a:pt x="14371" y="1162"/>
                      <a:pt x="14213" y="2003"/>
                    </a:cubicBezTo>
                    <a:cubicBezTo>
                      <a:pt x="14150" y="2278"/>
                      <a:pt x="14108" y="2553"/>
                      <a:pt x="14086" y="2828"/>
                    </a:cubicBezTo>
                    <a:lnTo>
                      <a:pt x="14086" y="2913"/>
                    </a:lnTo>
                    <a:cubicBezTo>
                      <a:pt x="13917" y="2786"/>
                      <a:pt x="13769" y="2616"/>
                      <a:pt x="13663" y="2426"/>
                    </a:cubicBezTo>
                    <a:cubicBezTo>
                      <a:pt x="13558" y="2278"/>
                      <a:pt x="13473" y="2109"/>
                      <a:pt x="13388" y="1940"/>
                    </a:cubicBezTo>
                    <a:cubicBezTo>
                      <a:pt x="13198" y="1559"/>
                      <a:pt x="12965" y="1178"/>
                      <a:pt x="12690" y="840"/>
                    </a:cubicBezTo>
                    <a:cubicBezTo>
                      <a:pt x="12272" y="375"/>
                      <a:pt x="11637" y="1"/>
                      <a:pt x="109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41"/>
              <p:cNvSpPr/>
              <p:nvPr/>
            </p:nvSpPr>
            <p:spPr>
              <a:xfrm>
                <a:off x="1482925" y="1528325"/>
                <a:ext cx="101775" cy="102950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118" extrusionOk="0">
                    <a:moveTo>
                      <a:pt x="877" y="0"/>
                    </a:moveTo>
                    <a:cubicBezTo>
                      <a:pt x="454" y="42"/>
                      <a:pt x="264" y="719"/>
                      <a:pt x="94" y="1036"/>
                    </a:cubicBezTo>
                    <a:cubicBezTo>
                      <a:pt x="0" y="1209"/>
                      <a:pt x="139" y="1382"/>
                      <a:pt x="286" y="1382"/>
                    </a:cubicBezTo>
                    <a:cubicBezTo>
                      <a:pt x="337" y="1382"/>
                      <a:pt x="389" y="1361"/>
                      <a:pt x="433" y="1311"/>
                    </a:cubicBezTo>
                    <a:cubicBezTo>
                      <a:pt x="454" y="1608"/>
                      <a:pt x="644" y="1882"/>
                      <a:pt x="940" y="1988"/>
                    </a:cubicBezTo>
                    <a:cubicBezTo>
                      <a:pt x="1067" y="2031"/>
                      <a:pt x="1237" y="2031"/>
                      <a:pt x="1363" y="2094"/>
                    </a:cubicBezTo>
                    <a:cubicBezTo>
                      <a:pt x="1850" y="2327"/>
                      <a:pt x="1829" y="2686"/>
                      <a:pt x="1850" y="3088"/>
                    </a:cubicBezTo>
                    <a:cubicBezTo>
                      <a:pt x="1829" y="3363"/>
                      <a:pt x="1850" y="3638"/>
                      <a:pt x="1956" y="3892"/>
                    </a:cubicBezTo>
                    <a:cubicBezTo>
                      <a:pt x="2059" y="4060"/>
                      <a:pt x="2186" y="4117"/>
                      <a:pt x="2332" y="4117"/>
                    </a:cubicBezTo>
                    <a:cubicBezTo>
                      <a:pt x="2425" y="4117"/>
                      <a:pt x="2525" y="4094"/>
                      <a:pt x="2632" y="4061"/>
                    </a:cubicBezTo>
                    <a:cubicBezTo>
                      <a:pt x="2992" y="3934"/>
                      <a:pt x="3986" y="3553"/>
                      <a:pt x="4049" y="3109"/>
                    </a:cubicBezTo>
                    <a:cubicBezTo>
                      <a:pt x="4071" y="2940"/>
                      <a:pt x="3923" y="2750"/>
                      <a:pt x="3817" y="2623"/>
                    </a:cubicBezTo>
                    <a:cubicBezTo>
                      <a:pt x="3542" y="2284"/>
                      <a:pt x="3330" y="1904"/>
                      <a:pt x="3203" y="1502"/>
                    </a:cubicBezTo>
                    <a:cubicBezTo>
                      <a:pt x="3055" y="1015"/>
                      <a:pt x="2738" y="614"/>
                      <a:pt x="2294" y="402"/>
                    </a:cubicBezTo>
                    <a:cubicBezTo>
                      <a:pt x="2061" y="296"/>
                      <a:pt x="1829" y="233"/>
                      <a:pt x="1596" y="212"/>
                    </a:cubicBezTo>
                    <a:cubicBezTo>
                      <a:pt x="1406" y="169"/>
                      <a:pt x="1237" y="127"/>
                      <a:pt x="1046" y="85"/>
                    </a:cubicBezTo>
                    <a:cubicBezTo>
                      <a:pt x="983" y="64"/>
                      <a:pt x="962" y="0"/>
                      <a:pt x="877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41"/>
              <p:cNvSpPr/>
              <p:nvPr/>
            </p:nvSpPr>
            <p:spPr>
              <a:xfrm>
                <a:off x="1462550" y="1508350"/>
                <a:ext cx="142250" cy="142650"/>
              </a:xfrm>
              <a:custGeom>
                <a:avLst/>
                <a:gdLst/>
                <a:ahLst/>
                <a:cxnLst/>
                <a:rect l="l" t="t" r="r" b="b"/>
                <a:pathLst>
                  <a:path w="5690" h="5706" extrusionOk="0">
                    <a:moveTo>
                      <a:pt x="1988" y="1730"/>
                    </a:moveTo>
                    <a:lnTo>
                      <a:pt x="1988" y="1730"/>
                    </a:lnTo>
                    <a:cubicBezTo>
                      <a:pt x="2094" y="1751"/>
                      <a:pt x="2178" y="1772"/>
                      <a:pt x="2263" y="1772"/>
                    </a:cubicBezTo>
                    <a:lnTo>
                      <a:pt x="2348" y="1793"/>
                    </a:lnTo>
                    <a:cubicBezTo>
                      <a:pt x="2475" y="1814"/>
                      <a:pt x="2601" y="1835"/>
                      <a:pt x="2728" y="1899"/>
                    </a:cubicBezTo>
                    <a:cubicBezTo>
                      <a:pt x="2982" y="2026"/>
                      <a:pt x="3172" y="2258"/>
                      <a:pt x="3257" y="2533"/>
                    </a:cubicBezTo>
                    <a:cubicBezTo>
                      <a:pt x="3405" y="2978"/>
                      <a:pt x="3617" y="3401"/>
                      <a:pt x="3913" y="3781"/>
                    </a:cubicBezTo>
                    <a:cubicBezTo>
                      <a:pt x="3765" y="3866"/>
                      <a:pt x="3617" y="3929"/>
                      <a:pt x="3447" y="3993"/>
                    </a:cubicBezTo>
                    <a:lnTo>
                      <a:pt x="3447" y="3845"/>
                    </a:lnTo>
                    <a:lnTo>
                      <a:pt x="3447" y="3760"/>
                    </a:lnTo>
                    <a:cubicBezTo>
                      <a:pt x="3426" y="3358"/>
                      <a:pt x="3405" y="2618"/>
                      <a:pt x="2517" y="2174"/>
                    </a:cubicBezTo>
                    <a:cubicBezTo>
                      <a:pt x="2390" y="2110"/>
                      <a:pt x="2242" y="2068"/>
                      <a:pt x="2094" y="2047"/>
                    </a:cubicBezTo>
                    <a:lnTo>
                      <a:pt x="2052" y="2047"/>
                    </a:lnTo>
                    <a:lnTo>
                      <a:pt x="2030" y="2026"/>
                    </a:lnTo>
                    <a:lnTo>
                      <a:pt x="1988" y="1730"/>
                    </a:lnTo>
                    <a:close/>
                    <a:moveTo>
                      <a:pt x="1767" y="0"/>
                    </a:moveTo>
                    <a:cubicBezTo>
                      <a:pt x="1715" y="0"/>
                      <a:pt x="1662" y="6"/>
                      <a:pt x="1607" y="17"/>
                    </a:cubicBezTo>
                    <a:cubicBezTo>
                      <a:pt x="825" y="101"/>
                      <a:pt x="486" y="863"/>
                      <a:pt x="317" y="1286"/>
                    </a:cubicBezTo>
                    <a:cubicBezTo>
                      <a:pt x="275" y="1349"/>
                      <a:pt x="254" y="1413"/>
                      <a:pt x="233" y="1455"/>
                    </a:cubicBezTo>
                    <a:cubicBezTo>
                      <a:pt x="0" y="1899"/>
                      <a:pt x="127" y="2449"/>
                      <a:pt x="529" y="2766"/>
                    </a:cubicBezTo>
                    <a:cubicBezTo>
                      <a:pt x="571" y="2787"/>
                      <a:pt x="635" y="2830"/>
                      <a:pt x="698" y="2851"/>
                    </a:cubicBezTo>
                    <a:cubicBezTo>
                      <a:pt x="952" y="3274"/>
                      <a:pt x="1375" y="3549"/>
                      <a:pt x="1840" y="3612"/>
                    </a:cubicBezTo>
                    <a:lnTo>
                      <a:pt x="1861" y="3612"/>
                    </a:lnTo>
                    <a:lnTo>
                      <a:pt x="1861" y="3824"/>
                    </a:lnTo>
                    <a:lnTo>
                      <a:pt x="1861" y="3908"/>
                    </a:lnTo>
                    <a:lnTo>
                      <a:pt x="1861" y="4056"/>
                    </a:lnTo>
                    <a:cubicBezTo>
                      <a:pt x="1840" y="4416"/>
                      <a:pt x="1925" y="4775"/>
                      <a:pt x="2094" y="5114"/>
                    </a:cubicBezTo>
                    <a:cubicBezTo>
                      <a:pt x="2305" y="5473"/>
                      <a:pt x="2707" y="5706"/>
                      <a:pt x="3130" y="5706"/>
                    </a:cubicBezTo>
                    <a:cubicBezTo>
                      <a:pt x="3342" y="5706"/>
                      <a:pt x="3532" y="5664"/>
                      <a:pt x="3722" y="5600"/>
                    </a:cubicBezTo>
                    <a:cubicBezTo>
                      <a:pt x="4970" y="5177"/>
                      <a:pt x="5583" y="4669"/>
                      <a:pt x="5668" y="3993"/>
                    </a:cubicBezTo>
                    <a:cubicBezTo>
                      <a:pt x="5689" y="3633"/>
                      <a:pt x="5562" y="3274"/>
                      <a:pt x="5330" y="2999"/>
                    </a:cubicBezTo>
                    <a:lnTo>
                      <a:pt x="5309" y="2956"/>
                    </a:lnTo>
                    <a:cubicBezTo>
                      <a:pt x="5076" y="2681"/>
                      <a:pt x="4907" y="2385"/>
                      <a:pt x="4801" y="2047"/>
                    </a:cubicBezTo>
                    <a:cubicBezTo>
                      <a:pt x="4589" y="1370"/>
                      <a:pt x="4103" y="799"/>
                      <a:pt x="3469" y="482"/>
                    </a:cubicBezTo>
                    <a:cubicBezTo>
                      <a:pt x="3215" y="355"/>
                      <a:pt x="2919" y="270"/>
                      <a:pt x="2644" y="249"/>
                    </a:cubicBezTo>
                    <a:lnTo>
                      <a:pt x="2559" y="228"/>
                    </a:lnTo>
                    <a:cubicBezTo>
                      <a:pt x="2475" y="207"/>
                      <a:pt x="2369" y="186"/>
                      <a:pt x="2242" y="144"/>
                    </a:cubicBezTo>
                    <a:lnTo>
                      <a:pt x="2178" y="122"/>
                    </a:lnTo>
                    <a:cubicBezTo>
                      <a:pt x="2053" y="44"/>
                      <a:pt x="1916" y="0"/>
                      <a:pt x="17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41"/>
              <p:cNvSpPr/>
              <p:nvPr/>
            </p:nvSpPr>
            <p:spPr>
              <a:xfrm>
                <a:off x="1769850" y="1557075"/>
                <a:ext cx="140550" cy="945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780" extrusionOk="0">
                    <a:moveTo>
                      <a:pt x="4018" y="1"/>
                    </a:moveTo>
                    <a:cubicBezTo>
                      <a:pt x="3928" y="1"/>
                      <a:pt x="3838" y="54"/>
                      <a:pt x="3803" y="161"/>
                    </a:cubicBezTo>
                    <a:cubicBezTo>
                      <a:pt x="3549" y="944"/>
                      <a:pt x="2978" y="1261"/>
                      <a:pt x="2174" y="1261"/>
                    </a:cubicBezTo>
                    <a:cubicBezTo>
                      <a:pt x="2037" y="1240"/>
                      <a:pt x="1894" y="1229"/>
                      <a:pt x="1751" y="1229"/>
                    </a:cubicBezTo>
                    <a:cubicBezTo>
                      <a:pt x="1608" y="1229"/>
                      <a:pt x="1466" y="1240"/>
                      <a:pt x="1328" y="1261"/>
                    </a:cubicBezTo>
                    <a:cubicBezTo>
                      <a:pt x="884" y="1367"/>
                      <a:pt x="503" y="1642"/>
                      <a:pt x="250" y="2023"/>
                    </a:cubicBezTo>
                    <a:cubicBezTo>
                      <a:pt x="241" y="2021"/>
                      <a:pt x="233" y="2021"/>
                      <a:pt x="225" y="2021"/>
                    </a:cubicBezTo>
                    <a:cubicBezTo>
                      <a:pt x="90" y="2021"/>
                      <a:pt x="1" y="2179"/>
                      <a:pt x="80" y="2319"/>
                    </a:cubicBezTo>
                    <a:cubicBezTo>
                      <a:pt x="392" y="2734"/>
                      <a:pt x="459" y="3779"/>
                      <a:pt x="1180" y="3779"/>
                    </a:cubicBezTo>
                    <a:cubicBezTo>
                      <a:pt x="1194" y="3779"/>
                      <a:pt x="1208" y="3779"/>
                      <a:pt x="1223" y="3778"/>
                    </a:cubicBezTo>
                    <a:cubicBezTo>
                      <a:pt x="1646" y="3757"/>
                      <a:pt x="2005" y="3249"/>
                      <a:pt x="2407" y="3143"/>
                    </a:cubicBezTo>
                    <a:cubicBezTo>
                      <a:pt x="2616" y="3085"/>
                      <a:pt x="2852" y="3069"/>
                      <a:pt x="3094" y="3069"/>
                    </a:cubicBezTo>
                    <a:cubicBezTo>
                      <a:pt x="3368" y="3069"/>
                      <a:pt x="3651" y="3089"/>
                      <a:pt x="3914" y="3089"/>
                    </a:cubicBezTo>
                    <a:cubicBezTo>
                      <a:pt x="4006" y="3089"/>
                      <a:pt x="4097" y="3087"/>
                      <a:pt x="4183" y="3080"/>
                    </a:cubicBezTo>
                    <a:cubicBezTo>
                      <a:pt x="4733" y="3038"/>
                      <a:pt x="5347" y="2869"/>
                      <a:pt x="5452" y="2234"/>
                    </a:cubicBezTo>
                    <a:cubicBezTo>
                      <a:pt x="5622" y="1346"/>
                      <a:pt x="4543" y="796"/>
                      <a:pt x="4205" y="98"/>
                    </a:cubicBezTo>
                    <a:cubicBezTo>
                      <a:pt x="4158" y="33"/>
                      <a:pt x="4088" y="1"/>
                      <a:pt x="4018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41"/>
              <p:cNvSpPr/>
              <p:nvPr/>
            </p:nvSpPr>
            <p:spPr>
              <a:xfrm>
                <a:off x="1750175" y="1537175"/>
                <a:ext cx="179800" cy="134450"/>
              </a:xfrm>
              <a:custGeom>
                <a:avLst/>
                <a:gdLst/>
                <a:ahLst/>
                <a:cxnLst/>
                <a:rect l="l" t="t" r="r" b="b"/>
                <a:pathLst>
                  <a:path w="7192" h="5378" extrusionOk="0">
                    <a:moveTo>
                      <a:pt x="4886" y="2057"/>
                    </a:moveTo>
                    <a:lnTo>
                      <a:pt x="4970" y="2142"/>
                    </a:lnTo>
                    <a:cubicBezTo>
                      <a:pt x="5288" y="2480"/>
                      <a:pt x="5499" y="2734"/>
                      <a:pt x="5457" y="2903"/>
                    </a:cubicBezTo>
                    <a:cubicBezTo>
                      <a:pt x="5436" y="3030"/>
                      <a:pt x="5076" y="3094"/>
                      <a:pt x="4907" y="3094"/>
                    </a:cubicBezTo>
                    <a:lnTo>
                      <a:pt x="4315" y="3094"/>
                    </a:lnTo>
                    <a:cubicBezTo>
                      <a:pt x="4174" y="3080"/>
                      <a:pt x="4034" y="3073"/>
                      <a:pt x="3894" y="3073"/>
                    </a:cubicBezTo>
                    <a:cubicBezTo>
                      <a:pt x="3592" y="3073"/>
                      <a:pt x="3293" y="3106"/>
                      <a:pt x="3004" y="3178"/>
                    </a:cubicBezTo>
                    <a:cubicBezTo>
                      <a:pt x="2707" y="3263"/>
                      <a:pt x="2433" y="3411"/>
                      <a:pt x="2200" y="3601"/>
                    </a:cubicBezTo>
                    <a:cubicBezTo>
                      <a:pt x="2158" y="3643"/>
                      <a:pt x="2073" y="3707"/>
                      <a:pt x="2031" y="3749"/>
                    </a:cubicBezTo>
                    <a:cubicBezTo>
                      <a:pt x="1967" y="3622"/>
                      <a:pt x="1904" y="3474"/>
                      <a:pt x="1861" y="3347"/>
                    </a:cubicBezTo>
                    <a:cubicBezTo>
                      <a:pt x="1840" y="3284"/>
                      <a:pt x="1819" y="3220"/>
                      <a:pt x="1798" y="3157"/>
                    </a:cubicBezTo>
                    <a:cubicBezTo>
                      <a:pt x="1904" y="2988"/>
                      <a:pt x="2094" y="2882"/>
                      <a:pt x="2284" y="2840"/>
                    </a:cubicBezTo>
                    <a:cubicBezTo>
                      <a:pt x="2337" y="2829"/>
                      <a:pt x="2390" y="2824"/>
                      <a:pt x="2443" y="2824"/>
                    </a:cubicBezTo>
                    <a:cubicBezTo>
                      <a:pt x="2496" y="2824"/>
                      <a:pt x="2549" y="2829"/>
                      <a:pt x="2602" y="2840"/>
                    </a:cubicBezTo>
                    <a:cubicBezTo>
                      <a:pt x="2729" y="2861"/>
                      <a:pt x="2834" y="2861"/>
                      <a:pt x="2961" y="2861"/>
                    </a:cubicBezTo>
                    <a:cubicBezTo>
                      <a:pt x="3934" y="2861"/>
                      <a:pt x="4526" y="2501"/>
                      <a:pt x="4886" y="2057"/>
                    </a:cubicBezTo>
                    <a:close/>
                    <a:moveTo>
                      <a:pt x="4839" y="0"/>
                    </a:moveTo>
                    <a:cubicBezTo>
                      <a:pt x="4806" y="0"/>
                      <a:pt x="4772" y="2"/>
                      <a:pt x="4738" y="6"/>
                    </a:cubicBezTo>
                    <a:cubicBezTo>
                      <a:pt x="4315" y="27"/>
                      <a:pt x="3955" y="323"/>
                      <a:pt x="3828" y="704"/>
                    </a:cubicBezTo>
                    <a:cubicBezTo>
                      <a:pt x="3723" y="1063"/>
                      <a:pt x="3553" y="1232"/>
                      <a:pt x="2961" y="1232"/>
                    </a:cubicBezTo>
                    <a:lnTo>
                      <a:pt x="2750" y="1232"/>
                    </a:lnTo>
                    <a:cubicBezTo>
                      <a:pt x="2652" y="1220"/>
                      <a:pt x="2554" y="1214"/>
                      <a:pt x="2456" y="1214"/>
                    </a:cubicBezTo>
                    <a:cubicBezTo>
                      <a:pt x="1712" y="1214"/>
                      <a:pt x="999" y="1565"/>
                      <a:pt x="550" y="2163"/>
                    </a:cubicBezTo>
                    <a:cubicBezTo>
                      <a:pt x="381" y="2269"/>
                      <a:pt x="233" y="2396"/>
                      <a:pt x="148" y="2586"/>
                    </a:cubicBezTo>
                    <a:cubicBezTo>
                      <a:pt x="0" y="2882"/>
                      <a:pt x="21" y="3263"/>
                      <a:pt x="233" y="3559"/>
                    </a:cubicBezTo>
                    <a:cubicBezTo>
                      <a:pt x="275" y="3665"/>
                      <a:pt x="318" y="3770"/>
                      <a:pt x="360" y="3897"/>
                    </a:cubicBezTo>
                    <a:cubicBezTo>
                      <a:pt x="529" y="4384"/>
                      <a:pt x="889" y="5378"/>
                      <a:pt x="1946" y="5378"/>
                    </a:cubicBezTo>
                    <a:lnTo>
                      <a:pt x="2052" y="5335"/>
                    </a:lnTo>
                    <a:cubicBezTo>
                      <a:pt x="2454" y="5293"/>
                      <a:pt x="2834" y="5124"/>
                      <a:pt x="3152" y="4849"/>
                    </a:cubicBezTo>
                    <a:cubicBezTo>
                      <a:pt x="3236" y="4785"/>
                      <a:pt x="3300" y="4722"/>
                      <a:pt x="3384" y="4680"/>
                    </a:cubicBezTo>
                    <a:cubicBezTo>
                      <a:pt x="3601" y="4649"/>
                      <a:pt x="3818" y="4629"/>
                      <a:pt x="4026" y="4629"/>
                    </a:cubicBezTo>
                    <a:cubicBezTo>
                      <a:pt x="4102" y="4629"/>
                      <a:pt x="4178" y="4632"/>
                      <a:pt x="4251" y="4637"/>
                    </a:cubicBezTo>
                    <a:cubicBezTo>
                      <a:pt x="4389" y="4648"/>
                      <a:pt x="4521" y="4653"/>
                      <a:pt x="4651" y="4653"/>
                    </a:cubicBezTo>
                    <a:cubicBezTo>
                      <a:pt x="4780" y="4653"/>
                      <a:pt x="4907" y="4648"/>
                      <a:pt x="5034" y="4637"/>
                    </a:cubicBezTo>
                    <a:cubicBezTo>
                      <a:pt x="6472" y="4511"/>
                      <a:pt x="6916" y="3770"/>
                      <a:pt x="7022" y="3157"/>
                    </a:cubicBezTo>
                    <a:cubicBezTo>
                      <a:pt x="7191" y="2184"/>
                      <a:pt x="6578" y="1528"/>
                      <a:pt x="6113" y="1042"/>
                    </a:cubicBezTo>
                    <a:cubicBezTo>
                      <a:pt x="5964" y="894"/>
                      <a:pt x="5816" y="725"/>
                      <a:pt x="5711" y="534"/>
                    </a:cubicBezTo>
                    <a:cubicBezTo>
                      <a:pt x="5536" y="205"/>
                      <a:pt x="5203" y="0"/>
                      <a:pt x="4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41"/>
              <p:cNvSpPr/>
              <p:nvPr/>
            </p:nvSpPr>
            <p:spPr>
              <a:xfrm>
                <a:off x="1401725" y="1643950"/>
                <a:ext cx="130625" cy="57825"/>
              </a:xfrm>
              <a:custGeom>
                <a:avLst/>
                <a:gdLst/>
                <a:ahLst/>
                <a:cxnLst/>
                <a:rect l="l" t="t" r="r" b="b"/>
                <a:pathLst>
                  <a:path w="5225" h="2313" extrusionOk="0">
                    <a:moveTo>
                      <a:pt x="1836" y="1"/>
                    </a:moveTo>
                    <a:cubicBezTo>
                      <a:pt x="1386" y="1"/>
                      <a:pt x="977" y="417"/>
                      <a:pt x="656" y="684"/>
                    </a:cubicBezTo>
                    <a:cubicBezTo>
                      <a:pt x="276" y="1022"/>
                      <a:pt x="1" y="1424"/>
                      <a:pt x="403" y="1847"/>
                    </a:cubicBezTo>
                    <a:cubicBezTo>
                      <a:pt x="434" y="1871"/>
                      <a:pt x="475" y="1883"/>
                      <a:pt x="516" y="1883"/>
                    </a:cubicBezTo>
                    <a:cubicBezTo>
                      <a:pt x="583" y="1883"/>
                      <a:pt x="651" y="1850"/>
                      <a:pt x="678" y="1783"/>
                    </a:cubicBezTo>
                    <a:cubicBezTo>
                      <a:pt x="817" y="1842"/>
                      <a:pt x="969" y="1874"/>
                      <a:pt x="1120" y="1874"/>
                    </a:cubicBezTo>
                    <a:cubicBezTo>
                      <a:pt x="1244" y="1874"/>
                      <a:pt x="1367" y="1852"/>
                      <a:pt x="1481" y="1805"/>
                    </a:cubicBezTo>
                    <a:cubicBezTo>
                      <a:pt x="1801" y="1720"/>
                      <a:pt x="2080" y="1556"/>
                      <a:pt x="2405" y="1556"/>
                    </a:cubicBezTo>
                    <a:cubicBezTo>
                      <a:pt x="2488" y="1556"/>
                      <a:pt x="2575" y="1567"/>
                      <a:pt x="2666" y="1593"/>
                    </a:cubicBezTo>
                    <a:cubicBezTo>
                      <a:pt x="2983" y="1720"/>
                      <a:pt x="3279" y="1868"/>
                      <a:pt x="3575" y="2037"/>
                    </a:cubicBezTo>
                    <a:cubicBezTo>
                      <a:pt x="3871" y="2228"/>
                      <a:pt x="4231" y="2312"/>
                      <a:pt x="4611" y="2312"/>
                    </a:cubicBezTo>
                    <a:cubicBezTo>
                      <a:pt x="4696" y="2312"/>
                      <a:pt x="4759" y="2249"/>
                      <a:pt x="4759" y="2164"/>
                    </a:cubicBezTo>
                    <a:cubicBezTo>
                      <a:pt x="4823" y="1530"/>
                      <a:pt x="5225" y="620"/>
                      <a:pt x="4506" y="345"/>
                    </a:cubicBezTo>
                    <a:cubicBezTo>
                      <a:pt x="4336" y="289"/>
                      <a:pt x="4167" y="261"/>
                      <a:pt x="3998" y="261"/>
                    </a:cubicBezTo>
                    <a:cubicBezTo>
                      <a:pt x="3913" y="261"/>
                      <a:pt x="3829" y="268"/>
                      <a:pt x="3744" y="282"/>
                    </a:cubicBezTo>
                    <a:cubicBezTo>
                      <a:pt x="3533" y="303"/>
                      <a:pt x="3279" y="388"/>
                      <a:pt x="3046" y="388"/>
                    </a:cubicBezTo>
                    <a:cubicBezTo>
                      <a:pt x="2285" y="388"/>
                      <a:pt x="2581" y="240"/>
                      <a:pt x="2095" y="49"/>
                    </a:cubicBezTo>
                    <a:cubicBezTo>
                      <a:pt x="2007" y="16"/>
                      <a:pt x="1921" y="1"/>
                      <a:pt x="1836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41"/>
              <p:cNvSpPr/>
              <p:nvPr/>
            </p:nvSpPr>
            <p:spPr>
              <a:xfrm>
                <a:off x="1386400" y="1624100"/>
                <a:ext cx="165000" cy="97225"/>
              </a:xfrm>
              <a:custGeom>
                <a:avLst/>
                <a:gdLst/>
                <a:ahLst/>
                <a:cxnLst/>
                <a:rect l="l" t="t" r="r" b="b"/>
                <a:pathLst>
                  <a:path w="6600" h="3889" extrusionOk="0">
                    <a:moveTo>
                      <a:pt x="2433" y="1583"/>
                    </a:moveTo>
                    <a:lnTo>
                      <a:pt x="2454" y="1605"/>
                    </a:lnTo>
                    <a:lnTo>
                      <a:pt x="2496" y="1626"/>
                    </a:lnTo>
                    <a:cubicBezTo>
                      <a:pt x="2369" y="1668"/>
                      <a:pt x="2263" y="1710"/>
                      <a:pt x="2158" y="1731"/>
                    </a:cubicBezTo>
                    <a:cubicBezTo>
                      <a:pt x="2242" y="1668"/>
                      <a:pt x="2327" y="1626"/>
                      <a:pt x="2412" y="1583"/>
                    </a:cubicBezTo>
                    <a:close/>
                    <a:moveTo>
                      <a:pt x="4582" y="1842"/>
                    </a:moveTo>
                    <a:cubicBezTo>
                      <a:pt x="4638" y="1842"/>
                      <a:pt x="4696" y="1848"/>
                      <a:pt x="4759" y="1858"/>
                    </a:cubicBezTo>
                    <a:cubicBezTo>
                      <a:pt x="4738" y="1964"/>
                      <a:pt x="4717" y="2091"/>
                      <a:pt x="4696" y="2197"/>
                    </a:cubicBezTo>
                    <a:lnTo>
                      <a:pt x="4526" y="2133"/>
                    </a:lnTo>
                    <a:cubicBezTo>
                      <a:pt x="4442" y="2091"/>
                      <a:pt x="4357" y="2049"/>
                      <a:pt x="4273" y="1985"/>
                    </a:cubicBezTo>
                    <a:lnTo>
                      <a:pt x="4146" y="1922"/>
                    </a:lnTo>
                    <a:lnTo>
                      <a:pt x="4209" y="1901"/>
                    </a:lnTo>
                    <a:cubicBezTo>
                      <a:pt x="4294" y="1879"/>
                      <a:pt x="4378" y="1858"/>
                      <a:pt x="4421" y="1858"/>
                    </a:cubicBezTo>
                    <a:cubicBezTo>
                      <a:pt x="4474" y="1848"/>
                      <a:pt x="4526" y="1842"/>
                      <a:pt x="4582" y="1842"/>
                    </a:cubicBezTo>
                    <a:close/>
                    <a:moveTo>
                      <a:pt x="2436" y="1"/>
                    </a:moveTo>
                    <a:cubicBezTo>
                      <a:pt x="1734" y="1"/>
                      <a:pt x="1164" y="496"/>
                      <a:pt x="825" y="801"/>
                    </a:cubicBezTo>
                    <a:lnTo>
                      <a:pt x="741" y="885"/>
                    </a:lnTo>
                    <a:cubicBezTo>
                      <a:pt x="339" y="1182"/>
                      <a:pt x="85" y="1626"/>
                      <a:pt x="22" y="2133"/>
                    </a:cubicBezTo>
                    <a:cubicBezTo>
                      <a:pt x="1" y="2514"/>
                      <a:pt x="149" y="2895"/>
                      <a:pt x="423" y="3170"/>
                    </a:cubicBezTo>
                    <a:cubicBezTo>
                      <a:pt x="604" y="3369"/>
                      <a:pt x="863" y="3475"/>
                      <a:pt x="1132" y="3475"/>
                    </a:cubicBezTo>
                    <a:cubicBezTo>
                      <a:pt x="1178" y="3475"/>
                      <a:pt x="1224" y="3472"/>
                      <a:pt x="1269" y="3466"/>
                    </a:cubicBezTo>
                    <a:cubicBezTo>
                      <a:pt x="1312" y="3466"/>
                      <a:pt x="1333" y="3445"/>
                      <a:pt x="1375" y="3445"/>
                    </a:cubicBezTo>
                    <a:cubicBezTo>
                      <a:pt x="1476" y="3458"/>
                      <a:pt x="1576" y="3465"/>
                      <a:pt x="1676" y="3465"/>
                    </a:cubicBezTo>
                    <a:cubicBezTo>
                      <a:pt x="1891" y="3465"/>
                      <a:pt x="2103" y="3432"/>
                      <a:pt x="2306" y="3360"/>
                    </a:cubicBezTo>
                    <a:cubicBezTo>
                      <a:pt x="2433" y="3339"/>
                      <a:pt x="2560" y="3296"/>
                      <a:pt x="2686" y="3233"/>
                    </a:cubicBezTo>
                    <a:cubicBezTo>
                      <a:pt x="2792" y="3170"/>
                      <a:pt x="2919" y="3148"/>
                      <a:pt x="3046" y="3148"/>
                    </a:cubicBezTo>
                    <a:cubicBezTo>
                      <a:pt x="3194" y="3212"/>
                      <a:pt x="3342" y="3275"/>
                      <a:pt x="3490" y="3360"/>
                    </a:cubicBezTo>
                    <a:cubicBezTo>
                      <a:pt x="3596" y="3423"/>
                      <a:pt x="3702" y="3487"/>
                      <a:pt x="3829" y="3550"/>
                    </a:cubicBezTo>
                    <a:cubicBezTo>
                      <a:pt x="4230" y="3762"/>
                      <a:pt x="4675" y="3889"/>
                      <a:pt x="5119" y="3889"/>
                    </a:cubicBezTo>
                    <a:lnTo>
                      <a:pt x="5267" y="3889"/>
                    </a:lnTo>
                    <a:cubicBezTo>
                      <a:pt x="5732" y="3868"/>
                      <a:pt x="6113" y="3487"/>
                      <a:pt x="6155" y="3022"/>
                    </a:cubicBezTo>
                    <a:cubicBezTo>
                      <a:pt x="6176" y="2916"/>
                      <a:pt x="6197" y="2789"/>
                      <a:pt x="6218" y="2662"/>
                    </a:cubicBezTo>
                    <a:cubicBezTo>
                      <a:pt x="6345" y="2112"/>
                      <a:pt x="6599" y="843"/>
                      <a:pt x="5372" y="378"/>
                    </a:cubicBezTo>
                    <a:cubicBezTo>
                      <a:pt x="5121" y="299"/>
                      <a:pt x="4847" y="256"/>
                      <a:pt x="4567" y="256"/>
                    </a:cubicBezTo>
                    <a:cubicBezTo>
                      <a:pt x="4469" y="256"/>
                      <a:pt x="4371" y="261"/>
                      <a:pt x="4273" y="272"/>
                    </a:cubicBezTo>
                    <a:cubicBezTo>
                      <a:pt x="4146" y="293"/>
                      <a:pt x="4019" y="314"/>
                      <a:pt x="3892" y="336"/>
                    </a:cubicBezTo>
                    <a:cubicBezTo>
                      <a:pt x="3807" y="357"/>
                      <a:pt x="3723" y="378"/>
                      <a:pt x="3638" y="378"/>
                    </a:cubicBezTo>
                    <a:cubicBezTo>
                      <a:pt x="3617" y="388"/>
                      <a:pt x="3591" y="394"/>
                      <a:pt x="3562" y="394"/>
                    </a:cubicBezTo>
                    <a:cubicBezTo>
                      <a:pt x="3532" y="394"/>
                      <a:pt x="3501" y="388"/>
                      <a:pt x="3469" y="378"/>
                    </a:cubicBezTo>
                    <a:cubicBezTo>
                      <a:pt x="3321" y="251"/>
                      <a:pt x="3152" y="166"/>
                      <a:pt x="2983" y="103"/>
                    </a:cubicBezTo>
                    <a:cubicBezTo>
                      <a:pt x="2793" y="31"/>
                      <a:pt x="2611" y="1"/>
                      <a:pt x="24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41"/>
              <p:cNvSpPr/>
              <p:nvPr/>
            </p:nvSpPr>
            <p:spPr>
              <a:xfrm>
                <a:off x="1681425" y="1475900"/>
                <a:ext cx="112125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4485" h="3813" extrusionOk="0">
                    <a:moveTo>
                      <a:pt x="1501" y="1"/>
                    </a:moveTo>
                    <a:cubicBezTo>
                      <a:pt x="1403" y="1"/>
                      <a:pt x="1304" y="3"/>
                      <a:pt x="1206" y="3"/>
                    </a:cubicBezTo>
                    <a:cubicBezTo>
                      <a:pt x="678" y="3"/>
                      <a:pt x="1" y="3"/>
                      <a:pt x="43" y="701"/>
                    </a:cubicBezTo>
                    <a:cubicBezTo>
                      <a:pt x="43" y="812"/>
                      <a:pt x="140" y="875"/>
                      <a:pt x="235" y="875"/>
                    </a:cubicBezTo>
                    <a:cubicBezTo>
                      <a:pt x="249" y="875"/>
                      <a:pt x="262" y="873"/>
                      <a:pt x="276" y="871"/>
                    </a:cubicBezTo>
                    <a:cubicBezTo>
                      <a:pt x="382" y="1167"/>
                      <a:pt x="826" y="1357"/>
                      <a:pt x="1122" y="1463"/>
                    </a:cubicBezTo>
                    <a:cubicBezTo>
                      <a:pt x="1925" y="1716"/>
                      <a:pt x="2031" y="2203"/>
                      <a:pt x="2327" y="2901"/>
                    </a:cubicBezTo>
                    <a:cubicBezTo>
                      <a:pt x="2454" y="3260"/>
                      <a:pt x="2687" y="3556"/>
                      <a:pt x="3004" y="3789"/>
                    </a:cubicBezTo>
                    <a:cubicBezTo>
                      <a:pt x="3020" y="3805"/>
                      <a:pt x="3043" y="3812"/>
                      <a:pt x="3068" y="3812"/>
                    </a:cubicBezTo>
                    <a:cubicBezTo>
                      <a:pt x="3108" y="3812"/>
                      <a:pt x="3155" y="3794"/>
                      <a:pt x="3194" y="3768"/>
                    </a:cubicBezTo>
                    <a:cubicBezTo>
                      <a:pt x="3617" y="3345"/>
                      <a:pt x="4485" y="2922"/>
                      <a:pt x="4167" y="2245"/>
                    </a:cubicBezTo>
                    <a:cubicBezTo>
                      <a:pt x="4040" y="2013"/>
                      <a:pt x="3850" y="1801"/>
                      <a:pt x="3596" y="1653"/>
                    </a:cubicBezTo>
                    <a:cubicBezTo>
                      <a:pt x="3427" y="1547"/>
                      <a:pt x="3216" y="1463"/>
                      <a:pt x="3046" y="1336"/>
                    </a:cubicBezTo>
                    <a:cubicBezTo>
                      <a:pt x="2539" y="976"/>
                      <a:pt x="2708" y="849"/>
                      <a:pt x="2475" y="448"/>
                    </a:cubicBezTo>
                    <a:cubicBezTo>
                      <a:pt x="2272" y="41"/>
                      <a:pt x="1893" y="1"/>
                      <a:pt x="1501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41"/>
              <p:cNvSpPr/>
              <p:nvPr/>
            </p:nvSpPr>
            <p:spPr>
              <a:xfrm>
                <a:off x="1661875" y="1455875"/>
                <a:ext cx="154400" cy="135375"/>
              </a:xfrm>
              <a:custGeom>
                <a:avLst/>
                <a:gdLst/>
                <a:ahLst/>
                <a:cxnLst/>
                <a:rect l="l" t="t" r="r" b="b"/>
                <a:pathLst>
                  <a:path w="6176" h="5415" extrusionOk="0">
                    <a:moveTo>
                      <a:pt x="2411" y="1608"/>
                    </a:moveTo>
                    <a:cubicBezTo>
                      <a:pt x="2475" y="1608"/>
                      <a:pt x="2517" y="1608"/>
                      <a:pt x="2581" y="1629"/>
                    </a:cubicBezTo>
                    <a:cubicBezTo>
                      <a:pt x="2602" y="1650"/>
                      <a:pt x="2602" y="1672"/>
                      <a:pt x="2623" y="1714"/>
                    </a:cubicBezTo>
                    <a:cubicBezTo>
                      <a:pt x="2559" y="1672"/>
                      <a:pt x="2496" y="1629"/>
                      <a:pt x="2411" y="1608"/>
                    </a:cubicBezTo>
                    <a:close/>
                    <a:moveTo>
                      <a:pt x="3659" y="2962"/>
                    </a:moveTo>
                    <a:lnTo>
                      <a:pt x="3723" y="3004"/>
                    </a:lnTo>
                    <a:cubicBezTo>
                      <a:pt x="3786" y="3046"/>
                      <a:pt x="3871" y="3089"/>
                      <a:pt x="3934" y="3131"/>
                    </a:cubicBezTo>
                    <a:cubicBezTo>
                      <a:pt x="4019" y="3173"/>
                      <a:pt x="4103" y="3237"/>
                      <a:pt x="4188" y="3321"/>
                    </a:cubicBezTo>
                    <a:cubicBezTo>
                      <a:pt x="4103" y="3406"/>
                      <a:pt x="4019" y="3490"/>
                      <a:pt x="3934" y="3575"/>
                    </a:cubicBezTo>
                    <a:cubicBezTo>
                      <a:pt x="3892" y="3512"/>
                      <a:pt x="3871" y="3448"/>
                      <a:pt x="3850" y="3385"/>
                    </a:cubicBezTo>
                    <a:lnTo>
                      <a:pt x="3765" y="3215"/>
                    </a:lnTo>
                    <a:cubicBezTo>
                      <a:pt x="3744" y="3131"/>
                      <a:pt x="3702" y="3046"/>
                      <a:pt x="3659" y="2962"/>
                    </a:cubicBezTo>
                    <a:close/>
                    <a:moveTo>
                      <a:pt x="1903" y="1"/>
                    </a:moveTo>
                    <a:cubicBezTo>
                      <a:pt x="1473" y="1"/>
                      <a:pt x="830" y="18"/>
                      <a:pt x="402" y="466"/>
                    </a:cubicBezTo>
                    <a:cubicBezTo>
                      <a:pt x="127" y="762"/>
                      <a:pt x="0" y="1143"/>
                      <a:pt x="43" y="1545"/>
                    </a:cubicBezTo>
                    <a:cubicBezTo>
                      <a:pt x="43" y="1841"/>
                      <a:pt x="191" y="2116"/>
                      <a:pt x="423" y="2285"/>
                    </a:cubicBezTo>
                    <a:cubicBezTo>
                      <a:pt x="466" y="2306"/>
                      <a:pt x="508" y="2327"/>
                      <a:pt x="550" y="2369"/>
                    </a:cubicBezTo>
                    <a:cubicBezTo>
                      <a:pt x="867" y="2666"/>
                      <a:pt x="1227" y="2898"/>
                      <a:pt x="1650" y="3004"/>
                    </a:cubicBezTo>
                    <a:cubicBezTo>
                      <a:pt x="2010" y="3131"/>
                      <a:pt x="2073" y="3258"/>
                      <a:pt x="2306" y="3829"/>
                    </a:cubicBezTo>
                    <a:lnTo>
                      <a:pt x="2390" y="4019"/>
                    </a:lnTo>
                    <a:cubicBezTo>
                      <a:pt x="2581" y="4506"/>
                      <a:pt x="2898" y="4929"/>
                      <a:pt x="3300" y="5225"/>
                    </a:cubicBezTo>
                    <a:cubicBezTo>
                      <a:pt x="3469" y="5351"/>
                      <a:pt x="3659" y="5415"/>
                      <a:pt x="3850" y="5415"/>
                    </a:cubicBezTo>
                    <a:cubicBezTo>
                      <a:pt x="4103" y="5394"/>
                      <a:pt x="4336" y="5309"/>
                      <a:pt x="4505" y="5119"/>
                    </a:cubicBezTo>
                    <a:cubicBezTo>
                      <a:pt x="4569" y="5055"/>
                      <a:pt x="4674" y="4992"/>
                      <a:pt x="4780" y="4886"/>
                    </a:cubicBezTo>
                    <a:cubicBezTo>
                      <a:pt x="5224" y="4527"/>
                      <a:pt x="6176" y="3786"/>
                      <a:pt x="5647" y="2708"/>
                    </a:cubicBezTo>
                    <a:cubicBezTo>
                      <a:pt x="5457" y="2327"/>
                      <a:pt x="5161" y="2010"/>
                      <a:pt x="4801" y="1798"/>
                    </a:cubicBezTo>
                    <a:cubicBezTo>
                      <a:pt x="4696" y="1735"/>
                      <a:pt x="4569" y="1650"/>
                      <a:pt x="4484" y="1608"/>
                    </a:cubicBezTo>
                    <a:cubicBezTo>
                      <a:pt x="4399" y="1566"/>
                      <a:pt x="4315" y="1523"/>
                      <a:pt x="4273" y="1481"/>
                    </a:cubicBezTo>
                    <a:cubicBezTo>
                      <a:pt x="4209" y="1439"/>
                      <a:pt x="4167" y="1418"/>
                      <a:pt x="4167" y="1397"/>
                    </a:cubicBezTo>
                    <a:lnTo>
                      <a:pt x="4167" y="1354"/>
                    </a:lnTo>
                    <a:cubicBezTo>
                      <a:pt x="4103" y="1185"/>
                      <a:pt x="4040" y="1016"/>
                      <a:pt x="3955" y="847"/>
                    </a:cubicBezTo>
                    <a:cubicBezTo>
                      <a:pt x="3490" y="1"/>
                      <a:pt x="2644" y="1"/>
                      <a:pt x="2158" y="1"/>
                    </a:cubicBezTo>
                    <a:lnTo>
                      <a:pt x="2010" y="1"/>
                    </a:lnTo>
                    <a:cubicBezTo>
                      <a:pt x="1976" y="1"/>
                      <a:pt x="1940" y="1"/>
                      <a:pt x="19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41"/>
              <p:cNvSpPr/>
              <p:nvPr/>
            </p:nvSpPr>
            <p:spPr>
              <a:xfrm>
                <a:off x="1656050" y="1545775"/>
                <a:ext cx="79350" cy="107875"/>
              </a:xfrm>
              <a:custGeom>
                <a:avLst/>
                <a:gdLst/>
                <a:ahLst/>
                <a:cxnLst/>
                <a:rect l="l" t="t" r="r" b="b"/>
                <a:pathLst>
                  <a:path w="3174" h="4315" extrusionOk="0">
                    <a:moveTo>
                      <a:pt x="2243" y="0"/>
                    </a:moveTo>
                    <a:cubicBezTo>
                      <a:pt x="1629" y="21"/>
                      <a:pt x="995" y="64"/>
                      <a:pt x="360" y="127"/>
                    </a:cubicBezTo>
                    <a:cubicBezTo>
                      <a:pt x="155" y="127"/>
                      <a:pt x="149" y="466"/>
                      <a:pt x="343" y="466"/>
                    </a:cubicBezTo>
                    <a:cubicBezTo>
                      <a:pt x="348" y="466"/>
                      <a:pt x="354" y="466"/>
                      <a:pt x="360" y="465"/>
                    </a:cubicBezTo>
                    <a:cubicBezTo>
                      <a:pt x="508" y="465"/>
                      <a:pt x="635" y="444"/>
                      <a:pt x="783" y="444"/>
                    </a:cubicBezTo>
                    <a:cubicBezTo>
                      <a:pt x="424" y="740"/>
                      <a:pt x="1" y="1163"/>
                      <a:pt x="149" y="1650"/>
                    </a:cubicBezTo>
                    <a:cubicBezTo>
                      <a:pt x="212" y="1840"/>
                      <a:pt x="360" y="1988"/>
                      <a:pt x="529" y="2073"/>
                    </a:cubicBezTo>
                    <a:cubicBezTo>
                      <a:pt x="1312" y="2623"/>
                      <a:pt x="1270" y="3257"/>
                      <a:pt x="868" y="4061"/>
                    </a:cubicBezTo>
                    <a:cubicBezTo>
                      <a:pt x="783" y="4167"/>
                      <a:pt x="868" y="4315"/>
                      <a:pt x="1016" y="4315"/>
                    </a:cubicBezTo>
                    <a:lnTo>
                      <a:pt x="2602" y="4315"/>
                    </a:lnTo>
                    <a:cubicBezTo>
                      <a:pt x="2687" y="4315"/>
                      <a:pt x="2750" y="4251"/>
                      <a:pt x="2792" y="4188"/>
                    </a:cubicBezTo>
                    <a:cubicBezTo>
                      <a:pt x="2983" y="3659"/>
                      <a:pt x="3173" y="3046"/>
                      <a:pt x="2962" y="2496"/>
                    </a:cubicBezTo>
                    <a:cubicBezTo>
                      <a:pt x="2856" y="2263"/>
                      <a:pt x="2708" y="2030"/>
                      <a:pt x="2560" y="1840"/>
                    </a:cubicBezTo>
                    <a:cubicBezTo>
                      <a:pt x="2243" y="1269"/>
                      <a:pt x="2264" y="825"/>
                      <a:pt x="2433" y="233"/>
                    </a:cubicBezTo>
                    <a:cubicBezTo>
                      <a:pt x="2454" y="106"/>
                      <a:pt x="2369" y="0"/>
                      <a:pt x="2243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41"/>
              <p:cNvSpPr/>
              <p:nvPr/>
            </p:nvSpPr>
            <p:spPr>
              <a:xfrm>
                <a:off x="1636500" y="1526200"/>
                <a:ext cx="120050" cy="147550"/>
              </a:xfrm>
              <a:custGeom>
                <a:avLst/>
                <a:gdLst/>
                <a:ahLst/>
                <a:cxnLst/>
                <a:rect l="l" t="t" r="r" b="b"/>
                <a:pathLst>
                  <a:path w="4802" h="5902" extrusionOk="0">
                    <a:moveTo>
                      <a:pt x="2305" y="1650"/>
                    </a:moveTo>
                    <a:lnTo>
                      <a:pt x="2305" y="1650"/>
                    </a:lnTo>
                    <a:cubicBezTo>
                      <a:pt x="2284" y="2137"/>
                      <a:pt x="2390" y="2623"/>
                      <a:pt x="2665" y="3046"/>
                    </a:cubicBezTo>
                    <a:cubicBezTo>
                      <a:pt x="2707" y="3152"/>
                      <a:pt x="2792" y="3236"/>
                      <a:pt x="2855" y="3342"/>
                    </a:cubicBezTo>
                    <a:cubicBezTo>
                      <a:pt x="2919" y="3406"/>
                      <a:pt x="2961" y="3469"/>
                      <a:pt x="2982" y="3554"/>
                    </a:cubicBezTo>
                    <a:cubicBezTo>
                      <a:pt x="3046" y="3807"/>
                      <a:pt x="3046" y="4082"/>
                      <a:pt x="2940" y="4315"/>
                    </a:cubicBezTo>
                    <a:lnTo>
                      <a:pt x="2686" y="4315"/>
                    </a:lnTo>
                    <a:cubicBezTo>
                      <a:pt x="2813" y="3702"/>
                      <a:pt x="2728" y="2877"/>
                      <a:pt x="1756" y="2221"/>
                    </a:cubicBezTo>
                    <a:lnTo>
                      <a:pt x="1713" y="2200"/>
                    </a:lnTo>
                    <a:cubicBezTo>
                      <a:pt x="1819" y="2073"/>
                      <a:pt x="1925" y="1946"/>
                      <a:pt x="2052" y="1841"/>
                    </a:cubicBezTo>
                    <a:lnTo>
                      <a:pt x="2305" y="1650"/>
                    </a:lnTo>
                    <a:close/>
                    <a:moveTo>
                      <a:pt x="3003" y="1"/>
                    </a:moveTo>
                    <a:cubicBezTo>
                      <a:pt x="2369" y="43"/>
                      <a:pt x="1713" y="85"/>
                      <a:pt x="1079" y="127"/>
                    </a:cubicBezTo>
                    <a:cubicBezTo>
                      <a:pt x="402" y="212"/>
                      <a:pt x="0" y="931"/>
                      <a:pt x="296" y="1544"/>
                    </a:cubicBezTo>
                    <a:cubicBezTo>
                      <a:pt x="106" y="1883"/>
                      <a:pt x="64" y="2306"/>
                      <a:pt x="191" y="2687"/>
                    </a:cubicBezTo>
                    <a:cubicBezTo>
                      <a:pt x="296" y="3025"/>
                      <a:pt x="550" y="3342"/>
                      <a:pt x="867" y="3533"/>
                    </a:cubicBezTo>
                    <a:cubicBezTo>
                      <a:pt x="1163" y="3744"/>
                      <a:pt x="1290" y="3829"/>
                      <a:pt x="952" y="4484"/>
                    </a:cubicBezTo>
                    <a:cubicBezTo>
                      <a:pt x="783" y="4801"/>
                      <a:pt x="804" y="5161"/>
                      <a:pt x="973" y="5457"/>
                    </a:cubicBezTo>
                    <a:cubicBezTo>
                      <a:pt x="1142" y="5732"/>
                      <a:pt x="1460" y="5901"/>
                      <a:pt x="1798" y="5901"/>
                    </a:cubicBezTo>
                    <a:lnTo>
                      <a:pt x="3384" y="5901"/>
                    </a:lnTo>
                    <a:cubicBezTo>
                      <a:pt x="3807" y="5901"/>
                      <a:pt x="4167" y="5647"/>
                      <a:pt x="4315" y="5267"/>
                    </a:cubicBezTo>
                    <a:cubicBezTo>
                      <a:pt x="4505" y="4717"/>
                      <a:pt x="4801" y="3892"/>
                      <a:pt x="4505" y="3046"/>
                    </a:cubicBezTo>
                    <a:cubicBezTo>
                      <a:pt x="4399" y="2813"/>
                      <a:pt x="4294" y="2623"/>
                      <a:pt x="4145" y="2433"/>
                    </a:cubicBezTo>
                    <a:cubicBezTo>
                      <a:pt x="4103" y="2369"/>
                      <a:pt x="4061" y="2327"/>
                      <a:pt x="4040" y="2264"/>
                    </a:cubicBezTo>
                    <a:cubicBezTo>
                      <a:pt x="3849" y="1967"/>
                      <a:pt x="3849" y="1756"/>
                      <a:pt x="3976" y="1248"/>
                    </a:cubicBezTo>
                    <a:cubicBezTo>
                      <a:pt x="4061" y="952"/>
                      <a:pt x="3997" y="656"/>
                      <a:pt x="3807" y="402"/>
                    </a:cubicBezTo>
                    <a:lnTo>
                      <a:pt x="3913" y="318"/>
                    </a:lnTo>
                    <a:lnTo>
                      <a:pt x="3765" y="318"/>
                    </a:lnTo>
                    <a:cubicBezTo>
                      <a:pt x="3574" y="106"/>
                      <a:pt x="3278" y="1"/>
                      <a:pt x="30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41"/>
              <p:cNvSpPr/>
              <p:nvPr/>
            </p:nvSpPr>
            <p:spPr>
              <a:xfrm>
                <a:off x="1320000" y="1861825"/>
                <a:ext cx="744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76" h="1976" extrusionOk="0">
                    <a:moveTo>
                      <a:pt x="752" y="0"/>
                    </a:moveTo>
                    <a:cubicBezTo>
                      <a:pt x="277" y="0"/>
                      <a:pt x="1" y="709"/>
                      <a:pt x="478" y="1063"/>
                    </a:cubicBezTo>
                    <a:cubicBezTo>
                      <a:pt x="1007" y="1444"/>
                      <a:pt x="1599" y="1761"/>
                      <a:pt x="2234" y="1951"/>
                    </a:cubicBezTo>
                    <a:cubicBezTo>
                      <a:pt x="2287" y="1968"/>
                      <a:pt x="2337" y="1976"/>
                      <a:pt x="2384" y="1976"/>
                    </a:cubicBezTo>
                    <a:cubicBezTo>
                      <a:pt x="2807" y="1976"/>
                      <a:pt x="2976" y="1350"/>
                      <a:pt x="2614" y="1084"/>
                    </a:cubicBezTo>
                    <a:cubicBezTo>
                      <a:pt x="2085" y="746"/>
                      <a:pt x="1578" y="407"/>
                      <a:pt x="1049" y="90"/>
                    </a:cubicBezTo>
                    <a:cubicBezTo>
                      <a:pt x="945" y="28"/>
                      <a:pt x="845" y="0"/>
                      <a:pt x="752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41"/>
              <p:cNvSpPr/>
              <p:nvPr/>
            </p:nvSpPr>
            <p:spPr>
              <a:xfrm>
                <a:off x="1300750" y="1842050"/>
                <a:ext cx="113175" cy="891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3567" extrusionOk="0">
                    <a:moveTo>
                      <a:pt x="1516" y="1"/>
                    </a:moveTo>
                    <a:cubicBezTo>
                      <a:pt x="1092" y="1"/>
                      <a:pt x="680" y="207"/>
                      <a:pt x="423" y="585"/>
                    </a:cubicBezTo>
                    <a:cubicBezTo>
                      <a:pt x="0" y="1219"/>
                      <a:pt x="148" y="2065"/>
                      <a:pt x="762" y="2488"/>
                    </a:cubicBezTo>
                    <a:cubicBezTo>
                      <a:pt x="1375" y="2932"/>
                      <a:pt x="2052" y="3271"/>
                      <a:pt x="2750" y="3504"/>
                    </a:cubicBezTo>
                    <a:cubicBezTo>
                      <a:pt x="2877" y="3546"/>
                      <a:pt x="3025" y="3567"/>
                      <a:pt x="3152" y="3567"/>
                    </a:cubicBezTo>
                    <a:cubicBezTo>
                      <a:pt x="3617" y="3567"/>
                      <a:pt x="4040" y="3292"/>
                      <a:pt x="4230" y="2869"/>
                    </a:cubicBezTo>
                    <a:cubicBezTo>
                      <a:pt x="4526" y="2277"/>
                      <a:pt x="4336" y="1579"/>
                      <a:pt x="3807" y="1219"/>
                    </a:cubicBezTo>
                    <a:cubicBezTo>
                      <a:pt x="3384" y="923"/>
                      <a:pt x="2813" y="564"/>
                      <a:pt x="2221" y="204"/>
                    </a:cubicBezTo>
                    <a:cubicBezTo>
                      <a:pt x="1999" y="67"/>
                      <a:pt x="1756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41"/>
              <p:cNvSpPr/>
              <p:nvPr/>
            </p:nvSpPr>
            <p:spPr>
              <a:xfrm>
                <a:off x="1351075" y="1818400"/>
                <a:ext cx="59150" cy="650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00" extrusionOk="0">
                    <a:moveTo>
                      <a:pt x="688" y="1"/>
                    </a:moveTo>
                    <a:cubicBezTo>
                      <a:pt x="334" y="1"/>
                      <a:pt x="0" y="338"/>
                      <a:pt x="250" y="706"/>
                    </a:cubicBezTo>
                    <a:cubicBezTo>
                      <a:pt x="420" y="952"/>
                      <a:pt x="1418" y="2600"/>
                      <a:pt x="1931" y="2600"/>
                    </a:cubicBezTo>
                    <a:cubicBezTo>
                      <a:pt x="1991" y="2600"/>
                      <a:pt x="2045" y="2577"/>
                      <a:pt x="2090" y="2525"/>
                    </a:cubicBezTo>
                    <a:cubicBezTo>
                      <a:pt x="2365" y="2229"/>
                      <a:pt x="2090" y="1827"/>
                      <a:pt x="1942" y="1531"/>
                    </a:cubicBezTo>
                    <a:cubicBezTo>
                      <a:pt x="1688" y="1087"/>
                      <a:pt x="1414" y="643"/>
                      <a:pt x="1117" y="220"/>
                    </a:cubicBezTo>
                    <a:cubicBezTo>
                      <a:pt x="1002" y="65"/>
                      <a:pt x="843" y="1"/>
                      <a:pt x="688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41"/>
              <p:cNvSpPr/>
              <p:nvPr/>
            </p:nvSpPr>
            <p:spPr>
              <a:xfrm>
                <a:off x="1331400" y="1798275"/>
                <a:ext cx="1026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98" extrusionOk="0">
                    <a:moveTo>
                      <a:pt x="1454" y="0"/>
                    </a:moveTo>
                    <a:cubicBezTo>
                      <a:pt x="1192" y="0"/>
                      <a:pt x="928" y="78"/>
                      <a:pt x="699" y="242"/>
                    </a:cubicBezTo>
                    <a:cubicBezTo>
                      <a:pt x="149" y="623"/>
                      <a:pt x="1" y="1405"/>
                      <a:pt x="382" y="1955"/>
                    </a:cubicBezTo>
                    <a:lnTo>
                      <a:pt x="445" y="2061"/>
                    </a:lnTo>
                    <a:cubicBezTo>
                      <a:pt x="1418" y="3563"/>
                      <a:pt x="2010" y="4155"/>
                      <a:pt x="2645" y="4197"/>
                    </a:cubicBezTo>
                    <a:lnTo>
                      <a:pt x="2729" y="4197"/>
                    </a:lnTo>
                    <a:cubicBezTo>
                      <a:pt x="3004" y="4197"/>
                      <a:pt x="3279" y="4070"/>
                      <a:pt x="3469" y="3859"/>
                    </a:cubicBezTo>
                    <a:cubicBezTo>
                      <a:pt x="4104" y="3161"/>
                      <a:pt x="3639" y="2315"/>
                      <a:pt x="3448" y="1998"/>
                    </a:cubicBezTo>
                    <a:lnTo>
                      <a:pt x="3427" y="1955"/>
                    </a:lnTo>
                    <a:cubicBezTo>
                      <a:pt x="3152" y="1469"/>
                      <a:pt x="2856" y="1003"/>
                      <a:pt x="2539" y="559"/>
                    </a:cubicBezTo>
                    <a:cubicBezTo>
                      <a:pt x="2280" y="196"/>
                      <a:pt x="1869" y="0"/>
                      <a:pt x="14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41"/>
              <p:cNvSpPr/>
              <p:nvPr/>
            </p:nvSpPr>
            <p:spPr>
              <a:xfrm>
                <a:off x="1403325" y="1779475"/>
                <a:ext cx="23825" cy="755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3020" extrusionOk="0">
                    <a:moveTo>
                      <a:pt x="561" y="0"/>
                    </a:moveTo>
                    <a:cubicBezTo>
                      <a:pt x="360" y="0"/>
                      <a:pt x="148" y="127"/>
                      <a:pt x="127" y="381"/>
                    </a:cubicBezTo>
                    <a:cubicBezTo>
                      <a:pt x="106" y="931"/>
                      <a:pt x="43" y="1481"/>
                      <a:pt x="64" y="2030"/>
                    </a:cubicBezTo>
                    <a:cubicBezTo>
                      <a:pt x="64" y="2390"/>
                      <a:pt x="0" y="2792"/>
                      <a:pt x="296" y="3003"/>
                    </a:cubicBezTo>
                    <a:cubicBezTo>
                      <a:pt x="318" y="3014"/>
                      <a:pt x="339" y="3019"/>
                      <a:pt x="357" y="3019"/>
                    </a:cubicBezTo>
                    <a:cubicBezTo>
                      <a:pt x="376" y="3019"/>
                      <a:pt x="392" y="3014"/>
                      <a:pt x="402" y="3003"/>
                    </a:cubicBezTo>
                    <a:cubicBezTo>
                      <a:pt x="762" y="2813"/>
                      <a:pt x="741" y="2305"/>
                      <a:pt x="804" y="1946"/>
                    </a:cubicBezTo>
                    <a:cubicBezTo>
                      <a:pt x="867" y="1417"/>
                      <a:pt x="889" y="888"/>
                      <a:pt x="931" y="381"/>
                    </a:cubicBezTo>
                    <a:cubicBezTo>
                      <a:pt x="952" y="127"/>
                      <a:pt x="762" y="0"/>
                      <a:pt x="561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41"/>
              <p:cNvSpPr/>
              <p:nvPr/>
            </p:nvSpPr>
            <p:spPr>
              <a:xfrm>
                <a:off x="1384275" y="1759775"/>
                <a:ext cx="63475" cy="1148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4595" extrusionOk="0">
                    <a:moveTo>
                      <a:pt x="1304" y="0"/>
                    </a:moveTo>
                    <a:cubicBezTo>
                      <a:pt x="676" y="0"/>
                      <a:pt x="147" y="487"/>
                      <a:pt x="107" y="1105"/>
                    </a:cubicBezTo>
                    <a:lnTo>
                      <a:pt x="86" y="1423"/>
                    </a:lnTo>
                    <a:cubicBezTo>
                      <a:pt x="43" y="1888"/>
                      <a:pt x="22" y="2374"/>
                      <a:pt x="22" y="2840"/>
                    </a:cubicBezTo>
                    <a:lnTo>
                      <a:pt x="22" y="2988"/>
                    </a:lnTo>
                    <a:cubicBezTo>
                      <a:pt x="22" y="3347"/>
                      <a:pt x="1" y="4024"/>
                      <a:pt x="614" y="4447"/>
                    </a:cubicBezTo>
                    <a:cubicBezTo>
                      <a:pt x="762" y="4553"/>
                      <a:pt x="931" y="4595"/>
                      <a:pt x="1122" y="4595"/>
                    </a:cubicBezTo>
                    <a:cubicBezTo>
                      <a:pt x="1249" y="4595"/>
                      <a:pt x="1397" y="4574"/>
                      <a:pt x="1524" y="4489"/>
                    </a:cubicBezTo>
                    <a:cubicBezTo>
                      <a:pt x="2200" y="4151"/>
                      <a:pt x="2285" y="3411"/>
                      <a:pt x="2327" y="3030"/>
                    </a:cubicBezTo>
                    <a:cubicBezTo>
                      <a:pt x="2327" y="2966"/>
                      <a:pt x="2348" y="2903"/>
                      <a:pt x="2348" y="2861"/>
                    </a:cubicBezTo>
                    <a:cubicBezTo>
                      <a:pt x="2412" y="2417"/>
                      <a:pt x="2433" y="1994"/>
                      <a:pt x="2454" y="1571"/>
                    </a:cubicBezTo>
                    <a:cubicBezTo>
                      <a:pt x="2475" y="1465"/>
                      <a:pt x="2475" y="1338"/>
                      <a:pt x="2475" y="1232"/>
                    </a:cubicBezTo>
                    <a:cubicBezTo>
                      <a:pt x="2539" y="577"/>
                      <a:pt x="2052" y="27"/>
                      <a:pt x="1418" y="6"/>
                    </a:cubicBezTo>
                    <a:cubicBezTo>
                      <a:pt x="1380" y="2"/>
                      <a:pt x="1341" y="0"/>
                      <a:pt x="1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41"/>
              <p:cNvSpPr/>
              <p:nvPr/>
            </p:nvSpPr>
            <p:spPr>
              <a:xfrm>
                <a:off x="1574100" y="1657925"/>
                <a:ext cx="289775" cy="169675"/>
              </a:xfrm>
              <a:custGeom>
                <a:avLst/>
                <a:gdLst/>
                <a:ahLst/>
                <a:cxnLst/>
                <a:rect l="l" t="t" r="r" b="b"/>
                <a:pathLst>
                  <a:path w="11591" h="6787" extrusionOk="0">
                    <a:moveTo>
                      <a:pt x="1114" y="1"/>
                    </a:moveTo>
                    <a:cubicBezTo>
                      <a:pt x="981" y="1"/>
                      <a:pt x="848" y="26"/>
                      <a:pt x="720" y="82"/>
                    </a:cubicBezTo>
                    <a:cubicBezTo>
                      <a:pt x="191" y="315"/>
                      <a:pt x="1" y="992"/>
                      <a:pt x="43" y="1542"/>
                    </a:cubicBezTo>
                    <a:cubicBezTo>
                      <a:pt x="149" y="2557"/>
                      <a:pt x="847" y="3403"/>
                      <a:pt x="1693" y="3953"/>
                    </a:cubicBezTo>
                    <a:cubicBezTo>
                      <a:pt x="2538" y="4503"/>
                      <a:pt x="3533" y="4777"/>
                      <a:pt x="4505" y="5010"/>
                    </a:cubicBezTo>
                    <a:lnTo>
                      <a:pt x="11590" y="6787"/>
                    </a:lnTo>
                    <a:cubicBezTo>
                      <a:pt x="10427" y="6131"/>
                      <a:pt x="9645" y="4947"/>
                      <a:pt x="9497" y="3614"/>
                    </a:cubicBezTo>
                    <a:cubicBezTo>
                      <a:pt x="9478" y="3312"/>
                      <a:pt x="9324" y="2875"/>
                      <a:pt x="9051" y="2875"/>
                    </a:cubicBezTo>
                    <a:cubicBezTo>
                      <a:pt x="9018" y="2875"/>
                      <a:pt x="8983" y="2882"/>
                      <a:pt x="8947" y="2895"/>
                    </a:cubicBezTo>
                    <a:cubicBezTo>
                      <a:pt x="8841" y="2938"/>
                      <a:pt x="8756" y="3022"/>
                      <a:pt x="8693" y="3149"/>
                    </a:cubicBezTo>
                    <a:cubicBezTo>
                      <a:pt x="8481" y="3530"/>
                      <a:pt x="8270" y="3932"/>
                      <a:pt x="8101" y="4333"/>
                    </a:cubicBezTo>
                    <a:cubicBezTo>
                      <a:pt x="7382" y="3974"/>
                      <a:pt x="6895" y="3276"/>
                      <a:pt x="6768" y="2493"/>
                    </a:cubicBezTo>
                    <a:cubicBezTo>
                      <a:pt x="6747" y="2134"/>
                      <a:pt x="6705" y="1774"/>
                      <a:pt x="6641" y="1436"/>
                    </a:cubicBezTo>
                    <a:cubicBezTo>
                      <a:pt x="6578" y="1076"/>
                      <a:pt x="6282" y="801"/>
                      <a:pt x="5922" y="738"/>
                    </a:cubicBezTo>
                    <a:cubicBezTo>
                      <a:pt x="5912" y="737"/>
                      <a:pt x="5901" y="737"/>
                      <a:pt x="5890" y="737"/>
                    </a:cubicBezTo>
                    <a:cubicBezTo>
                      <a:pt x="5525" y="737"/>
                      <a:pt x="5243" y="1086"/>
                      <a:pt x="5140" y="1436"/>
                    </a:cubicBezTo>
                    <a:cubicBezTo>
                      <a:pt x="5055" y="1795"/>
                      <a:pt x="5013" y="2176"/>
                      <a:pt x="4992" y="2557"/>
                    </a:cubicBezTo>
                    <a:cubicBezTo>
                      <a:pt x="4971" y="2726"/>
                      <a:pt x="4865" y="2895"/>
                      <a:pt x="4717" y="3001"/>
                    </a:cubicBezTo>
                    <a:cubicBezTo>
                      <a:pt x="4657" y="3016"/>
                      <a:pt x="4597" y="3031"/>
                      <a:pt x="4537" y="3031"/>
                    </a:cubicBezTo>
                    <a:cubicBezTo>
                      <a:pt x="4513" y="3031"/>
                      <a:pt x="4488" y="3028"/>
                      <a:pt x="4463" y="3022"/>
                    </a:cubicBezTo>
                    <a:cubicBezTo>
                      <a:pt x="3892" y="2980"/>
                      <a:pt x="3448" y="2536"/>
                      <a:pt x="3131" y="2049"/>
                    </a:cubicBezTo>
                    <a:cubicBezTo>
                      <a:pt x="2835" y="1542"/>
                      <a:pt x="2623" y="992"/>
                      <a:pt x="2242" y="569"/>
                    </a:cubicBezTo>
                    <a:cubicBezTo>
                      <a:pt x="1954" y="248"/>
                      <a:pt x="1532" y="1"/>
                      <a:pt x="11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41"/>
              <p:cNvSpPr/>
              <p:nvPr/>
            </p:nvSpPr>
            <p:spPr>
              <a:xfrm>
                <a:off x="1398025" y="1742775"/>
                <a:ext cx="589575" cy="5062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20249" extrusionOk="0">
                    <a:moveTo>
                      <a:pt x="12066" y="0"/>
                    </a:moveTo>
                    <a:cubicBezTo>
                      <a:pt x="10644" y="0"/>
                      <a:pt x="9221" y="265"/>
                      <a:pt x="7868" y="791"/>
                    </a:cubicBezTo>
                    <a:lnTo>
                      <a:pt x="7044" y="1109"/>
                    </a:lnTo>
                    <a:cubicBezTo>
                      <a:pt x="2814" y="2737"/>
                      <a:pt x="22" y="6798"/>
                      <a:pt x="22" y="11345"/>
                    </a:cubicBezTo>
                    <a:cubicBezTo>
                      <a:pt x="1" y="16273"/>
                      <a:pt x="3998" y="20249"/>
                      <a:pt x="8926" y="20249"/>
                    </a:cubicBezTo>
                    <a:lnTo>
                      <a:pt x="14679" y="20249"/>
                    </a:lnTo>
                    <a:cubicBezTo>
                      <a:pt x="19585" y="20249"/>
                      <a:pt x="23582" y="16273"/>
                      <a:pt x="23582" y="11345"/>
                    </a:cubicBezTo>
                    <a:cubicBezTo>
                      <a:pt x="23582" y="6798"/>
                      <a:pt x="20833" y="2695"/>
                      <a:pt x="16624" y="961"/>
                    </a:cubicBezTo>
                    <a:lnTo>
                      <a:pt x="16455" y="876"/>
                    </a:lnTo>
                    <a:cubicBezTo>
                      <a:pt x="15048" y="291"/>
                      <a:pt x="13557" y="0"/>
                      <a:pt x="120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41"/>
              <p:cNvSpPr/>
              <p:nvPr/>
            </p:nvSpPr>
            <p:spPr>
              <a:xfrm>
                <a:off x="1533400" y="1843450"/>
                <a:ext cx="93075" cy="936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44" extrusionOk="0">
                    <a:moveTo>
                      <a:pt x="1861" y="0"/>
                    </a:moveTo>
                    <a:cubicBezTo>
                      <a:pt x="825" y="0"/>
                      <a:pt x="0" y="846"/>
                      <a:pt x="0" y="1882"/>
                    </a:cubicBezTo>
                    <a:cubicBezTo>
                      <a:pt x="0" y="2898"/>
                      <a:pt x="825" y="3744"/>
                      <a:pt x="1861" y="3744"/>
                    </a:cubicBezTo>
                    <a:cubicBezTo>
                      <a:pt x="2898" y="3744"/>
                      <a:pt x="3722" y="2898"/>
                      <a:pt x="3722" y="1882"/>
                    </a:cubicBezTo>
                    <a:cubicBezTo>
                      <a:pt x="3722" y="846"/>
                      <a:pt x="2898" y="0"/>
                      <a:pt x="1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41"/>
              <p:cNvSpPr/>
              <p:nvPr/>
            </p:nvSpPr>
            <p:spPr>
              <a:xfrm>
                <a:off x="1759700" y="1843450"/>
                <a:ext cx="93075" cy="936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44" extrusionOk="0">
                    <a:moveTo>
                      <a:pt x="1861" y="0"/>
                    </a:moveTo>
                    <a:cubicBezTo>
                      <a:pt x="825" y="0"/>
                      <a:pt x="0" y="846"/>
                      <a:pt x="0" y="1882"/>
                    </a:cubicBezTo>
                    <a:cubicBezTo>
                      <a:pt x="0" y="2898"/>
                      <a:pt x="825" y="3744"/>
                      <a:pt x="1861" y="3744"/>
                    </a:cubicBezTo>
                    <a:cubicBezTo>
                      <a:pt x="2897" y="3744"/>
                      <a:pt x="3722" y="2898"/>
                      <a:pt x="3722" y="1882"/>
                    </a:cubicBezTo>
                    <a:cubicBezTo>
                      <a:pt x="3722" y="846"/>
                      <a:pt x="2897" y="0"/>
                      <a:pt x="1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41"/>
              <p:cNvSpPr/>
              <p:nvPr/>
            </p:nvSpPr>
            <p:spPr>
              <a:xfrm>
                <a:off x="1655000" y="1911650"/>
                <a:ext cx="76150" cy="98900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956" extrusionOk="0">
                    <a:moveTo>
                      <a:pt x="1515" y="0"/>
                    </a:moveTo>
                    <a:cubicBezTo>
                      <a:pt x="772" y="0"/>
                      <a:pt x="32" y="487"/>
                      <a:pt x="0" y="1460"/>
                    </a:cubicBezTo>
                    <a:cubicBezTo>
                      <a:pt x="0" y="2306"/>
                      <a:pt x="677" y="3955"/>
                      <a:pt x="1523" y="3955"/>
                    </a:cubicBezTo>
                    <a:cubicBezTo>
                      <a:pt x="2369" y="3955"/>
                      <a:pt x="3046" y="2306"/>
                      <a:pt x="3046" y="1460"/>
                    </a:cubicBezTo>
                    <a:cubicBezTo>
                      <a:pt x="3004" y="487"/>
                      <a:pt x="2258" y="0"/>
                      <a:pt x="1515" y="0"/>
                    </a:cubicBezTo>
                    <a:close/>
                  </a:path>
                </a:pathLst>
              </a:custGeom>
              <a:solidFill>
                <a:srgbClr val="DB8D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41"/>
              <p:cNvSpPr/>
              <p:nvPr/>
            </p:nvSpPr>
            <p:spPr>
              <a:xfrm>
                <a:off x="1655000" y="1909000"/>
                <a:ext cx="76150" cy="78275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131" extrusionOk="0">
                    <a:moveTo>
                      <a:pt x="1523" y="1"/>
                    </a:moveTo>
                    <a:cubicBezTo>
                      <a:pt x="677" y="1"/>
                      <a:pt x="0" y="720"/>
                      <a:pt x="0" y="1333"/>
                    </a:cubicBezTo>
                    <a:cubicBezTo>
                      <a:pt x="0" y="1925"/>
                      <a:pt x="677" y="3131"/>
                      <a:pt x="1523" y="3131"/>
                    </a:cubicBezTo>
                    <a:cubicBezTo>
                      <a:pt x="2369" y="3131"/>
                      <a:pt x="3046" y="1946"/>
                      <a:pt x="3046" y="1333"/>
                    </a:cubicBezTo>
                    <a:cubicBezTo>
                      <a:pt x="3046" y="720"/>
                      <a:pt x="2369" y="1"/>
                      <a:pt x="15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41"/>
              <p:cNvSpPr/>
              <p:nvPr/>
            </p:nvSpPr>
            <p:spPr>
              <a:xfrm>
                <a:off x="1579925" y="1861950"/>
                <a:ext cx="280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43" extrusionOk="0">
                    <a:moveTo>
                      <a:pt x="550" y="0"/>
                    </a:moveTo>
                    <a:cubicBezTo>
                      <a:pt x="254" y="0"/>
                      <a:pt x="0" y="254"/>
                      <a:pt x="0" y="571"/>
                    </a:cubicBezTo>
                    <a:cubicBezTo>
                      <a:pt x="0" y="889"/>
                      <a:pt x="254" y="1142"/>
                      <a:pt x="550" y="1142"/>
                    </a:cubicBezTo>
                    <a:cubicBezTo>
                      <a:pt x="867" y="1142"/>
                      <a:pt x="1121" y="889"/>
                      <a:pt x="1121" y="571"/>
                    </a:cubicBezTo>
                    <a:cubicBezTo>
                      <a:pt x="1121" y="254"/>
                      <a:pt x="867" y="0"/>
                      <a:pt x="5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41"/>
              <p:cNvSpPr/>
              <p:nvPr/>
            </p:nvSpPr>
            <p:spPr>
              <a:xfrm>
                <a:off x="1813100" y="1861950"/>
                <a:ext cx="280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43" extrusionOk="0">
                    <a:moveTo>
                      <a:pt x="571" y="0"/>
                    </a:moveTo>
                    <a:cubicBezTo>
                      <a:pt x="254" y="0"/>
                      <a:pt x="0" y="254"/>
                      <a:pt x="0" y="571"/>
                    </a:cubicBezTo>
                    <a:cubicBezTo>
                      <a:pt x="0" y="889"/>
                      <a:pt x="254" y="1142"/>
                      <a:pt x="571" y="1142"/>
                    </a:cubicBezTo>
                    <a:cubicBezTo>
                      <a:pt x="867" y="1142"/>
                      <a:pt x="1121" y="889"/>
                      <a:pt x="1121" y="571"/>
                    </a:cubicBezTo>
                    <a:cubicBezTo>
                      <a:pt x="1121" y="254"/>
                      <a:pt x="867" y="0"/>
                      <a:pt x="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41"/>
              <p:cNvSpPr/>
              <p:nvPr/>
            </p:nvSpPr>
            <p:spPr>
              <a:xfrm>
                <a:off x="1357850" y="1934875"/>
                <a:ext cx="65050" cy="104225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4169" extrusionOk="0">
                    <a:moveTo>
                      <a:pt x="317" y="0"/>
                    </a:moveTo>
                    <a:cubicBezTo>
                      <a:pt x="245" y="0"/>
                      <a:pt x="172" y="18"/>
                      <a:pt x="106" y="44"/>
                    </a:cubicBezTo>
                    <a:cubicBezTo>
                      <a:pt x="0" y="150"/>
                      <a:pt x="22" y="340"/>
                      <a:pt x="85" y="488"/>
                    </a:cubicBezTo>
                    <a:cubicBezTo>
                      <a:pt x="529" y="1842"/>
                      <a:pt x="1269" y="3090"/>
                      <a:pt x="2221" y="4168"/>
                    </a:cubicBezTo>
                    <a:lnTo>
                      <a:pt x="2602" y="742"/>
                    </a:lnTo>
                    <a:cubicBezTo>
                      <a:pt x="1967" y="298"/>
                      <a:pt x="1185" y="150"/>
                      <a:pt x="445" y="23"/>
                    </a:cubicBezTo>
                    <a:cubicBezTo>
                      <a:pt x="404" y="7"/>
                      <a:pt x="361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41"/>
              <p:cNvSpPr/>
              <p:nvPr/>
            </p:nvSpPr>
            <p:spPr>
              <a:xfrm>
                <a:off x="1348325" y="1927400"/>
                <a:ext cx="80975" cy="115225"/>
              </a:xfrm>
              <a:custGeom>
                <a:avLst/>
                <a:gdLst/>
                <a:ahLst/>
                <a:cxnLst/>
                <a:rect l="l" t="t" r="r" b="b"/>
                <a:pathLst>
                  <a:path w="3239" h="4609" extrusionOk="0">
                    <a:moveTo>
                      <a:pt x="832" y="1"/>
                    </a:moveTo>
                    <a:cubicBezTo>
                      <a:pt x="485" y="1"/>
                      <a:pt x="220" y="117"/>
                      <a:pt x="149" y="428"/>
                    </a:cubicBezTo>
                    <a:cubicBezTo>
                      <a:pt x="1" y="999"/>
                      <a:pt x="572" y="1887"/>
                      <a:pt x="826" y="2352"/>
                    </a:cubicBezTo>
                    <a:cubicBezTo>
                      <a:pt x="1249" y="3177"/>
                      <a:pt x="1798" y="3939"/>
                      <a:pt x="2475" y="4573"/>
                    </a:cubicBezTo>
                    <a:cubicBezTo>
                      <a:pt x="2505" y="4598"/>
                      <a:pt x="2540" y="4609"/>
                      <a:pt x="2574" y="4609"/>
                    </a:cubicBezTo>
                    <a:cubicBezTo>
                      <a:pt x="2684" y="4609"/>
                      <a:pt x="2789" y="4496"/>
                      <a:pt x="2708" y="4383"/>
                    </a:cubicBezTo>
                    <a:lnTo>
                      <a:pt x="2708" y="4383"/>
                    </a:lnTo>
                    <a:lnTo>
                      <a:pt x="2729" y="4404"/>
                    </a:lnTo>
                    <a:cubicBezTo>
                      <a:pt x="2031" y="3452"/>
                      <a:pt x="1460" y="2437"/>
                      <a:pt x="974" y="1380"/>
                    </a:cubicBezTo>
                    <a:cubicBezTo>
                      <a:pt x="952" y="1295"/>
                      <a:pt x="678" y="787"/>
                      <a:pt x="720" y="703"/>
                    </a:cubicBezTo>
                    <a:cubicBezTo>
                      <a:pt x="765" y="636"/>
                      <a:pt x="854" y="613"/>
                      <a:pt x="958" y="613"/>
                    </a:cubicBezTo>
                    <a:cubicBezTo>
                      <a:pt x="1150" y="613"/>
                      <a:pt x="1393" y="689"/>
                      <a:pt x="1502" y="703"/>
                    </a:cubicBezTo>
                    <a:cubicBezTo>
                      <a:pt x="1989" y="851"/>
                      <a:pt x="2454" y="1020"/>
                      <a:pt x="2919" y="1210"/>
                    </a:cubicBezTo>
                    <a:cubicBezTo>
                      <a:pt x="2944" y="1221"/>
                      <a:pt x="2968" y="1226"/>
                      <a:pt x="2991" y="1226"/>
                    </a:cubicBezTo>
                    <a:cubicBezTo>
                      <a:pt x="3143" y="1226"/>
                      <a:pt x="3239" y="1004"/>
                      <a:pt x="3110" y="893"/>
                    </a:cubicBezTo>
                    <a:cubicBezTo>
                      <a:pt x="2816" y="600"/>
                      <a:pt x="1616" y="1"/>
                      <a:pt x="8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41"/>
              <p:cNvSpPr/>
              <p:nvPr/>
            </p:nvSpPr>
            <p:spPr>
              <a:xfrm>
                <a:off x="1497975" y="1535200"/>
                <a:ext cx="87775" cy="91300"/>
              </a:xfrm>
              <a:custGeom>
                <a:avLst/>
                <a:gdLst/>
                <a:ahLst/>
                <a:cxnLst/>
                <a:rect l="l" t="t" r="r" b="b"/>
                <a:pathLst>
                  <a:path w="3511" h="3652" extrusionOk="0">
                    <a:moveTo>
                      <a:pt x="571" y="0"/>
                    </a:moveTo>
                    <a:cubicBezTo>
                      <a:pt x="529" y="0"/>
                      <a:pt x="465" y="64"/>
                      <a:pt x="444" y="127"/>
                    </a:cubicBezTo>
                    <a:lnTo>
                      <a:pt x="0" y="910"/>
                    </a:lnTo>
                    <a:lnTo>
                      <a:pt x="212" y="846"/>
                    </a:lnTo>
                    <a:lnTo>
                      <a:pt x="212" y="846"/>
                    </a:lnTo>
                    <a:cubicBezTo>
                      <a:pt x="190" y="1163"/>
                      <a:pt x="381" y="1459"/>
                      <a:pt x="677" y="1586"/>
                    </a:cubicBezTo>
                    <a:cubicBezTo>
                      <a:pt x="888" y="1650"/>
                      <a:pt x="1121" y="1650"/>
                      <a:pt x="1311" y="1734"/>
                    </a:cubicBezTo>
                    <a:cubicBezTo>
                      <a:pt x="1586" y="1904"/>
                      <a:pt x="1755" y="2200"/>
                      <a:pt x="1755" y="2517"/>
                    </a:cubicBezTo>
                    <a:cubicBezTo>
                      <a:pt x="1798" y="2813"/>
                      <a:pt x="1755" y="3130"/>
                      <a:pt x="1840" y="3447"/>
                    </a:cubicBezTo>
                    <a:cubicBezTo>
                      <a:pt x="1840" y="3532"/>
                      <a:pt x="1903" y="3595"/>
                      <a:pt x="1967" y="3638"/>
                    </a:cubicBezTo>
                    <a:cubicBezTo>
                      <a:pt x="2002" y="3647"/>
                      <a:pt x="2037" y="3652"/>
                      <a:pt x="2072" y="3652"/>
                    </a:cubicBezTo>
                    <a:cubicBezTo>
                      <a:pt x="2122" y="3652"/>
                      <a:pt x="2171" y="3641"/>
                      <a:pt x="2221" y="3617"/>
                    </a:cubicBezTo>
                    <a:cubicBezTo>
                      <a:pt x="2623" y="3426"/>
                      <a:pt x="3003" y="3215"/>
                      <a:pt x="3384" y="2982"/>
                    </a:cubicBezTo>
                    <a:cubicBezTo>
                      <a:pt x="3447" y="2961"/>
                      <a:pt x="3490" y="2919"/>
                      <a:pt x="3511" y="2855"/>
                    </a:cubicBezTo>
                    <a:cubicBezTo>
                      <a:pt x="3511" y="2813"/>
                      <a:pt x="3490" y="2750"/>
                      <a:pt x="3469" y="2707"/>
                    </a:cubicBezTo>
                    <a:cubicBezTo>
                      <a:pt x="3278" y="2411"/>
                      <a:pt x="2982" y="2178"/>
                      <a:pt x="2834" y="1882"/>
                    </a:cubicBezTo>
                    <a:cubicBezTo>
                      <a:pt x="2771" y="1650"/>
                      <a:pt x="2707" y="1438"/>
                      <a:pt x="2644" y="1227"/>
                    </a:cubicBezTo>
                    <a:cubicBezTo>
                      <a:pt x="2432" y="656"/>
                      <a:pt x="1903" y="254"/>
                      <a:pt x="1311" y="233"/>
                    </a:cubicBezTo>
                    <a:cubicBezTo>
                      <a:pt x="1100" y="233"/>
                      <a:pt x="846" y="233"/>
                      <a:pt x="698" y="85"/>
                    </a:cubicBezTo>
                    <a:cubicBezTo>
                      <a:pt x="656" y="64"/>
                      <a:pt x="635" y="21"/>
                      <a:pt x="5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41"/>
              <p:cNvSpPr/>
              <p:nvPr/>
            </p:nvSpPr>
            <p:spPr>
              <a:xfrm>
                <a:off x="1784000" y="1563225"/>
                <a:ext cx="128525" cy="84175"/>
              </a:xfrm>
              <a:custGeom>
                <a:avLst/>
                <a:gdLst/>
                <a:ahLst/>
                <a:cxnLst/>
                <a:rect l="l" t="t" r="r" b="b"/>
                <a:pathLst>
                  <a:path w="5141" h="3367" extrusionOk="0">
                    <a:moveTo>
                      <a:pt x="3765" y="0"/>
                    </a:moveTo>
                    <a:cubicBezTo>
                      <a:pt x="3596" y="740"/>
                      <a:pt x="2920" y="1248"/>
                      <a:pt x="2179" y="1248"/>
                    </a:cubicBezTo>
                    <a:cubicBezTo>
                      <a:pt x="1904" y="1248"/>
                      <a:pt x="1672" y="1163"/>
                      <a:pt x="1397" y="1163"/>
                    </a:cubicBezTo>
                    <a:cubicBezTo>
                      <a:pt x="805" y="1163"/>
                      <a:pt x="276" y="1480"/>
                      <a:pt x="22" y="2009"/>
                    </a:cubicBezTo>
                    <a:lnTo>
                      <a:pt x="1" y="1988"/>
                    </a:lnTo>
                    <a:lnTo>
                      <a:pt x="1" y="1988"/>
                    </a:lnTo>
                    <a:cubicBezTo>
                      <a:pt x="212" y="2200"/>
                      <a:pt x="255" y="2517"/>
                      <a:pt x="339" y="2813"/>
                    </a:cubicBezTo>
                    <a:cubicBezTo>
                      <a:pt x="419" y="3071"/>
                      <a:pt x="591" y="3367"/>
                      <a:pt x="892" y="3367"/>
                    </a:cubicBezTo>
                    <a:cubicBezTo>
                      <a:pt x="912" y="3367"/>
                      <a:pt x="932" y="3365"/>
                      <a:pt x="953" y="3363"/>
                    </a:cubicBezTo>
                    <a:cubicBezTo>
                      <a:pt x="1291" y="3320"/>
                      <a:pt x="1439" y="2919"/>
                      <a:pt x="1756" y="2792"/>
                    </a:cubicBezTo>
                    <a:cubicBezTo>
                      <a:pt x="1851" y="2744"/>
                      <a:pt x="1947" y="2720"/>
                      <a:pt x="2051" y="2720"/>
                    </a:cubicBezTo>
                    <a:cubicBezTo>
                      <a:pt x="2085" y="2720"/>
                      <a:pt x="2121" y="2723"/>
                      <a:pt x="2158" y="2728"/>
                    </a:cubicBezTo>
                    <a:lnTo>
                      <a:pt x="3808" y="2665"/>
                    </a:lnTo>
                    <a:cubicBezTo>
                      <a:pt x="4210" y="2644"/>
                      <a:pt x="4675" y="2623"/>
                      <a:pt x="4908" y="2242"/>
                    </a:cubicBezTo>
                    <a:cubicBezTo>
                      <a:pt x="5140" y="1861"/>
                      <a:pt x="4908" y="1354"/>
                      <a:pt x="4611" y="1015"/>
                    </a:cubicBezTo>
                    <a:cubicBezTo>
                      <a:pt x="4315" y="698"/>
                      <a:pt x="3914" y="423"/>
                      <a:pt x="37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41"/>
              <p:cNvSpPr/>
              <p:nvPr/>
            </p:nvSpPr>
            <p:spPr>
              <a:xfrm>
                <a:off x="1417600" y="1649100"/>
                <a:ext cx="110000" cy="49775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1991" extrusionOk="0">
                    <a:moveTo>
                      <a:pt x="1483" y="0"/>
                    </a:moveTo>
                    <a:cubicBezTo>
                      <a:pt x="1181" y="0"/>
                      <a:pt x="885" y="305"/>
                      <a:pt x="635" y="520"/>
                    </a:cubicBezTo>
                    <a:cubicBezTo>
                      <a:pt x="444" y="647"/>
                      <a:pt x="275" y="795"/>
                      <a:pt x="127" y="943"/>
                    </a:cubicBezTo>
                    <a:cubicBezTo>
                      <a:pt x="0" y="1133"/>
                      <a:pt x="21" y="1387"/>
                      <a:pt x="191" y="1535"/>
                    </a:cubicBezTo>
                    <a:lnTo>
                      <a:pt x="181" y="1385"/>
                    </a:lnTo>
                    <a:lnTo>
                      <a:pt x="181" y="1385"/>
                    </a:lnTo>
                    <a:cubicBezTo>
                      <a:pt x="245" y="1571"/>
                      <a:pt x="482" y="1682"/>
                      <a:pt x="708" y="1682"/>
                    </a:cubicBezTo>
                    <a:cubicBezTo>
                      <a:pt x="763" y="1682"/>
                      <a:pt x="817" y="1676"/>
                      <a:pt x="867" y="1662"/>
                    </a:cubicBezTo>
                    <a:cubicBezTo>
                      <a:pt x="1206" y="1556"/>
                      <a:pt x="1460" y="1324"/>
                      <a:pt x="1798" y="1260"/>
                    </a:cubicBezTo>
                    <a:cubicBezTo>
                      <a:pt x="1870" y="1244"/>
                      <a:pt x="1940" y="1237"/>
                      <a:pt x="2011" y="1237"/>
                    </a:cubicBezTo>
                    <a:cubicBezTo>
                      <a:pt x="2725" y="1237"/>
                      <a:pt x="3389" y="1990"/>
                      <a:pt x="4123" y="1990"/>
                    </a:cubicBezTo>
                    <a:cubicBezTo>
                      <a:pt x="4172" y="1990"/>
                      <a:pt x="4222" y="1987"/>
                      <a:pt x="4273" y="1979"/>
                    </a:cubicBezTo>
                    <a:lnTo>
                      <a:pt x="4399" y="520"/>
                    </a:lnTo>
                    <a:cubicBezTo>
                      <a:pt x="4228" y="322"/>
                      <a:pt x="3973" y="264"/>
                      <a:pt x="3703" y="264"/>
                    </a:cubicBezTo>
                    <a:cubicBezTo>
                      <a:pt x="3541" y="264"/>
                      <a:pt x="3374" y="285"/>
                      <a:pt x="3215" y="308"/>
                    </a:cubicBezTo>
                    <a:cubicBezTo>
                      <a:pt x="2995" y="355"/>
                      <a:pt x="2756" y="407"/>
                      <a:pt x="2526" y="407"/>
                    </a:cubicBezTo>
                    <a:cubicBezTo>
                      <a:pt x="2335" y="407"/>
                      <a:pt x="2151" y="371"/>
                      <a:pt x="1988" y="266"/>
                    </a:cubicBezTo>
                    <a:cubicBezTo>
                      <a:pt x="1883" y="182"/>
                      <a:pt x="1777" y="97"/>
                      <a:pt x="1650" y="34"/>
                    </a:cubicBezTo>
                    <a:cubicBezTo>
                      <a:pt x="1594" y="11"/>
                      <a:pt x="1539" y="0"/>
                      <a:pt x="1483" y="0"/>
                    </a:cubicBezTo>
                    <a:close/>
                  </a:path>
                </a:pathLst>
              </a:custGeom>
              <a:solidFill>
                <a:srgbClr val="8FC8FB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41"/>
              <p:cNvSpPr/>
              <p:nvPr/>
            </p:nvSpPr>
            <p:spPr>
              <a:xfrm>
                <a:off x="1692550" y="1481450"/>
                <a:ext cx="98875" cy="86550"/>
              </a:xfrm>
              <a:custGeom>
                <a:avLst/>
                <a:gdLst/>
                <a:ahLst/>
                <a:cxnLst/>
                <a:rect l="l" t="t" r="r" b="b"/>
                <a:pathLst>
                  <a:path w="3955" h="3462" extrusionOk="0">
                    <a:moveTo>
                      <a:pt x="778" y="0"/>
                    </a:moveTo>
                    <a:cubicBezTo>
                      <a:pt x="650" y="0"/>
                      <a:pt x="526" y="10"/>
                      <a:pt x="402" y="35"/>
                    </a:cubicBezTo>
                    <a:cubicBezTo>
                      <a:pt x="190" y="99"/>
                      <a:pt x="0" y="289"/>
                      <a:pt x="63" y="522"/>
                    </a:cubicBezTo>
                    <a:lnTo>
                      <a:pt x="170" y="380"/>
                    </a:lnTo>
                    <a:lnTo>
                      <a:pt x="170" y="380"/>
                    </a:lnTo>
                    <a:cubicBezTo>
                      <a:pt x="73" y="609"/>
                      <a:pt x="278" y="943"/>
                      <a:pt x="529" y="1050"/>
                    </a:cubicBezTo>
                    <a:cubicBezTo>
                      <a:pt x="825" y="1177"/>
                      <a:pt x="1184" y="1177"/>
                      <a:pt x="1480" y="1325"/>
                    </a:cubicBezTo>
                    <a:cubicBezTo>
                      <a:pt x="2284" y="1727"/>
                      <a:pt x="2178" y="3017"/>
                      <a:pt x="2940" y="3461"/>
                    </a:cubicBezTo>
                    <a:lnTo>
                      <a:pt x="3955" y="2425"/>
                    </a:lnTo>
                    <a:cubicBezTo>
                      <a:pt x="3955" y="2023"/>
                      <a:pt x="3553" y="1727"/>
                      <a:pt x="3172" y="1516"/>
                    </a:cubicBezTo>
                    <a:cubicBezTo>
                      <a:pt x="2792" y="1304"/>
                      <a:pt x="2369" y="1093"/>
                      <a:pt x="2263" y="691"/>
                    </a:cubicBezTo>
                    <a:cubicBezTo>
                      <a:pt x="2242" y="564"/>
                      <a:pt x="2200" y="416"/>
                      <a:pt x="2136" y="289"/>
                    </a:cubicBezTo>
                    <a:cubicBezTo>
                      <a:pt x="1998" y="43"/>
                      <a:pt x="1691" y="9"/>
                      <a:pt x="1388" y="9"/>
                    </a:cubicBezTo>
                    <a:cubicBezTo>
                      <a:pt x="1275" y="9"/>
                      <a:pt x="1161" y="14"/>
                      <a:pt x="1058" y="14"/>
                    </a:cubicBezTo>
                    <a:cubicBezTo>
                      <a:pt x="961" y="5"/>
                      <a:pt x="868" y="0"/>
                      <a:pt x="7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41"/>
              <p:cNvSpPr/>
              <p:nvPr/>
            </p:nvSpPr>
            <p:spPr>
              <a:xfrm>
                <a:off x="1668225" y="1551575"/>
                <a:ext cx="69800" cy="98900"/>
              </a:xfrm>
              <a:custGeom>
                <a:avLst/>
                <a:gdLst/>
                <a:ahLst/>
                <a:cxnLst/>
                <a:rect l="l" t="t" r="r" b="b"/>
                <a:pathLst>
                  <a:path w="2792" h="3956" extrusionOk="0">
                    <a:moveTo>
                      <a:pt x="2073" y="1"/>
                    </a:moveTo>
                    <a:lnTo>
                      <a:pt x="2073" y="1"/>
                    </a:lnTo>
                    <a:cubicBezTo>
                      <a:pt x="1438" y="22"/>
                      <a:pt x="825" y="64"/>
                      <a:pt x="191" y="106"/>
                    </a:cubicBezTo>
                    <a:lnTo>
                      <a:pt x="656" y="255"/>
                    </a:lnTo>
                    <a:cubicBezTo>
                      <a:pt x="444" y="403"/>
                      <a:pt x="275" y="614"/>
                      <a:pt x="127" y="847"/>
                    </a:cubicBezTo>
                    <a:cubicBezTo>
                      <a:pt x="0" y="1079"/>
                      <a:pt x="0" y="1375"/>
                      <a:pt x="148" y="1608"/>
                    </a:cubicBezTo>
                    <a:cubicBezTo>
                      <a:pt x="317" y="1820"/>
                      <a:pt x="656" y="1883"/>
                      <a:pt x="867" y="2052"/>
                    </a:cubicBezTo>
                    <a:cubicBezTo>
                      <a:pt x="1121" y="2285"/>
                      <a:pt x="1248" y="2644"/>
                      <a:pt x="1185" y="2983"/>
                    </a:cubicBezTo>
                    <a:cubicBezTo>
                      <a:pt x="1121" y="3321"/>
                      <a:pt x="994" y="3660"/>
                      <a:pt x="825" y="3956"/>
                    </a:cubicBezTo>
                    <a:lnTo>
                      <a:pt x="2411" y="3956"/>
                    </a:lnTo>
                    <a:cubicBezTo>
                      <a:pt x="2602" y="3427"/>
                      <a:pt x="2792" y="2877"/>
                      <a:pt x="2580" y="2369"/>
                    </a:cubicBezTo>
                    <a:cubicBezTo>
                      <a:pt x="2432" y="1989"/>
                      <a:pt x="2115" y="1714"/>
                      <a:pt x="1967" y="1354"/>
                    </a:cubicBezTo>
                    <a:cubicBezTo>
                      <a:pt x="1819" y="931"/>
                      <a:pt x="1946" y="445"/>
                      <a:pt x="20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41"/>
              <p:cNvSpPr/>
              <p:nvPr/>
            </p:nvSpPr>
            <p:spPr>
              <a:xfrm>
                <a:off x="1327400" y="1862875"/>
                <a:ext cx="749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1976" extrusionOk="0">
                    <a:moveTo>
                      <a:pt x="752" y="1"/>
                    </a:moveTo>
                    <a:cubicBezTo>
                      <a:pt x="277" y="1"/>
                      <a:pt x="1" y="709"/>
                      <a:pt x="478" y="1063"/>
                    </a:cubicBezTo>
                    <a:cubicBezTo>
                      <a:pt x="1007" y="1444"/>
                      <a:pt x="1599" y="1740"/>
                      <a:pt x="2234" y="1951"/>
                    </a:cubicBezTo>
                    <a:cubicBezTo>
                      <a:pt x="2286" y="1968"/>
                      <a:pt x="2335" y="1976"/>
                      <a:pt x="2382" y="1976"/>
                    </a:cubicBezTo>
                    <a:cubicBezTo>
                      <a:pt x="2810" y="1976"/>
                      <a:pt x="2996" y="1332"/>
                      <a:pt x="2614" y="1084"/>
                    </a:cubicBezTo>
                    <a:cubicBezTo>
                      <a:pt x="2086" y="746"/>
                      <a:pt x="1578" y="408"/>
                      <a:pt x="1049" y="90"/>
                    </a:cubicBezTo>
                    <a:cubicBezTo>
                      <a:pt x="945" y="28"/>
                      <a:pt x="845" y="1"/>
                      <a:pt x="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41"/>
              <p:cNvSpPr/>
              <p:nvPr/>
            </p:nvSpPr>
            <p:spPr>
              <a:xfrm>
                <a:off x="1358925" y="1819275"/>
                <a:ext cx="5870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608" extrusionOk="0">
                    <a:moveTo>
                      <a:pt x="695" y="1"/>
                    </a:moveTo>
                    <a:cubicBezTo>
                      <a:pt x="344" y="1"/>
                      <a:pt x="1" y="341"/>
                      <a:pt x="254" y="713"/>
                    </a:cubicBezTo>
                    <a:cubicBezTo>
                      <a:pt x="424" y="959"/>
                      <a:pt x="1405" y="2607"/>
                      <a:pt x="1928" y="2607"/>
                    </a:cubicBezTo>
                    <a:cubicBezTo>
                      <a:pt x="1991" y="2607"/>
                      <a:pt x="2046" y="2584"/>
                      <a:pt x="2094" y="2532"/>
                    </a:cubicBezTo>
                    <a:cubicBezTo>
                      <a:pt x="2347" y="2236"/>
                      <a:pt x="2094" y="1813"/>
                      <a:pt x="1945" y="1538"/>
                    </a:cubicBezTo>
                    <a:cubicBezTo>
                      <a:pt x="1692" y="1073"/>
                      <a:pt x="1417" y="650"/>
                      <a:pt x="1100" y="206"/>
                    </a:cubicBezTo>
                    <a:cubicBezTo>
                      <a:pt x="993" y="62"/>
                      <a:pt x="843" y="1"/>
                      <a:pt x="6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41"/>
              <p:cNvSpPr/>
              <p:nvPr/>
            </p:nvSpPr>
            <p:spPr>
              <a:xfrm>
                <a:off x="1410725" y="1780325"/>
                <a:ext cx="2380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3028" extrusionOk="0">
                    <a:moveTo>
                      <a:pt x="577" y="0"/>
                    </a:moveTo>
                    <a:cubicBezTo>
                      <a:pt x="380" y="0"/>
                      <a:pt x="170" y="133"/>
                      <a:pt x="148" y="389"/>
                    </a:cubicBezTo>
                    <a:cubicBezTo>
                      <a:pt x="106" y="939"/>
                      <a:pt x="64" y="1489"/>
                      <a:pt x="64" y="2039"/>
                    </a:cubicBezTo>
                    <a:cubicBezTo>
                      <a:pt x="64" y="2377"/>
                      <a:pt x="0" y="2779"/>
                      <a:pt x="318" y="3012"/>
                    </a:cubicBezTo>
                    <a:cubicBezTo>
                      <a:pt x="328" y="3022"/>
                      <a:pt x="344" y="3027"/>
                      <a:pt x="363" y="3027"/>
                    </a:cubicBezTo>
                    <a:cubicBezTo>
                      <a:pt x="381" y="3027"/>
                      <a:pt x="402" y="3022"/>
                      <a:pt x="423" y="3012"/>
                    </a:cubicBezTo>
                    <a:cubicBezTo>
                      <a:pt x="783" y="2821"/>
                      <a:pt x="741" y="2293"/>
                      <a:pt x="804" y="1954"/>
                    </a:cubicBezTo>
                    <a:cubicBezTo>
                      <a:pt x="889" y="1425"/>
                      <a:pt x="910" y="918"/>
                      <a:pt x="931" y="389"/>
                    </a:cubicBezTo>
                    <a:cubicBezTo>
                      <a:pt x="952" y="127"/>
                      <a:pt x="771" y="0"/>
                      <a:pt x="5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8" name="Google Shape;1568;p41"/>
            <p:cNvGrpSpPr/>
            <p:nvPr/>
          </p:nvGrpSpPr>
          <p:grpSpPr>
            <a:xfrm rot="-433704">
              <a:off x="2867839" y="2932953"/>
              <a:ext cx="397101" cy="463150"/>
              <a:chOff x="1886563" y="1688438"/>
              <a:chExt cx="147000" cy="171450"/>
            </a:xfrm>
          </p:grpSpPr>
          <p:sp>
            <p:nvSpPr>
              <p:cNvPr id="1569" name="Google Shape;1569;p41"/>
              <p:cNvSpPr/>
              <p:nvPr/>
            </p:nvSpPr>
            <p:spPr>
              <a:xfrm flipH="1">
                <a:off x="1920388" y="1770713"/>
                <a:ext cx="113175" cy="891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3567" extrusionOk="0">
                    <a:moveTo>
                      <a:pt x="1516" y="1"/>
                    </a:moveTo>
                    <a:cubicBezTo>
                      <a:pt x="1092" y="1"/>
                      <a:pt x="680" y="207"/>
                      <a:pt x="423" y="585"/>
                    </a:cubicBezTo>
                    <a:cubicBezTo>
                      <a:pt x="0" y="1219"/>
                      <a:pt x="148" y="2065"/>
                      <a:pt x="762" y="2488"/>
                    </a:cubicBezTo>
                    <a:cubicBezTo>
                      <a:pt x="1375" y="2932"/>
                      <a:pt x="2052" y="3271"/>
                      <a:pt x="2750" y="3504"/>
                    </a:cubicBezTo>
                    <a:cubicBezTo>
                      <a:pt x="2877" y="3546"/>
                      <a:pt x="3025" y="3567"/>
                      <a:pt x="3152" y="3567"/>
                    </a:cubicBezTo>
                    <a:cubicBezTo>
                      <a:pt x="3617" y="3567"/>
                      <a:pt x="4040" y="3292"/>
                      <a:pt x="4230" y="2869"/>
                    </a:cubicBezTo>
                    <a:cubicBezTo>
                      <a:pt x="4526" y="2277"/>
                      <a:pt x="4336" y="1579"/>
                      <a:pt x="3807" y="1219"/>
                    </a:cubicBezTo>
                    <a:cubicBezTo>
                      <a:pt x="3384" y="923"/>
                      <a:pt x="2813" y="564"/>
                      <a:pt x="2221" y="204"/>
                    </a:cubicBezTo>
                    <a:cubicBezTo>
                      <a:pt x="1999" y="67"/>
                      <a:pt x="1756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41"/>
              <p:cNvSpPr/>
              <p:nvPr/>
            </p:nvSpPr>
            <p:spPr>
              <a:xfrm flipH="1">
                <a:off x="1900313" y="1726938"/>
                <a:ext cx="1026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98" extrusionOk="0">
                    <a:moveTo>
                      <a:pt x="1454" y="0"/>
                    </a:moveTo>
                    <a:cubicBezTo>
                      <a:pt x="1192" y="0"/>
                      <a:pt x="928" y="78"/>
                      <a:pt x="699" y="242"/>
                    </a:cubicBezTo>
                    <a:cubicBezTo>
                      <a:pt x="149" y="623"/>
                      <a:pt x="1" y="1405"/>
                      <a:pt x="382" y="1955"/>
                    </a:cubicBezTo>
                    <a:lnTo>
                      <a:pt x="445" y="2061"/>
                    </a:lnTo>
                    <a:cubicBezTo>
                      <a:pt x="1418" y="3563"/>
                      <a:pt x="2010" y="4155"/>
                      <a:pt x="2645" y="4197"/>
                    </a:cubicBezTo>
                    <a:lnTo>
                      <a:pt x="2729" y="4197"/>
                    </a:lnTo>
                    <a:cubicBezTo>
                      <a:pt x="3004" y="4197"/>
                      <a:pt x="3279" y="4070"/>
                      <a:pt x="3469" y="3859"/>
                    </a:cubicBezTo>
                    <a:cubicBezTo>
                      <a:pt x="4104" y="3161"/>
                      <a:pt x="3639" y="2315"/>
                      <a:pt x="3448" y="1998"/>
                    </a:cubicBezTo>
                    <a:lnTo>
                      <a:pt x="3427" y="1955"/>
                    </a:lnTo>
                    <a:cubicBezTo>
                      <a:pt x="3152" y="1469"/>
                      <a:pt x="2856" y="1003"/>
                      <a:pt x="2539" y="559"/>
                    </a:cubicBezTo>
                    <a:cubicBezTo>
                      <a:pt x="2280" y="196"/>
                      <a:pt x="1869" y="0"/>
                      <a:pt x="14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41"/>
              <p:cNvSpPr/>
              <p:nvPr/>
            </p:nvSpPr>
            <p:spPr>
              <a:xfrm flipH="1">
                <a:off x="1907163" y="1708138"/>
                <a:ext cx="23825" cy="755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3020" extrusionOk="0">
                    <a:moveTo>
                      <a:pt x="561" y="0"/>
                    </a:moveTo>
                    <a:cubicBezTo>
                      <a:pt x="360" y="0"/>
                      <a:pt x="148" y="127"/>
                      <a:pt x="127" y="381"/>
                    </a:cubicBezTo>
                    <a:cubicBezTo>
                      <a:pt x="106" y="931"/>
                      <a:pt x="43" y="1481"/>
                      <a:pt x="64" y="2030"/>
                    </a:cubicBezTo>
                    <a:cubicBezTo>
                      <a:pt x="64" y="2390"/>
                      <a:pt x="0" y="2792"/>
                      <a:pt x="296" y="3003"/>
                    </a:cubicBezTo>
                    <a:cubicBezTo>
                      <a:pt x="318" y="3014"/>
                      <a:pt x="339" y="3019"/>
                      <a:pt x="357" y="3019"/>
                    </a:cubicBezTo>
                    <a:cubicBezTo>
                      <a:pt x="376" y="3019"/>
                      <a:pt x="392" y="3014"/>
                      <a:pt x="402" y="3003"/>
                    </a:cubicBezTo>
                    <a:cubicBezTo>
                      <a:pt x="762" y="2813"/>
                      <a:pt x="741" y="2305"/>
                      <a:pt x="804" y="1946"/>
                    </a:cubicBezTo>
                    <a:cubicBezTo>
                      <a:pt x="867" y="1417"/>
                      <a:pt x="889" y="888"/>
                      <a:pt x="931" y="381"/>
                    </a:cubicBezTo>
                    <a:cubicBezTo>
                      <a:pt x="952" y="127"/>
                      <a:pt x="762" y="0"/>
                      <a:pt x="561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41"/>
              <p:cNvSpPr/>
              <p:nvPr/>
            </p:nvSpPr>
            <p:spPr>
              <a:xfrm flipH="1">
                <a:off x="1886563" y="1688438"/>
                <a:ext cx="63475" cy="1148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4595" extrusionOk="0">
                    <a:moveTo>
                      <a:pt x="1304" y="0"/>
                    </a:moveTo>
                    <a:cubicBezTo>
                      <a:pt x="676" y="0"/>
                      <a:pt x="147" y="487"/>
                      <a:pt x="107" y="1105"/>
                    </a:cubicBezTo>
                    <a:lnTo>
                      <a:pt x="86" y="1423"/>
                    </a:lnTo>
                    <a:cubicBezTo>
                      <a:pt x="43" y="1888"/>
                      <a:pt x="22" y="2374"/>
                      <a:pt x="22" y="2840"/>
                    </a:cubicBezTo>
                    <a:lnTo>
                      <a:pt x="22" y="2988"/>
                    </a:lnTo>
                    <a:cubicBezTo>
                      <a:pt x="22" y="3347"/>
                      <a:pt x="1" y="4024"/>
                      <a:pt x="614" y="4447"/>
                    </a:cubicBezTo>
                    <a:cubicBezTo>
                      <a:pt x="762" y="4553"/>
                      <a:pt x="931" y="4595"/>
                      <a:pt x="1122" y="4595"/>
                    </a:cubicBezTo>
                    <a:cubicBezTo>
                      <a:pt x="1249" y="4595"/>
                      <a:pt x="1397" y="4574"/>
                      <a:pt x="1524" y="4489"/>
                    </a:cubicBezTo>
                    <a:cubicBezTo>
                      <a:pt x="2200" y="4151"/>
                      <a:pt x="2285" y="3411"/>
                      <a:pt x="2327" y="3030"/>
                    </a:cubicBezTo>
                    <a:cubicBezTo>
                      <a:pt x="2327" y="2966"/>
                      <a:pt x="2348" y="2903"/>
                      <a:pt x="2348" y="2861"/>
                    </a:cubicBezTo>
                    <a:cubicBezTo>
                      <a:pt x="2412" y="2417"/>
                      <a:pt x="2433" y="1994"/>
                      <a:pt x="2454" y="1571"/>
                    </a:cubicBezTo>
                    <a:cubicBezTo>
                      <a:pt x="2475" y="1465"/>
                      <a:pt x="2475" y="1338"/>
                      <a:pt x="2475" y="1232"/>
                    </a:cubicBezTo>
                    <a:cubicBezTo>
                      <a:pt x="2539" y="577"/>
                      <a:pt x="2052" y="27"/>
                      <a:pt x="1418" y="6"/>
                    </a:cubicBezTo>
                    <a:cubicBezTo>
                      <a:pt x="1380" y="2"/>
                      <a:pt x="1341" y="0"/>
                      <a:pt x="1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41"/>
              <p:cNvSpPr/>
              <p:nvPr/>
            </p:nvSpPr>
            <p:spPr>
              <a:xfrm flipH="1">
                <a:off x="1932013" y="1791538"/>
                <a:ext cx="749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1976" extrusionOk="0">
                    <a:moveTo>
                      <a:pt x="752" y="1"/>
                    </a:moveTo>
                    <a:cubicBezTo>
                      <a:pt x="277" y="1"/>
                      <a:pt x="1" y="709"/>
                      <a:pt x="478" y="1063"/>
                    </a:cubicBezTo>
                    <a:cubicBezTo>
                      <a:pt x="1007" y="1444"/>
                      <a:pt x="1599" y="1740"/>
                      <a:pt x="2234" y="1951"/>
                    </a:cubicBezTo>
                    <a:cubicBezTo>
                      <a:pt x="2286" y="1968"/>
                      <a:pt x="2335" y="1976"/>
                      <a:pt x="2382" y="1976"/>
                    </a:cubicBezTo>
                    <a:cubicBezTo>
                      <a:pt x="2810" y="1976"/>
                      <a:pt x="2996" y="1332"/>
                      <a:pt x="2614" y="1084"/>
                    </a:cubicBezTo>
                    <a:cubicBezTo>
                      <a:pt x="2086" y="746"/>
                      <a:pt x="1578" y="408"/>
                      <a:pt x="1049" y="90"/>
                    </a:cubicBezTo>
                    <a:cubicBezTo>
                      <a:pt x="945" y="28"/>
                      <a:pt x="845" y="1"/>
                      <a:pt x="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41"/>
              <p:cNvSpPr/>
              <p:nvPr/>
            </p:nvSpPr>
            <p:spPr>
              <a:xfrm flipH="1">
                <a:off x="1916688" y="1747938"/>
                <a:ext cx="5870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608" extrusionOk="0">
                    <a:moveTo>
                      <a:pt x="695" y="1"/>
                    </a:moveTo>
                    <a:cubicBezTo>
                      <a:pt x="344" y="1"/>
                      <a:pt x="1" y="341"/>
                      <a:pt x="254" y="713"/>
                    </a:cubicBezTo>
                    <a:cubicBezTo>
                      <a:pt x="424" y="959"/>
                      <a:pt x="1405" y="2607"/>
                      <a:pt x="1928" y="2607"/>
                    </a:cubicBezTo>
                    <a:cubicBezTo>
                      <a:pt x="1991" y="2607"/>
                      <a:pt x="2046" y="2584"/>
                      <a:pt x="2094" y="2532"/>
                    </a:cubicBezTo>
                    <a:cubicBezTo>
                      <a:pt x="2347" y="2236"/>
                      <a:pt x="2094" y="1813"/>
                      <a:pt x="1945" y="1538"/>
                    </a:cubicBezTo>
                    <a:cubicBezTo>
                      <a:pt x="1692" y="1073"/>
                      <a:pt x="1417" y="650"/>
                      <a:pt x="1100" y="206"/>
                    </a:cubicBezTo>
                    <a:cubicBezTo>
                      <a:pt x="993" y="62"/>
                      <a:pt x="843" y="1"/>
                      <a:pt x="6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41"/>
              <p:cNvSpPr/>
              <p:nvPr/>
            </p:nvSpPr>
            <p:spPr>
              <a:xfrm flipH="1">
                <a:off x="1899788" y="1708988"/>
                <a:ext cx="2380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3028" extrusionOk="0">
                    <a:moveTo>
                      <a:pt x="577" y="0"/>
                    </a:moveTo>
                    <a:cubicBezTo>
                      <a:pt x="380" y="0"/>
                      <a:pt x="170" y="133"/>
                      <a:pt x="148" y="389"/>
                    </a:cubicBezTo>
                    <a:cubicBezTo>
                      <a:pt x="106" y="939"/>
                      <a:pt x="64" y="1489"/>
                      <a:pt x="64" y="2039"/>
                    </a:cubicBezTo>
                    <a:cubicBezTo>
                      <a:pt x="64" y="2377"/>
                      <a:pt x="0" y="2779"/>
                      <a:pt x="318" y="3012"/>
                    </a:cubicBezTo>
                    <a:cubicBezTo>
                      <a:pt x="328" y="3022"/>
                      <a:pt x="344" y="3027"/>
                      <a:pt x="363" y="3027"/>
                    </a:cubicBezTo>
                    <a:cubicBezTo>
                      <a:pt x="381" y="3027"/>
                      <a:pt x="402" y="3022"/>
                      <a:pt x="423" y="3012"/>
                    </a:cubicBezTo>
                    <a:cubicBezTo>
                      <a:pt x="783" y="2821"/>
                      <a:pt x="741" y="2293"/>
                      <a:pt x="804" y="1954"/>
                    </a:cubicBezTo>
                    <a:cubicBezTo>
                      <a:pt x="889" y="1425"/>
                      <a:pt x="910" y="918"/>
                      <a:pt x="931" y="389"/>
                    </a:cubicBezTo>
                    <a:cubicBezTo>
                      <a:pt x="952" y="127"/>
                      <a:pt x="771" y="0"/>
                      <a:pt x="5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76" name="Google Shape;1576;p41"/>
            <p:cNvSpPr/>
            <p:nvPr/>
          </p:nvSpPr>
          <p:spPr>
            <a:xfrm rot="-433704">
              <a:off x="1985864" y="4506620"/>
              <a:ext cx="191460" cy="198281"/>
            </a:xfrm>
            <a:custGeom>
              <a:avLst/>
              <a:gdLst/>
              <a:ahLst/>
              <a:cxnLst/>
              <a:rect l="l" t="t" r="r" b="b"/>
              <a:pathLst>
                <a:path w="2835" h="2936" extrusionOk="0">
                  <a:moveTo>
                    <a:pt x="2221" y="0"/>
                  </a:moveTo>
                  <a:lnTo>
                    <a:pt x="1946" y="43"/>
                  </a:lnTo>
                  <a:cubicBezTo>
                    <a:pt x="1079" y="529"/>
                    <a:pt x="424" y="1290"/>
                    <a:pt x="85" y="2221"/>
                  </a:cubicBezTo>
                  <a:cubicBezTo>
                    <a:pt x="1" y="2369"/>
                    <a:pt x="1" y="2538"/>
                    <a:pt x="43" y="2686"/>
                  </a:cubicBezTo>
                  <a:cubicBezTo>
                    <a:pt x="122" y="2877"/>
                    <a:pt x="332" y="2936"/>
                    <a:pt x="548" y="2936"/>
                  </a:cubicBezTo>
                  <a:cubicBezTo>
                    <a:pt x="620" y="2936"/>
                    <a:pt x="693" y="2929"/>
                    <a:pt x="762" y="2919"/>
                  </a:cubicBezTo>
                  <a:cubicBezTo>
                    <a:pt x="1608" y="2750"/>
                    <a:pt x="2327" y="2179"/>
                    <a:pt x="2665" y="1375"/>
                  </a:cubicBezTo>
                  <a:cubicBezTo>
                    <a:pt x="2792" y="1121"/>
                    <a:pt x="2835" y="846"/>
                    <a:pt x="2792" y="550"/>
                  </a:cubicBezTo>
                  <a:cubicBezTo>
                    <a:pt x="2729" y="275"/>
                    <a:pt x="2496" y="43"/>
                    <a:pt x="2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1"/>
            <p:cNvSpPr/>
            <p:nvPr/>
          </p:nvSpPr>
          <p:spPr>
            <a:xfrm rot="-433704">
              <a:off x="1962652" y="4496200"/>
              <a:ext cx="240760" cy="225699"/>
            </a:xfrm>
            <a:custGeom>
              <a:avLst/>
              <a:gdLst/>
              <a:ahLst/>
              <a:cxnLst/>
              <a:rect l="l" t="t" r="r" b="b"/>
              <a:pathLst>
                <a:path w="3565" h="3342" extrusionOk="0">
                  <a:moveTo>
                    <a:pt x="2275" y="152"/>
                  </a:moveTo>
                  <a:cubicBezTo>
                    <a:pt x="2281" y="152"/>
                    <a:pt x="2286" y="153"/>
                    <a:pt x="2290" y="154"/>
                  </a:cubicBezTo>
                  <a:lnTo>
                    <a:pt x="2290" y="154"/>
                  </a:lnTo>
                  <a:cubicBezTo>
                    <a:pt x="2292" y="154"/>
                    <a:pt x="2294" y="153"/>
                    <a:pt x="2296" y="152"/>
                  </a:cubicBezTo>
                  <a:close/>
                  <a:moveTo>
                    <a:pt x="2746" y="0"/>
                  </a:moveTo>
                  <a:cubicBezTo>
                    <a:pt x="2679" y="0"/>
                    <a:pt x="2607" y="8"/>
                    <a:pt x="2529" y="25"/>
                  </a:cubicBezTo>
                  <a:cubicBezTo>
                    <a:pt x="2402" y="46"/>
                    <a:pt x="2402" y="216"/>
                    <a:pt x="2487" y="279"/>
                  </a:cubicBezTo>
                  <a:cubicBezTo>
                    <a:pt x="3544" y="1062"/>
                    <a:pt x="1958" y="2754"/>
                    <a:pt x="1027" y="2817"/>
                  </a:cubicBezTo>
                  <a:cubicBezTo>
                    <a:pt x="1013" y="2818"/>
                    <a:pt x="999" y="2818"/>
                    <a:pt x="986" y="2818"/>
                  </a:cubicBezTo>
                  <a:cubicBezTo>
                    <a:pt x="269" y="2818"/>
                    <a:pt x="926" y="1712"/>
                    <a:pt x="1154" y="1400"/>
                  </a:cubicBezTo>
                  <a:cubicBezTo>
                    <a:pt x="1493" y="956"/>
                    <a:pt x="1873" y="575"/>
                    <a:pt x="2317" y="216"/>
                  </a:cubicBezTo>
                  <a:cubicBezTo>
                    <a:pt x="2336" y="197"/>
                    <a:pt x="2322" y="163"/>
                    <a:pt x="2290" y="154"/>
                  </a:cubicBezTo>
                  <a:lnTo>
                    <a:pt x="2290" y="154"/>
                  </a:lnTo>
                  <a:cubicBezTo>
                    <a:pt x="1384" y="452"/>
                    <a:pt x="688" y="1275"/>
                    <a:pt x="308" y="2098"/>
                  </a:cubicBezTo>
                  <a:cubicBezTo>
                    <a:pt x="1" y="2790"/>
                    <a:pt x="252" y="3342"/>
                    <a:pt x="951" y="3342"/>
                  </a:cubicBezTo>
                  <a:cubicBezTo>
                    <a:pt x="1021" y="3342"/>
                    <a:pt x="1096" y="3336"/>
                    <a:pt x="1175" y="3325"/>
                  </a:cubicBezTo>
                  <a:cubicBezTo>
                    <a:pt x="2127" y="3177"/>
                    <a:pt x="2931" y="2542"/>
                    <a:pt x="3311" y="1654"/>
                  </a:cubicBezTo>
                  <a:cubicBezTo>
                    <a:pt x="3564" y="1051"/>
                    <a:pt x="3513" y="0"/>
                    <a:pt x="2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1"/>
            <p:cNvSpPr/>
            <p:nvPr/>
          </p:nvSpPr>
          <p:spPr>
            <a:xfrm rot="-433704">
              <a:off x="2775026" y="4425682"/>
              <a:ext cx="227185" cy="156342"/>
            </a:xfrm>
            <a:custGeom>
              <a:avLst/>
              <a:gdLst/>
              <a:ahLst/>
              <a:cxnLst/>
              <a:rect l="l" t="t" r="r" b="b"/>
              <a:pathLst>
                <a:path w="3364" h="2315" extrusionOk="0">
                  <a:moveTo>
                    <a:pt x="656" y="0"/>
                  </a:moveTo>
                  <a:lnTo>
                    <a:pt x="403" y="64"/>
                  </a:lnTo>
                  <a:cubicBezTo>
                    <a:pt x="149" y="212"/>
                    <a:pt x="1" y="487"/>
                    <a:pt x="43" y="783"/>
                  </a:cubicBezTo>
                  <a:cubicBezTo>
                    <a:pt x="107" y="1058"/>
                    <a:pt x="255" y="1312"/>
                    <a:pt x="445" y="1523"/>
                  </a:cubicBezTo>
                  <a:cubicBezTo>
                    <a:pt x="960" y="2038"/>
                    <a:pt x="1655" y="2315"/>
                    <a:pt x="2378" y="2315"/>
                  </a:cubicBezTo>
                  <a:cubicBezTo>
                    <a:pt x="2515" y="2315"/>
                    <a:pt x="2654" y="2305"/>
                    <a:pt x="2792" y="2285"/>
                  </a:cubicBezTo>
                  <a:cubicBezTo>
                    <a:pt x="3046" y="2221"/>
                    <a:pt x="3364" y="2073"/>
                    <a:pt x="3364" y="1819"/>
                  </a:cubicBezTo>
                  <a:cubicBezTo>
                    <a:pt x="3364" y="1650"/>
                    <a:pt x="3300" y="1502"/>
                    <a:pt x="3173" y="1396"/>
                  </a:cubicBezTo>
                  <a:cubicBezTo>
                    <a:pt x="2518" y="635"/>
                    <a:pt x="1629" y="149"/>
                    <a:pt x="6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1"/>
            <p:cNvSpPr/>
            <p:nvPr/>
          </p:nvSpPr>
          <p:spPr>
            <a:xfrm rot="-433704">
              <a:off x="2738816" y="4421034"/>
              <a:ext cx="297151" cy="180654"/>
            </a:xfrm>
            <a:custGeom>
              <a:avLst/>
              <a:gdLst/>
              <a:ahLst/>
              <a:cxnLst/>
              <a:rect l="l" t="t" r="r" b="b"/>
              <a:pathLst>
                <a:path w="4400" h="2675" extrusionOk="0">
                  <a:moveTo>
                    <a:pt x="953" y="1"/>
                  </a:moveTo>
                  <a:cubicBezTo>
                    <a:pt x="939" y="1"/>
                    <a:pt x="925" y="3"/>
                    <a:pt x="910" y="9"/>
                  </a:cubicBezTo>
                  <a:cubicBezTo>
                    <a:pt x="1" y="178"/>
                    <a:pt x="276" y="1215"/>
                    <a:pt x="720" y="1722"/>
                  </a:cubicBezTo>
                  <a:cubicBezTo>
                    <a:pt x="1247" y="2337"/>
                    <a:pt x="2022" y="2674"/>
                    <a:pt x="2826" y="2674"/>
                  </a:cubicBezTo>
                  <a:cubicBezTo>
                    <a:pt x="2991" y="2674"/>
                    <a:pt x="3156" y="2660"/>
                    <a:pt x="3321" y="2632"/>
                  </a:cubicBezTo>
                  <a:cubicBezTo>
                    <a:pt x="4040" y="2483"/>
                    <a:pt x="4400" y="1912"/>
                    <a:pt x="3871" y="1299"/>
                  </a:cubicBezTo>
                  <a:cubicBezTo>
                    <a:pt x="3249" y="573"/>
                    <a:pt x="2219" y="30"/>
                    <a:pt x="1261" y="30"/>
                  </a:cubicBezTo>
                  <a:cubicBezTo>
                    <a:pt x="1243" y="30"/>
                    <a:pt x="1225" y="30"/>
                    <a:pt x="1206" y="30"/>
                  </a:cubicBezTo>
                  <a:cubicBezTo>
                    <a:pt x="1143" y="30"/>
                    <a:pt x="1143" y="115"/>
                    <a:pt x="1206" y="115"/>
                  </a:cubicBezTo>
                  <a:lnTo>
                    <a:pt x="1185" y="115"/>
                  </a:lnTo>
                  <a:cubicBezTo>
                    <a:pt x="1714" y="284"/>
                    <a:pt x="2222" y="517"/>
                    <a:pt x="2687" y="792"/>
                  </a:cubicBezTo>
                  <a:cubicBezTo>
                    <a:pt x="3046" y="1024"/>
                    <a:pt x="4104" y="1807"/>
                    <a:pt x="3279" y="2061"/>
                  </a:cubicBezTo>
                  <a:cubicBezTo>
                    <a:pt x="3168" y="2099"/>
                    <a:pt x="3040" y="2118"/>
                    <a:pt x="2903" y="2118"/>
                  </a:cubicBezTo>
                  <a:cubicBezTo>
                    <a:pt x="1922" y="2118"/>
                    <a:pt x="465" y="1183"/>
                    <a:pt x="1058" y="199"/>
                  </a:cubicBezTo>
                  <a:cubicBezTo>
                    <a:pt x="1113" y="108"/>
                    <a:pt x="1042" y="1"/>
                    <a:pt x="9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41"/>
            <p:cNvSpPr/>
            <p:nvPr/>
          </p:nvSpPr>
          <p:spPr>
            <a:xfrm rot="-433704">
              <a:off x="3070402" y="3431179"/>
              <a:ext cx="220027" cy="395751"/>
            </a:xfrm>
            <a:custGeom>
              <a:avLst/>
              <a:gdLst/>
              <a:ahLst/>
              <a:cxnLst/>
              <a:rect l="l" t="t" r="r" b="b"/>
              <a:pathLst>
                <a:path w="3258" h="5860" extrusionOk="0">
                  <a:moveTo>
                    <a:pt x="2879" y="0"/>
                  </a:moveTo>
                  <a:cubicBezTo>
                    <a:pt x="2771" y="0"/>
                    <a:pt x="2649" y="75"/>
                    <a:pt x="2560" y="150"/>
                  </a:cubicBezTo>
                  <a:cubicBezTo>
                    <a:pt x="1671" y="869"/>
                    <a:pt x="804" y="1651"/>
                    <a:pt x="1" y="2476"/>
                  </a:cubicBezTo>
                  <a:lnTo>
                    <a:pt x="973" y="5860"/>
                  </a:lnTo>
                  <a:cubicBezTo>
                    <a:pt x="1481" y="4908"/>
                    <a:pt x="1967" y="3956"/>
                    <a:pt x="2433" y="2984"/>
                  </a:cubicBezTo>
                  <a:cubicBezTo>
                    <a:pt x="2835" y="2117"/>
                    <a:pt x="3258" y="1186"/>
                    <a:pt x="3067" y="234"/>
                  </a:cubicBezTo>
                  <a:cubicBezTo>
                    <a:pt x="3067" y="171"/>
                    <a:pt x="3046" y="107"/>
                    <a:pt x="3004" y="44"/>
                  </a:cubicBezTo>
                  <a:cubicBezTo>
                    <a:pt x="2967" y="13"/>
                    <a:pt x="2924" y="0"/>
                    <a:pt x="2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1"/>
            <p:cNvSpPr/>
            <p:nvPr/>
          </p:nvSpPr>
          <p:spPr>
            <a:xfrm rot="-433704">
              <a:off x="3068984" y="3408727"/>
              <a:ext cx="253996" cy="416146"/>
            </a:xfrm>
            <a:custGeom>
              <a:avLst/>
              <a:gdLst/>
              <a:ahLst/>
              <a:cxnLst/>
              <a:rect l="l" t="t" r="r" b="b"/>
              <a:pathLst>
                <a:path w="3761" h="6162" extrusionOk="0">
                  <a:moveTo>
                    <a:pt x="2998" y="1"/>
                  </a:moveTo>
                  <a:cubicBezTo>
                    <a:pt x="2102" y="1"/>
                    <a:pt x="416" y="2163"/>
                    <a:pt x="81" y="2533"/>
                  </a:cubicBezTo>
                  <a:cubicBezTo>
                    <a:pt x="1" y="2614"/>
                    <a:pt x="78" y="2718"/>
                    <a:pt x="167" y="2718"/>
                  </a:cubicBezTo>
                  <a:cubicBezTo>
                    <a:pt x="195" y="2718"/>
                    <a:pt x="224" y="2707"/>
                    <a:pt x="250" y="2681"/>
                  </a:cubicBezTo>
                  <a:cubicBezTo>
                    <a:pt x="779" y="2195"/>
                    <a:pt x="1329" y="1730"/>
                    <a:pt x="1879" y="1243"/>
                  </a:cubicBezTo>
                  <a:cubicBezTo>
                    <a:pt x="2059" y="1096"/>
                    <a:pt x="2442" y="644"/>
                    <a:pt x="2792" y="644"/>
                  </a:cubicBezTo>
                  <a:cubicBezTo>
                    <a:pt x="2894" y="644"/>
                    <a:pt x="2993" y="683"/>
                    <a:pt x="3084" y="778"/>
                  </a:cubicBezTo>
                  <a:cubicBezTo>
                    <a:pt x="3275" y="990"/>
                    <a:pt x="2809" y="2068"/>
                    <a:pt x="2725" y="2280"/>
                  </a:cubicBezTo>
                  <a:cubicBezTo>
                    <a:pt x="2238" y="3549"/>
                    <a:pt x="1413" y="4691"/>
                    <a:pt x="969" y="5960"/>
                  </a:cubicBezTo>
                  <a:cubicBezTo>
                    <a:pt x="928" y="6083"/>
                    <a:pt x="1029" y="6162"/>
                    <a:pt x="1134" y="6162"/>
                  </a:cubicBezTo>
                  <a:cubicBezTo>
                    <a:pt x="1191" y="6162"/>
                    <a:pt x="1249" y="6139"/>
                    <a:pt x="1286" y="6087"/>
                  </a:cubicBezTo>
                  <a:cubicBezTo>
                    <a:pt x="1984" y="5156"/>
                    <a:pt x="2471" y="3929"/>
                    <a:pt x="2957" y="2851"/>
                  </a:cubicBezTo>
                  <a:cubicBezTo>
                    <a:pt x="3232" y="2216"/>
                    <a:pt x="3761" y="1011"/>
                    <a:pt x="3423" y="292"/>
                  </a:cubicBezTo>
                  <a:cubicBezTo>
                    <a:pt x="3324" y="87"/>
                    <a:pt x="3177" y="1"/>
                    <a:pt x="29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82" name="Google Shape;1582;p41"/>
            <p:cNvGrpSpPr/>
            <p:nvPr/>
          </p:nvGrpSpPr>
          <p:grpSpPr>
            <a:xfrm rot="-433704">
              <a:off x="1330327" y="2397896"/>
              <a:ext cx="2042505" cy="2338305"/>
              <a:chOff x="1012625" y="1467788"/>
              <a:chExt cx="756100" cy="865600"/>
            </a:xfrm>
          </p:grpSpPr>
          <p:sp>
            <p:nvSpPr>
              <p:cNvPr id="1583" name="Google Shape;1583;p41"/>
              <p:cNvSpPr/>
              <p:nvPr/>
            </p:nvSpPr>
            <p:spPr>
              <a:xfrm>
                <a:off x="1053325" y="1669313"/>
                <a:ext cx="693725" cy="644375"/>
              </a:xfrm>
              <a:custGeom>
                <a:avLst/>
                <a:gdLst/>
                <a:ahLst/>
                <a:cxnLst/>
                <a:rect l="l" t="t" r="r" b="b"/>
                <a:pathLst>
                  <a:path w="27749" h="25775" extrusionOk="0">
                    <a:moveTo>
                      <a:pt x="10103" y="1"/>
                    </a:moveTo>
                    <a:cubicBezTo>
                      <a:pt x="9970" y="1"/>
                      <a:pt x="9837" y="26"/>
                      <a:pt x="9708" y="82"/>
                    </a:cubicBezTo>
                    <a:cubicBezTo>
                      <a:pt x="9180" y="315"/>
                      <a:pt x="8989" y="970"/>
                      <a:pt x="9032" y="1542"/>
                    </a:cubicBezTo>
                    <a:cubicBezTo>
                      <a:pt x="9137" y="2514"/>
                      <a:pt x="9793" y="3339"/>
                      <a:pt x="10597" y="3889"/>
                    </a:cubicBezTo>
                    <a:cubicBezTo>
                      <a:pt x="10322" y="3974"/>
                      <a:pt x="10068" y="4058"/>
                      <a:pt x="9814" y="4164"/>
                    </a:cubicBezTo>
                    <a:lnTo>
                      <a:pt x="8989" y="4481"/>
                    </a:lnTo>
                    <a:cubicBezTo>
                      <a:pt x="5923" y="5687"/>
                      <a:pt x="3554" y="8182"/>
                      <a:pt x="2539" y="11291"/>
                    </a:cubicBezTo>
                    <a:cubicBezTo>
                      <a:pt x="2032" y="11038"/>
                      <a:pt x="1335" y="10777"/>
                      <a:pt x="816" y="10777"/>
                    </a:cubicBezTo>
                    <a:cubicBezTo>
                      <a:pt x="470" y="10777"/>
                      <a:pt x="204" y="10893"/>
                      <a:pt x="128" y="11207"/>
                    </a:cubicBezTo>
                    <a:cubicBezTo>
                      <a:pt x="1" y="11757"/>
                      <a:pt x="551" y="12645"/>
                      <a:pt x="826" y="13131"/>
                    </a:cubicBezTo>
                    <a:cubicBezTo>
                      <a:pt x="1143" y="13745"/>
                      <a:pt x="1545" y="14337"/>
                      <a:pt x="1989" y="14866"/>
                    </a:cubicBezTo>
                    <a:cubicBezTo>
                      <a:pt x="2052" y="18376"/>
                      <a:pt x="4167" y="21549"/>
                      <a:pt x="7424" y="22923"/>
                    </a:cubicBezTo>
                    <a:cubicBezTo>
                      <a:pt x="6853" y="23346"/>
                      <a:pt x="6409" y="23896"/>
                      <a:pt x="6134" y="24531"/>
                    </a:cubicBezTo>
                    <a:cubicBezTo>
                      <a:pt x="5827" y="25223"/>
                      <a:pt x="6078" y="25775"/>
                      <a:pt x="6777" y="25775"/>
                    </a:cubicBezTo>
                    <a:cubicBezTo>
                      <a:pt x="6847" y="25775"/>
                      <a:pt x="6922" y="25769"/>
                      <a:pt x="7001" y="25757"/>
                    </a:cubicBezTo>
                    <a:cubicBezTo>
                      <a:pt x="7953" y="25588"/>
                      <a:pt x="8757" y="24975"/>
                      <a:pt x="9137" y="24087"/>
                    </a:cubicBezTo>
                    <a:cubicBezTo>
                      <a:pt x="9222" y="23875"/>
                      <a:pt x="9264" y="23685"/>
                      <a:pt x="9264" y="23473"/>
                    </a:cubicBezTo>
                    <a:cubicBezTo>
                      <a:pt x="9814" y="23579"/>
                      <a:pt x="10343" y="23621"/>
                      <a:pt x="10893" y="23621"/>
                    </a:cubicBezTo>
                    <a:lnTo>
                      <a:pt x="16645" y="23621"/>
                    </a:lnTo>
                    <a:cubicBezTo>
                      <a:pt x="16984" y="23621"/>
                      <a:pt x="17343" y="23600"/>
                      <a:pt x="17703" y="23558"/>
                    </a:cubicBezTo>
                    <a:cubicBezTo>
                      <a:pt x="17724" y="23917"/>
                      <a:pt x="17872" y="24277"/>
                      <a:pt x="18105" y="24552"/>
                    </a:cubicBezTo>
                    <a:cubicBezTo>
                      <a:pt x="18649" y="25149"/>
                      <a:pt x="19411" y="25483"/>
                      <a:pt x="20211" y="25483"/>
                    </a:cubicBezTo>
                    <a:cubicBezTo>
                      <a:pt x="20375" y="25483"/>
                      <a:pt x="20540" y="25469"/>
                      <a:pt x="20706" y="25440"/>
                    </a:cubicBezTo>
                    <a:cubicBezTo>
                      <a:pt x="21425" y="25292"/>
                      <a:pt x="21806" y="24721"/>
                      <a:pt x="21277" y="24108"/>
                    </a:cubicBezTo>
                    <a:cubicBezTo>
                      <a:pt x="20854" y="23643"/>
                      <a:pt x="20347" y="23283"/>
                      <a:pt x="19754" y="23050"/>
                    </a:cubicBezTo>
                    <a:cubicBezTo>
                      <a:pt x="23223" y="21760"/>
                      <a:pt x="25528" y="18440"/>
                      <a:pt x="25549" y="14718"/>
                    </a:cubicBezTo>
                    <a:lnTo>
                      <a:pt x="25549" y="14316"/>
                    </a:lnTo>
                    <a:cubicBezTo>
                      <a:pt x="26078" y="13385"/>
                      <a:pt x="26543" y="12433"/>
                      <a:pt x="26924" y="11461"/>
                    </a:cubicBezTo>
                    <a:cubicBezTo>
                      <a:pt x="27220" y="10805"/>
                      <a:pt x="27749" y="9621"/>
                      <a:pt x="27389" y="8901"/>
                    </a:cubicBezTo>
                    <a:cubicBezTo>
                      <a:pt x="27295" y="8694"/>
                      <a:pt x="27151" y="8606"/>
                      <a:pt x="26975" y="8606"/>
                    </a:cubicBezTo>
                    <a:cubicBezTo>
                      <a:pt x="26361" y="8606"/>
                      <a:pt x="25356" y="9668"/>
                      <a:pt x="24682" y="10424"/>
                    </a:cubicBezTo>
                    <a:cubicBezTo>
                      <a:pt x="23540" y="7675"/>
                      <a:pt x="21383" y="5496"/>
                      <a:pt x="18633" y="4354"/>
                    </a:cubicBezTo>
                    <a:cubicBezTo>
                      <a:pt x="18570" y="4101"/>
                      <a:pt x="18507" y="3847"/>
                      <a:pt x="18485" y="3593"/>
                    </a:cubicBezTo>
                    <a:cubicBezTo>
                      <a:pt x="18448" y="3291"/>
                      <a:pt x="18309" y="2854"/>
                      <a:pt x="18039" y="2854"/>
                    </a:cubicBezTo>
                    <a:cubicBezTo>
                      <a:pt x="18006" y="2854"/>
                      <a:pt x="17972" y="2860"/>
                      <a:pt x="17936" y="2874"/>
                    </a:cubicBezTo>
                    <a:cubicBezTo>
                      <a:pt x="17830" y="2916"/>
                      <a:pt x="17724" y="3022"/>
                      <a:pt x="17682" y="3128"/>
                    </a:cubicBezTo>
                    <a:cubicBezTo>
                      <a:pt x="17534" y="3360"/>
                      <a:pt x="17407" y="3614"/>
                      <a:pt x="17301" y="3868"/>
                    </a:cubicBezTo>
                    <a:cubicBezTo>
                      <a:pt x="16942" y="3762"/>
                      <a:pt x="16582" y="3656"/>
                      <a:pt x="16222" y="3593"/>
                    </a:cubicBezTo>
                    <a:cubicBezTo>
                      <a:pt x="15969" y="3276"/>
                      <a:pt x="15821" y="2895"/>
                      <a:pt x="15757" y="2493"/>
                    </a:cubicBezTo>
                    <a:cubicBezTo>
                      <a:pt x="15736" y="2134"/>
                      <a:pt x="15694" y="1774"/>
                      <a:pt x="15630" y="1436"/>
                    </a:cubicBezTo>
                    <a:cubicBezTo>
                      <a:pt x="15567" y="1076"/>
                      <a:pt x="15271" y="780"/>
                      <a:pt x="14911" y="738"/>
                    </a:cubicBezTo>
                    <a:cubicBezTo>
                      <a:pt x="14900" y="737"/>
                      <a:pt x="14890" y="737"/>
                      <a:pt x="14879" y="737"/>
                    </a:cubicBezTo>
                    <a:cubicBezTo>
                      <a:pt x="14514" y="737"/>
                      <a:pt x="14231" y="1086"/>
                      <a:pt x="14129" y="1436"/>
                    </a:cubicBezTo>
                    <a:cubicBezTo>
                      <a:pt x="14044" y="1795"/>
                      <a:pt x="14002" y="2176"/>
                      <a:pt x="13981" y="2557"/>
                    </a:cubicBezTo>
                    <a:cubicBezTo>
                      <a:pt x="13959" y="2726"/>
                      <a:pt x="13854" y="2895"/>
                      <a:pt x="13706" y="2980"/>
                    </a:cubicBezTo>
                    <a:cubicBezTo>
                      <a:pt x="13621" y="3022"/>
                      <a:pt x="13536" y="3022"/>
                      <a:pt x="13452" y="3022"/>
                    </a:cubicBezTo>
                    <a:cubicBezTo>
                      <a:pt x="12881" y="2980"/>
                      <a:pt x="12416" y="2514"/>
                      <a:pt x="12119" y="2028"/>
                    </a:cubicBezTo>
                    <a:cubicBezTo>
                      <a:pt x="11823" y="1542"/>
                      <a:pt x="11612" y="992"/>
                      <a:pt x="11231" y="569"/>
                    </a:cubicBezTo>
                    <a:cubicBezTo>
                      <a:pt x="10943" y="248"/>
                      <a:pt x="10521" y="1"/>
                      <a:pt x="10103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41"/>
              <p:cNvSpPr/>
              <p:nvPr/>
            </p:nvSpPr>
            <p:spPr>
              <a:xfrm>
                <a:off x="1032175" y="1649313"/>
                <a:ext cx="736550" cy="684075"/>
              </a:xfrm>
              <a:custGeom>
                <a:avLst/>
                <a:gdLst/>
                <a:ahLst/>
                <a:cxnLst/>
                <a:rect l="l" t="t" r="r" b="b"/>
                <a:pathLst>
                  <a:path w="29462" h="27363" extrusionOk="0">
                    <a:moveTo>
                      <a:pt x="10935" y="1592"/>
                    </a:moveTo>
                    <a:cubicBezTo>
                      <a:pt x="11077" y="1592"/>
                      <a:pt x="11304" y="1698"/>
                      <a:pt x="11485" y="1897"/>
                    </a:cubicBezTo>
                    <a:cubicBezTo>
                      <a:pt x="11675" y="2130"/>
                      <a:pt x="11845" y="2405"/>
                      <a:pt x="11971" y="2680"/>
                    </a:cubicBezTo>
                    <a:cubicBezTo>
                      <a:pt x="12077" y="2870"/>
                      <a:pt x="12183" y="3061"/>
                      <a:pt x="12289" y="3251"/>
                    </a:cubicBezTo>
                    <a:cubicBezTo>
                      <a:pt x="12796" y="4076"/>
                      <a:pt x="13494" y="4562"/>
                      <a:pt x="14234" y="4626"/>
                    </a:cubicBezTo>
                    <a:cubicBezTo>
                      <a:pt x="14273" y="4629"/>
                      <a:pt x="14313" y="4631"/>
                      <a:pt x="14352" y="4631"/>
                    </a:cubicBezTo>
                    <a:cubicBezTo>
                      <a:pt x="14550" y="4631"/>
                      <a:pt x="14756" y="4587"/>
                      <a:pt x="14932" y="4499"/>
                    </a:cubicBezTo>
                    <a:cubicBezTo>
                      <a:pt x="15292" y="4287"/>
                      <a:pt x="15546" y="3928"/>
                      <a:pt x="15609" y="3505"/>
                    </a:cubicBezTo>
                    <a:cubicBezTo>
                      <a:pt x="15630" y="3314"/>
                      <a:pt x="15651" y="3145"/>
                      <a:pt x="15651" y="2955"/>
                    </a:cubicBezTo>
                    <a:cubicBezTo>
                      <a:pt x="15673" y="2807"/>
                      <a:pt x="15694" y="2638"/>
                      <a:pt x="15715" y="2490"/>
                    </a:cubicBezTo>
                    <a:cubicBezTo>
                      <a:pt x="15757" y="2638"/>
                      <a:pt x="15757" y="2786"/>
                      <a:pt x="15778" y="2934"/>
                    </a:cubicBezTo>
                    <a:cubicBezTo>
                      <a:pt x="15778" y="3082"/>
                      <a:pt x="15778" y="3230"/>
                      <a:pt x="15821" y="3399"/>
                    </a:cubicBezTo>
                    <a:cubicBezTo>
                      <a:pt x="15884" y="3949"/>
                      <a:pt x="16096" y="4435"/>
                      <a:pt x="16413" y="4879"/>
                    </a:cubicBezTo>
                    <a:lnTo>
                      <a:pt x="16603" y="5133"/>
                    </a:lnTo>
                    <a:lnTo>
                      <a:pt x="16899" y="5176"/>
                    </a:lnTo>
                    <a:cubicBezTo>
                      <a:pt x="17238" y="5239"/>
                      <a:pt x="17576" y="5324"/>
                      <a:pt x="17914" y="5429"/>
                    </a:cubicBezTo>
                    <a:lnTo>
                      <a:pt x="18549" y="5620"/>
                    </a:lnTo>
                    <a:lnTo>
                      <a:pt x="18697" y="5324"/>
                    </a:lnTo>
                    <a:cubicBezTo>
                      <a:pt x="18697" y="5345"/>
                      <a:pt x="18718" y="5366"/>
                      <a:pt x="18718" y="5387"/>
                    </a:cubicBezTo>
                    <a:lnTo>
                      <a:pt x="18845" y="5747"/>
                    </a:lnTo>
                    <a:lnTo>
                      <a:pt x="19183" y="5895"/>
                    </a:lnTo>
                    <a:cubicBezTo>
                      <a:pt x="21721" y="6952"/>
                      <a:pt x="23752" y="8982"/>
                      <a:pt x="24809" y="11520"/>
                    </a:cubicBezTo>
                    <a:lnTo>
                      <a:pt x="25274" y="12684"/>
                    </a:lnTo>
                    <a:lnTo>
                      <a:pt x="26120" y="11732"/>
                    </a:lnTo>
                    <a:cubicBezTo>
                      <a:pt x="26565" y="11224"/>
                      <a:pt x="27051" y="10759"/>
                      <a:pt x="27601" y="10357"/>
                    </a:cubicBezTo>
                    <a:lnTo>
                      <a:pt x="27601" y="10357"/>
                    </a:lnTo>
                    <a:cubicBezTo>
                      <a:pt x="27495" y="10907"/>
                      <a:pt x="27326" y="11436"/>
                      <a:pt x="27072" y="11943"/>
                    </a:cubicBezTo>
                    <a:lnTo>
                      <a:pt x="26924" y="12303"/>
                    </a:lnTo>
                    <a:cubicBezTo>
                      <a:pt x="26586" y="13128"/>
                      <a:pt x="26184" y="13910"/>
                      <a:pt x="25719" y="14672"/>
                    </a:cubicBezTo>
                    <a:lnTo>
                      <a:pt x="25592" y="14883"/>
                    </a:lnTo>
                    <a:lnTo>
                      <a:pt x="25592" y="15137"/>
                    </a:lnTo>
                    <a:lnTo>
                      <a:pt x="25592" y="15518"/>
                    </a:lnTo>
                    <a:cubicBezTo>
                      <a:pt x="25570" y="18901"/>
                      <a:pt x="23477" y="21926"/>
                      <a:pt x="20325" y="23131"/>
                    </a:cubicBezTo>
                    <a:lnTo>
                      <a:pt x="19289" y="23512"/>
                    </a:lnTo>
                    <a:lnTo>
                      <a:pt x="19289" y="23470"/>
                    </a:lnTo>
                    <a:lnTo>
                      <a:pt x="18443" y="23575"/>
                    </a:lnTo>
                    <a:cubicBezTo>
                      <a:pt x="18126" y="23618"/>
                      <a:pt x="17788" y="23639"/>
                      <a:pt x="17470" y="23639"/>
                    </a:cubicBezTo>
                    <a:lnTo>
                      <a:pt x="11718" y="23639"/>
                    </a:lnTo>
                    <a:cubicBezTo>
                      <a:pt x="11231" y="23639"/>
                      <a:pt x="10724" y="23597"/>
                      <a:pt x="10237" y="23491"/>
                    </a:cubicBezTo>
                    <a:lnTo>
                      <a:pt x="9370" y="23343"/>
                    </a:lnTo>
                    <a:lnTo>
                      <a:pt x="8566" y="23004"/>
                    </a:lnTo>
                    <a:cubicBezTo>
                      <a:pt x="5605" y="21735"/>
                      <a:pt x="3660" y="18859"/>
                      <a:pt x="3617" y="15644"/>
                    </a:cubicBezTo>
                    <a:lnTo>
                      <a:pt x="3617" y="15348"/>
                    </a:lnTo>
                    <a:lnTo>
                      <a:pt x="3427" y="15137"/>
                    </a:lnTo>
                    <a:cubicBezTo>
                      <a:pt x="3004" y="14650"/>
                      <a:pt x="2645" y="14101"/>
                      <a:pt x="2348" y="13551"/>
                    </a:cubicBezTo>
                    <a:lnTo>
                      <a:pt x="2243" y="13339"/>
                    </a:lnTo>
                    <a:cubicBezTo>
                      <a:pt x="2052" y="13022"/>
                      <a:pt x="1883" y="12705"/>
                      <a:pt x="1756" y="12366"/>
                    </a:cubicBezTo>
                    <a:lnTo>
                      <a:pt x="1756" y="12366"/>
                    </a:lnTo>
                    <a:cubicBezTo>
                      <a:pt x="2200" y="12430"/>
                      <a:pt x="2623" y="12578"/>
                      <a:pt x="3004" y="12789"/>
                    </a:cubicBezTo>
                    <a:lnTo>
                      <a:pt x="3829" y="13233"/>
                    </a:lnTo>
                    <a:lnTo>
                      <a:pt x="4104" y="12345"/>
                    </a:lnTo>
                    <a:cubicBezTo>
                      <a:pt x="5056" y="9448"/>
                      <a:pt x="7255" y="7121"/>
                      <a:pt x="10110" y="6021"/>
                    </a:cubicBezTo>
                    <a:lnTo>
                      <a:pt x="10956" y="5704"/>
                    </a:lnTo>
                    <a:cubicBezTo>
                      <a:pt x="11168" y="5620"/>
                      <a:pt x="11400" y="5535"/>
                      <a:pt x="11675" y="5450"/>
                    </a:cubicBezTo>
                    <a:lnTo>
                      <a:pt x="13262" y="4964"/>
                    </a:lnTo>
                    <a:lnTo>
                      <a:pt x="11887" y="4033"/>
                    </a:lnTo>
                    <a:cubicBezTo>
                      <a:pt x="11189" y="3568"/>
                      <a:pt x="10745" y="2913"/>
                      <a:pt x="10681" y="2257"/>
                    </a:cubicBezTo>
                    <a:cubicBezTo>
                      <a:pt x="10618" y="2024"/>
                      <a:pt x="10702" y="1770"/>
                      <a:pt x="10872" y="1601"/>
                    </a:cubicBezTo>
                    <a:cubicBezTo>
                      <a:pt x="10890" y="1595"/>
                      <a:pt x="10911" y="1592"/>
                      <a:pt x="10935" y="1592"/>
                    </a:cubicBezTo>
                    <a:close/>
                    <a:moveTo>
                      <a:pt x="19331" y="24231"/>
                    </a:moveTo>
                    <a:lnTo>
                      <a:pt x="20304" y="24612"/>
                    </a:lnTo>
                    <a:cubicBezTo>
                      <a:pt x="20770" y="24781"/>
                      <a:pt x="21171" y="25056"/>
                      <a:pt x="21510" y="25437"/>
                    </a:cubicBezTo>
                    <a:cubicBezTo>
                      <a:pt x="21468" y="25437"/>
                      <a:pt x="21425" y="25458"/>
                      <a:pt x="21383" y="25458"/>
                    </a:cubicBezTo>
                    <a:cubicBezTo>
                      <a:pt x="21262" y="25480"/>
                      <a:pt x="21140" y="25492"/>
                      <a:pt x="21018" y="25492"/>
                    </a:cubicBezTo>
                    <a:cubicBezTo>
                      <a:pt x="20463" y="25492"/>
                      <a:pt x="19925" y="25257"/>
                      <a:pt x="19543" y="24823"/>
                    </a:cubicBezTo>
                    <a:cubicBezTo>
                      <a:pt x="19416" y="24696"/>
                      <a:pt x="19353" y="24506"/>
                      <a:pt x="19331" y="24337"/>
                    </a:cubicBezTo>
                    <a:lnTo>
                      <a:pt x="19331" y="24231"/>
                    </a:lnTo>
                    <a:close/>
                    <a:moveTo>
                      <a:pt x="9328" y="23956"/>
                    </a:moveTo>
                    <a:lnTo>
                      <a:pt x="9307" y="24231"/>
                    </a:lnTo>
                    <a:cubicBezTo>
                      <a:pt x="9285" y="24358"/>
                      <a:pt x="9264" y="24464"/>
                      <a:pt x="9222" y="24591"/>
                    </a:cubicBezTo>
                    <a:cubicBezTo>
                      <a:pt x="8968" y="25204"/>
                      <a:pt x="8397" y="25669"/>
                      <a:pt x="7720" y="25775"/>
                    </a:cubicBezTo>
                    <a:lnTo>
                      <a:pt x="7636" y="25775"/>
                    </a:lnTo>
                    <a:cubicBezTo>
                      <a:pt x="7657" y="25733"/>
                      <a:pt x="7657" y="25690"/>
                      <a:pt x="7678" y="25648"/>
                    </a:cubicBezTo>
                    <a:cubicBezTo>
                      <a:pt x="7911" y="25140"/>
                      <a:pt x="8249" y="24717"/>
                      <a:pt x="8714" y="24379"/>
                    </a:cubicBezTo>
                    <a:lnTo>
                      <a:pt x="9328" y="23956"/>
                    </a:lnTo>
                    <a:close/>
                    <a:moveTo>
                      <a:pt x="10970" y="1"/>
                    </a:moveTo>
                    <a:cubicBezTo>
                      <a:pt x="10727" y="1"/>
                      <a:pt x="10480" y="50"/>
                      <a:pt x="10237" y="163"/>
                    </a:cubicBezTo>
                    <a:cubicBezTo>
                      <a:pt x="9349" y="565"/>
                      <a:pt x="9032" y="1580"/>
                      <a:pt x="9116" y="2426"/>
                    </a:cubicBezTo>
                    <a:cubicBezTo>
                      <a:pt x="9180" y="3145"/>
                      <a:pt x="9476" y="3843"/>
                      <a:pt x="9941" y="4393"/>
                    </a:cubicBezTo>
                    <a:lnTo>
                      <a:pt x="9560" y="4541"/>
                    </a:lnTo>
                    <a:cubicBezTo>
                      <a:pt x="6536" y="5704"/>
                      <a:pt x="4146" y="8052"/>
                      <a:pt x="2919" y="11034"/>
                    </a:cubicBezTo>
                    <a:cubicBezTo>
                      <a:pt x="2534" y="10901"/>
                      <a:pt x="2083" y="10785"/>
                      <a:pt x="1653" y="10785"/>
                    </a:cubicBezTo>
                    <a:cubicBezTo>
                      <a:pt x="1399" y="10785"/>
                      <a:pt x="1152" y="10826"/>
                      <a:pt x="931" y="10928"/>
                    </a:cubicBezTo>
                    <a:cubicBezTo>
                      <a:pt x="551" y="11097"/>
                      <a:pt x="276" y="11415"/>
                      <a:pt x="191" y="11816"/>
                    </a:cubicBezTo>
                    <a:cubicBezTo>
                      <a:pt x="1" y="12620"/>
                      <a:pt x="487" y="13487"/>
                      <a:pt x="847" y="14122"/>
                    </a:cubicBezTo>
                    <a:lnTo>
                      <a:pt x="953" y="14312"/>
                    </a:lnTo>
                    <a:cubicBezTo>
                      <a:pt x="1270" y="14904"/>
                      <a:pt x="1629" y="15454"/>
                      <a:pt x="2052" y="15962"/>
                    </a:cubicBezTo>
                    <a:cubicBezTo>
                      <a:pt x="2200" y="19282"/>
                      <a:pt x="4019" y="22285"/>
                      <a:pt x="6896" y="23935"/>
                    </a:cubicBezTo>
                    <a:cubicBezTo>
                      <a:pt x="6621" y="24252"/>
                      <a:pt x="6409" y="24612"/>
                      <a:pt x="6240" y="24992"/>
                    </a:cubicBezTo>
                    <a:cubicBezTo>
                      <a:pt x="5944" y="25648"/>
                      <a:pt x="5965" y="26304"/>
                      <a:pt x="6325" y="26769"/>
                    </a:cubicBezTo>
                    <a:cubicBezTo>
                      <a:pt x="6627" y="27152"/>
                      <a:pt x="7065" y="27363"/>
                      <a:pt x="7545" y="27363"/>
                    </a:cubicBezTo>
                    <a:cubicBezTo>
                      <a:pt x="7568" y="27363"/>
                      <a:pt x="7591" y="27362"/>
                      <a:pt x="7615" y="27361"/>
                    </a:cubicBezTo>
                    <a:cubicBezTo>
                      <a:pt x="7720" y="27361"/>
                      <a:pt x="7847" y="27340"/>
                      <a:pt x="7953" y="27340"/>
                    </a:cubicBezTo>
                    <a:cubicBezTo>
                      <a:pt x="9180" y="27129"/>
                      <a:pt x="10237" y="26304"/>
                      <a:pt x="10702" y="25162"/>
                    </a:cubicBezTo>
                    <a:cubicBezTo>
                      <a:pt x="11041" y="25183"/>
                      <a:pt x="11400" y="25204"/>
                      <a:pt x="11739" y="25204"/>
                    </a:cubicBezTo>
                    <a:lnTo>
                      <a:pt x="17936" y="25204"/>
                    </a:lnTo>
                    <a:cubicBezTo>
                      <a:pt x="18041" y="25437"/>
                      <a:pt x="18168" y="25669"/>
                      <a:pt x="18337" y="25860"/>
                    </a:cubicBezTo>
                    <a:cubicBezTo>
                      <a:pt x="19017" y="26644"/>
                      <a:pt x="20013" y="27084"/>
                      <a:pt x="21041" y="27084"/>
                    </a:cubicBezTo>
                    <a:cubicBezTo>
                      <a:pt x="21260" y="27084"/>
                      <a:pt x="21481" y="27064"/>
                      <a:pt x="21700" y="27023"/>
                    </a:cubicBezTo>
                    <a:cubicBezTo>
                      <a:pt x="22313" y="26938"/>
                      <a:pt x="22842" y="26515"/>
                      <a:pt x="23075" y="25944"/>
                    </a:cubicBezTo>
                    <a:cubicBezTo>
                      <a:pt x="23244" y="25394"/>
                      <a:pt x="23096" y="24802"/>
                      <a:pt x="22715" y="24400"/>
                    </a:cubicBezTo>
                    <a:cubicBezTo>
                      <a:pt x="22567" y="24231"/>
                      <a:pt x="22419" y="24083"/>
                      <a:pt x="22271" y="23956"/>
                    </a:cubicBezTo>
                    <a:cubicBezTo>
                      <a:pt x="25274" y="22222"/>
                      <a:pt x="27157" y="19007"/>
                      <a:pt x="27157" y="15518"/>
                    </a:cubicBezTo>
                    <a:lnTo>
                      <a:pt x="27157" y="15327"/>
                    </a:lnTo>
                    <a:cubicBezTo>
                      <a:pt x="27622" y="14545"/>
                      <a:pt x="28003" y="13741"/>
                      <a:pt x="28341" y="12916"/>
                    </a:cubicBezTo>
                    <a:lnTo>
                      <a:pt x="28510" y="12578"/>
                    </a:lnTo>
                    <a:cubicBezTo>
                      <a:pt x="28849" y="11753"/>
                      <a:pt x="29462" y="10399"/>
                      <a:pt x="28954" y="9342"/>
                    </a:cubicBezTo>
                    <a:cubicBezTo>
                      <a:pt x="28785" y="8961"/>
                      <a:pt x="28405" y="8686"/>
                      <a:pt x="27982" y="8623"/>
                    </a:cubicBezTo>
                    <a:cubicBezTo>
                      <a:pt x="27924" y="8615"/>
                      <a:pt x="27866" y="8611"/>
                      <a:pt x="27806" y="8611"/>
                    </a:cubicBezTo>
                    <a:cubicBezTo>
                      <a:pt x="27235" y="8611"/>
                      <a:pt x="26583" y="8985"/>
                      <a:pt x="25740" y="9828"/>
                    </a:cubicBezTo>
                    <a:cubicBezTo>
                      <a:pt x="24492" y="7502"/>
                      <a:pt x="22546" y="5662"/>
                      <a:pt x="20156" y="4583"/>
                    </a:cubicBezTo>
                    <a:cubicBezTo>
                      <a:pt x="20135" y="4499"/>
                      <a:pt x="20114" y="4414"/>
                      <a:pt x="20114" y="4330"/>
                    </a:cubicBezTo>
                    <a:cubicBezTo>
                      <a:pt x="20093" y="4033"/>
                      <a:pt x="19966" y="3357"/>
                      <a:pt x="19437" y="3039"/>
                    </a:cubicBezTo>
                    <a:cubicBezTo>
                      <a:pt x="19268" y="2922"/>
                      <a:pt x="19074" y="2861"/>
                      <a:pt x="18882" y="2861"/>
                    </a:cubicBezTo>
                    <a:cubicBezTo>
                      <a:pt x="18762" y="2861"/>
                      <a:pt x="18642" y="2885"/>
                      <a:pt x="18528" y="2934"/>
                    </a:cubicBezTo>
                    <a:cubicBezTo>
                      <a:pt x="18232" y="3039"/>
                      <a:pt x="17978" y="3251"/>
                      <a:pt x="17830" y="3547"/>
                    </a:cubicBezTo>
                    <a:cubicBezTo>
                      <a:pt x="17809" y="3610"/>
                      <a:pt x="17766" y="3674"/>
                      <a:pt x="17724" y="3737"/>
                    </a:cubicBezTo>
                    <a:lnTo>
                      <a:pt x="17555" y="3695"/>
                    </a:lnTo>
                    <a:cubicBezTo>
                      <a:pt x="17470" y="3526"/>
                      <a:pt x="17407" y="3357"/>
                      <a:pt x="17386" y="3187"/>
                    </a:cubicBezTo>
                    <a:cubicBezTo>
                      <a:pt x="17365" y="3061"/>
                      <a:pt x="17365" y="2955"/>
                      <a:pt x="17365" y="2828"/>
                    </a:cubicBezTo>
                    <a:cubicBezTo>
                      <a:pt x="17343" y="2553"/>
                      <a:pt x="17301" y="2278"/>
                      <a:pt x="17238" y="2024"/>
                    </a:cubicBezTo>
                    <a:cubicBezTo>
                      <a:pt x="17089" y="1173"/>
                      <a:pt x="16404" y="745"/>
                      <a:pt x="15721" y="745"/>
                    </a:cubicBezTo>
                    <a:cubicBezTo>
                      <a:pt x="15045" y="745"/>
                      <a:pt x="14371" y="1162"/>
                      <a:pt x="14213" y="2003"/>
                    </a:cubicBezTo>
                    <a:cubicBezTo>
                      <a:pt x="14150" y="2278"/>
                      <a:pt x="14108" y="2553"/>
                      <a:pt x="14086" y="2828"/>
                    </a:cubicBezTo>
                    <a:lnTo>
                      <a:pt x="14086" y="2913"/>
                    </a:lnTo>
                    <a:cubicBezTo>
                      <a:pt x="13917" y="2786"/>
                      <a:pt x="13769" y="2616"/>
                      <a:pt x="13663" y="2426"/>
                    </a:cubicBezTo>
                    <a:cubicBezTo>
                      <a:pt x="13558" y="2278"/>
                      <a:pt x="13473" y="2109"/>
                      <a:pt x="13388" y="1940"/>
                    </a:cubicBezTo>
                    <a:cubicBezTo>
                      <a:pt x="13198" y="1559"/>
                      <a:pt x="12965" y="1178"/>
                      <a:pt x="12690" y="840"/>
                    </a:cubicBezTo>
                    <a:cubicBezTo>
                      <a:pt x="12272" y="375"/>
                      <a:pt x="11637" y="1"/>
                      <a:pt x="109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1"/>
              <p:cNvSpPr/>
              <p:nvPr/>
            </p:nvSpPr>
            <p:spPr>
              <a:xfrm>
                <a:off x="1194800" y="1540238"/>
                <a:ext cx="101775" cy="102950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118" extrusionOk="0">
                    <a:moveTo>
                      <a:pt x="877" y="0"/>
                    </a:moveTo>
                    <a:cubicBezTo>
                      <a:pt x="454" y="42"/>
                      <a:pt x="264" y="719"/>
                      <a:pt x="94" y="1036"/>
                    </a:cubicBezTo>
                    <a:cubicBezTo>
                      <a:pt x="0" y="1209"/>
                      <a:pt x="139" y="1382"/>
                      <a:pt x="286" y="1382"/>
                    </a:cubicBezTo>
                    <a:cubicBezTo>
                      <a:pt x="337" y="1382"/>
                      <a:pt x="389" y="1361"/>
                      <a:pt x="433" y="1311"/>
                    </a:cubicBezTo>
                    <a:cubicBezTo>
                      <a:pt x="454" y="1608"/>
                      <a:pt x="644" y="1882"/>
                      <a:pt x="940" y="1988"/>
                    </a:cubicBezTo>
                    <a:cubicBezTo>
                      <a:pt x="1067" y="2031"/>
                      <a:pt x="1237" y="2031"/>
                      <a:pt x="1363" y="2094"/>
                    </a:cubicBezTo>
                    <a:cubicBezTo>
                      <a:pt x="1850" y="2327"/>
                      <a:pt x="1829" y="2686"/>
                      <a:pt x="1850" y="3088"/>
                    </a:cubicBezTo>
                    <a:cubicBezTo>
                      <a:pt x="1829" y="3363"/>
                      <a:pt x="1850" y="3638"/>
                      <a:pt x="1956" y="3892"/>
                    </a:cubicBezTo>
                    <a:cubicBezTo>
                      <a:pt x="2059" y="4060"/>
                      <a:pt x="2186" y="4117"/>
                      <a:pt x="2332" y="4117"/>
                    </a:cubicBezTo>
                    <a:cubicBezTo>
                      <a:pt x="2425" y="4117"/>
                      <a:pt x="2525" y="4094"/>
                      <a:pt x="2632" y="4061"/>
                    </a:cubicBezTo>
                    <a:cubicBezTo>
                      <a:pt x="2992" y="3934"/>
                      <a:pt x="3986" y="3553"/>
                      <a:pt x="4049" y="3109"/>
                    </a:cubicBezTo>
                    <a:cubicBezTo>
                      <a:pt x="4071" y="2940"/>
                      <a:pt x="3923" y="2750"/>
                      <a:pt x="3817" y="2623"/>
                    </a:cubicBezTo>
                    <a:cubicBezTo>
                      <a:pt x="3542" y="2284"/>
                      <a:pt x="3330" y="1904"/>
                      <a:pt x="3203" y="1502"/>
                    </a:cubicBezTo>
                    <a:cubicBezTo>
                      <a:pt x="3055" y="1015"/>
                      <a:pt x="2738" y="614"/>
                      <a:pt x="2294" y="402"/>
                    </a:cubicBezTo>
                    <a:cubicBezTo>
                      <a:pt x="2061" y="296"/>
                      <a:pt x="1829" y="233"/>
                      <a:pt x="1596" y="212"/>
                    </a:cubicBezTo>
                    <a:cubicBezTo>
                      <a:pt x="1406" y="169"/>
                      <a:pt x="1237" y="127"/>
                      <a:pt x="1046" y="85"/>
                    </a:cubicBezTo>
                    <a:cubicBezTo>
                      <a:pt x="983" y="64"/>
                      <a:pt x="962" y="0"/>
                      <a:pt x="877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41"/>
              <p:cNvSpPr/>
              <p:nvPr/>
            </p:nvSpPr>
            <p:spPr>
              <a:xfrm>
                <a:off x="1174425" y="1520263"/>
                <a:ext cx="142250" cy="142650"/>
              </a:xfrm>
              <a:custGeom>
                <a:avLst/>
                <a:gdLst/>
                <a:ahLst/>
                <a:cxnLst/>
                <a:rect l="l" t="t" r="r" b="b"/>
                <a:pathLst>
                  <a:path w="5690" h="5706" extrusionOk="0">
                    <a:moveTo>
                      <a:pt x="1988" y="1730"/>
                    </a:moveTo>
                    <a:lnTo>
                      <a:pt x="1988" y="1730"/>
                    </a:lnTo>
                    <a:cubicBezTo>
                      <a:pt x="2094" y="1751"/>
                      <a:pt x="2178" y="1772"/>
                      <a:pt x="2263" y="1772"/>
                    </a:cubicBezTo>
                    <a:lnTo>
                      <a:pt x="2348" y="1793"/>
                    </a:lnTo>
                    <a:cubicBezTo>
                      <a:pt x="2475" y="1814"/>
                      <a:pt x="2601" y="1835"/>
                      <a:pt x="2728" y="1899"/>
                    </a:cubicBezTo>
                    <a:cubicBezTo>
                      <a:pt x="2982" y="2026"/>
                      <a:pt x="3172" y="2258"/>
                      <a:pt x="3257" y="2533"/>
                    </a:cubicBezTo>
                    <a:cubicBezTo>
                      <a:pt x="3405" y="2978"/>
                      <a:pt x="3617" y="3401"/>
                      <a:pt x="3913" y="3781"/>
                    </a:cubicBezTo>
                    <a:cubicBezTo>
                      <a:pt x="3765" y="3866"/>
                      <a:pt x="3617" y="3929"/>
                      <a:pt x="3447" y="3993"/>
                    </a:cubicBezTo>
                    <a:lnTo>
                      <a:pt x="3447" y="3845"/>
                    </a:lnTo>
                    <a:lnTo>
                      <a:pt x="3447" y="3760"/>
                    </a:lnTo>
                    <a:cubicBezTo>
                      <a:pt x="3426" y="3358"/>
                      <a:pt x="3405" y="2618"/>
                      <a:pt x="2517" y="2174"/>
                    </a:cubicBezTo>
                    <a:cubicBezTo>
                      <a:pt x="2390" y="2110"/>
                      <a:pt x="2242" y="2068"/>
                      <a:pt x="2094" y="2047"/>
                    </a:cubicBezTo>
                    <a:lnTo>
                      <a:pt x="2052" y="2047"/>
                    </a:lnTo>
                    <a:lnTo>
                      <a:pt x="2030" y="2026"/>
                    </a:lnTo>
                    <a:lnTo>
                      <a:pt x="1988" y="1730"/>
                    </a:lnTo>
                    <a:close/>
                    <a:moveTo>
                      <a:pt x="1767" y="0"/>
                    </a:moveTo>
                    <a:cubicBezTo>
                      <a:pt x="1715" y="0"/>
                      <a:pt x="1662" y="6"/>
                      <a:pt x="1607" y="17"/>
                    </a:cubicBezTo>
                    <a:cubicBezTo>
                      <a:pt x="825" y="101"/>
                      <a:pt x="486" y="863"/>
                      <a:pt x="317" y="1286"/>
                    </a:cubicBezTo>
                    <a:cubicBezTo>
                      <a:pt x="275" y="1349"/>
                      <a:pt x="254" y="1413"/>
                      <a:pt x="233" y="1455"/>
                    </a:cubicBezTo>
                    <a:cubicBezTo>
                      <a:pt x="0" y="1899"/>
                      <a:pt x="127" y="2449"/>
                      <a:pt x="529" y="2766"/>
                    </a:cubicBezTo>
                    <a:cubicBezTo>
                      <a:pt x="571" y="2787"/>
                      <a:pt x="635" y="2830"/>
                      <a:pt x="698" y="2851"/>
                    </a:cubicBezTo>
                    <a:cubicBezTo>
                      <a:pt x="952" y="3274"/>
                      <a:pt x="1375" y="3549"/>
                      <a:pt x="1840" y="3612"/>
                    </a:cubicBezTo>
                    <a:lnTo>
                      <a:pt x="1861" y="3612"/>
                    </a:lnTo>
                    <a:lnTo>
                      <a:pt x="1861" y="3824"/>
                    </a:lnTo>
                    <a:lnTo>
                      <a:pt x="1861" y="3908"/>
                    </a:lnTo>
                    <a:lnTo>
                      <a:pt x="1861" y="4056"/>
                    </a:lnTo>
                    <a:cubicBezTo>
                      <a:pt x="1840" y="4416"/>
                      <a:pt x="1925" y="4775"/>
                      <a:pt x="2094" y="5114"/>
                    </a:cubicBezTo>
                    <a:cubicBezTo>
                      <a:pt x="2305" y="5473"/>
                      <a:pt x="2707" y="5706"/>
                      <a:pt x="3130" y="5706"/>
                    </a:cubicBezTo>
                    <a:cubicBezTo>
                      <a:pt x="3342" y="5706"/>
                      <a:pt x="3532" y="5664"/>
                      <a:pt x="3722" y="5600"/>
                    </a:cubicBezTo>
                    <a:cubicBezTo>
                      <a:pt x="4970" y="5177"/>
                      <a:pt x="5583" y="4669"/>
                      <a:pt x="5668" y="3993"/>
                    </a:cubicBezTo>
                    <a:cubicBezTo>
                      <a:pt x="5689" y="3633"/>
                      <a:pt x="5562" y="3274"/>
                      <a:pt x="5330" y="2999"/>
                    </a:cubicBezTo>
                    <a:lnTo>
                      <a:pt x="5309" y="2956"/>
                    </a:lnTo>
                    <a:cubicBezTo>
                      <a:pt x="5076" y="2681"/>
                      <a:pt x="4907" y="2385"/>
                      <a:pt x="4801" y="2047"/>
                    </a:cubicBezTo>
                    <a:cubicBezTo>
                      <a:pt x="4589" y="1370"/>
                      <a:pt x="4103" y="799"/>
                      <a:pt x="3469" y="482"/>
                    </a:cubicBezTo>
                    <a:cubicBezTo>
                      <a:pt x="3215" y="355"/>
                      <a:pt x="2919" y="270"/>
                      <a:pt x="2644" y="249"/>
                    </a:cubicBezTo>
                    <a:lnTo>
                      <a:pt x="2559" y="228"/>
                    </a:lnTo>
                    <a:cubicBezTo>
                      <a:pt x="2475" y="207"/>
                      <a:pt x="2369" y="186"/>
                      <a:pt x="2242" y="144"/>
                    </a:cubicBezTo>
                    <a:lnTo>
                      <a:pt x="2178" y="122"/>
                    </a:lnTo>
                    <a:cubicBezTo>
                      <a:pt x="2053" y="44"/>
                      <a:pt x="1916" y="0"/>
                      <a:pt x="17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41"/>
              <p:cNvSpPr/>
              <p:nvPr/>
            </p:nvSpPr>
            <p:spPr>
              <a:xfrm>
                <a:off x="1481725" y="1568988"/>
                <a:ext cx="140550" cy="945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780" extrusionOk="0">
                    <a:moveTo>
                      <a:pt x="4018" y="1"/>
                    </a:moveTo>
                    <a:cubicBezTo>
                      <a:pt x="3928" y="1"/>
                      <a:pt x="3838" y="54"/>
                      <a:pt x="3803" y="161"/>
                    </a:cubicBezTo>
                    <a:cubicBezTo>
                      <a:pt x="3549" y="944"/>
                      <a:pt x="2978" y="1261"/>
                      <a:pt x="2174" y="1261"/>
                    </a:cubicBezTo>
                    <a:cubicBezTo>
                      <a:pt x="2037" y="1240"/>
                      <a:pt x="1894" y="1229"/>
                      <a:pt x="1751" y="1229"/>
                    </a:cubicBezTo>
                    <a:cubicBezTo>
                      <a:pt x="1608" y="1229"/>
                      <a:pt x="1466" y="1240"/>
                      <a:pt x="1328" y="1261"/>
                    </a:cubicBezTo>
                    <a:cubicBezTo>
                      <a:pt x="884" y="1367"/>
                      <a:pt x="503" y="1642"/>
                      <a:pt x="250" y="2023"/>
                    </a:cubicBezTo>
                    <a:cubicBezTo>
                      <a:pt x="241" y="2021"/>
                      <a:pt x="233" y="2021"/>
                      <a:pt x="225" y="2021"/>
                    </a:cubicBezTo>
                    <a:cubicBezTo>
                      <a:pt x="90" y="2021"/>
                      <a:pt x="1" y="2179"/>
                      <a:pt x="80" y="2319"/>
                    </a:cubicBezTo>
                    <a:cubicBezTo>
                      <a:pt x="392" y="2734"/>
                      <a:pt x="459" y="3779"/>
                      <a:pt x="1180" y="3779"/>
                    </a:cubicBezTo>
                    <a:cubicBezTo>
                      <a:pt x="1194" y="3779"/>
                      <a:pt x="1208" y="3779"/>
                      <a:pt x="1223" y="3778"/>
                    </a:cubicBezTo>
                    <a:cubicBezTo>
                      <a:pt x="1646" y="3757"/>
                      <a:pt x="2005" y="3249"/>
                      <a:pt x="2407" y="3143"/>
                    </a:cubicBezTo>
                    <a:cubicBezTo>
                      <a:pt x="2616" y="3085"/>
                      <a:pt x="2852" y="3069"/>
                      <a:pt x="3094" y="3069"/>
                    </a:cubicBezTo>
                    <a:cubicBezTo>
                      <a:pt x="3368" y="3069"/>
                      <a:pt x="3651" y="3089"/>
                      <a:pt x="3914" y="3089"/>
                    </a:cubicBezTo>
                    <a:cubicBezTo>
                      <a:pt x="4006" y="3089"/>
                      <a:pt x="4097" y="3087"/>
                      <a:pt x="4183" y="3080"/>
                    </a:cubicBezTo>
                    <a:cubicBezTo>
                      <a:pt x="4733" y="3038"/>
                      <a:pt x="5347" y="2869"/>
                      <a:pt x="5452" y="2234"/>
                    </a:cubicBezTo>
                    <a:cubicBezTo>
                      <a:pt x="5622" y="1346"/>
                      <a:pt x="4543" y="796"/>
                      <a:pt x="4205" y="98"/>
                    </a:cubicBezTo>
                    <a:cubicBezTo>
                      <a:pt x="4158" y="33"/>
                      <a:pt x="4088" y="1"/>
                      <a:pt x="4018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41"/>
              <p:cNvSpPr/>
              <p:nvPr/>
            </p:nvSpPr>
            <p:spPr>
              <a:xfrm>
                <a:off x="1462050" y="1549088"/>
                <a:ext cx="179800" cy="134450"/>
              </a:xfrm>
              <a:custGeom>
                <a:avLst/>
                <a:gdLst/>
                <a:ahLst/>
                <a:cxnLst/>
                <a:rect l="l" t="t" r="r" b="b"/>
                <a:pathLst>
                  <a:path w="7192" h="5378" extrusionOk="0">
                    <a:moveTo>
                      <a:pt x="4886" y="2057"/>
                    </a:moveTo>
                    <a:lnTo>
                      <a:pt x="4970" y="2142"/>
                    </a:lnTo>
                    <a:cubicBezTo>
                      <a:pt x="5288" y="2480"/>
                      <a:pt x="5499" y="2734"/>
                      <a:pt x="5457" y="2903"/>
                    </a:cubicBezTo>
                    <a:cubicBezTo>
                      <a:pt x="5436" y="3030"/>
                      <a:pt x="5076" y="3094"/>
                      <a:pt x="4907" y="3094"/>
                    </a:cubicBezTo>
                    <a:lnTo>
                      <a:pt x="4315" y="3094"/>
                    </a:lnTo>
                    <a:cubicBezTo>
                      <a:pt x="4174" y="3080"/>
                      <a:pt x="4034" y="3073"/>
                      <a:pt x="3894" y="3073"/>
                    </a:cubicBezTo>
                    <a:cubicBezTo>
                      <a:pt x="3592" y="3073"/>
                      <a:pt x="3293" y="3106"/>
                      <a:pt x="3004" y="3178"/>
                    </a:cubicBezTo>
                    <a:cubicBezTo>
                      <a:pt x="2707" y="3263"/>
                      <a:pt x="2433" y="3411"/>
                      <a:pt x="2200" y="3601"/>
                    </a:cubicBezTo>
                    <a:cubicBezTo>
                      <a:pt x="2158" y="3643"/>
                      <a:pt x="2073" y="3707"/>
                      <a:pt x="2031" y="3749"/>
                    </a:cubicBezTo>
                    <a:cubicBezTo>
                      <a:pt x="1967" y="3622"/>
                      <a:pt x="1904" y="3474"/>
                      <a:pt x="1861" y="3347"/>
                    </a:cubicBezTo>
                    <a:cubicBezTo>
                      <a:pt x="1840" y="3284"/>
                      <a:pt x="1819" y="3220"/>
                      <a:pt x="1798" y="3157"/>
                    </a:cubicBezTo>
                    <a:cubicBezTo>
                      <a:pt x="1904" y="2988"/>
                      <a:pt x="2094" y="2882"/>
                      <a:pt x="2284" y="2840"/>
                    </a:cubicBezTo>
                    <a:cubicBezTo>
                      <a:pt x="2337" y="2829"/>
                      <a:pt x="2390" y="2824"/>
                      <a:pt x="2443" y="2824"/>
                    </a:cubicBezTo>
                    <a:cubicBezTo>
                      <a:pt x="2496" y="2824"/>
                      <a:pt x="2549" y="2829"/>
                      <a:pt x="2602" y="2840"/>
                    </a:cubicBezTo>
                    <a:cubicBezTo>
                      <a:pt x="2729" y="2861"/>
                      <a:pt x="2834" y="2861"/>
                      <a:pt x="2961" y="2861"/>
                    </a:cubicBezTo>
                    <a:cubicBezTo>
                      <a:pt x="3934" y="2861"/>
                      <a:pt x="4526" y="2501"/>
                      <a:pt x="4886" y="2057"/>
                    </a:cubicBezTo>
                    <a:close/>
                    <a:moveTo>
                      <a:pt x="4839" y="0"/>
                    </a:moveTo>
                    <a:cubicBezTo>
                      <a:pt x="4806" y="0"/>
                      <a:pt x="4772" y="2"/>
                      <a:pt x="4738" y="6"/>
                    </a:cubicBezTo>
                    <a:cubicBezTo>
                      <a:pt x="4315" y="27"/>
                      <a:pt x="3955" y="323"/>
                      <a:pt x="3828" y="704"/>
                    </a:cubicBezTo>
                    <a:cubicBezTo>
                      <a:pt x="3723" y="1063"/>
                      <a:pt x="3553" y="1232"/>
                      <a:pt x="2961" y="1232"/>
                    </a:cubicBezTo>
                    <a:lnTo>
                      <a:pt x="2750" y="1232"/>
                    </a:lnTo>
                    <a:cubicBezTo>
                      <a:pt x="2652" y="1220"/>
                      <a:pt x="2554" y="1214"/>
                      <a:pt x="2456" y="1214"/>
                    </a:cubicBezTo>
                    <a:cubicBezTo>
                      <a:pt x="1712" y="1214"/>
                      <a:pt x="999" y="1565"/>
                      <a:pt x="550" y="2163"/>
                    </a:cubicBezTo>
                    <a:cubicBezTo>
                      <a:pt x="381" y="2269"/>
                      <a:pt x="233" y="2396"/>
                      <a:pt x="148" y="2586"/>
                    </a:cubicBezTo>
                    <a:cubicBezTo>
                      <a:pt x="0" y="2882"/>
                      <a:pt x="21" y="3263"/>
                      <a:pt x="233" y="3559"/>
                    </a:cubicBezTo>
                    <a:cubicBezTo>
                      <a:pt x="275" y="3665"/>
                      <a:pt x="318" y="3770"/>
                      <a:pt x="360" y="3897"/>
                    </a:cubicBezTo>
                    <a:cubicBezTo>
                      <a:pt x="529" y="4384"/>
                      <a:pt x="889" y="5378"/>
                      <a:pt x="1946" y="5378"/>
                    </a:cubicBezTo>
                    <a:lnTo>
                      <a:pt x="2052" y="5335"/>
                    </a:lnTo>
                    <a:cubicBezTo>
                      <a:pt x="2454" y="5293"/>
                      <a:pt x="2834" y="5124"/>
                      <a:pt x="3152" y="4849"/>
                    </a:cubicBezTo>
                    <a:cubicBezTo>
                      <a:pt x="3236" y="4785"/>
                      <a:pt x="3300" y="4722"/>
                      <a:pt x="3384" y="4680"/>
                    </a:cubicBezTo>
                    <a:cubicBezTo>
                      <a:pt x="3601" y="4649"/>
                      <a:pt x="3818" y="4629"/>
                      <a:pt x="4026" y="4629"/>
                    </a:cubicBezTo>
                    <a:cubicBezTo>
                      <a:pt x="4102" y="4629"/>
                      <a:pt x="4178" y="4632"/>
                      <a:pt x="4251" y="4637"/>
                    </a:cubicBezTo>
                    <a:cubicBezTo>
                      <a:pt x="4389" y="4648"/>
                      <a:pt x="4521" y="4653"/>
                      <a:pt x="4651" y="4653"/>
                    </a:cubicBezTo>
                    <a:cubicBezTo>
                      <a:pt x="4780" y="4653"/>
                      <a:pt x="4907" y="4648"/>
                      <a:pt x="5034" y="4637"/>
                    </a:cubicBezTo>
                    <a:cubicBezTo>
                      <a:pt x="6472" y="4511"/>
                      <a:pt x="6916" y="3770"/>
                      <a:pt x="7022" y="3157"/>
                    </a:cubicBezTo>
                    <a:cubicBezTo>
                      <a:pt x="7191" y="2184"/>
                      <a:pt x="6578" y="1528"/>
                      <a:pt x="6113" y="1042"/>
                    </a:cubicBezTo>
                    <a:cubicBezTo>
                      <a:pt x="5964" y="894"/>
                      <a:pt x="5816" y="725"/>
                      <a:pt x="5711" y="534"/>
                    </a:cubicBezTo>
                    <a:cubicBezTo>
                      <a:pt x="5536" y="205"/>
                      <a:pt x="5203" y="0"/>
                      <a:pt x="4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41"/>
              <p:cNvSpPr/>
              <p:nvPr/>
            </p:nvSpPr>
            <p:spPr>
              <a:xfrm>
                <a:off x="1113600" y="1655863"/>
                <a:ext cx="130625" cy="57825"/>
              </a:xfrm>
              <a:custGeom>
                <a:avLst/>
                <a:gdLst/>
                <a:ahLst/>
                <a:cxnLst/>
                <a:rect l="l" t="t" r="r" b="b"/>
                <a:pathLst>
                  <a:path w="5225" h="2313" extrusionOk="0">
                    <a:moveTo>
                      <a:pt x="1836" y="1"/>
                    </a:moveTo>
                    <a:cubicBezTo>
                      <a:pt x="1386" y="1"/>
                      <a:pt x="977" y="417"/>
                      <a:pt x="656" y="684"/>
                    </a:cubicBezTo>
                    <a:cubicBezTo>
                      <a:pt x="276" y="1022"/>
                      <a:pt x="1" y="1424"/>
                      <a:pt x="403" y="1847"/>
                    </a:cubicBezTo>
                    <a:cubicBezTo>
                      <a:pt x="434" y="1871"/>
                      <a:pt x="475" y="1883"/>
                      <a:pt x="516" y="1883"/>
                    </a:cubicBezTo>
                    <a:cubicBezTo>
                      <a:pt x="583" y="1883"/>
                      <a:pt x="651" y="1850"/>
                      <a:pt x="678" y="1783"/>
                    </a:cubicBezTo>
                    <a:cubicBezTo>
                      <a:pt x="817" y="1842"/>
                      <a:pt x="969" y="1874"/>
                      <a:pt x="1120" y="1874"/>
                    </a:cubicBezTo>
                    <a:cubicBezTo>
                      <a:pt x="1244" y="1874"/>
                      <a:pt x="1367" y="1852"/>
                      <a:pt x="1481" y="1805"/>
                    </a:cubicBezTo>
                    <a:cubicBezTo>
                      <a:pt x="1801" y="1720"/>
                      <a:pt x="2080" y="1556"/>
                      <a:pt x="2405" y="1556"/>
                    </a:cubicBezTo>
                    <a:cubicBezTo>
                      <a:pt x="2488" y="1556"/>
                      <a:pt x="2575" y="1567"/>
                      <a:pt x="2666" y="1593"/>
                    </a:cubicBezTo>
                    <a:cubicBezTo>
                      <a:pt x="2983" y="1720"/>
                      <a:pt x="3279" y="1868"/>
                      <a:pt x="3575" y="2037"/>
                    </a:cubicBezTo>
                    <a:cubicBezTo>
                      <a:pt x="3871" y="2228"/>
                      <a:pt x="4231" y="2312"/>
                      <a:pt x="4611" y="2312"/>
                    </a:cubicBezTo>
                    <a:cubicBezTo>
                      <a:pt x="4696" y="2312"/>
                      <a:pt x="4759" y="2249"/>
                      <a:pt x="4759" y="2164"/>
                    </a:cubicBezTo>
                    <a:cubicBezTo>
                      <a:pt x="4823" y="1530"/>
                      <a:pt x="5225" y="620"/>
                      <a:pt x="4506" y="345"/>
                    </a:cubicBezTo>
                    <a:cubicBezTo>
                      <a:pt x="4336" y="289"/>
                      <a:pt x="4167" y="261"/>
                      <a:pt x="3998" y="261"/>
                    </a:cubicBezTo>
                    <a:cubicBezTo>
                      <a:pt x="3913" y="261"/>
                      <a:pt x="3829" y="268"/>
                      <a:pt x="3744" y="282"/>
                    </a:cubicBezTo>
                    <a:cubicBezTo>
                      <a:pt x="3533" y="303"/>
                      <a:pt x="3279" y="388"/>
                      <a:pt x="3046" y="388"/>
                    </a:cubicBezTo>
                    <a:cubicBezTo>
                      <a:pt x="2285" y="388"/>
                      <a:pt x="2581" y="240"/>
                      <a:pt x="2095" y="49"/>
                    </a:cubicBezTo>
                    <a:cubicBezTo>
                      <a:pt x="2007" y="16"/>
                      <a:pt x="1921" y="1"/>
                      <a:pt x="1836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41"/>
              <p:cNvSpPr/>
              <p:nvPr/>
            </p:nvSpPr>
            <p:spPr>
              <a:xfrm>
                <a:off x="1098275" y="1636013"/>
                <a:ext cx="165000" cy="97225"/>
              </a:xfrm>
              <a:custGeom>
                <a:avLst/>
                <a:gdLst/>
                <a:ahLst/>
                <a:cxnLst/>
                <a:rect l="l" t="t" r="r" b="b"/>
                <a:pathLst>
                  <a:path w="6600" h="3889" extrusionOk="0">
                    <a:moveTo>
                      <a:pt x="2433" y="1583"/>
                    </a:moveTo>
                    <a:lnTo>
                      <a:pt x="2454" y="1605"/>
                    </a:lnTo>
                    <a:lnTo>
                      <a:pt x="2496" y="1626"/>
                    </a:lnTo>
                    <a:cubicBezTo>
                      <a:pt x="2369" y="1668"/>
                      <a:pt x="2263" y="1710"/>
                      <a:pt x="2158" y="1731"/>
                    </a:cubicBezTo>
                    <a:cubicBezTo>
                      <a:pt x="2242" y="1668"/>
                      <a:pt x="2327" y="1626"/>
                      <a:pt x="2412" y="1583"/>
                    </a:cubicBezTo>
                    <a:close/>
                    <a:moveTo>
                      <a:pt x="4582" y="1842"/>
                    </a:moveTo>
                    <a:cubicBezTo>
                      <a:pt x="4638" y="1842"/>
                      <a:pt x="4696" y="1848"/>
                      <a:pt x="4759" y="1858"/>
                    </a:cubicBezTo>
                    <a:cubicBezTo>
                      <a:pt x="4738" y="1964"/>
                      <a:pt x="4717" y="2091"/>
                      <a:pt x="4696" y="2197"/>
                    </a:cubicBezTo>
                    <a:lnTo>
                      <a:pt x="4526" y="2133"/>
                    </a:lnTo>
                    <a:cubicBezTo>
                      <a:pt x="4442" y="2091"/>
                      <a:pt x="4357" y="2049"/>
                      <a:pt x="4273" y="1985"/>
                    </a:cubicBezTo>
                    <a:lnTo>
                      <a:pt x="4146" y="1922"/>
                    </a:lnTo>
                    <a:lnTo>
                      <a:pt x="4209" y="1901"/>
                    </a:lnTo>
                    <a:cubicBezTo>
                      <a:pt x="4294" y="1879"/>
                      <a:pt x="4378" y="1858"/>
                      <a:pt x="4421" y="1858"/>
                    </a:cubicBezTo>
                    <a:cubicBezTo>
                      <a:pt x="4474" y="1848"/>
                      <a:pt x="4526" y="1842"/>
                      <a:pt x="4582" y="1842"/>
                    </a:cubicBezTo>
                    <a:close/>
                    <a:moveTo>
                      <a:pt x="2436" y="1"/>
                    </a:moveTo>
                    <a:cubicBezTo>
                      <a:pt x="1734" y="1"/>
                      <a:pt x="1164" y="496"/>
                      <a:pt x="825" y="801"/>
                    </a:cubicBezTo>
                    <a:lnTo>
                      <a:pt x="741" y="885"/>
                    </a:lnTo>
                    <a:cubicBezTo>
                      <a:pt x="339" y="1182"/>
                      <a:pt x="85" y="1626"/>
                      <a:pt x="22" y="2133"/>
                    </a:cubicBezTo>
                    <a:cubicBezTo>
                      <a:pt x="1" y="2514"/>
                      <a:pt x="149" y="2895"/>
                      <a:pt x="423" y="3170"/>
                    </a:cubicBezTo>
                    <a:cubicBezTo>
                      <a:pt x="604" y="3369"/>
                      <a:pt x="863" y="3475"/>
                      <a:pt x="1132" y="3475"/>
                    </a:cubicBezTo>
                    <a:cubicBezTo>
                      <a:pt x="1178" y="3475"/>
                      <a:pt x="1224" y="3472"/>
                      <a:pt x="1269" y="3466"/>
                    </a:cubicBezTo>
                    <a:cubicBezTo>
                      <a:pt x="1312" y="3466"/>
                      <a:pt x="1333" y="3445"/>
                      <a:pt x="1375" y="3445"/>
                    </a:cubicBezTo>
                    <a:cubicBezTo>
                      <a:pt x="1476" y="3458"/>
                      <a:pt x="1576" y="3465"/>
                      <a:pt x="1676" y="3465"/>
                    </a:cubicBezTo>
                    <a:cubicBezTo>
                      <a:pt x="1891" y="3465"/>
                      <a:pt x="2103" y="3432"/>
                      <a:pt x="2306" y="3360"/>
                    </a:cubicBezTo>
                    <a:cubicBezTo>
                      <a:pt x="2433" y="3339"/>
                      <a:pt x="2560" y="3296"/>
                      <a:pt x="2686" y="3233"/>
                    </a:cubicBezTo>
                    <a:cubicBezTo>
                      <a:pt x="2792" y="3170"/>
                      <a:pt x="2919" y="3148"/>
                      <a:pt x="3046" y="3148"/>
                    </a:cubicBezTo>
                    <a:cubicBezTo>
                      <a:pt x="3194" y="3212"/>
                      <a:pt x="3342" y="3275"/>
                      <a:pt x="3490" y="3360"/>
                    </a:cubicBezTo>
                    <a:cubicBezTo>
                      <a:pt x="3596" y="3423"/>
                      <a:pt x="3702" y="3487"/>
                      <a:pt x="3829" y="3550"/>
                    </a:cubicBezTo>
                    <a:cubicBezTo>
                      <a:pt x="4230" y="3762"/>
                      <a:pt x="4675" y="3889"/>
                      <a:pt x="5119" y="3889"/>
                    </a:cubicBezTo>
                    <a:lnTo>
                      <a:pt x="5267" y="3889"/>
                    </a:lnTo>
                    <a:cubicBezTo>
                      <a:pt x="5732" y="3868"/>
                      <a:pt x="6113" y="3487"/>
                      <a:pt x="6155" y="3022"/>
                    </a:cubicBezTo>
                    <a:cubicBezTo>
                      <a:pt x="6176" y="2916"/>
                      <a:pt x="6197" y="2789"/>
                      <a:pt x="6218" y="2662"/>
                    </a:cubicBezTo>
                    <a:cubicBezTo>
                      <a:pt x="6345" y="2112"/>
                      <a:pt x="6599" y="843"/>
                      <a:pt x="5372" y="378"/>
                    </a:cubicBezTo>
                    <a:cubicBezTo>
                      <a:pt x="5121" y="299"/>
                      <a:pt x="4847" y="256"/>
                      <a:pt x="4567" y="256"/>
                    </a:cubicBezTo>
                    <a:cubicBezTo>
                      <a:pt x="4469" y="256"/>
                      <a:pt x="4371" y="261"/>
                      <a:pt x="4273" y="272"/>
                    </a:cubicBezTo>
                    <a:cubicBezTo>
                      <a:pt x="4146" y="293"/>
                      <a:pt x="4019" y="314"/>
                      <a:pt x="3892" y="336"/>
                    </a:cubicBezTo>
                    <a:cubicBezTo>
                      <a:pt x="3807" y="357"/>
                      <a:pt x="3723" y="378"/>
                      <a:pt x="3638" y="378"/>
                    </a:cubicBezTo>
                    <a:cubicBezTo>
                      <a:pt x="3617" y="388"/>
                      <a:pt x="3591" y="394"/>
                      <a:pt x="3562" y="394"/>
                    </a:cubicBezTo>
                    <a:cubicBezTo>
                      <a:pt x="3532" y="394"/>
                      <a:pt x="3501" y="388"/>
                      <a:pt x="3469" y="378"/>
                    </a:cubicBezTo>
                    <a:cubicBezTo>
                      <a:pt x="3321" y="251"/>
                      <a:pt x="3152" y="166"/>
                      <a:pt x="2983" y="103"/>
                    </a:cubicBezTo>
                    <a:cubicBezTo>
                      <a:pt x="2793" y="31"/>
                      <a:pt x="2611" y="1"/>
                      <a:pt x="24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41"/>
              <p:cNvSpPr/>
              <p:nvPr/>
            </p:nvSpPr>
            <p:spPr>
              <a:xfrm>
                <a:off x="1393300" y="1487813"/>
                <a:ext cx="112125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4485" h="3813" extrusionOk="0">
                    <a:moveTo>
                      <a:pt x="1501" y="1"/>
                    </a:moveTo>
                    <a:cubicBezTo>
                      <a:pt x="1403" y="1"/>
                      <a:pt x="1304" y="3"/>
                      <a:pt x="1206" y="3"/>
                    </a:cubicBezTo>
                    <a:cubicBezTo>
                      <a:pt x="678" y="3"/>
                      <a:pt x="1" y="3"/>
                      <a:pt x="43" y="701"/>
                    </a:cubicBezTo>
                    <a:cubicBezTo>
                      <a:pt x="43" y="812"/>
                      <a:pt x="140" y="875"/>
                      <a:pt x="235" y="875"/>
                    </a:cubicBezTo>
                    <a:cubicBezTo>
                      <a:pt x="249" y="875"/>
                      <a:pt x="262" y="873"/>
                      <a:pt x="276" y="871"/>
                    </a:cubicBezTo>
                    <a:cubicBezTo>
                      <a:pt x="382" y="1167"/>
                      <a:pt x="826" y="1357"/>
                      <a:pt x="1122" y="1463"/>
                    </a:cubicBezTo>
                    <a:cubicBezTo>
                      <a:pt x="1925" y="1716"/>
                      <a:pt x="2031" y="2203"/>
                      <a:pt x="2327" y="2901"/>
                    </a:cubicBezTo>
                    <a:cubicBezTo>
                      <a:pt x="2454" y="3260"/>
                      <a:pt x="2687" y="3556"/>
                      <a:pt x="3004" y="3789"/>
                    </a:cubicBezTo>
                    <a:cubicBezTo>
                      <a:pt x="3020" y="3805"/>
                      <a:pt x="3043" y="3812"/>
                      <a:pt x="3068" y="3812"/>
                    </a:cubicBezTo>
                    <a:cubicBezTo>
                      <a:pt x="3108" y="3812"/>
                      <a:pt x="3155" y="3794"/>
                      <a:pt x="3194" y="3768"/>
                    </a:cubicBezTo>
                    <a:cubicBezTo>
                      <a:pt x="3617" y="3345"/>
                      <a:pt x="4485" y="2922"/>
                      <a:pt x="4167" y="2245"/>
                    </a:cubicBezTo>
                    <a:cubicBezTo>
                      <a:pt x="4040" y="2013"/>
                      <a:pt x="3850" y="1801"/>
                      <a:pt x="3596" y="1653"/>
                    </a:cubicBezTo>
                    <a:cubicBezTo>
                      <a:pt x="3427" y="1547"/>
                      <a:pt x="3216" y="1463"/>
                      <a:pt x="3046" y="1336"/>
                    </a:cubicBezTo>
                    <a:cubicBezTo>
                      <a:pt x="2539" y="976"/>
                      <a:pt x="2708" y="849"/>
                      <a:pt x="2475" y="448"/>
                    </a:cubicBezTo>
                    <a:cubicBezTo>
                      <a:pt x="2272" y="41"/>
                      <a:pt x="1893" y="1"/>
                      <a:pt x="1501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41"/>
              <p:cNvSpPr/>
              <p:nvPr/>
            </p:nvSpPr>
            <p:spPr>
              <a:xfrm>
                <a:off x="1373750" y="1467788"/>
                <a:ext cx="154400" cy="135375"/>
              </a:xfrm>
              <a:custGeom>
                <a:avLst/>
                <a:gdLst/>
                <a:ahLst/>
                <a:cxnLst/>
                <a:rect l="l" t="t" r="r" b="b"/>
                <a:pathLst>
                  <a:path w="6176" h="5415" extrusionOk="0">
                    <a:moveTo>
                      <a:pt x="2411" y="1608"/>
                    </a:moveTo>
                    <a:cubicBezTo>
                      <a:pt x="2475" y="1608"/>
                      <a:pt x="2517" y="1608"/>
                      <a:pt x="2581" y="1629"/>
                    </a:cubicBezTo>
                    <a:cubicBezTo>
                      <a:pt x="2602" y="1650"/>
                      <a:pt x="2602" y="1672"/>
                      <a:pt x="2623" y="1714"/>
                    </a:cubicBezTo>
                    <a:cubicBezTo>
                      <a:pt x="2559" y="1672"/>
                      <a:pt x="2496" y="1629"/>
                      <a:pt x="2411" y="1608"/>
                    </a:cubicBezTo>
                    <a:close/>
                    <a:moveTo>
                      <a:pt x="3659" y="2962"/>
                    </a:moveTo>
                    <a:lnTo>
                      <a:pt x="3723" y="3004"/>
                    </a:lnTo>
                    <a:cubicBezTo>
                      <a:pt x="3786" y="3046"/>
                      <a:pt x="3871" y="3089"/>
                      <a:pt x="3934" y="3131"/>
                    </a:cubicBezTo>
                    <a:cubicBezTo>
                      <a:pt x="4019" y="3173"/>
                      <a:pt x="4103" y="3237"/>
                      <a:pt x="4188" y="3321"/>
                    </a:cubicBezTo>
                    <a:cubicBezTo>
                      <a:pt x="4103" y="3406"/>
                      <a:pt x="4019" y="3490"/>
                      <a:pt x="3934" y="3575"/>
                    </a:cubicBezTo>
                    <a:cubicBezTo>
                      <a:pt x="3892" y="3512"/>
                      <a:pt x="3871" y="3448"/>
                      <a:pt x="3850" y="3385"/>
                    </a:cubicBezTo>
                    <a:lnTo>
                      <a:pt x="3765" y="3215"/>
                    </a:lnTo>
                    <a:cubicBezTo>
                      <a:pt x="3744" y="3131"/>
                      <a:pt x="3702" y="3046"/>
                      <a:pt x="3659" y="2962"/>
                    </a:cubicBezTo>
                    <a:close/>
                    <a:moveTo>
                      <a:pt x="1903" y="1"/>
                    </a:moveTo>
                    <a:cubicBezTo>
                      <a:pt x="1473" y="1"/>
                      <a:pt x="830" y="18"/>
                      <a:pt x="402" y="466"/>
                    </a:cubicBezTo>
                    <a:cubicBezTo>
                      <a:pt x="127" y="762"/>
                      <a:pt x="0" y="1143"/>
                      <a:pt x="43" y="1545"/>
                    </a:cubicBezTo>
                    <a:cubicBezTo>
                      <a:pt x="43" y="1841"/>
                      <a:pt x="191" y="2116"/>
                      <a:pt x="423" y="2285"/>
                    </a:cubicBezTo>
                    <a:cubicBezTo>
                      <a:pt x="466" y="2306"/>
                      <a:pt x="508" y="2327"/>
                      <a:pt x="550" y="2369"/>
                    </a:cubicBezTo>
                    <a:cubicBezTo>
                      <a:pt x="867" y="2666"/>
                      <a:pt x="1227" y="2898"/>
                      <a:pt x="1650" y="3004"/>
                    </a:cubicBezTo>
                    <a:cubicBezTo>
                      <a:pt x="2010" y="3131"/>
                      <a:pt x="2073" y="3258"/>
                      <a:pt x="2306" y="3829"/>
                    </a:cubicBezTo>
                    <a:lnTo>
                      <a:pt x="2390" y="4019"/>
                    </a:lnTo>
                    <a:cubicBezTo>
                      <a:pt x="2581" y="4506"/>
                      <a:pt x="2898" y="4929"/>
                      <a:pt x="3300" y="5225"/>
                    </a:cubicBezTo>
                    <a:cubicBezTo>
                      <a:pt x="3469" y="5351"/>
                      <a:pt x="3659" y="5415"/>
                      <a:pt x="3850" y="5415"/>
                    </a:cubicBezTo>
                    <a:cubicBezTo>
                      <a:pt x="4103" y="5394"/>
                      <a:pt x="4336" y="5309"/>
                      <a:pt x="4505" y="5119"/>
                    </a:cubicBezTo>
                    <a:cubicBezTo>
                      <a:pt x="4569" y="5055"/>
                      <a:pt x="4674" y="4992"/>
                      <a:pt x="4780" y="4886"/>
                    </a:cubicBezTo>
                    <a:cubicBezTo>
                      <a:pt x="5224" y="4527"/>
                      <a:pt x="6176" y="3786"/>
                      <a:pt x="5647" y="2708"/>
                    </a:cubicBezTo>
                    <a:cubicBezTo>
                      <a:pt x="5457" y="2327"/>
                      <a:pt x="5161" y="2010"/>
                      <a:pt x="4801" y="1798"/>
                    </a:cubicBezTo>
                    <a:cubicBezTo>
                      <a:pt x="4696" y="1735"/>
                      <a:pt x="4569" y="1650"/>
                      <a:pt x="4484" y="1608"/>
                    </a:cubicBezTo>
                    <a:cubicBezTo>
                      <a:pt x="4399" y="1566"/>
                      <a:pt x="4315" y="1523"/>
                      <a:pt x="4273" y="1481"/>
                    </a:cubicBezTo>
                    <a:cubicBezTo>
                      <a:pt x="4209" y="1439"/>
                      <a:pt x="4167" y="1418"/>
                      <a:pt x="4167" y="1397"/>
                    </a:cubicBezTo>
                    <a:lnTo>
                      <a:pt x="4167" y="1354"/>
                    </a:lnTo>
                    <a:cubicBezTo>
                      <a:pt x="4103" y="1185"/>
                      <a:pt x="4040" y="1016"/>
                      <a:pt x="3955" y="847"/>
                    </a:cubicBezTo>
                    <a:cubicBezTo>
                      <a:pt x="3490" y="1"/>
                      <a:pt x="2644" y="1"/>
                      <a:pt x="2158" y="1"/>
                    </a:cubicBezTo>
                    <a:lnTo>
                      <a:pt x="2010" y="1"/>
                    </a:lnTo>
                    <a:cubicBezTo>
                      <a:pt x="1976" y="1"/>
                      <a:pt x="1940" y="1"/>
                      <a:pt x="19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41"/>
              <p:cNvSpPr/>
              <p:nvPr/>
            </p:nvSpPr>
            <p:spPr>
              <a:xfrm>
                <a:off x="1367925" y="1557688"/>
                <a:ext cx="79350" cy="107875"/>
              </a:xfrm>
              <a:custGeom>
                <a:avLst/>
                <a:gdLst/>
                <a:ahLst/>
                <a:cxnLst/>
                <a:rect l="l" t="t" r="r" b="b"/>
                <a:pathLst>
                  <a:path w="3174" h="4315" extrusionOk="0">
                    <a:moveTo>
                      <a:pt x="2243" y="0"/>
                    </a:moveTo>
                    <a:cubicBezTo>
                      <a:pt x="1629" y="21"/>
                      <a:pt x="995" y="64"/>
                      <a:pt x="360" y="127"/>
                    </a:cubicBezTo>
                    <a:cubicBezTo>
                      <a:pt x="155" y="127"/>
                      <a:pt x="149" y="466"/>
                      <a:pt x="343" y="466"/>
                    </a:cubicBezTo>
                    <a:cubicBezTo>
                      <a:pt x="348" y="466"/>
                      <a:pt x="354" y="466"/>
                      <a:pt x="360" y="465"/>
                    </a:cubicBezTo>
                    <a:cubicBezTo>
                      <a:pt x="508" y="465"/>
                      <a:pt x="635" y="444"/>
                      <a:pt x="783" y="444"/>
                    </a:cubicBezTo>
                    <a:cubicBezTo>
                      <a:pt x="424" y="740"/>
                      <a:pt x="1" y="1163"/>
                      <a:pt x="149" y="1650"/>
                    </a:cubicBezTo>
                    <a:cubicBezTo>
                      <a:pt x="212" y="1840"/>
                      <a:pt x="360" y="1988"/>
                      <a:pt x="529" y="2073"/>
                    </a:cubicBezTo>
                    <a:cubicBezTo>
                      <a:pt x="1312" y="2623"/>
                      <a:pt x="1270" y="3257"/>
                      <a:pt x="868" y="4061"/>
                    </a:cubicBezTo>
                    <a:cubicBezTo>
                      <a:pt x="783" y="4167"/>
                      <a:pt x="868" y="4315"/>
                      <a:pt x="1016" y="4315"/>
                    </a:cubicBezTo>
                    <a:lnTo>
                      <a:pt x="2602" y="4315"/>
                    </a:lnTo>
                    <a:cubicBezTo>
                      <a:pt x="2687" y="4315"/>
                      <a:pt x="2750" y="4251"/>
                      <a:pt x="2792" y="4188"/>
                    </a:cubicBezTo>
                    <a:cubicBezTo>
                      <a:pt x="2983" y="3659"/>
                      <a:pt x="3173" y="3046"/>
                      <a:pt x="2962" y="2496"/>
                    </a:cubicBezTo>
                    <a:cubicBezTo>
                      <a:pt x="2856" y="2263"/>
                      <a:pt x="2708" y="2030"/>
                      <a:pt x="2560" y="1840"/>
                    </a:cubicBezTo>
                    <a:cubicBezTo>
                      <a:pt x="2243" y="1269"/>
                      <a:pt x="2264" y="825"/>
                      <a:pt x="2433" y="233"/>
                    </a:cubicBezTo>
                    <a:cubicBezTo>
                      <a:pt x="2454" y="106"/>
                      <a:pt x="2369" y="0"/>
                      <a:pt x="2243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41"/>
              <p:cNvSpPr/>
              <p:nvPr/>
            </p:nvSpPr>
            <p:spPr>
              <a:xfrm>
                <a:off x="1348375" y="1538113"/>
                <a:ext cx="120050" cy="147550"/>
              </a:xfrm>
              <a:custGeom>
                <a:avLst/>
                <a:gdLst/>
                <a:ahLst/>
                <a:cxnLst/>
                <a:rect l="l" t="t" r="r" b="b"/>
                <a:pathLst>
                  <a:path w="4802" h="5902" extrusionOk="0">
                    <a:moveTo>
                      <a:pt x="2305" y="1650"/>
                    </a:moveTo>
                    <a:lnTo>
                      <a:pt x="2305" y="1650"/>
                    </a:lnTo>
                    <a:cubicBezTo>
                      <a:pt x="2284" y="2137"/>
                      <a:pt x="2390" y="2623"/>
                      <a:pt x="2665" y="3046"/>
                    </a:cubicBezTo>
                    <a:cubicBezTo>
                      <a:pt x="2707" y="3152"/>
                      <a:pt x="2792" y="3236"/>
                      <a:pt x="2855" y="3342"/>
                    </a:cubicBezTo>
                    <a:cubicBezTo>
                      <a:pt x="2919" y="3406"/>
                      <a:pt x="2961" y="3469"/>
                      <a:pt x="2982" y="3554"/>
                    </a:cubicBezTo>
                    <a:cubicBezTo>
                      <a:pt x="3046" y="3807"/>
                      <a:pt x="3046" y="4082"/>
                      <a:pt x="2940" y="4315"/>
                    </a:cubicBezTo>
                    <a:lnTo>
                      <a:pt x="2686" y="4315"/>
                    </a:lnTo>
                    <a:cubicBezTo>
                      <a:pt x="2813" y="3702"/>
                      <a:pt x="2728" y="2877"/>
                      <a:pt x="1756" y="2221"/>
                    </a:cubicBezTo>
                    <a:lnTo>
                      <a:pt x="1713" y="2200"/>
                    </a:lnTo>
                    <a:cubicBezTo>
                      <a:pt x="1819" y="2073"/>
                      <a:pt x="1925" y="1946"/>
                      <a:pt x="2052" y="1841"/>
                    </a:cubicBezTo>
                    <a:lnTo>
                      <a:pt x="2305" y="1650"/>
                    </a:lnTo>
                    <a:close/>
                    <a:moveTo>
                      <a:pt x="3003" y="1"/>
                    </a:moveTo>
                    <a:cubicBezTo>
                      <a:pt x="2369" y="43"/>
                      <a:pt x="1713" y="85"/>
                      <a:pt x="1079" y="127"/>
                    </a:cubicBezTo>
                    <a:cubicBezTo>
                      <a:pt x="402" y="212"/>
                      <a:pt x="0" y="931"/>
                      <a:pt x="296" y="1544"/>
                    </a:cubicBezTo>
                    <a:cubicBezTo>
                      <a:pt x="106" y="1883"/>
                      <a:pt x="64" y="2306"/>
                      <a:pt x="191" y="2687"/>
                    </a:cubicBezTo>
                    <a:cubicBezTo>
                      <a:pt x="296" y="3025"/>
                      <a:pt x="550" y="3342"/>
                      <a:pt x="867" y="3533"/>
                    </a:cubicBezTo>
                    <a:cubicBezTo>
                      <a:pt x="1163" y="3744"/>
                      <a:pt x="1290" y="3829"/>
                      <a:pt x="952" y="4484"/>
                    </a:cubicBezTo>
                    <a:cubicBezTo>
                      <a:pt x="783" y="4801"/>
                      <a:pt x="804" y="5161"/>
                      <a:pt x="973" y="5457"/>
                    </a:cubicBezTo>
                    <a:cubicBezTo>
                      <a:pt x="1142" y="5732"/>
                      <a:pt x="1460" y="5901"/>
                      <a:pt x="1798" y="5901"/>
                    </a:cubicBezTo>
                    <a:lnTo>
                      <a:pt x="3384" y="5901"/>
                    </a:lnTo>
                    <a:cubicBezTo>
                      <a:pt x="3807" y="5901"/>
                      <a:pt x="4167" y="5647"/>
                      <a:pt x="4315" y="5267"/>
                    </a:cubicBezTo>
                    <a:cubicBezTo>
                      <a:pt x="4505" y="4717"/>
                      <a:pt x="4801" y="3892"/>
                      <a:pt x="4505" y="3046"/>
                    </a:cubicBezTo>
                    <a:cubicBezTo>
                      <a:pt x="4399" y="2813"/>
                      <a:pt x="4294" y="2623"/>
                      <a:pt x="4145" y="2433"/>
                    </a:cubicBezTo>
                    <a:cubicBezTo>
                      <a:pt x="4103" y="2369"/>
                      <a:pt x="4061" y="2327"/>
                      <a:pt x="4040" y="2264"/>
                    </a:cubicBezTo>
                    <a:cubicBezTo>
                      <a:pt x="3849" y="1967"/>
                      <a:pt x="3849" y="1756"/>
                      <a:pt x="3976" y="1248"/>
                    </a:cubicBezTo>
                    <a:cubicBezTo>
                      <a:pt x="4061" y="952"/>
                      <a:pt x="3997" y="656"/>
                      <a:pt x="3807" y="402"/>
                    </a:cubicBezTo>
                    <a:lnTo>
                      <a:pt x="3913" y="318"/>
                    </a:lnTo>
                    <a:lnTo>
                      <a:pt x="3765" y="318"/>
                    </a:lnTo>
                    <a:cubicBezTo>
                      <a:pt x="3574" y="106"/>
                      <a:pt x="3278" y="1"/>
                      <a:pt x="30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41"/>
              <p:cNvSpPr/>
              <p:nvPr/>
            </p:nvSpPr>
            <p:spPr>
              <a:xfrm>
                <a:off x="1031875" y="1873738"/>
                <a:ext cx="744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76" h="1976" extrusionOk="0">
                    <a:moveTo>
                      <a:pt x="752" y="0"/>
                    </a:moveTo>
                    <a:cubicBezTo>
                      <a:pt x="277" y="0"/>
                      <a:pt x="1" y="709"/>
                      <a:pt x="478" y="1063"/>
                    </a:cubicBezTo>
                    <a:cubicBezTo>
                      <a:pt x="1007" y="1444"/>
                      <a:pt x="1599" y="1761"/>
                      <a:pt x="2234" y="1951"/>
                    </a:cubicBezTo>
                    <a:cubicBezTo>
                      <a:pt x="2287" y="1968"/>
                      <a:pt x="2337" y="1976"/>
                      <a:pt x="2384" y="1976"/>
                    </a:cubicBezTo>
                    <a:cubicBezTo>
                      <a:pt x="2807" y="1976"/>
                      <a:pt x="2976" y="1350"/>
                      <a:pt x="2614" y="1084"/>
                    </a:cubicBezTo>
                    <a:cubicBezTo>
                      <a:pt x="2085" y="746"/>
                      <a:pt x="1578" y="407"/>
                      <a:pt x="1049" y="90"/>
                    </a:cubicBezTo>
                    <a:cubicBezTo>
                      <a:pt x="945" y="28"/>
                      <a:pt x="845" y="0"/>
                      <a:pt x="752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41"/>
              <p:cNvSpPr/>
              <p:nvPr/>
            </p:nvSpPr>
            <p:spPr>
              <a:xfrm>
                <a:off x="1012625" y="1853963"/>
                <a:ext cx="113175" cy="891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3567" extrusionOk="0">
                    <a:moveTo>
                      <a:pt x="1516" y="1"/>
                    </a:moveTo>
                    <a:cubicBezTo>
                      <a:pt x="1092" y="1"/>
                      <a:pt x="680" y="207"/>
                      <a:pt x="423" y="585"/>
                    </a:cubicBezTo>
                    <a:cubicBezTo>
                      <a:pt x="0" y="1219"/>
                      <a:pt x="148" y="2065"/>
                      <a:pt x="762" y="2488"/>
                    </a:cubicBezTo>
                    <a:cubicBezTo>
                      <a:pt x="1375" y="2932"/>
                      <a:pt x="2052" y="3271"/>
                      <a:pt x="2750" y="3504"/>
                    </a:cubicBezTo>
                    <a:cubicBezTo>
                      <a:pt x="2877" y="3546"/>
                      <a:pt x="3025" y="3567"/>
                      <a:pt x="3152" y="3567"/>
                    </a:cubicBezTo>
                    <a:cubicBezTo>
                      <a:pt x="3617" y="3567"/>
                      <a:pt x="4040" y="3292"/>
                      <a:pt x="4230" y="2869"/>
                    </a:cubicBezTo>
                    <a:cubicBezTo>
                      <a:pt x="4526" y="2277"/>
                      <a:pt x="4336" y="1579"/>
                      <a:pt x="3807" y="1219"/>
                    </a:cubicBezTo>
                    <a:cubicBezTo>
                      <a:pt x="3384" y="923"/>
                      <a:pt x="2813" y="564"/>
                      <a:pt x="2221" y="204"/>
                    </a:cubicBezTo>
                    <a:cubicBezTo>
                      <a:pt x="1999" y="67"/>
                      <a:pt x="1756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41"/>
              <p:cNvSpPr/>
              <p:nvPr/>
            </p:nvSpPr>
            <p:spPr>
              <a:xfrm>
                <a:off x="1062950" y="1830313"/>
                <a:ext cx="59150" cy="650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00" extrusionOk="0">
                    <a:moveTo>
                      <a:pt x="688" y="1"/>
                    </a:moveTo>
                    <a:cubicBezTo>
                      <a:pt x="334" y="1"/>
                      <a:pt x="0" y="338"/>
                      <a:pt x="250" y="706"/>
                    </a:cubicBezTo>
                    <a:cubicBezTo>
                      <a:pt x="420" y="952"/>
                      <a:pt x="1418" y="2600"/>
                      <a:pt x="1931" y="2600"/>
                    </a:cubicBezTo>
                    <a:cubicBezTo>
                      <a:pt x="1991" y="2600"/>
                      <a:pt x="2045" y="2577"/>
                      <a:pt x="2090" y="2525"/>
                    </a:cubicBezTo>
                    <a:cubicBezTo>
                      <a:pt x="2365" y="2229"/>
                      <a:pt x="2090" y="1827"/>
                      <a:pt x="1942" y="1531"/>
                    </a:cubicBezTo>
                    <a:cubicBezTo>
                      <a:pt x="1688" y="1087"/>
                      <a:pt x="1414" y="643"/>
                      <a:pt x="1117" y="220"/>
                    </a:cubicBezTo>
                    <a:cubicBezTo>
                      <a:pt x="1002" y="65"/>
                      <a:pt x="843" y="1"/>
                      <a:pt x="688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41"/>
              <p:cNvSpPr/>
              <p:nvPr/>
            </p:nvSpPr>
            <p:spPr>
              <a:xfrm>
                <a:off x="1043275" y="1810188"/>
                <a:ext cx="1026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98" extrusionOk="0">
                    <a:moveTo>
                      <a:pt x="1454" y="0"/>
                    </a:moveTo>
                    <a:cubicBezTo>
                      <a:pt x="1192" y="0"/>
                      <a:pt x="928" y="78"/>
                      <a:pt x="699" y="242"/>
                    </a:cubicBezTo>
                    <a:cubicBezTo>
                      <a:pt x="149" y="623"/>
                      <a:pt x="1" y="1405"/>
                      <a:pt x="382" y="1955"/>
                    </a:cubicBezTo>
                    <a:lnTo>
                      <a:pt x="445" y="2061"/>
                    </a:lnTo>
                    <a:cubicBezTo>
                      <a:pt x="1418" y="3563"/>
                      <a:pt x="2010" y="4155"/>
                      <a:pt x="2645" y="4197"/>
                    </a:cubicBezTo>
                    <a:lnTo>
                      <a:pt x="2729" y="4197"/>
                    </a:lnTo>
                    <a:cubicBezTo>
                      <a:pt x="3004" y="4197"/>
                      <a:pt x="3279" y="4070"/>
                      <a:pt x="3469" y="3859"/>
                    </a:cubicBezTo>
                    <a:cubicBezTo>
                      <a:pt x="4104" y="3161"/>
                      <a:pt x="3639" y="2315"/>
                      <a:pt x="3448" y="1998"/>
                    </a:cubicBezTo>
                    <a:lnTo>
                      <a:pt x="3427" y="1955"/>
                    </a:lnTo>
                    <a:cubicBezTo>
                      <a:pt x="3152" y="1469"/>
                      <a:pt x="2856" y="1003"/>
                      <a:pt x="2539" y="559"/>
                    </a:cubicBezTo>
                    <a:cubicBezTo>
                      <a:pt x="2280" y="196"/>
                      <a:pt x="1869" y="0"/>
                      <a:pt x="14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41"/>
              <p:cNvSpPr/>
              <p:nvPr/>
            </p:nvSpPr>
            <p:spPr>
              <a:xfrm>
                <a:off x="1115200" y="1791388"/>
                <a:ext cx="23825" cy="755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3020" extrusionOk="0">
                    <a:moveTo>
                      <a:pt x="561" y="0"/>
                    </a:moveTo>
                    <a:cubicBezTo>
                      <a:pt x="360" y="0"/>
                      <a:pt x="148" y="127"/>
                      <a:pt x="127" y="381"/>
                    </a:cubicBezTo>
                    <a:cubicBezTo>
                      <a:pt x="106" y="931"/>
                      <a:pt x="43" y="1481"/>
                      <a:pt x="64" y="2030"/>
                    </a:cubicBezTo>
                    <a:cubicBezTo>
                      <a:pt x="64" y="2390"/>
                      <a:pt x="0" y="2792"/>
                      <a:pt x="296" y="3003"/>
                    </a:cubicBezTo>
                    <a:cubicBezTo>
                      <a:pt x="318" y="3014"/>
                      <a:pt x="339" y="3019"/>
                      <a:pt x="357" y="3019"/>
                    </a:cubicBezTo>
                    <a:cubicBezTo>
                      <a:pt x="376" y="3019"/>
                      <a:pt x="392" y="3014"/>
                      <a:pt x="402" y="3003"/>
                    </a:cubicBezTo>
                    <a:cubicBezTo>
                      <a:pt x="762" y="2813"/>
                      <a:pt x="741" y="2305"/>
                      <a:pt x="804" y="1946"/>
                    </a:cubicBezTo>
                    <a:cubicBezTo>
                      <a:pt x="867" y="1417"/>
                      <a:pt x="889" y="888"/>
                      <a:pt x="931" y="381"/>
                    </a:cubicBezTo>
                    <a:cubicBezTo>
                      <a:pt x="952" y="127"/>
                      <a:pt x="762" y="0"/>
                      <a:pt x="561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41"/>
              <p:cNvSpPr/>
              <p:nvPr/>
            </p:nvSpPr>
            <p:spPr>
              <a:xfrm>
                <a:off x="1096150" y="1771688"/>
                <a:ext cx="63475" cy="1148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4595" extrusionOk="0">
                    <a:moveTo>
                      <a:pt x="1304" y="0"/>
                    </a:moveTo>
                    <a:cubicBezTo>
                      <a:pt x="676" y="0"/>
                      <a:pt x="147" y="487"/>
                      <a:pt x="107" y="1105"/>
                    </a:cubicBezTo>
                    <a:lnTo>
                      <a:pt x="86" y="1423"/>
                    </a:lnTo>
                    <a:cubicBezTo>
                      <a:pt x="43" y="1888"/>
                      <a:pt x="22" y="2374"/>
                      <a:pt x="22" y="2840"/>
                    </a:cubicBezTo>
                    <a:lnTo>
                      <a:pt x="22" y="2988"/>
                    </a:lnTo>
                    <a:cubicBezTo>
                      <a:pt x="22" y="3347"/>
                      <a:pt x="1" y="4024"/>
                      <a:pt x="614" y="4447"/>
                    </a:cubicBezTo>
                    <a:cubicBezTo>
                      <a:pt x="762" y="4553"/>
                      <a:pt x="931" y="4595"/>
                      <a:pt x="1122" y="4595"/>
                    </a:cubicBezTo>
                    <a:cubicBezTo>
                      <a:pt x="1249" y="4595"/>
                      <a:pt x="1397" y="4574"/>
                      <a:pt x="1524" y="4489"/>
                    </a:cubicBezTo>
                    <a:cubicBezTo>
                      <a:pt x="2200" y="4151"/>
                      <a:pt x="2285" y="3411"/>
                      <a:pt x="2327" y="3030"/>
                    </a:cubicBezTo>
                    <a:cubicBezTo>
                      <a:pt x="2327" y="2966"/>
                      <a:pt x="2348" y="2903"/>
                      <a:pt x="2348" y="2861"/>
                    </a:cubicBezTo>
                    <a:cubicBezTo>
                      <a:pt x="2412" y="2417"/>
                      <a:pt x="2433" y="1994"/>
                      <a:pt x="2454" y="1571"/>
                    </a:cubicBezTo>
                    <a:cubicBezTo>
                      <a:pt x="2475" y="1465"/>
                      <a:pt x="2475" y="1338"/>
                      <a:pt x="2475" y="1232"/>
                    </a:cubicBezTo>
                    <a:cubicBezTo>
                      <a:pt x="2539" y="577"/>
                      <a:pt x="2052" y="27"/>
                      <a:pt x="1418" y="6"/>
                    </a:cubicBezTo>
                    <a:cubicBezTo>
                      <a:pt x="1380" y="2"/>
                      <a:pt x="1341" y="0"/>
                      <a:pt x="1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41"/>
              <p:cNvSpPr/>
              <p:nvPr/>
            </p:nvSpPr>
            <p:spPr>
              <a:xfrm>
                <a:off x="1285975" y="1669838"/>
                <a:ext cx="289775" cy="169675"/>
              </a:xfrm>
              <a:custGeom>
                <a:avLst/>
                <a:gdLst/>
                <a:ahLst/>
                <a:cxnLst/>
                <a:rect l="l" t="t" r="r" b="b"/>
                <a:pathLst>
                  <a:path w="11591" h="6787" extrusionOk="0">
                    <a:moveTo>
                      <a:pt x="1114" y="1"/>
                    </a:moveTo>
                    <a:cubicBezTo>
                      <a:pt x="981" y="1"/>
                      <a:pt x="848" y="26"/>
                      <a:pt x="720" y="82"/>
                    </a:cubicBezTo>
                    <a:cubicBezTo>
                      <a:pt x="191" y="315"/>
                      <a:pt x="1" y="992"/>
                      <a:pt x="43" y="1542"/>
                    </a:cubicBezTo>
                    <a:cubicBezTo>
                      <a:pt x="149" y="2557"/>
                      <a:pt x="847" y="3403"/>
                      <a:pt x="1693" y="3953"/>
                    </a:cubicBezTo>
                    <a:cubicBezTo>
                      <a:pt x="2538" y="4503"/>
                      <a:pt x="3533" y="4777"/>
                      <a:pt x="4505" y="5010"/>
                    </a:cubicBezTo>
                    <a:lnTo>
                      <a:pt x="11590" y="6787"/>
                    </a:lnTo>
                    <a:cubicBezTo>
                      <a:pt x="10427" y="6131"/>
                      <a:pt x="9645" y="4947"/>
                      <a:pt x="9497" y="3614"/>
                    </a:cubicBezTo>
                    <a:cubicBezTo>
                      <a:pt x="9478" y="3312"/>
                      <a:pt x="9324" y="2875"/>
                      <a:pt x="9051" y="2875"/>
                    </a:cubicBezTo>
                    <a:cubicBezTo>
                      <a:pt x="9018" y="2875"/>
                      <a:pt x="8983" y="2882"/>
                      <a:pt x="8947" y="2895"/>
                    </a:cubicBezTo>
                    <a:cubicBezTo>
                      <a:pt x="8841" y="2938"/>
                      <a:pt x="8756" y="3022"/>
                      <a:pt x="8693" y="3149"/>
                    </a:cubicBezTo>
                    <a:cubicBezTo>
                      <a:pt x="8481" y="3530"/>
                      <a:pt x="8270" y="3932"/>
                      <a:pt x="8101" y="4333"/>
                    </a:cubicBezTo>
                    <a:cubicBezTo>
                      <a:pt x="7382" y="3974"/>
                      <a:pt x="6895" y="3276"/>
                      <a:pt x="6768" y="2493"/>
                    </a:cubicBezTo>
                    <a:cubicBezTo>
                      <a:pt x="6747" y="2134"/>
                      <a:pt x="6705" y="1774"/>
                      <a:pt x="6641" y="1436"/>
                    </a:cubicBezTo>
                    <a:cubicBezTo>
                      <a:pt x="6578" y="1076"/>
                      <a:pt x="6282" y="801"/>
                      <a:pt x="5922" y="738"/>
                    </a:cubicBezTo>
                    <a:cubicBezTo>
                      <a:pt x="5912" y="737"/>
                      <a:pt x="5901" y="737"/>
                      <a:pt x="5890" y="737"/>
                    </a:cubicBezTo>
                    <a:cubicBezTo>
                      <a:pt x="5525" y="737"/>
                      <a:pt x="5243" y="1086"/>
                      <a:pt x="5140" y="1436"/>
                    </a:cubicBezTo>
                    <a:cubicBezTo>
                      <a:pt x="5055" y="1795"/>
                      <a:pt x="5013" y="2176"/>
                      <a:pt x="4992" y="2557"/>
                    </a:cubicBezTo>
                    <a:cubicBezTo>
                      <a:pt x="4971" y="2726"/>
                      <a:pt x="4865" y="2895"/>
                      <a:pt x="4717" y="3001"/>
                    </a:cubicBezTo>
                    <a:cubicBezTo>
                      <a:pt x="4657" y="3016"/>
                      <a:pt x="4597" y="3031"/>
                      <a:pt x="4537" y="3031"/>
                    </a:cubicBezTo>
                    <a:cubicBezTo>
                      <a:pt x="4513" y="3031"/>
                      <a:pt x="4488" y="3028"/>
                      <a:pt x="4463" y="3022"/>
                    </a:cubicBezTo>
                    <a:cubicBezTo>
                      <a:pt x="3892" y="2980"/>
                      <a:pt x="3448" y="2536"/>
                      <a:pt x="3131" y="2049"/>
                    </a:cubicBezTo>
                    <a:cubicBezTo>
                      <a:pt x="2835" y="1542"/>
                      <a:pt x="2623" y="992"/>
                      <a:pt x="2242" y="569"/>
                    </a:cubicBezTo>
                    <a:cubicBezTo>
                      <a:pt x="1954" y="248"/>
                      <a:pt x="1532" y="1"/>
                      <a:pt x="11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41"/>
              <p:cNvSpPr/>
              <p:nvPr/>
            </p:nvSpPr>
            <p:spPr>
              <a:xfrm>
                <a:off x="1109900" y="1754688"/>
                <a:ext cx="589575" cy="5062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20249" extrusionOk="0">
                    <a:moveTo>
                      <a:pt x="12066" y="0"/>
                    </a:moveTo>
                    <a:cubicBezTo>
                      <a:pt x="10644" y="0"/>
                      <a:pt x="9221" y="265"/>
                      <a:pt x="7868" y="791"/>
                    </a:cubicBezTo>
                    <a:lnTo>
                      <a:pt x="7044" y="1109"/>
                    </a:lnTo>
                    <a:cubicBezTo>
                      <a:pt x="2814" y="2737"/>
                      <a:pt x="22" y="6798"/>
                      <a:pt x="22" y="11345"/>
                    </a:cubicBezTo>
                    <a:cubicBezTo>
                      <a:pt x="1" y="16273"/>
                      <a:pt x="3998" y="20249"/>
                      <a:pt x="8926" y="20249"/>
                    </a:cubicBezTo>
                    <a:lnTo>
                      <a:pt x="14679" y="20249"/>
                    </a:lnTo>
                    <a:cubicBezTo>
                      <a:pt x="19585" y="20249"/>
                      <a:pt x="23582" y="16273"/>
                      <a:pt x="23582" y="11345"/>
                    </a:cubicBezTo>
                    <a:cubicBezTo>
                      <a:pt x="23582" y="6798"/>
                      <a:pt x="20833" y="2695"/>
                      <a:pt x="16624" y="961"/>
                    </a:cubicBezTo>
                    <a:lnTo>
                      <a:pt x="16455" y="876"/>
                    </a:lnTo>
                    <a:cubicBezTo>
                      <a:pt x="15048" y="291"/>
                      <a:pt x="13557" y="0"/>
                      <a:pt x="120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41"/>
              <p:cNvSpPr/>
              <p:nvPr/>
            </p:nvSpPr>
            <p:spPr>
              <a:xfrm>
                <a:off x="1245275" y="1855363"/>
                <a:ext cx="93075" cy="936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44" extrusionOk="0">
                    <a:moveTo>
                      <a:pt x="1861" y="0"/>
                    </a:moveTo>
                    <a:cubicBezTo>
                      <a:pt x="825" y="0"/>
                      <a:pt x="0" y="846"/>
                      <a:pt x="0" y="1882"/>
                    </a:cubicBezTo>
                    <a:cubicBezTo>
                      <a:pt x="0" y="2898"/>
                      <a:pt x="825" y="3744"/>
                      <a:pt x="1861" y="3744"/>
                    </a:cubicBezTo>
                    <a:cubicBezTo>
                      <a:pt x="2898" y="3744"/>
                      <a:pt x="3722" y="2898"/>
                      <a:pt x="3722" y="1882"/>
                    </a:cubicBezTo>
                    <a:cubicBezTo>
                      <a:pt x="3722" y="846"/>
                      <a:pt x="2898" y="0"/>
                      <a:pt x="1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41"/>
              <p:cNvSpPr/>
              <p:nvPr/>
            </p:nvSpPr>
            <p:spPr>
              <a:xfrm>
                <a:off x="1471575" y="1855363"/>
                <a:ext cx="93075" cy="936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44" extrusionOk="0">
                    <a:moveTo>
                      <a:pt x="1861" y="0"/>
                    </a:moveTo>
                    <a:cubicBezTo>
                      <a:pt x="825" y="0"/>
                      <a:pt x="0" y="846"/>
                      <a:pt x="0" y="1882"/>
                    </a:cubicBezTo>
                    <a:cubicBezTo>
                      <a:pt x="0" y="2898"/>
                      <a:pt x="825" y="3744"/>
                      <a:pt x="1861" y="3744"/>
                    </a:cubicBezTo>
                    <a:cubicBezTo>
                      <a:pt x="2897" y="3744"/>
                      <a:pt x="3722" y="2898"/>
                      <a:pt x="3722" y="1882"/>
                    </a:cubicBezTo>
                    <a:cubicBezTo>
                      <a:pt x="3722" y="846"/>
                      <a:pt x="2897" y="0"/>
                      <a:pt x="1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41"/>
              <p:cNvSpPr/>
              <p:nvPr/>
            </p:nvSpPr>
            <p:spPr>
              <a:xfrm>
                <a:off x="1366875" y="1923563"/>
                <a:ext cx="76150" cy="98900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956" extrusionOk="0">
                    <a:moveTo>
                      <a:pt x="1515" y="0"/>
                    </a:moveTo>
                    <a:cubicBezTo>
                      <a:pt x="772" y="0"/>
                      <a:pt x="32" y="487"/>
                      <a:pt x="0" y="1460"/>
                    </a:cubicBezTo>
                    <a:cubicBezTo>
                      <a:pt x="0" y="2306"/>
                      <a:pt x="677" y="3955"/>
                      <a:pt x="1523" y="3955"/>
                    </a:cubicBezTo>
                    <a:cubicBezTo>
                      <a:pt x="2369" y="3955"/>
                      <a:pt x="3046" y="2306"/>
                      <a:pt x="3046" y="1460"/>
                    </a:cubicBezTo>
                    <a:cubicBezTo>
                      <a:pt x="3004" y="487"/>
                      <a:pt x="2258" y="0"/>
                      <a:pt x="1515" y="0"/>
                    </a:cubicBezTo>
                    <a:close/>
                  </a:path>
                </a:pathLst>
              </a:custGeom>
              <a:solidFill>
                <a:srgbClr val="DB8D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41"/>
              <p:cNvSpPr/>
              <p:nvPr/>
            </p:nvSpPr>
            <p:spPr>
              <a:xfrm>
                <a:off x="1366875" y="1920913"/>
                <a:ext cx="76150" cy="78275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131" extrusionOk="0">
                    <a:moveTo>
                      <a:pt x="1523" y="1"/>
                    </a:moveTo>
                    <a:cubicBezTo>
                      <a:pt x="677" y="1"/>
                      <a:pt x="0" y="720"/>
                      <a:pt x="0" y="1333"/>
                    </a:cubicBezTo>
                    <a:cubicBezTo>
                      <a:pt x="0" y="1925"/>
                      <a:pt x="677" y="3131"/>
                      <a:pt x="1523" y="3131"/>
                    </a:cubicBezTo>
                    <a:cubicBezTo>
                      <a:pt x="2369" y="3131"/>
                      <a:pt x="3046" y="1946"/>
                      <a:pt x="3046" y="1333"/>
                    </a:cubicBezTo>
                    <a:cubicBezTo>
                      <a:pt x="3046" y="720"/>
                      <a:pt x="2369" y="1"/>
                      <a:pt x="15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41"/>
              <p:cNvSpPr/>
              <p:nvPr/>
            </p:nvSpPr>
            <p:spPr>
              <a:xfrm>
                <a:off x="1291800" y="1873863"/>
                <a:ext cx="280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43" extrusionOk="0">
                    <a:moveTo>
                      <a:pt x="550" y="0"/>
                    </a:moveTo>
                    <a:cubicBezTo>
                      <a:pt x="254" y="0"/>
                      <a:pt x="0" y="254"/>
                      <a:pt x="0" y="571"/>
                    </a:cubicBezTo>
                    <a:cubicBezTo>
                      <a:pt x="0" y="889"/>
                      <a:pt x="254" y="1142"/>
                      <a:pt x="550" y="1142"/>
                    </a:cubicBezTo>
                    <a:cubicBezTo>
                      <a:pt x="867" y="1142"/>
                      <a:pt x="1121" y="889"/>
                      <a:pt x="1121" y="571"/>
                    </a:cubicBezTo>
                    <a:cubicBezTo>
                      <a:pt x="1121" y="254"/>
                      <a:pt x="867" y="0"/>
                      <a:pt x="5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41"/>
              <p:cNvSpPr/>
              <p:nvPr/>
            </p:nvSpPr>
            <p:spPr>
              <a:xfrm>
                <a:off x="1524975" y="1873863"/>
                <a:ext cx="280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43" extrusionOk="0">
                    <a:moveTo>
                      <a:pt x="571" y="0"/>
                    </a:moveTo>
                    <a:cubicBezTo>
                      <a:pt x="254" y="0"/>
                      <a:pt x="0" y="254"/>
                      <a:pt x="0" y="571"/>
                    </a:cubicBezTo>
                    <a:cubicBezTo>
                      <a:pt x="0" y="889"/>
                      <a:pt x="254" y="1142"/>
                      <a:pt x="571" y="1142"/>
                    </a:cubicBezTo>
                    <a:cubicBezTo>
                      <a:pt x="867" y="1142"/>
                      <a:pt x="1121" y="889"/>
                      <a:pt x="1121" y="571"/>
                    </a:cubicBezTo>
                    <a:cubicBezTo>
                      <a:pt x="1121" y="254"/>
                      <a:pt x="867" y="0"/>
                      <a:pt x="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41"/>
              <p:cNvSpPr/>
              <p:nvPr/>
            </p:nvSpPr>
            <p:spPr>
              <a:xfrm>
                <a:off x="1069725" y="1946788"/>
                <a:ext cx="65050" cy="104225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4169" extrusionOk="0">
                    <a:moveTo>
                      <a:pt x="317" y="0"/>
                    </a:moveTo>
                    <a:cubicBezTo>
                      <a:pt x="245" y="0"/>
                      <a:pt x="172" y="18"/>
                      <a:pt x="106" y="44"/>
                    </a:cubicBezTo>
                    <a:cubicBezTo>
                      <a:pt x="0" y="150"/>
                      <a:pt x="22" y="340"/>
                      <a:pt x="85" y="488"/>
                    </a:cubicBezTo>
                    <a:cubicBezTo>
                      <a:pt x="529" y="1842"/>
                      <a:pt x="1269" y="3090"/>
                      <a:pt x="2221" y="4168"/>
                    </a:cubicBezTo>
                    <a:lnTo>
                      <a:pt x="2602" y="742"/>
                    </a:lnTo>
                    <a:cubicBezTo>
                      <a:pt x="1967" y="298"/>
                      <a:pt x="1185" y="150"/>
                      <a:pt x="445" y="23"/>
                    </a:cubicBezTo>
                    <a:cubicBezTo>
                      <a:pt x="404" y="7"/>
                      <a:pt x="361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41"/>
              <p:cNvSpPr/>
              <p:nvPr/>
            </p:nvSpPr>
            <p:spPr>
              <a:xfrm>
                <a:off x="1060200" y="1939313"/>
                <a:ext cx="80975" cy="115225"/>
              </a:xfrm>
              <a:custGeom>
                <a:avLst/>
                <a:gdLst/>
                <a:ahLst/>
                <a:cxnLst/>
                <a:rect l="l" t="t" r="r" b="b"/>
                <a:pathLst>
                  <a:path w="3239" h="4609" extrusionOk="0">
                    <a:moveTo>
                      <a:pt x="832" y="1"/>
                    </a:moveTo>
                    <a:cubicBezTo>
                      <a:pt x="485" y="1"/>
                      <a:pt x="220" y="117"/>
                      <a:pt x="149" y="428"/>
                    </a:cubicBezTo>
                    <a:cubicBezTo>
                      <a:pt x="1" y="999"/>
                      <a:pt x="572" y="1887"/>
                      <a:pt x="826" y="2352"/>
                    </a:cubicBezTo>
                    <a:cubicBezTo>
                      <a:pt x="1249" y="3177"/>
                      <a:pt x="1798" y="3939"/>
                      <a:pt x="2475" y="4573"/>
                    </a:cubicBezTo>
                    <a:cubicBezTo>
                      <a:pt x="2505" y="4598"/>
                      <a:pt x="2540" y="4609"/>
                      <a:pt x="2574" y="4609"/>
                    </a:cubicBezTo>
                    <a:cubicBezTo>
                      <a:pt x="2684" y="4609"/>
                      <a:pt x="2789" y="4496"/>
                      <a:pt x="2708" y="4383"/>
                    </a:cubicBezTo>
                    <a:lnTo>
                      <a:pt x="2708" y="4383"/>
                    </a:lnTo>
                    <a:lnTo>
                      <a:pt x="2729" y="4404"/>
                    </a:lnTo>
                    <a:cubicBezTo>
                      <a:pt x="2031" y="3452"/>
                      <a:pt x="1460" y="2437"/>
                      <a:pt x="974" y="1380"/>
                    </a:cubicBezTo>
                    <a:cubicBezTo>
                      <a:pt x="952" y="1295"/>
                      <a:pt x="678" y="787"/>
                      <a:pt x="720" y="703"/>
                    </a:cubicBezTo>
                    <a:cubicBezTo>
                      <a:pt x="765" y="636"/>
                      <a:pt x="854" y="613"/>
                      <a:pt x="958" y="613"/>
                    </a:cubicBezTo>
                    <a:cubicBezTo>
                      <a:pt x="1150" y="613"/>
                      <a:pt x="1393" y="689"/>
                      <a:pt x="1502" y="703"/>
                    </a:cubicBezTo>
                    <a:cubicBezTo>
                      <a:pt x="1989" y="851"/>
                      <a:pt x="2454" y="1020"/>
                      <a:pt x="2919" y="1210"/>
                    </a:cubicBezTo>
                    <a:cubicBezTo>
                      <a:pt x="2944" y="1221"/>
                      <a:pt x="2968" y="1226"/>
                      <a:pt x="2991" y="1226"/>
                    </a:cubicBezTo>
                    <a:cubicBezTo>
                      <a:pt x="3143" y="1226"/>
                      <a:pt x="3239" y="1004"/>
                      <a:pt x="3110" y="893"/>
                    </a:cubicBezTo>
                    <a:cubicBezTo>
                      <a:pt x="2816" y="600"/>
                      <a:pt x="1616" y="1"/>
                      <a:pt x="8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41"/>
              <p:cNvSpPr/>
              <p:nvPr/>
            </p:nvSpPr>
            <p:spPr>
              <a:xfrm>
                <a:off x="1209850" y="1547113"/>
                <a:ext cx="87775" cy="91300"/>
              </a:xfrm>
              <a:custGeom>
                <a:avLst/>
                <a:gdLst/>
                <a:ahLst/>
                <a:cxnLst/>
                <a:rect l="l" t="t" r="r" b="b"/>
                <a:pathLst>
                  <a:path w="3511" h="3652" extrusionOk="0">
                    <a:moveTo>
                      <a:pt x="571" y="0"/>
                    </a:moveTo>
                    <a:cubicBezTo>
                      <a:pt x="529" y="0"/>
                      <a:pt x="465" y="64"/>
                      <a:pt x="444" y="127"/>
                    </a:cubicBezTo>
                    <a:lnTo>
                      <a:pt x="0" y="910"/>
                    </a:lnTo>
                    <a:lnTo>
                      <a:pt x="212" y="846"/>
                    </a:lnTo>
                    <a:lnTo>
                      <a:pt x="212" y="846"/>
                    </a:lnTo>
                    <a:cubicBezTo>
                      <a:pt x="190" y="1163"/>
                      <a:pt x="381" y="1459"/>
                      <a:pt x="677" y="1586"/>
                    </a:cubicBezTo>
                    <a:cubicBezTo>
                      <a:pt x="888" y="1650"/>
                      <a:pt x="1121" y="1650"/>
                      <a:pt x="1311" y="1734"/>
                    </a:cubicBezTo>
                    <a:cubicBezTo>
                      <a:pt x="1586" y="1904"/>
                      <a:pt x="1755" y="2200"/>
                      <a:pt x="1755" y="2517"/>
                    </a:cubicBezTo>
                    <a:cubicBezTo>
                      <a:pt x="1798" y="2813"/>
                      <a:pt x="1755" y="3130"/>
                      <a:pt x="1840" y="3447"/>
                    </a:cubicBezTo>
                    <a:cubicBezTo>
                      <a:pt x="1840" y="3532"/>
                      <a:pt x="1903" y="3595"/>
                      <a:pt x="1967" y="3638"/>
                    </a:cubicBezTo>
                    <a:cubicBezTo>
                      <a:pt x="2002" y="3647"/>
                      <a:pt x="2037" y="3652"/>
                      <a:pt x="2072" y="3652"/>
                    </a:cubicBezTo>
                    <a:cubicBezTo>
                      <a:pt x="2122" y="3652"/>
                      <a:pt x="2171" y="3641"/>
                      <a:pt x="2221" y="3617"/>
                    </a:cubicBezTo>
                    <a:cubicBezTo>
                      <a:pt x="2623" y="3426"/>
                      <a:pt x="3003" y="3215"/>
                      <a:pt x="3384" y="2982"/>
                    </a:cubicBezTo>
                    <a:cubicBezTo>
                      <a:pt x="3447" y="2961"/>
                      <a:pt x="3490" y="2919"/>
                      <a:pt x="3511" y="2855"/>
                    </a:cubicBezTo>
                    <a:cubicBezTo>
                      <a:pt x="3511" y="2813"/>
                      <a:pt x="3490" y="2750"/>
                      <a:pt x="3469" y="2707"/>
                    </a:cubicBezTo>
                    <a:cubicBezTo>
                      <a:pt x="3278" y="2411"/>
                      <a:pt x="2982" y="2178"/>
                      <a:pt x="2834" y="1882"/>
                    </a:cubicBezTo>
                    <a:cubicBezTo>
                      <a:pt x="2771" y="1650"/>
                      <a:pt x="2707" y="1438"/>
                      <a:pt x="2644" y="1227"/>
                    </a:cubicBezTo>
                    <a:cubicBezTo>
                      <a:pt x="2432" y="656"/>
                      <a:pt x="1903" y="254"/>
                      <a:pt x="1311" y="233"/>
                    </a:cubicBezTo>
                    <a:cubicBezTo>
                      <a:pt x="1100" y="233"/>
                      <a:pt x="846" y="233"/>
                      <a:pt x="698" y="85"/>
                    </a:cubicBezTo>
                    <a:cubicBezTo>
                      <a:pt x="656" y="64"/>
                      <a:pt x="635" y="21"/>
                      <a:pt x="5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41"/>
              <p:cNvSpPr/>
              <p:nvPr/>
            </p:nvSpPr>
            <p:spPr>
              <a:xfrm>
                <a:off x="1495875" y="1575138"/>
                <a:ext cx="128525" cy="84175"/>
              </a:xfrm>
              <a:custGeom>
                <a:avLst/>
                <a:gdLst/>
                <a:ahLst/>
                <a:cxnLst/>
                <a:rect l="l" t="t" r="r" b="b"/>
                <a:pathLst>
                  <a:path w="5141" h="3367" extrusionOk="0">
                    <a:moveTo>
                      <a:pt x="3765" y="0"/>
                    </a:moveTo>
                    <a:cubicBezTo>
                      <a:pt x="3596" y="740"/>
                      <a:pt x="2920" y="1248"/>
                      <a:pt x="2179" y="1248"/>
                    </a:cubicBezTo>
                    <a:cubicBezTo>
                      <a:pt x="1904" y="1248"/>
                      <a:pt x="1672" y="1163"/>
                      <a:pt x="1397" y="1163"/>
                    </a:cubicBezTo>
                    <a:cubicBezTo>
                      <a:pt x="805" y="1163"/>
                      <a:pt x="276" y="1480"/>
                      <a:pt x="22" y="2009"/>
                    </a:cubicBezTo>
                    <a:lnTo>
                      <a:pt x="1" y="1988"/>
                    </a:lnTo>
                    <a:lnTo>
                      <a:pt x="1" y="1988"/>
                    </a:lnTo>
                    <a:cubicBezTo>
                      <a:pt x="212" y="2200"/>
                      <a:pt x="255" y="2517"/>
                      <a:pt x="339" y="2813"/>
                    </a:cubicBezTo>
                    <a:cubicBezTo>
                      <a:pt x="419" y="3071"/>
                      <a:pt x="591" y="3367"/>
                      <a:pt x="892" y="3367"/>
                    </a:cubicBezTo>
                    <a:cubicBezTo>
                      <a:pt x="912" y="3367"/>
                      <a:pt x="932" y="3365"/>
                      <a:pt x="953" y="3363"/>
                    </a:cubicBezTo>
                    <a:cubicBezTo>
                      <a:pt x="1291" y="3320"/>
                      <a:pt x="1439" y="2919"/>
                      <a:pt x="1756" y="2792"/>
                    </a:cubicBezTo>
                    <a:cubicBezTo>
                      <a:pt x="1851" y="2744"/>
                      <a:pt x="1947" y="2720"/>
                      <a:pt x="2051" y="2720"/>
                    </a:cubicBezTo>
                    <a:cubicBezTo>
                      <a:pt x="2085" y="2720"/>
                      <a:pt x="2121" y="2723"/>
                      <a:pt x="2158" y="2728"/>
                    </a:cubicBezTo>
                    <a:lnTo>
                      <a:pt x="3808" y="2665"/>
                    </a:lnTo>
                    <a:cubicBezTo>
                      <a:pt x="4210" y="2644"/>
                      <a:pt x="4675" y="2623"/>
                      <a:pt x="4908" y="2242"/>
                    </a:cubicBezTo>
                    <a:cubicBezTo>
                      <a:pt x="5140" y="1861"/>
                      <a:pt x="4908" y="1354"/>
                      <a:pt x="4611" y="1015"/>
                    </a:cubicBezTo>
                    <a:cubicBezTo>
                      <a:pt x="4315" y="698"/>
                      <a:pt x="3914" y="423"/>
                      <a:pt x="37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41"/>
              <p:cNvSpPr/>
              <p:nvPr/>
            </p:nvSpPr>
            <p:spPr>
              <a:xfrm>
                <a:off x="1129475" y="1661013"/>
                <a:ext cx="110000" cy="49775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1991" extrusionOk="0">
                    <a:moveTo>
                      <a:pt x="1483" y="0"/>
                    </a:moveTo>
                    <a:cubicBezTo>
                      <a:pt x="1181" y="0"/>
                      <a:pt x="885" y="305"/>
                      <a:pt x="635" y="520"/>
                    </a:cubicBezTo>
                    <a:cubicBezTo>
                      <a:pt x="444" y="647"/>
                      <a:pt x="275" y="795"/>
                      <a:pt x="127" y="943"/>
                    </a:cubicBezTo>
                    <a:cubicBezTo>
                      <a:pt x="0" y="1133"/>
                      <a:pt x="21" y="1387"/>
                      <a:pt x="191" y="1535"/>
                    </a:cubicBezTo>
                    <a:lnTo>
                      <a:pt x="181" y="1385"/>
                    </a:lnTo>
                    <a:lnTo>
                      <a:pt x="181" y="1385"/>
                    </a:lnTo>
                    <a:cubicBezTo>
                      <a:pt x="245" y="1571"/>
                      <a:pt x="482" y="1682"/>
                      <a:pt x="708" y="1682"/>
                    </a:cubicBezTo>
                    <a:cubicBezTo>
                      <a:pt x="763" y="1682"/>
                      <a:pt x="817" y="1676"/>
                      <a:pt x="867" y="1662"/>
                    </a:cubicBezTo>
                    <a:cubicBezTo>
                      <a:pt x="1206" y="1556"/>
                      <a:pt x="1460" y="1324"/>
                      <a:pt x="1798" y="1260"/>
                    </a:cubicBezTo>
                    <a:cubicBezTo>
                      <a:pt x="1870" y="1244"/>
                      <a:pt x="1940" y="1237"/>
                      <a:pt x="2011" y="1237"/>
                    </a:cubicBezTo>
                    <a:cubicBezTo>
                      <a:pt x="2725" y="1237"/>
                      <a:pt x="3389" y="1990"/>
                      <a:pt x="4123" y="1990"/>
                    </a:cubicBezTo>
                    <a:cubicBezTo>
                      <a:pt x="4172" y="1990"/>
                      <a:pt x="4222" y="1987"/>
                      <a:pt x="4273" y="1979"/>
                    </a:cubicBezTo>
                    <a:lnTo>
                      <a:pt x="4399" y="520"/>
                    </a:lnTo>
                    <a:cubicBezTo>
                      <a:pt x="4228" y="322"/>
                      <a:pt x="3973" y="264"/>
                      <a:pt x="3703" y="264"/>
                    </a:cubicBezTo>
                    <a:cubicBezTo>
                      <a:pt x="3541" y="264"/>
                      <a:pt x="3374" y="285"/>
                      <a:pt x="3215" y="308"/>
                    </a:cubicBezTo>
                    <a:cubicBezTo>
                      <a:pt x="2995" y="355"/>
                      <a:pt x="2756" y="407"/>
                      <a:pt x="2526" y="407"/>
                    </a:cubicBezTo>
                    <a:cubicBezTo>
                      <a:pt x="2335" y="407"/>
                      <a:pt x="2151" y="371"/>
                      <a:pt x="1988" y="266"/>
                    </a:cubicBezTo>
                    <a:cubicBezTo>
                      <a:pt x="1883" y="182"/>
                      <a:pt x="1777" y="97"/>
                      <a:pt x="1650" y="34"/>
                    </a:cubicBezTo>
                    <a:cubicBezTo>
                      <a:pt x="1594" y="11"/>
                      <a:pt x="1539" y="0"/>
                      <a:pt x="1483" y="0"/>
                    </a:cubicBezTo>
                    <a:close/>
                  </a:path>
                </a:pathLst>
              </a:custGeom>
              <a:solidFill>
                <a:srgbClr val="8FC8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41"/>
              <p:cNvSpPr/>
              <p:nvPr/>
            </p:nvSpPr>
            <p:spPr>
              <a:xfrm>
                <a:off x="1404425" y="1493363"/>
                <a:ext cx="98875" cy="86550"/>
              </a:xfrm>
              <a:custGeom>
                <a:avLst/>
                <a:gdLst/>
                <a:ahLst/>
                <a:cxnLst/>
                <a:rect l="l" t="t" r="r" b="b"/>
                <a:pathLst>
                  <a:path w="3955" h="3462" extrusionOk="0">
                    <a:moveTo>
                      <a:pt x="778" y="0"/>
                    </a:moveTo>
                    <a:cubicBezTo>
                      <a:pt x="650" y="0"/>
                      <a:pt x="526" y="10"/>
                      <a:pt x="402" y="35"/>
                    </a:cubicBezTo>
                    <a:cubicBezTo>
                      <a:pt x="190" y="99"/>
                      <a:pt x="0" y="289"/>
                      <a:pt x="63" y="522"/>
                    </a:cubicBezTo>
                    <a:lnTo>
                      <a:pt x="170" y="380"/>
                    </a:lnTo>
                    <a:lnTo>
                      <a:pt x="170" y="380"/>
                    </a:lnTo>
                    <a:cubicBezTo>
                      <a:pt x="73" y="609"/>
                      <a:pt x="278" y="943"/>
                      <a:pt x="529" y="1050"/>
                    </a:cubicBezTo>
                    <a:cubicBezTo>
                      <a:pt x="825" y="1177"/>
                      <a:pt x="1184" y="1177"/>
                      <a:pt x="1480" y="1325"/>
                    </a:cubicBezTo>
                    <a:cubicBezTo>
                      <a:pt x="2284" y="1727"/>
                      <a:pt x="2178" y="3017"/>
                      <a:pt x="2940" y="3461"/>
                    </a:cubicBezTo>
                    <a:lnTo>
                      <a:pt x="3955" y="2425"/>
                    </a:lnTo>
                    <a:cubicBezTo>
                      <a:pt x="3955" y="2023"/>
                      <a:pt x="3553" y="1727"/>
                      <a:pt x="3172" y="1516"/>
                    </a:cubicBezTo>
                    <a:cubicBezTo>
                      <a:pt x="2792" y="1304"/>
                      <a:pt x="2369" y="1093"/>
                      <a:pt x="2263" y="691"/>
                    </a:cubicBezTo>
                    <a:cubicBezTo>
                      <a:pt x="2242" y="564"/>
                      <a:pt x="2200" y="416"/>
                      <a:pt x="2136" y="289"/>
                    </a:cubicBezTo>
                    <a:cubicBezTo>
                      <a:pt x="1998" y="43"/>
                      <a:pt x="1691" y="9"/>
                      <a:pt x="1388" y="9"/>
                    </a:cubicBezTo>
                    <a:cubicBezTo>
                      <a:pt x="1275" y="9"/>
                      <a:pt x="1161" y="14"/>
                      <a:pt x="1058" y="14"/>
                    </a:cubicBezTo>
                    <a:cubicBezTo>
                      <a:pt x="961" y="5"/>
                      <a:pt x="868" y="0"/>
                      <a:pt x="7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41"/>
              <p:cNvSpPr/>
              <p:nvPr/>
            </p:nvSpPr>
            <p:spPr>
              <a:xfrm>
                <a:off x="1380100" y="1563488"/>
                <a:ext cx="69800" cy="98900"/>
              </a:xfrm>
              <a:custGeom>
                <a:avLst/>
                <a:gdLst/>
                <a:ahLst/>
                <a:cxnLst/>
                <a:rect l="l" t="t" r="r" b="b"/>
                <a:pathLst>
                  <a:path w="2792" h="3956" extrusionOk="0">
                    <a:moveTo>
                      <a:pt x="2073" y="1"/>
                    </a:moveTo>
                    <a:lnTo>
                      <a:pt x="2073" y="1"/>
                    </a:lnTo>
                    <a:cubicBezTo>
                      <a:pt x="1438" y="22"/>
                      <a:pt x="825" y="64"/>
                      <a:pt x="191" y="106"/>
                    </a:cubicBezTo>
                    <a:lnTo>
                      <a:pt x="656" y="255"/>
                    </a:lnTo>
                    <a:cubicBezTo>
                      <a:pt x="444" y="403"/>
                      <a:pt x="275" y="614"/>
                      <a:pt x="127" y="847"/>
                    </a:cubicBezTo>
                    <a:cubicBezTo>
                      <a:pt x="0" y="1079"/>
                      <a:pt x="0" y="1375"/>
                      <a:pt x="148" y="1608"/>
                    </a:cubicBezTo>
                    <a:cubicBezTo>
                      <a:pt x="317" y="1820"/>
                      <a:pt x="656" y="1883"/>
                      <a:pt x="867" y="2052"/>
                    </a:cubicBezTo>
                    <a:cubicBezTo>
                      <a:pt x="1121" y="2285"/>
                      <a:pt x="1248" y="2644"/>
                      <a:pt x="1185" y="2983"/>
                    </a:cubicBezTo>
                    <a:cubicBezTo>
                      <a:pt x="1121" y="3321"/>
                      <a:pt x="994" y="3660"/>
                      <a:pt x="825" y="3956"/>
                    </a:cubicBezTo>
                    <a:lnTo>
                      <a:pt x="2411" y="3956"/>
                    </a:lnTo>
                    <a:cubicBezTo>
                      <a:pt x="2602" y="3427"/>
                      <a:pt x="2792" y="2877"/>
                      <a:pt x="2580" y="2369"/>
                    </a:cubicBezTo>
                    <a:cubicBezTo>
                      <a:pt x="2432" y="1989"/>
                      <a:pt x="2115" y="1714"/>
                      <a:pt x="1967" y="1354"/>
                    </a:cubicBezTo>
                    <a:cubicBezTo>
                      <a:pt x="1819" y="931"/>
                      <a:pt x="1946" y="445"/>
                      <a:pt x="20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41"/>
              <p:cNvSpPr/>
              <p:nvPr/>
            </p:nvSpPr>
            <p:spPr>
              <a:xfrm>
                <a:off x="1039275" y="1874788"/>
                <a:ext cx="749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1976" extrusionOk="0">
                    <a:moveTo>
                      <a:pt x="752" y="1"/>
                    </a:moveTo>
                    <a:cubicBezTo>
                      <a:pt x="277" y="1"/>
                      <a:pt x="1" y="709"/>
                      <a:pt x="478" y="1063"/>
                    </a:cubicBezTo>
                    <a:cubicBezTo>
                      <a:pt x="1007" y="1444"/>
                      <a:pt x="1599" y="1740"/>
                      <a:pt x="2234" y="1951"/>
                    </a:cubicBezTo>
                    <a:cubicBezTo>
                      <a:pt x="2286" y="1968"/>
                      <a:pt x="2335" y="1976"/>
                      <a:pt x="2382" y="1976"/>
                    </a:cubicBezTo>
                    <a:cubicBezTo>
                      <a:pt x="2810" y="1976"/>
                      <a:pt x="2996" y="1332"/>
                      <a:pt x="2614" y="1084"/>
                    </a:cubicBezTo>
                    <a:cubicBezTo>
                      <a:pt x="2086" y="746"/>
                      <a:pt x="1578" y="408"/>
                      <a:pt x="1049" y="90"/>
                    </a:cubicBezTo>
                    <a:cubicBezTo>
                      <a:pt x="945" y="28"/>
                      <a:pt x="845" y="1"/>
                      <a:pt x="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41"/>
              <p:cNvSpPr/>
              <p:nvPr/>
            </p:nvSpPr>
            <p:spPr>
              <a:xfrm>
                <a:off x="1070800" y="1831188"/>
                <a:ext cx="5870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608" extrusionOk="0">
                    <a:moveTo>
                      <a:pt x="695" y="1"/>
                    </a:moveTo>
                    <a:cubicBezTo>
                      <a:pt x="344" y="1"/>
                      <a:pt x="1" y="341"/>
                      <a:pt x="254" y="713"/>
                    </a:cubicBezTo>
                    <a:cubicBezTo>
                      <a:pt x="424" y="959"/>
                      <a:pt x="1405" y="2607"/>
                      <a:pt x="1928" y="2607"/>
                    </a:cubicBezTo>
                    <a:cubicBezTo>
                      <a:pt x="1991" y="2607"/>
                      <a:pt x="2046" y="2584"/>
                      <a:pt x="2094" y="2532"/>
                    </a:cubicBezTo>
                    <a:cubicBezTo>
                      <a:pt x="2347" y="2236"/>
                      <a:pt x="2094" y="1813"/>
                      <a:pt x="1945" y="1538"/>
                    </a:cubicBezTo>
                    <a:cubicBezTo>
                      <a:pt x="1692" y="1073"/>
                      <a:pt x="1417" y="650"/>
                      <a:pt x="1100" y="206"/>
                    </a:cubicBezTo>
                    <a:cubicBezTo>
                      <a:pt x="993" y="62"/>
                      <a:pt x="843" y="1"/>
                      <a:pt x="6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41"/>
              <p:cNvSpPr/>
              <p:nvPr/>
            </p:nvSpPr>
            <p:spPr>
              <a:xfrm>
                <a:off x="1122600" y="1792238"/>
                <a:ext cx="2380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3028" extrusionOk="0">
                    <a:moveTo>
                      <a:pt x="577" y="0"/>
                    </a:moveTo>
                    <a:cubicBezTo>
                      <a:pt x="380" y="0"/>
                      <a:pt x="170" y="133"/>
                      <a:pt x="148" y="389"/>
                    </a:cubicBezTo>
                    <a:cubicBezTo>
                      <a:pt x="106" y="939"/>
                      <a:pt x="64" y="1489"/>
                      <a:pt x="64" y="2039"/>
                    </a:cubicBezTo>
                    <a:cubicBezTo>
                      <a:pt x="64" y="2377"/>
                      <a:pt x="0" y="2779"/>
                      <a:pt x="318" y="3012"/>
                    </a:cubicBezTo>
                    <a:cubicBezTo>
                      <a:pt x="328" y="3022"/>
                      <a:pt x="344" y="3027"/>
                      <a:pt x="363" y="3027"/>
                    </a:cubicBezTo>
                    <a:cubicBezTo>
                      <a:pt x="381" y="3027"/>
                      <a:pt x="402" y="3022"/>
                      <a:pt x="423" y="3012"/>
                    </a:cubicBezTo>
                    <a:cubicBezTo>
                      <a:pt x="783" y="2821"/>
                      <a:pt x="741" y="2293"/>
                      <a:pt x="804" y="1954"/>
                    </a:cubicBezTo>
                    <a:cubicBezTo>
                      <a:pt x="889" y="1425"/>
                      <a:pt x="910" y="918"/>
                      <a:pt x="931" y="389"/>
                    </a:cubicBezTo>
                    <a:cubicBezTo>
                      <a:pt x="952" y="127"/>
                      <a:pt x="771" y="0"/>
                      <a:pt x="5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9" name="Google Shape;1619;p41"/>
            <p:cNvGrpSpPr/>
            <p:nvPr/>
          </p:nvGrpSpPr>
          <p:grpSpPr>
            <a:xfrm rot="-433704">
              <a:off x="2867862" y="2932991"/>
              <a:ext cx="397101" cy="463150"/>
              <a:chOff x="1598438" y="1700350"/>
              <a:chExt cx="147000" cy="171450"/>
            </a:xfrm>
          </p:grpSpPr>
          <p:sp>
            <p:nvSpPr>
              <p:cNvPr id="1620" name="Google Shape;1620;p41"/>
              <p:cNvSpPr/>
              <p:nvPr/>
            </p:nvSpPr>
            <p:spPr>
              <a:xfrm flipH="1">
                <a:off x="1632263" y="1782625"/>
                <a:ext cx="113175" cy="891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3567" extrusionOk="0">
                    <a:moveTo>
                      <a:pt x="1516" y="1"/>
                    </a:moveTo>
                    <a:cubicBezTo>
                      <a:pt x="1092" y="1"/>
                      <a:pt x="680" y="207"/>
                      <a:pt x="423" y="585"/>
                    </a:cubicBezTo>
                    <a:cubicBezTo>
                      <a:pt x="0" y="1219"/>
                      <a:pt x="148" y="2065"/>
                      <a:pt x="762" y="2488"/>
                    </a:cubicBezTo>
                    <a:cubicBezTo>
                      <a:pt x="1375" y="2932"/>
                      <a:pt x="2052" y="3271"/>
                      <a:pt x="2750" y="3504"/>
                    </a:cubicBezTo>
                    <a:cubicBezTo>
                      <a:pt x="2877" y="3546"/>
                      <a:pt x="3025" y="3567"/>
                      <a:pt x="3152" y="3567"/>
                    </a:cubicBezTo>
                    <a:cubicBezTo>
                      <a:pt x="3617" y="3567"/>
                      <a:pt x="4040" y="3292"/>
                      <a:pt x="4230" y="2869"/>
                    </a:cubicBezTo>
                    <a:cubicBezTo>
                      <a:pt x="4526" y="2277"/>
                      <a:pt x="4336" y="1579"/>
                      <a:pt x="3807" y="1219"/>
                    </a:cubicBezTo>
                    <a:cubicBezTo>
                      <a:pt x="3384" y="923"/>
                      <a:pt x="2813" y="564"/>
                      <a:pt x="2221" y="204"/>
                    </a:cubicBezTo>
                    <a:cubicBezTo>
                      <a:pt x="1999" y="67"/>
                      <a:pt x="1756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41"/>
              <p:cNvSpPr/>
              <p:nvPr/>
            </p:nvSpPr>
            <p:spPr>
              <a:xfrm flipH="1">
                <a:off x="1612188" y="1738850"/>
                <a:ext cx="1026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98" extrusionOk="0">
                    <a:moveTo>
                      <a:pt x="1454" y="0"/>
                    </a:moveTo>
                    <a:cubicBezTo>
                      <a:pt x="1192" y="0"/>
                      <a:pt x="928" y="78"/>
                      <a:pt x="699" y="242"/>
                    </a:cubicBezTo>
                    <a:cubicBezTo>
                      <a:pt x="149" y="623"/>
                      <a:pt x="1" y="1405"/>
                      <a:pt x="382" y="1955"/>
                    </a:cubicBezTo>
                    <a:lnTo>
                      <a:pt x="445" y="2061"/>
                    </a:lnTo>
                    <a:cubicBezTo>
                      <a:pt x="1418" y="3563"/>
                      <a:pt x="2010" y="4155"/>
                      <a:pt x="2645" y="4197"/>
                    </a:cubicBezTo>
                    <a:lnTo>
                      <a:pt x="2729" y="4197"/>
                    </a:lnTo>
                    <a:cubicBezTo>
                      <a:pt x="3004" y="4197"/>
                      <a:pt x="3279" y="4070"/>
                      <a:pt x="3469" y="3859"/>
                    </a:cubicBezTo>
                    <a:cubicBezTo>
                      <a:pt x="4104" y="3161"/>
                      <a:pt x="3639" y="2315"/>
                      <a:pt x="3448" y="1998"/>
                    </a:cubicBezTo>
                    <a:lnTo>
                      <a:pt x="3427" y="1955"/>
                    </a:lnTo>
                    <a:cubicBezTo>
                      <a:pt x="3152" y="1469"/>
                      <a:pt x="2856" y="1003"/>
                      <a:pt x="2539" y="559"/>
                    </a:cubicBezTo>
                    <a:cubicBezTo>
                      <a:pt x="2280" y="196"/>
                      <a:pt x="1869" y="0"/>
                      <a:pt x="14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41"/>
              <p:cNvSpPr/>
              <p:nvPr/>
            </p:nvSpPr>
            <p:spPr>
              <a:xfrm flipH="1">
                <a:off x="1619038" y="1720050"/>
                <a:ext cx="23825" cy="755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3020" extrusionOk="0">
                    <a:moveTo>
                      <a:pt x="561" y="0"/>
                    </a:moveTo>
                    <a:cubicBezTo>
                      <a:pt x="360" y="0"/>
                      <a:pt x="148" y="127"/>
                      <a:pt x="127" y="381"/>
                    </a:cubicBezTo>
                    <a:cubicBezTo>
                      <a:pt x="106" y="931"/>
                      <a:pt x="43" y="1481"/>
                      <a:pt x="64" y="2030"/>
                    </a:cubicBezTo>
                    <a:cubicBezTo>
                      <a:pt x="64" y="2390"/>
                      <a:pt x="0" y="2792"/>
                      <a:pt x="296" y="3003"/>
                    </a:cubicBezTo>
                    <a:cubicBezTo>
                      <a:pt x="318" y="3014"/>
                      <a:pt x="339" y="3019"/>
                      <a:pt x="357" y="3019"/>
                    </a:cubicBezTo>
                    <a:cubicBezTo>
                      <a:pt x="376" y="3019"/>
                      <a:pt x="392" y="3014"/>
                      <a:pt x="402" y="3003"/>
                    </a:cubicBezTo>
                    <a:cubicBezTo>
                      <a:pt x="762" y="2813"/>
                      <a:pt x="741" y="2305"/>
                      <a:pt x="804" y="1946"/>
                    </a:cubicBezTo>
                    <a:cubicBezTo>
                      <a:pt x="867" y="1417"/>
                      <a:pt x="889" y="888"/>
                      <a:pt x="931" y="381"/>
                    </a:cubicBezTo>
                    <a:cubicBezTo>
                      <a:pt x="952" y="127"/>
                      <a:pt x="762" y="0"/>
                      <a:pt x="561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41"/>
              <p:cNvSpPr/>
              <p:nvPr/>
            </p:nvSpPr>
            <p:spPr>
              <a:xfrm flipH="1">
                <a:off x="1598438" y="1700350"/>
                <a:ext cx="63475" cy="1148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4595" extrusionOk="0">
                    <a:moveTo>
                      <a:pt x="1304" y="0"/>
                    </a:moveTo>
                    <a:cubicBezTo>
                      <a:pt x="676" y="0"/>
                      <a:pt x="147" y="487"/>
                      <a:pt x="107" y="1105"/>
                    </a:cubicBezTo>
                    <a:lnTo>
                      <a:pt x="86" y="1423"/>
                    </a:lnTo>
                    <a:cubicBezTo>
                      <a:pt x="43" y="1888"/>
                      <a:pt x="22" y="2374"/>
                      <a:pt x="22" y="2840"/>
                    </a:cubicBezTo>
                    <a:lnTo>
                      <a:pt x="22" y="2988"/>
                    </a:lnTo>
                    <a:cubicBezTo>
                      <a:pt x="22" y="3347"/>
                      <a:pt x="1" y="4024"/>
                      <a:pt x="614" y="4447"/>
                    </a:cubicBezTo>
                    <a:cubicBezTo>
                      <a:pt x="762" y="4553"/>
                      <a:pt x="931" y="4595"/>
                      <a:pt x="1122" y="4595"/>
                    </a:cubicBezTo>
                    <a:cubicBezTo>
                      <a:pt x="1249" y="4595"/>
                      <a:pt x="1397" y="4574"/>
                      <a:pt x="1524" y="4489"/>
                    </a:cubicBezTo>
                    <a:cubicBezTo>
                      <a:pt x="2200" y="4151"/>
                      <a:pt x="2285" y="3411"/>
                      <a:pt x="2327" y="3030"/>
                    </a:cubicBezTo>
                    <a:cubicBezTo>
                      <a:pt x="2327" y="2966"/>
                      <a:pt x="2348" y="2903"/>
                      <a:pt x="2348" y="2861"/>
                    </a:cubicBezTo>
                    <a:cubicBezTo>
                      <a:pt x="2412" y="2417"/>
                      <a:pt x="2433" y="1994"/>
                      <a:pt x="2454" y="1571"/>
                    </a:cubicBezTo>
                    <a:cubicBezTo>
                      <a:pt x="2475" y="1465"/>
                      <a:pt x="2475" y="1338"/>
                      <a:pt x="2475" y="1232"/>
                    </a:cubicBezTo>
                    <a:cubicBezTo>
                      <a:pt x="2539" y="577"/>
                      <a:pt x="2052" y="27"/>
                      <a:pt x="1418" y="6"/>
                    </a:cubicBezTo>
                    <a:cubicBezTo>
                      <a:pt x="1380" y="2"/>
                      <a:pt x="1341" y="0"/>
                      <a:pt x="1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41"/>
              <p:cNvSpPr/>
              <p:nvPr/>
            </p:nvSpPr>
            <p:spPr>
              <a:xfrm flipH="1">
                <a:off x="1643888" y="1803450"/>
                <a:ext cx="749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1976" extrusionOk="0">
                    <a:moveTo>
                      <a:pt x="752" y="1"/>
                    </a:moveTo>
                    <a:cubicBezTo>
                      <a:pt x="277" y="1"/>
                      <a:pt x="1" y="709"/>
                      <a:pt x="478" y="1063"/>
                    </a:cubicBezTo>
                    <a:cubicBezTo>
                      <a:pt x="1007" y="1444"/>
                      <a:pt x="1599" y="1740"/>
                      <a:pt x="2234" y="1951"/>
                    </a:cubicBezTo>
                    <a:cubicBezTo>
                      <a:pt x="2286" y="1968"/>
                      <a:pt x="2335" y="1976"/>
                      <a:pt x="2382" y="1976"/>
                    </a:cubicBezTo>
                    <a:cubicBezTo>
                      <a:pt x="2810" y="1976"/>
                      <a:pt x="2996" y="1332"/>
                      <a:pt x="2614" y="1084"/>
                    </a:cubicBezTo>
                    <a:cubicBezTo>
                      <a:pt x="2086" y="746"/>
                      <a:pt x="1578" y="408"/>
                      <a:pt x="1049" y="90"/>
                    </a:cubicBezTo>
                    <a:cubicBezTo>
                      <a:pt x="945" y="28"/>
                      <a:pt x="845" y="1"/>
                      <a:pt x="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41"/>
              <p:cNvSpPr/>
              <p:nvPr/>
            </p:nvSpPr>
            <p:spPr>
              <a:xfrm flipH="1">
                <a:off x="1628563" y="1759850"/>
                <a:ext cx="5870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608" extrusionOk="0">
                    <a:moveTo>
                      <a:pt x="695" y="1"/>
                    </a:moveTo>
                    <a:cubicBezTo>
                      <a:pt x="344" y="1"/>
                      <a:pt x="1" y="341"/>
                      <a:pt x="254" y="713"/>
                    </a:cubicBezTo>
                    <a:cubicBezTo>
                      <a:pt x="424" y="959"/>
                      <a:pt x="1405" y="2607"/>
                      <a:pt x="1928" y="2607"/>
                    </a:cubicBezTo>
                    <a:cubicBezTo>
                      <a:pt x="1991" y="2607"/>
                      <a:pt x="2046" y="2584"/>
                      <a:pt x="2094" y="2532"/>
                    </a:cubicBezTo>
                    <a:cubicBezTo>
                      <a:pt x="2347" y="2236"/>
                      <a:pt x="2094" y="1813"/>
                      <a:pt x="1945" y="1538"/>
                    </a:cubicBezTo>
                    <a:cubicBezTo>
                      <a:pt x="1692" y="1073"/>
                      <a:pt x="1417" y="650"/>
                      <a:pt x="1100" y="206"/>
                    </a:cubicBezTo>
                    <a:cubicBezTo>
                      <a:pt x="993" y="62"/>
                      <a:pt x="843" y="1"/>
                      <a:pt x="6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41"/>
              <p:cNvSpPr/>
              <p:nvPr/>
            </p:nvSpPr>
            <p:spPr>
              <a:xfrm flipH="1">
                <a:off x="1611663" y="1720900"/>
                <a:ext cx="2380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3028" extrusionOk="0">
                    <a:moveTo>
                      <a:pt x="577" y="0"/>
                    </a:moveTo>
                    <a:cubicBezTo>
                      <a:pt x="380" y="0"/>
                      <a:pt x="170" y="133"/>
                      <a:pt x="148" y="389"/>
                    </a:cubicBezTo>
                    <a:cubicBezTo>
                      <a:pt x="106" y="939"/>
                      <a:pt x="64" y="1489"/>
                      <a:pt x="64" y="2039"/>
                    </a:cubicBezTo>
                    <a:cubicBezTo>
                      <a:pt x="64" y="2377"/>
                      <a:pt x="0" y="2779"/>
                      <a:pt x="318" y="3012"/>
                    </a:cubicBezTo>
                    <a:cubicBezTo>
                      <a:pt x="328" y="3022"/>
                      <a:pt x="344" y="3027"/>
                      <a:pt x="363" y="3027"/>
                    </a:cubicBezTo>
                    <a:cubicBezTo>
                      <a:pt x="381" y="3027"/>
                      <a:pt x="402" y="3022"/>
                      <a:pt x="423" y="3012"/>
                    </a:cubicBezTo>
                    <a:cubicBezTo>
                      <a:pt x="783" y="2821"/>
                      <a:pt x="741" y="2293"/>
                      <a:pt x="804" y="1954"/>
                    </a:cubicBezTo>
                    <a:cubicBezTo>
                      <a:pt x="889" y="1425"/>
                      <a:pt x="910" y="918"/>
                      <a:pt x="931" y="389"/>
                    </a:cubicBezTo>
                    <a:cubicBezTo>
                      <a:pt x="952" y="127"/>
                      <a:pt x="771" y="0"/>
                      <a:pt x="5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27" name="Google Shape;1627;p41"/>
            <p:cNvSpPr/>
            <p:nvPr/>
          </p:nvSpPr>
          <p:spPr>
            <a:xfrm rot="-433704">
              <a:off x="1985868" y="4506654"/>
              <a:ext cx="191460" cy="198281"/>
            </a:xfrm>
            <a:custGeom>
              <a:avLst/>
              <a:gdLst/>
              <a:ahLst/>
              <a:cxnLst/>
              <a:rect l="l" t="t" r="r" b="b"/>
              <a:pathLst>
                <a:path w="2835" h="2936" extrusionOk="0">
                  <a:moveTo>
                    <a:pt x="2221" y="0"/>
                  </a:moveTo>
                  <a:lnTo>
                    <a:pt x="1946" y="43"/>
                  </a:lnTo>
                  <a:cubicBezTo>
                    <a:pt x="1079" y="529"/>
                    <a:pt x="424" y="1290"/>
                    <a:pt x="85" y="2221"/>
                  </a:cubicBezTo>
                  <a:cubicBezTo>
                    <a:pt x="1" y="2369"/>
                    <a:pt x="1" y="2538"/>
                    <a:pt x="43" y="2686"/>
                  </a:cubicBezTo>
                  <a:cubicBezTo>
                    <a:pt x="122" y="2877"/>
                    <a:pt x="332" y="2936"/>
                    <a:pt x="548" y="2936"/>
                  </a:cubicBezTo>
                  <a:cubicBezTo>
                    <a:pt x="620" y="2936"/>
                    <a:pt x="693" y="2929"/>
                    <a:pt x="762" y="2919"/>
                  </a:cubicBezTo>
                  <a:cubicBezTo>
                    <a:pt x="1608" y="2750"/>
                    <a:pt x="2327" y="2179"/>
                    <a:pt x="2665" y="1375"/>
                  </a:cubicBezTo>
                  <a:cubicBezTo>
                    <a:pt x="2792" y="1121"/>
                    <a:pt x="2835" y="846"/>
                    <a:pt x="2792" y="550"/>
                  </a:cubicBezTo>
                  <a:cubicBezTo>
                    <a:pt x="2729" y="275"/>
                    <a:pt x="2496" y="43"/>
                    <a:pt x="2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1"/>
            <p:cNvSpPr/>
            <p:nvPr/>
          </p:nvSpPr>
          <p:spPr>
            <a:xfrm rot="-433704">
              <a:off x="1962656" y="4496233"/>
              <a:ext cx="240760" cy="225699"/>
            </a:xfrm>
            <a:custGeom>
              <a:avLst/>
              <a:gdLst/>
              <a:ahLst/>
              <a:cxnLst/>
              <a:rect l="l" t="t" r="r" b="b"/>
              <a:pathLst>
                <a:path w="3565" h="3342" extrusionOk="0">
                  <a:moveTo>
                    <a:pt x="2275" y="152"/>
                  </a:moveTo>
                  <a:cubicBezTo>
                    <a:pt x="2281" y="152"/>
                    <a:pt x="2286" y="153"/>
                    <a:pt x="2290" y="154"/>
                  </a:cubicBezTo>
                  <a:lnTo>
                    <a:pt x="2290" y="154"/>
                  </a:lnTo>
                  <a:cubicBezTo>
                    <a:pt x="2292" y="154"/>
                    <a:pt x="2294" y="153"/>
                    <a:pt x="2296" y="152"/>
                  </a:cubicBezTo>
                  <a:close/>
                  <a:moveTo>
                    <a:pt x="2746" y="0"/>
                  </a:moveTo>
                  <a:cubicBezTo>
                    <a:pt x="2679" y="0"/>
                    <a:pt x="2607" y="8"/>
                    <a:pt x="2529" y="25"/>
                  </a:cubicBezTo>
                  <a:cubicBezTo>
                    <a:pt x="2402" y="46"/>
                    <a:pt x="2402" y="216"/>
                    <a:pt x="2487" y="279"/>
                  </a:cubicBezTo>
                  <a:cubicBezTo>
                    <a:pt x="3544" y="1062"/>
                    <a:pt x="1958" y="2754"/>
                    <a:pt x="1027" y="2817"/>
                  </a:cubicBezTo>
                  <a:cubicBezTo>
                    <a:pt x="1013" y="2818"/>
                    <a:pt x="999" y="2818"/>
                    <a:pt x="986" y="2818"/>
                  </a:cubicBezTo>
                  <a:cubicBezTo>
                    <a:pt x="269" y="2818"/>
                    <a:pt x="926" y="1712"/>
                    <a:pt x="1154" y="1400"/>
                  </a:cubicBezTo>
                  <a:cubicBezTo>
                    <a:pt x="1493" y="956"/>
                    <a:pt x="1873" y="575"/>
                    <a:pt x="2317" y="216"/>
                  </a:cubicBezTo>
                  <a:cubicBezTo>
                    <a:pt x="2336" y="197"/>
                    <a:pt x="2322" y="163"/>
                    <a:pt x="2290" y="154"/>
                  </a:cubicBezTo>
                  <a:lnTo>
                    <a:pt x="2290" y="154"/>
                  </a:lnTo>
                  <a:cubicBezTo>
                    <a:pt x="1384" y="452"/>
                    <a:pt x="688" y="1275"/>
                    <a:pt x="308" y="2098"/>
                  </a:cubicBezTo>
                  <a:cubicBezTo>
                    <a:pt x="1" y="2790"/>
                    <a:pt x="252" y="3342"/>
                    <a:pt x="951" y="3342"/>
                  </a:cubicBezTo>
                  <a:cubicBezTo>
                    <a:pt x="1021" y="3342"/>
                    <a:pt x="1096" y="3336"/>
                    <a:pt x="1175" y="3325"/>
                  </a:cubicBezTo>
                  <a:cubicBezTo>
                    <a:pt x="2127" y="3177"/>
                    <a:pt x="2931" y="2542"/>
                    <a:pt x="3311" y="1654"/>
                  </a:cubicBezTo>
                  <a:cubicBezTo>
                    <a:pt x="3564" y="1051"/>
                    <a:pt x="3513" y="0"/>
                    <a:pt x="2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1"/>
            <p:cNvSpPr/>
            <p:nvPr/>
          </p:nvSpPr>
          <p:spPr>
            <a:xfrm rot="-433704">
              <a:off x="2775030" y="4425716"/>
              <a:ext cx="227185" cy="156342"/>
            </a:xfrm>
            <a:custGeom>
              <a:avLst/>
              <a:gdLst/>
              <a:ahLst/>
              <a:cxnLst/>
              <a:rect l="l" t="t" r="r" b="b"/>
              <a:pathLst>
                <a:path w="3364" h="2315" extrusionOk="0">
                  <a:moveTo>
                    <a:pt x="656" y="0"/>
                  </a:moveTo>
                  <a:lnTo>
                    <a:pt x="403" y="64"/>
                  </a:lnTo>
                  <a:cubicBezTo>
                    <a:pt x="149" y="212"/>
                    <a:pt x="1" y="487"/>
                    <a:pt x="43" y="783"/>
                  </a:cubicBezTo>
                  <a:cubicBezTo>
                    <a:pt x="107" y="1058"/>
                    <a:pt x="255" y="1312"/>
                    <a:pt x="445" y="1523"/>
                  </a:cubicBezTo>
                  <a:cubicBezTo>
                    <a:pt x="960" y="2038"/>
                    <a:pt x="1655" y="2315"/>
                    <a:pt x="2378" y="2315"/>
                  </a:cubicBezTo>
                  <a:cubicBezTo>
                    <a:pt x="2515" y="2315"/>
                    <a:pt x="2654" y="2305"/>
                    <a:pt x="2792" y="2285"/>
                  </a:cubicBezTo>
                  <a:cubicBezTo>
                    <a:pt x="3046" y="2221"/>
                    <a:pt x="3364" y="2073"/>
                    <a:pt x="3364" y="1819"/>
                  </a:cubicBezTo>
                  <a:cubicBezTo>
                    <a:pt x="3364" y="1650"/>
                    <a:pt x="3300" y="1502"/>
                    <a:pt x="3173" y="1396"/>
                  </a:cubicBezTo>
                  <a:cubicBezTo>
                    <a:pt x="2518" y="635"/>
                    <a:pt x="1629" y="149"/>
                    <a:pt x="6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1"/>
            <p:cNvSpPr/>
            <p:nvPr/>
          </p:nvSpPr>
          <p:spPr>
            <a:xfrm rot="-433704">
              <a:off x="2738820" y="4421067"/>
              <a:ext cx="297151" cy="180654"/>
            </a:xfrm>
            <a:custGeom>
              <a:avLst/>
              <a:gdLst/>
              <a:ahLst/>
              <a:cxnLst/>
              <a:rect l="l" t="t" r="r" b="b"/>
              <a:pathLst>
                <a:path w="4400" h="2675" extrusionOk="0">
                  <a:moveTo>
                    <a:pt x="953" y="1"/>
                  </a:moveTo>
                  <a:cubicBezTo>
                    <a:pt x="939" y="1"/>
                    <a:pt x="925" y="3"/>
                    <a:pt x="910" y="9"/>
                  </a:cubicBezTo>
                  <a:cubicBezTo>
                    <a:pt x="1" y="178"/>
                    <a:pt x="276" y="1215"/>
                    <a:pt x="720" y="1722"/>
                  </a:cubicBezTo>
                  <a:cubicBezTo>
                    <a:pt x="1247" y="2337"/>
                    <a:pt x="2022" y="2674"/>
                    <a:pt x="2826" y="2674"/>
                  </a:cubicBezTo>
                  <a:cubicBezTo>
                    <a:pt x="2991" y="2674"/>
                    <a:pt x="3156" y="2660"/>
                    <a:pt x="3321" y="2632"/>
                  </a:cubicBezTo>
                  <a:cubicBezTo>
                    <a:pt x="4040" y="2483"/>
                    <a:pt x="4400" y="1912"/>
                    <a:pt x="3871" y="1299"/>
                  </a:cubicBezTo>
                  <a:cubicBezTo>
                    <a:pt x="3249" y="573"/>
                    <a:pt x="2219" y="30"/>
                    <a:pt x="1261" y="30"/>
                  </a:cubicBezTo>
                  <a:cubicBezTo>
                    <a:pt x="1243" y="30"/>
                    <a:pt x="1225" y="30"/>
                    <a:pt x="1206" y="30"/>
                  </a:cubicBezTo>
                  <a:cubicBezTo>
                    <a:pt x="1143" y="30"/>
                    <a:pt x="1143" y="115"/>
                    <a:pt x="1206" y="115"/>
                  </a:cubicBezTo>
                  <a:lnTo>
                    <a:pt x="1185" y="115"/>
                  </a:lnTo>
                  <a:cubicBezTo>
                    <a:pt x="1714" y="284"/>
                    <a:pt x="2222" y="517"/>
                    <a:pt x="2687" y="792"/>
                  </a:cubicBezTo>
                  <a:cubicBezTo>
                    <a:pt x="3046" y="1024"/>
                    <a:pt x="4104" y="1807"/>
                    <a:pt x="3279" y="2061"/>
                  </a:cubicBezTo>
                  <a:cubicBezTo>
                    <a:pt x="3168" y="2099"/>
                    <a:pt x="3040" y="2118"/>
                    <a:pt x="2903" y="2118"/>
                  </a:cubicBezTo>
                  <a:cubicBezTo>
                    <a:pt x="1922" y="2118"/>
                    <a:pt x="465" y="1183"/>
                    <a:pt x="1058" y="199"/>
                  </a:cubicBezTo>
                  <a:cubicBezTo>
                    <a:pt x="1113" y="108"/>
                    <a:pt x="1042" y="1"/>
                    <a:pt x="9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1"/>
            <p:cNvSpPr/>
            <p:nvPr/>
          </p:nvSpPr>
          <p:spPr>
            <a:xfrm rot="-433704">
              <a:off x="3070406" y="3431212"/>
              <a:ext cx="220027" cy="395751"/>
            </a:xfrm>
            <a:custGeom>
              <a:avLst/>
              <a:gdLst/>
              <a:ahLst/>
              <a:cxnLst/>
              <a:rect l="l" t="t" r="r" b="b"/>
              <a:pathLst>
                <a:path w="3258" h="5860" extrusionOk="0">
                  <a:moveTo>
                    <a:pt x="2879" y="0"/>
                  </a:moveTo>
                  <a:cubicBezTo>
                    <a:pt x="2771" y="0"/>
                    <a:pt x="2649" y="75"/>
                    <a:pt x="2560" y="150"/>
                  </a:cubicBezTo>
                  <a:cubicBezTo>
                    <a:pt x="1671" y="869"/>
                    <a:pt x="804" y="1651"/>
                    <a:pt x="1" y="2476"/>
                  </a:cubicBezTo>
                  <a:lnTo>
                    <a:pt x="973" y="5860"/>
                  </a:lnTo>
                  <a:cubicBezTo>
                    <a:pt x="1481" y="4908"/>
                    <a:pt x="1967" y="3956"/>
                    <a:pt x="2433" y="2984"/>
                  </a:cubicBezTo>
                  <a:cubicBezTo>
                    <a:pt x="2835" y="2117"/>
                    <a:pt x="3258" y="1186"/>
                    <a:pt x="3067" y="234"/>
                  </a:cubicBezTo>
                  <a:cubicBezTo>
                    <a:pt x="3067" y="171"/>
                    <a:pt x="3046" y="107"/>
                    <a:pt x="3004" y="44"/>
                  </a:cubicBezTo>
                  <a:cubicBezTo>
                    <a:pt x="2967" y="13"/>
                    <a:pt x="2924" y="0"/>
                    <a:pt x="2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1"/>
            <p:cNvSpPr/>
            <p:nvPr/>
          </p:nvSpPr>
          <p:spPr>
            <a:xfrm rot="-433704">
              <a:off x="3068988" y="3408760"/>
              <a:ext cx="253996" cy="416146"/>
            </a:xfrm>
            <a:custGeom>
              <a:avLst/>
              <a:gdLst/>
              <a:ahLst/>
              <a:cxnLst/>
              <a:rect l="l" t="t" r="r" b="b"/>
              <a:pathLst>
                <a:path w="3761" h="6162" extrusionOk="0">
                  <a:moveTo>
                    <a:pt x="2998" y="1"/>
                  </a:moveTo>
                  <a:cubicBezTo>
                    <a:pt x="2102" y="1"/>
                    <a:pt x="416" y="2163"/>
                    <a:pt x="81" y="2533"/>
                  </a:cubicBezTo>
                  <a:cubicBezTo>
                    <a:pt x="1" y="2614"/>
                    <a:pt x="78" y="2718"/>
                    <a:pt x="167" y="2718"/>
                  </a:cubicBezTo>
                  <a:cubicBezTo>
                    <a:pt x="195" y="2718"/>
                    <a:pt x="224" y="2707"/>
                    <a:pt x="250" y="2681"/>
                  </a:cubicBezTo>
                  <a:cubicBezTo>
                    <a:pt x="779" y="2195"/>
                    <a:pt x="1329" y="1730"/>
                    <a:pt x="1879" y="1243"/>
                  </a:cubicBezTo>
                  <a:cubicBezTo>
                    <a:pt x="2059" y="1096"/>
                    <a:pt x="2442" y="644"/>
                    <a:pt x="2792" y="644"/>
                  </a:cubicBezTo>
                  <a:cubicBezTo>
                    <a:pt x="2894" y="644"/>
                    <a:pt x="2993" y="683"/>
                    <a:pt x="3084" y="778"/>
                  </a:cubicBezTo>
                  <a:cubicBezTo>
                    <a:pt x="3275" y="990"/>
                    <a:pt x="2809" y="2068"/>
                    <a:pt x="2725" y="2280"/>
                  </a:cubicBezTo>
                  <a:cubicBezTo>
                    <a:pt x="2238" y="3549"/>
                    <a:pt x="1413" y="4691"/>
                    <a:pt x="969" y="5960"/>
                  </a:cubicBezTo>
                  <a:cubicBezTo>
                    <a:pt x="928" y="6083"/>
                    <a:pt x="1029" y="6162"/>
                    <a:pt x="1134" y="6162"/>
                  </a:cubicBezTo>
                  <a:cubicBezTo>
                    <a:pt x="1191" y="6162"/>
                    <a:pt x="1249" y="6139"/>
                    <a:pt x="1286" y="6087"/>
                  </a:cubicBezTo>
                  <a:cubicBezTo>
                    <a:pt x="1984" y="5156"/>
                    <a:pt x="2471" y="3929"/>
                    <a:pt x="2957" y="2851"/>
                  </a:cubicBezTo>
                  <a:cubicBezTo>
                    <a:pt x="3232" y="2216"/>
                    <a:pt x="3761" y="1011"/>
                    <a:pt x="3423" y="292"/>
                  </a:cubicBezTo>
                  <a:cubicBezTo>
                    <a:pt x="3324" y="87"/>
                    <a:pt x="3177" y="1"/>
                    <a:pt x="29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4792697" y="5383482"/>
            <a:ext cx="1088583" cy="1182130"/>
            <a:chOff x="4193805" y="3930845"/>
            <a:chExt cx="1088583" cy="9635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4193805" y="3930845"/>
              <a:ext cx="6630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FF0000"/>
                  </a:solidFill>
                </a:rPr>
                <a:t>-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3162" y="4894399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5124213" y="5813035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528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5124213" y="4819196"/>
            <a:ext cx="99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528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9" t="23232" r="769" b="55392"/>
          <a:stretch/>
        </p:blipFill>
        <p:spPr>
          <a:xfrm>
            <a:off x="-448463" y="-187570"/>
            <a:ext cx="12192000" cy="70455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D290AF-8435-4C53-923E-A8829509EF1E}"/>
              </a:ext>
            </a:extLst>
          </p:cNvPr>
          <p:cNvSpPr txBox="1"/>
          <p:nvPr/>
        </p:nvSpPr>
        <p:spPr>
          <a:xfrm>
            <a:off x="4679664" y="5383481"/>
            <a:ext cx="663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4420050" y="4729440"/>
            <a:ext cx="1150112" cy="1064425"/>
            <a:chOff x="4132276" y="4026786"/>
            <a:chExt cx="1150112" cy="8676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4132276" y="4026786"/>
              <a:ext cx="663031" cy="426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3162" y="4894399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716249" y="6135530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480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716511" y="5248444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 60 </a:t>
            </a:r>
            <a:endParaRPr lang="vi-VN" sz="2800" b="1" dirty="0">
              <a:solidFill>
                <a:srgbClr val="00206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656501" y="4342282"/>
            <a:ext cx="99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540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2102071" y="4643223"/>
            <a:ext cx="1088583" cy="1182130"/>
            <a:chOff x="4193805" y="3930845"/>
            <a:chExt cx="1088583" cy="96355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4193805" y="3930845"/>
              <a:ext cx="663031" cy="426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3162" y="4894399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2400970" y="6192138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483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2417187" y="5289815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371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2361155" y="4364737"/>
            <a:ext cx="99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854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6721449" y="4575378"/>
            <a:ext cx="1088583" cy="1182130"/>
            <a:chOff x="4193805" y="3930845"/>
            <a:chExt cx="1088583" cy="96355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4193805" y="3930845"/>
              <a:ext cx="663031" cy="426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3162" y="4894399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6982695" y="6103296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180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6976270" y="5192071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173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6913258" y="4270607"/>
            <a:ext cx="99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353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C10C4FD-204F-4671-93B7-9A33E7F28D3F}"/>
              </a:ext>
            </a:extLst>
          </p:cNvPr>
          <p:cNvGrpSpPr/>
          <p:nvPr/>
        </p:nvGrpSpPr>
        <p:grpSpPr>
          <a:xfrm>
            <a:off x="8878307" y="4552044"/>
            <a:ext cx="1088583" cy="1182130"/>
            <a:chOff x="4193805" y="3930845"/>
            <a:chExt cx="1088583" cy="96355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0D290AF-8435-4C53-923E-A8829509EF1E}"/>
                </a:ext>
              </a:extLst>
            </p:cNvPr>
            <p:cNvSpPr txBox="1"/>
            <p:nvPr/>
          </p:nvSpPr>
          <p:spPr>
            <a:xfrm>
              <a:off x="4193805" y="3930845"/>
              <a:ext cx="663031" cy="426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 dirty="0">
                  <a:solidFill>
                    <a:srgbClr val="002060"/>
                  </a:solidFill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77A2D20B-8B8A-4719-AE92-2EDBC4D20F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3162" y="4894399"/>
              <a:ext cx="79922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9074535" y="6048420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146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9074535" y="5210429"/>
            <a:ext cx="79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 93 </a:t>
            </a:r>
            <a:endParaRPr lang="vi-VN" sz="2800" b="1" dirty="0">
              <a:solidFill>
                <a:srgbClr val="00206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8986330" y="4238773"/>
            <a:ext cx="99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239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64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53" grpId="0"/>
      <p:bldP spid="54" grpId="0"/>
      <p:bldP spid="55" grpId="0"/>
      <p:bldP spid="59" grpId="0"/>
      <p:bldP spid="60" grpId="0"/>
      <p:bldP spid="61" grpId="0"/>
      <p:bldP spid="65" grpId="0"/>
      <p:bldP spid="66" grpId="0"/>
      <p:bldP spid="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7" t="44958" r="967" b="40235"/>
          <a:stretch/>
        </p:blipFill>
        <p:spPr>
          <a:xfrm>
            <a:off x="0" y="0"/>
            <a:ext cx="12192000" cy="73620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9663536" y="5569838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392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7951966" y="5592596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500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4458490" y="5604317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539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3528D1-8A8D-4977-A468-73B005165013}"/>
              </a:ext>
            </a:extLst>
          </p:cNvPr>
          <p:cNvSpPr txBox="1"/>
          <p:nvPr/>
        </p:nvSpPr>
        <p:spPr>
          <a:xfrm>
            <a:off x="6138918" y="5592596"/>
            <a:ext cx="105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290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9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Cute Chicks Newsletter by Slidesgo">
  <a:themeElements>
    <a:clrScheme name="Simple Light">
      <a:dk1>
        <a:srgbClr val="000000"/>
      </a:dk1>
      <a:lt1>
        <a:srgbClr val="EFF5FF"/>
      </a:lt1>
      <a:dk2>
        <a:srgbClr val="6CA368"/>
      </a:dk2>
      <a:lt2>
        <a:srgbClr val="8AC789"/>
      </a:lt2>
      <a:accent1>
        <a:srgbClr val="F6DF5C"/>
      </a:accent1>
      <a:accent2>
        <a:srgbClr val="FDE886"/>
      </a:accent2>
      <a:accent3>
        <a:srgbClr val="FAC54B"/>
      </a:accent3>
      <a:accent4>
        <a:srgbClr val="E69138"/>
      </a:accent4>
      <a:accent5>
        <a:srgbClr val="CA1E49"/>
      </a:accent5>
      <a:accent6>
        <a:srgbClr val="BBA2FD"/>
      </a:accent6>
      <a:hlink>
        <a:srgbClr val="4646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173</Words>
  <Application>Microsoft Macintosh PowerPoint</Application>
  <PresentationFormat>Widescreen</PresentationFormat>
  <Paragraphs>76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#9Slide04 Chonburi</vt:lpstr>
      <vt:lpstr>Comfortaa</vt:lpstr>
      <vt:lpstr>Calibri</vt:lpstr>
      <vt:lpstr>Arial</vt:lpstr>
      <vt:lpstr>Fira Sans Extra Condensed Medium</vt:lpstr>
      <vt:lpstr>Roboto Slab Light</vt:lpstr>
      <vt:lpstr>Catamaran</vt:lpstr>
      <vt:lpstr>Titan One</vt:lpstr>
      <vt:lpstr>Nunito</vt:lpstr>
      <vt:lpstr>#9Slide03 BoosterNextFYBlack</vt:lpstr>
      <vt:lpstr>Cute Chicks Newsletter by Slidesgo</vt:lpstr>
      <vt:lpstr>Luyện tập toán </vt:lpstr>
      <vt:lpstr>Tiết 1</vt:lpstr>
      <vt:lpstr>PowerPoint Presentation</vt:lpstr>
      <vt:lpstr>PowerPoint Presentation</vt:lpstr>
      <vt:lpstr>PowerPoint Presentation</vt:lpstr>
      <vt:lpstr>PowerPoint Presentation</vt:lpstr>
      <vt:lpstr>Tiết 2</vt:lpstr>
      <vt:lpstr>PowerPoint Presentation</vt:lpstr>
      <vt:lpstr>PowerPoint Presentation</vt:lpstr>
      <vt:lpstr>PowerPoint Presentation</vt:lpstr>
      <vt:lpstr>PowerPoint Presentation</vt:lpstr>
      <vt:lpstr>Tiết 3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quang truong</dc:creator>
  <cp:lastModifiedBy>Microsoft Office User</cp:lastModifiedBy>
  <cp:revision>88</cp:revision>
  <dcterms:created xsi:type="dcterms:W3CDTF">2021-11-03T08:35:20Z</dcterms:created>
  <dcterms:modified xsi:type="dcterms:W3CDTF">2023-03-15T02:47:25Z</dcterms:modified>
</cp:coreProperties>
</file>