
<file path=[Content_Types].xml><?xml version="1.0" encoding="utf-8"?>
<Types xmlns="http://schemas.openxmlformats.org/package/2006/content-types">
  <Default ContentType="application/x-fontdata" Extension="fntdata"/>
  <Default ContentType="image/gif" Extension="gif"/>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95"/>
    <p:sldId id="257" r:id="rId96"/>
    <p:sldId id="258" r:id="rId97"/>
    <p:sldId id="259" r:id="rId98"/>
    <p:sldId id="260" r:id="rId99"/>
    <p:sldId id="261" r:id="rId100"/>
    <p:sldId id="262" r:id="rId101"/>
    <p:sldId id="263" r:id="rId102"/>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Anton" charset="1" panose="00000500000000000000"/>
      <p:regular r:id="rId10"/>
    </p:embeddedFont>
    <p:embeddedFont>
      <p:font typeface="Anton Italics" charset="1" panose="00000500000000000000"/>
      <p:regular r:id="rId11"/>
    </p:embeddedFont>
    <p:embeddedFont>
      <p:font typeface="Baloo" charset="1" panose="03080902040302020200"/>
      <p:regular r:id="rId12"/>
    </p:embeddedFont>
    <p:embeddedFont>
      <p:font typeface="TDTD양떼" charset="1" panose="02000503000000000000"/>
      <p:regular r:id="rId13"/>
    </p:embeddedFont>
    <p:embeddedFont>
      <p:font typeface="Gaegu" charset="1" panose="00000000000000000000"/>
      <p:regular r:id="rId14"/>
    </p:embeddedFont>
    <p:embeddedFont>
      <p:font typeface="Gaegu Bold" charset="1" panose="00000000000000000000"/>
      <p:regular r:id="rId15"/>
    </p:embeddedFont>
    <p:embeddedFont>
      <p:font typeface="Gaegu Light" charset="1" panose="00000000000000000000"/>
      <p:regular r:id="rId16"/>
    </p:embeddedFont>
    <p:embeddedFont>
      <p:font typeface="Antonio" charset="1" panose="02000503000000000000"/>
      <p:regular r:id="rId17"/>
    </p:embeddedFont>
    <p:embeddedFont>
      <p:font typeface="Antonio Bold" charset="1" panose="02000803000000000000"/>
      <p:regular r:id="rId18"/>
    </p:embeddedFont>
    <p:embeddedFont>
      <p:font typeface="Antonio Italics" charset="1" panose="02000503000000000000"/>
      <p:regular r:id="rId19"/>
    </p:embeddedFont>
    <p:embeddedFont>
      <p:font typeface="Antonio Bold Italics" charset="1" panose="02000803000000000000"/>
      <p:regular r:id="rId20"/>
    </p:embeddedFont>
    <p:embeddedFont>
      <p:font typeface="Antonio Light" charset="1" panose="02000303000000000000"/>
      <p:regular r:id="rId21"/>
    </p:embeddedFont>
    <p:embeddedFont>
      <p:font typeface="Antonio Light Italics" charset="1" panose="02000303000000000000"/>
      <p:regular r:id="rId22"/>
    </p:embeddedFont>
    <p:embeddedFont>
      <p:font typeface="Antonio Ultra-Bold" charset="1" panose="02000803000000000000"/>
      <p:regular r:id="rId23"/>
    </p:embeddedFont>
    <p:embeddedFont>
      <p:font typeface="Antonio Ultra-Bold Italics" charset="1" panose="02000803000000000000"/>
      <p:regular r:id="rId24"/>
    </p:embeddedFont>
    <p:embeddedFont>
      <p:font typeface="Poppins" charset="1" panose="00000500000000000000"/>
      <p:regular r:id="rId25"/>
    </p:embeddedFont>
    <p:embeddedFont>
      <p:font typeface="Poppins Bold" charset="1" panose="00000800000000000000"/>
      <p:regular r:id="rId26"/>
    </p:embeddedFont>
    <p:embeddedFont>
      <p:font typeface="Poppins Italics" charset="1" panose="00000500000000000000"/>
      <p:regular r:id="rId27"/>
    </p:embeddedFont>
    <p:embeddedFont>
      <p:font typeface="Poppins Bold Italics" charset="1" panose="00000800000000000000"/>
      <p:regular r:id="rId28"/>
    </p:embeddedFont>
    <p:embeddedFont>
      <p:font typeface="Poppins Thin" charset="1" panose="00000300000000000000"/>
      <p:regular r:id="rId29"/>
    </p:embeddedFont>
    <p:embeddedFont>
      <p:font typeface="Poppins Thin Italics" charset="1" panose="00000300000000000000"/>
      <p:regular r:id="rId30"/>
    </p:embeddedFont>
    <p:embeddedFont>
      <p:font typeface="Poppins Extra-Light" charset="1" panose="00000300000000000000"/>
      <p:regular r:id="rId31"/>
    </p:embeddedFont>
    <p:embeddedFont>
      <p:font typeface="Poppins Extra-Light Italics" charset="1" panose="00000300000000000000"/>
      <p:regular r:id="rId32"/>
    </p:embeddedFont>
    <p:embeddedFont>
      <p:font typeface="Poppins Light" charset="1" panose="00000400000000000000"/>
      <p:regular r:id="rId33"/>
    </p:embeddedFont>
    <p:embeddedFont>
      <p:font typeface="Poppins Light Italics" charset="1" panose="00000400000000000000"/>
      <p:regular r:id="rId34"/>
    </p:embeddedFont>
    <p:embeddedFont>
      <p:font typeface="Poppins Medium" charset="1" panose="00000600000000000000"/>
      <p:regular r:id="rId35"/>
    </p:embeddedFont>
    <p:embeddedFont>
      <p:font typeface="Poppins Medium Italics" charset="1" panose="00000600000000000000"/>
      <p:regular r:id="rId36"/>
    </p:embeddedFont>
    <p:embeddedFont>
      <p:font typeface="Poppins Semi-Bold" charset="1" panose="00000700000000000000"/>
      <p:regular r:id="rId37"/>
    </p:embeddedFont>
    <p:embeddedFont>
      <p:font typeface="Poppins Semi-Bold Italics" charset="1" panose="00000700000000000000"/>
      <p:regular r:id="rId38"/>
    </p:embeddedFont>
    <p:embeddedFont>
      <p:font typeface="Poppins Ultra-Bold" charset="1" panose="00000900000000000000"/>
      <p:regular r:id="rId39"/>
    </p:embeddedFont>
    <p:embeddedFont>
      <p:font typeface="Poppins Ultra-Bold Italics" charset="1" panose="00000900000000000000"/>
      <p:regular r:id="rId40"/>
    </p:embeddedFont>
    <p:embeddedFont>
      <p:font typeface="Poppins Heavy" charset="1" panose="00000A00000000000000"/>
      <p:regular r:id="rId41"/>
    </p:embeddedFont>
    <p:embeddedFont>
      <p:font typeface="Poppins Heavy Italics" charset="1" panose="00000A00000000000000"/>
      <p:regular r:id="rId42"/>
    </p:embeddedFont>
    <p:embeddedFont>
      <p:font typeface="Noto Serif Display" charset="1" panose="02020502080505020204"/>
      <p:regular r:id="rId43"/>
    </p:embeddedFont>
    <p:embeddedFont>
      <p:font typeface="Noto Serif Display Bold" charset="1" panose="02020802080505020204"/>
      <p:regular r:id="rId44"/>
    </p:embeddedFont>
    <p:embeddedFont>
      <p:font typeface="Noto Serif Display Italics" charset="1" panose="02020502080505090204"/>
      <p:regular r:id="rId45"/>
    </p:embeddedFont>
    <p:embeddedFont>
      <p:font typeface="Noto Serif Display Bold Italics" charset="1" panose="02020802080505090204"/>
      <p:regular r:id="rId46"/>
    </p:embeddedFont>
    <p:embeddedFont>
      <p:font typeface="Noto Serif Display Thin" charset="1" panose="02020202080505020204"/>
      <p:regular r:id="rId47"/>
    </p:embeddedFont>
    <p:embeddedFont>
      <p:font typeface="Noto Serif Display Thin Italics" charset="1" panose="02020202080505090204"/>
      <p:regular r:id="rId48"/>
    </p:embeddedFont>
    <p:embeddedFont>
      <p:font typeface="Noto Serif Display Extra-Light" charset="1" panose="02020302080505020204"/>
      <p:regular r:id="rId49"/>
    </p:embeddedFont>
    <p:embeddedFont>
      <p:font typeface="Noto Serif Display Extra-Light Italics" charset="1" panose="02020302080505090204"/>
      <p:regular r:id="rId50"/>
    </p:embeddedFont>
    <p:embeddedFont>
      <p:font typeface="Noto Serif Display Light" charset="1" panose="02020402080505020204"/>
      <p:regular r:id="rId51"/>
    </p:embeddedFont>
    <p:embeddedFont>
      <p:font typeface="Noto Serif Display Light Italics" charset="1" panose="02020402080505090204"/>
      <p:regular r:id="rId52"/>
    </p:embeddedFont>
    <p:embeddedFont>
      <p:font typeface="Noto Serif Display Medium" charset="1" panose="02020602080505020204"/>
      <p:regular r:id="rId53"/>
    </p:embeddedFont>
    <p:embeddedFont>
      <p:font typeface="Noto Serif Display Medium Italics" charset="1" panose="02020602080505090204"/>
      <p:regular r:id="rId54"/>
    </p:embeddedFont>
    <p:embeddedFont>
      <p:font typeface="Noto Serif Display Semi-Bold" charset="1" panose="02020702080505020204"/>
      <p:regular r:id="rId55"/>
    </p:embeddedFont>
    <p:embeddedFont>
      <p:font typeface="Noto Serif Display Semi-Bold Italics" charset="1" panose="02020702080505090204"/>
      <p:regular r:id="rId56"/>
    </p:embeddedFont>
    <p:embeddedFont>
      <p:font typeface="Noto Serif Display Ultra-Bold" charset="1" panose="02020902080505020204"/>
      <p:regular r:id="rId57"/>
    </p:embeddedFont>
    <p:embeddedFont>
      <p:font typeface="Noto Serif Display Ultra-Bold Italics" charset="1" panose="02020902080505090204"/>
      <p:regular r:id="rId58"/>
    </p:embeddedFont>
    <p:embeddedFont>
      <p:font typeface="Noto Serif Display Heavy" charset="1" panose="02020A02080505020204"/>
      <p:regular r:id="rId59"/>
    </p:embeddedFont>
    <p:embeddedFont>
      <p:font typeface="Noto Serif Display Heavy Italics" charset="1" panose="02020A02080505090204"/>
      <p:regular r:id="rId60"/>
    </p:embeddedFont>
    <p:embeddedFont>
      <p:font typeface="29LT Adir" charset="1" panose="00000506000000000000"/>
      <p:regular r:id="rId61"/>
    </p:embeddedFont>
    <p:embeddedFont>
      <p:font typeface="29LT Adir Bold" charset="1" panose="00000806000000000000"/>
      <p:regular r:id="rId62"/>
    </p:embeddedFont>
    <p:embeddedFont>
      <p:font typeface="29LT Adir Thin" charset="1" panose="00000206000000000000"/>
      <p:regular r:id="rId63"/>
    </p:embeddedFont>
    <p:embeddedFont>
      <p:font typeface="29LT Adir Extra-Light" charset="1" panose="00000306000000000000"/>
      <p:regular r:id="rId64"/>
    </p:embeddedFont>
    <p:embeddedFont>
      <p:font typeface="29LT Adir Light" charset="1" panose="00000406000000000000"/>
      <p:regular r:id="rId65"/>
    </p:embeddedFont>
    <p:embeddedFont>
      <p:font typeface="29LT Adir Medium" charset="1" panose="00000606000000000000"/>
      <p:regular r:id="rId66"/>
    </p:embeddedFont>
    <p:embeddedFont>
      <p:font typeface="29LT Adir Semi-Bold" charset="1" panose="00000706000000000000"/>
      <p:regular r:id="rId67"/>
    </p:embeddedFont>
    <p:embeddedFont>
      <p:font typeface="29LT Adir Ultra-Bold" charset="1" panose="00000906000000000000"/>
      <p:regular r:id="rId68"/>
    </p:embeddedFont>
    <p:embeddedFont>
      <p:font typeface="Open Sans" charset="1" panose="020B0606030504020204"/>
      <p:regular r:id="rId69"/>
    </p:embeddedFont>
    <p:embeddedFont>
      <p:font typeface="Open Sans Bold" charset="1" panose="020B0806030504020204"/>
      <p:regular r:id="rId70"/>
    </p:embeddedFont>
    <p:embeddedFont>
      <p:font typeface="Open Sans Italics" charset="1" panose="020B0606030504020204"/>
      <p:regular r:id="rId71"/>
    </p:embeddedFont>
    <p:embeddedFont>
      <p:font typeface="Open Sans Bold Italics" charset="1" panose="020B0806030504020204"/>
      <p:regular r:id="rId72"/>
    </p:embeddedFont>
    <p:embeddedFont>
      <p:font typeface="Open Sans Light" charset="1" panose="020B0306030504020204"/>
      <p:regular r:id="rId73"/>
    </p:embeddedFont>
    <p:embeddedFont>
      <p:font typeface="Open Sans Light Italics" charset="1" panose="020B0306030504020204"/>
      <p:regular r:id="rId74"/>
    </p:embeddedFont>
    <p:embeddedFont>
      <p:font typeface="Open Sans Ultra-Bold" charset="1" panose="00000000000000000000"/>
      <p:regular r:id="rId75"/>
    </p:embeddedFont>
    <p:embeddedFont>
      <p:font typeface="Open Sans Ultra-Bold Italics" charset="1" panose="00000000000000000000"/>
      <p:regular r:id="rId76"/>
    </p:embeddedFont>
    <p:embeddedFont>
      <p:font typeface="Montserrat" charset="1" panose="00000500000000000000"/>
      <p:regular r:id="rId77"/>
    </p:embeddedFont>
    <p:embeddedFont>
      <p:font typeface="Montserrat Bold" charset="1" panose="00000800000000000000"/>
      <p:regular r:id="rId78"/>
    </p:embeddedFont>
    <p:embeddedFont>
      <p:font typeface="Montserrat Italics" charset="1" panose="00000500000000000000"/>
      <p:regular r:id="rId79"/>
    </p:embeddedFont>
    <p:embeddedFont>
      <p:font typeface="Montserrat Bold Italics" charset="1" panose="00000800000000000000"/>
      <p:regular r:id="rId80"/>
    </p:embeddedFont>
    <p:embeddedFont>
      <p:font typeface="Montserrat Thin" charset="1" panose="00000300000000000000"/>
      <p:regular r:id="rId81"/>
    </p:embeddedFont>
    <p:embeddedFont>
      <p:font typeface="Montserrat Thin Italics" charset="1" panose="00000300000000000000"/>
      <p:regular r:id="rId82"/>
    </p:embeddedFont>
    <p:embeddedFont>
      <p:font typeface="Montserrat Extra-Light" charset="1" panose="00000300000000000000"/>
      <p:regular r:id="rId83"/>
    </p:embeddedFont>
    <p:embeddedFont>
      <p:font typeface="Montserrat Extra-Light Italics" charset="1" panose="00000300000000000000"/>
      <p:regular r:id="rId84"/>
    </p:embeddedFont>
    <p:embeddedFont>
      <p:font typeface="Montserrat Light" charset="1" panose="00000400000000000000"/>
      <p:regular r:id="rId85"/>
    </p:embeddedFont>
    <p:embeddedFont>
      <p:font typeface="Montserrat Light Italics" charset="1" panose="00000400000000000000"/>
      <p:regular r:id="rId86"/>
    </p:embeddedFont>
    <p:embeddedFont>
      <p:font typeface="Montserrat Medium" charset="1" panose="00000600000000000000"/>
      <p:regular r:id="rId87"/>
    </p:embeddedFont>
    <p:embeddedFont>
      <p:font typeface="Montserrat Medium Italics" charset="1" panose="00000600000000000000"/>
      <p:regular r:id="rId88"/>
    </p:embeddedFont>
    <p:embeddedFont>
      <p:font typeface="Montserrat Semi-Bold" charset="1" panose="00000700000000000000"/>
      <p:regular r:id="rId89"/>
    </p:embeddedFont>
    <p:embeddedFont>
      <p:font typeface="Montserrat Semi-Bold Italics" charset="1" panose="00000700000000000000"/>
      <p:regular r:id="rId90"/>
    </p:embeddedFont>
    <p:embeddedFont>
      <p:font typeface="Montserrat Ultra-Bold" charset="1" panose="00000900000000000000"/>
      <p:regular r:id="rId91"/>
    </p:embeddedFont>
    <p:embeddedFont>
      <p:font typeface="Montserrat Ultra-Bold Italics" charset="1" panose="00000900000000000000"/>
      <p:regular r:id="rId92"/>
    </p:embeddedFont>
    <p:embeddedFont>
      <p:font typeface="Montserrat Heavy" charset="1" panose="00000A00000000000000"/>
      <p:regular r:id="rId93"/>
    </p:embeddedFont>
    <p:embeddedFont>
      <p:font typeface="Montserrat Heavy Italics" charset="1" panose="00000A00000000000000"/>
      <p:regular r:id="rId9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00" Target="slides/slide6.xml" Type="http://schemas.openxmlformats.org/officeDocument/2006/relationships/slide"/><Relationship Id="rId101" Target="slides/slide7.xml" Type="http://schemas.openxmlformats.org/officeDocument/2006/relationships/slide"/><Relationship Id="rId102" Target="slides/slide8.xml" Type="http://schemas.openxmlformats.org/officeDocument/2006/relationships/slide"/><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35" Target="fonts/font35.fntdata" Type="http://schemas.openxmlformats.org/officeDocument/2006/relationships/font"/><Relationship Id="rId36" Target="fonts/font36.fntdata" Type="http://schemas.openxmlformats.org/officeDocument/2006/relationships/font"/><Relationship Id="rId37" Target="fonts/font37.fntdata" Type="http://schemas.openxmlformats.org/officeDocument/2006/relationships/font"/><Relationship Id="rId38" Target="fonts/font38.fntdata" Type="http://schemas.openxmlformats.org/officeDocument/2006/relationships/font"/><Relationship Id="rId39" Target="fonts/font39.fntdata" Type="http://schemas.openxmlformats.org/officeDocument/2006/relationships/font"/><Relationship Id="rId4" Target="theme/theme1.xml" Type="http://schemas.openxmlformats.org/officeDocument/2006/relationships/theme"/><Relationship Id="rId40" Target="fonts/font40.fntdata" Type="http://schemas.openxmlformats.org/officeDocument/2006/relationships/font"/><Relationship Id="rId41" Target="fonts/font41.fntdata" Type="http://schemas.openxmlformats.org/officeDocument/2006/relationships/font"/><Relationship Id="rId42" Target="fonts/font42.fntdata" Type="http://schemas.openxmlformats.org/officeDocument/2006/relationships/font"/><Relationship Id="rId43" Target="fonts/font43.fntdata" Type="http://schemas.openxmlformats.org/officeDocument/2006/relationships/font"/><Relationship Id="rId44" Target="fonts/font44.fntdata" Type="http://schemas.openxmlformats.org/officeDocument/2006/relationships/font"/><Relationship Id="rId45" Target="fonts/font45.fntdata" Type="http://schemas.openxmlformats.org/officeDocument/2006/relationships/font"/><Relationship Id="rId46" Target="fonts/font46.fntdata" Type="http://schemas.openxmlformats.org/officeDocument/2006/relationships/font"/><Relationship Id="rId47" Target="fonts/font47.fntdata" Type="http://schemas.openxmlformats.org/officeDocument/2006/relationships/font"/><Relationship Id="rId48" Target="fonts/font48.fntdata" Type="http://schemas.openxmlformats.org/officeDocument/2006/relationships/font"/><Relationship Id="rId49" Target="fonts/font49.fntdata" Type="http://schemas.openxmlformats.org/officeDocument/2006/relationships/font"/><Relationship Id="rId5" Target="tableStyles.xml" Type="http://schemas.openxmlformats.org/officeDocument/2006/relationships/tableStyles"/><Relationship Id="rId50" Target="fonts/font50.fntdata" Type="http://schemas.openxmlformats.org/officeDocument/2006/relationships/font"/><Relationship Id="rId51" Target="fonts/font51.fntdata" Type="http://schemas.openxmlformats.org/officeDocument/2006/relationships/font"/><Relationship Id="rId52" Target="fonts/font52.fntdata" Type="http://schemas.openxmlformats.org/officeDocument/2006/relationships/font"/><Relationship Id="rId53" Target="fonts/font53.fntdata" Type="http://schemas.openxmlformats.org/officeDocument/2006/relationships/font"/><Relationship Id="rId54" Target="fonts/font54.fntdata" Type="http://schemas.openxmlformats.org/officeDocument/2006/relationships/font"/><Relationship Id="rId55" Target="fonts/font55.fntdata" Type="http://schemas.openxmlformats.org/officeDocument/2006/relationships/font"/><Relationship Id="rId56" Target="fonts/font56.fntdata" Type="http://schemas.openxmlformats.org/officeDocument/2006/relationships/font"/><Relationship Id="rId57" Target="fonts/font57.fntdata" Type="http://schemas.openxmlformats.org/officeDocument/2006/relationships/font"/><Relationship Id="rId58" Target="fonts/font58.fntdata" Type="http://schemas.openxmlformats.org/officeDocument/2006/relationships/font"/><Relationship Id="rId59" Target="fonts/font59.fntdata" Type="http://schemas.openxmlformats.org/officeDocument/2006/relationships/font"/><Relationship Id="rId6" Target="fonts/font6.fntdata" Type="http://schemas.openxmlformats.org/officeDocument/2006/relationships/font"/><Relationship Id="rId60" Target="fonts/font60.fntdata" Type="http://schemas.openxmlformats.org/officeDocument/2006/relationships/font"/><Relationship Id="rId61" Target="fonts/font61.fntdata" Type="http://schemas.openxmlformats.org/officeDocument/2006/relationships/font"/><Relationship Id="rId62" Target="fonts/font62.fntdata" Type="http://schemas.openxmlformats.org/officeDocument/2006/relationships/font"/><Relationship Id="rId63" Target="fonts/font63.fntdata" Type="http://schemas.openxmlformats.org/officeDocument/2006/relationships/font"/><Relationship Id="rId64" Target="fonts/font64.fntdata" Type="http://schemas.openxmlformats.org/officeDocument/2006/relationships/font"/><Relationship Id="rId65" Target="fonts/font65.fntdata" Type="http://schemas.openxmlformats.org/officeDocument/2006/relationships/font"/><Relationship Id="rId66" Target="fonts/font66.fntdata" Type="http://schemas.openxmlformats.org/officeDocument/2006/relationships/font"/><Relationship Id="rId67" Target="fonts/font67.fntdata" Type="http://schemas.openxmlformats.org/officeDocument/2006/relationships/font"/><Relationship Id="rId68" Target="fonts/font68.fntdata" Type="http://schemas.openxmlformats.org/officeDocument/2006/relationships/font"/><Relationship Id="rId69" Target="fonts/font69.fntdata" Type="http://schemas.openxmlformats.org/officeDocument/2006/relationships/font"/><Relationship Id="rId7" Target="fonts/font7.fntdata" Type="http://schemas.openxmlformats.org/officeDocument/2006/relationships/font"/><Relationship Id="rId70" Target="fonts/font70.fntdata" Type="http://schemas.openxmlformats.org/officeDocument/2006/relationships/font"/><Relationship Id="rId71" Target="fonts/font71.fntdata" Type="http://schemas.openxmlformats.org/officeDocument/2006/relationships/font"/><Relationship Id="rId72" Target="fonts/font72.fntdata" Type="http://schemas.openxmlformats.org/officeDocument/2006/relationships/font"/><Relationship Id="rId73" Target="fonts/font73.fntdata" Type="http://schemas.openxmlformats.org/officeDocument/2006/relationships/font"/><Relationship Id="rId74" Target="fonts/font74.fntdata" Type="http://schemas.openxmlformats.org/officeDocument/2006/relationships/font"/><Relationship Id="rId75" Target="fonts/font75.fntdata" Type="http://schemas.openxmlformats.org/officeDocument/2006/relationships/font"/><Relationship Id="rId76" Target="fonts/font76.fntdata" Type="http://schemas.openxmlformats.org/officeDocument/2006/relationships/font"/><Relationship Id="rId77" Target="fonts/font77.fntdata" Type="http://schemas.openxmlformats.org/officeDocument/2006/relationships/font"/><Relationship Id="rId78" Target="fonts/font78.fntdata" Type="http://schemas.openxmlformats.org/officeDocument/2006/relationships/font"/><Relationship Id="rId79" Target="fonts/font79.fntdata" Type="http://schemas.openxmlformats.org/officeDocument/2006/relationships/font"/><Relationship Id="rId8" Target="fonts/font8.fntdata" Type="http://schemas.openxmlformats.org/officeDocument/2006/relationships/font"/><Relationship Id="rId80" Target="fonts/font80.fntdata" Type="http://schemas.openxmlformats.org/officeDocument/2006/relationships/font"/><Relationship Id="rId81" Target="fonts/font81.fntdata" Type="http://schemas.openxmlformats.org/officeDocument/2006/relationships/font"/><Relationship Id="rId82" Target="fonts/font82.fntdata" Type="http://schemas.openxmlformats.org/officeDocument/2006/relationships/font"/><Relationship Id="rId83" Target="fonts/font83.fntdata" Type="http://schemas.openxmlformats.org/officeDocument/2006/relationships/font"/><Relationship Id="rId84" Target="fonts/font84.fntdata" Type="http://schemas.openxmlformats.org/officeDocument/2006/relationships/font"/><Relationship Id="rId85" Target="fonts/font85.fntdata" Type="http://schemas.openxmlformats.org/officeDocument/2006/relationships/font"/><Relationship Id="rId86" Target="fonts/font86.fntdata" Type="http://schemas.openxmlformats.org/officeDocument/2006/relationships/font"/><Relationship Id="rId87" Target="fonts/font87.fntdata" Type="http://schemas.openxmlformats.org/officeDocument/2006/relationships/font"/><Relationship Id="rId88" Target="fonts/font88.fntdata" Type="http://schemas.openxmlformats.org/officeDocument/2006/relationships/font"/><Relationship Id="rId89" Target="fonts/font89.fntdata" Type="http://schemas.openxmlformats.org/officeDocument/2006/relationships/font"/><Relationship Id="rId9" Target="fonts/font9.fntdata" Type="http://schemas.openxmlformats.org/officeDocument/2006/relationships/font"/><Relationship Id="rId90" Target="fonts/font90.fntdata" Type="http://schemas.openxmlformats.org/officeDocument/2006/relationships/font"/><Relationship Id="rId91" Target="fonts/font91.fntdata" Type="http://schemas.openxmlformats.org/officeDocument/2006/relationships/font"/><Relationship Id="rId92" Target="fonts/font92.fntdata" Type="http://schemas.openxmlformats.org/officeDocument/2006/relationships/font"/><Relationship Id="rId93" Target="fonts/font93.fntdata" Type="http://schemas.openxmlformats.org/officeDocument/2006/relationships/font"/><Relationship Id="rId94" Target="fonts/font94.fntdata" Type="http://schemas.openxmlformats.org/officeDocument/2006/relationships/font"/><Relationship Id="rId95" Target="slides/slide1.xml" Type="http://schemas.openxmlformats.org/officeDocument/2006/relationships/slide"/><Relationship Id="rId96" Target="slides/slide2.xml" Type="http://schemas.openxmlformats.org/officeDocument/2006/relationships/slide"/><Relationship Id="rId97" Target="slides/slide3.xml" Type="http://schemas.openxmlformats.org/officeDocument/2006/relationships/slide"/><Relationship Id="rId98" Target="slides/slide4.xml" Type="http://schemas.openxmlformats.org/officeDocument/2006/relationships/slide"/><Relationship Id="rId99" Target="slides/slide5.xml" Type="http://schemas.openxmlformats.org/officeDocument/2006/relationships/slide"/></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gif" Type="http://schemas.openxmlformats.org/officeDocument/2006/relationships/image"/><Relationship Id="rId6" Target="../media/image5.pn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 Id="rId3" Target="../media/image7.pn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8.png" Type="http://schemas.openxmlformats.org/officeDocument/2006/relationships/image"/><Relationship Id="rId3" Target="../media/image9.svg" Type="http://schemas.openxmlformats.org/officeDocument/2006/relationships/image"/><Relationship Id="rId4" Target="../media/image10.pn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png" Type="http://schemas.openxmlformats.org/officeDocument/2006/relationships/image"/><Relationship Id="rId4" Target="../media/image13.png" Type="http://schemas.openxmlformats.org/officeDocument/2006/relationships/image"/><Relationship Id="rId5" Target="../media/image14.png" Type="http://schemas.openxmlformats.org/officeDocument/2006/relationships/image"/></Relationships>
</file>

<file path=ppt/slides/_rels/slide5.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2.png" Type="http://schemas.openxmlformats.org/officeDocument/2006/relationships/image"/><Relationship Id="rId2" Target="../media/image11.png" Type="http://schemas.openxmlformats.org/officeDocument/2006/relationships/image"/><Relationship Id="rId3" Target="../media/image15.png" Type="http://schemas.openxmlformats.org/officeDocument/2006/relationships/image"/><Relationship Id="rId4" Target="../media/image16.png" Type="http://schemas.openxmlformats.org/officeDocument/2006/relationships/image"/><Relationship Id="rId5" Target="../media/image17.png" Type="http://schemas.openxmlformats.org/officeDocument/2006/relationships/image"/><Relationship Id="rId6" Target="../media/image18.svg" Type="http://schemas.openxmlformats.org/officeDocument/2006/relationships/image"/><Relationship Id="rId7" Target="../media/image19.png" Type="http://schemas.openxmlformats.org/officeDocument/2006/relationships/image"/><Relationship Id="rId8" Target="../media/image20.svg" Type="http://schemas.openxmlformats.org/officeDocument/2006/relationships/image"/><Relationship Id="rId9" Target="../media/image21.png" Type="http://schemas.openxmlformats.org/officeDocument/2006/relationships/image"/></Relationships>
</file>

<file path=ppt/slides/_rels/slide6.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13.png" Type="http://schemas.openxmlformats.org/officeDocument/2006/relationships/image"/><Relationship Id="rId6" Target="../media/image25.png" Type="http://schemas.openxmlformats.org/officeDocument/2006/relationships/image"/><Relationship Id="rId7" Target="../media/image26.png" Type="http://schemas.openxmlformats.org/officeDocument/2006/relationships/image"/><Relationship Id="rId8" Target="../media/image27.png" Type="http://schemas.openxmlformats.org/officeDocument/2006/relationships/image"/></Relationships>
</file>

<file path=ppt/slides/_rels/slide7.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36.png" Type="http://schemas.openxmlformats.org/officeDocument/2006/relationships/image"/><Relationship Id="rId11" Target="../media/image37.svg" Type="http://schemas.openxmlformats.org/officeDocument/2006/relationships/image"/><Relationship Id="rId12" Target="../media/image38.png" Type="http://schemas.openxmlformats.org/officeDocument/2006/relationships/image"/><Relationship Id="rId13" Target="../media/image39.png" Type="http://schemas.openxmlformats.org/officeDocument/2006/relationships/image"/><Relationship Id="rId14" Target="../media/image40.png" Type="http://schemas.openxmlformats.org/officeDocument/2006/relationships/image"/><Relationship Id="rId2" Target="../media/image28.png" Type="http://schemas.openxmlformats.org/officeDocument/2006/relationships/image"/><Relationship Id="rId3" Target="../media/image29.svg" Type="http://schemas.openxmlformats.org/officeDocument/2006/relationships/image"/><Relationship Id="rId4" Target="../media/image30.png" Type="http://schemas.openxmlformats.org/officeDocument/2006/relationships/image"/><Relationship Id="rId5" Target="../media/image31.svg" Type="http://schemas.openxmlformats.org/officeDocument/2006/relationships/image"/><Relationship Id="rId6" Target="../media/image32.png" Type="http://schemas.openxmlformats.org/officeDocument/2006/relationships/image"/><Relationship Id="rId7" Target="../media/image33.svg" Type="http://schemas.openxmlformats.org/officeDocument/2006/relationships/image"/><Relationship Id="rId8" Target="../media/image34.png" Type="http://schemas.openxmlformats.org/officeDocument/2006/relationships/image"/><Relationship Id="rId9" Target="../media/image35.svg" Type="http://schemas.openxmlformats.org/officeDocument/2006/relationships/image"/></Relationships>
</file>

<file path=ppt/slides/_rels/slide8.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23.png" Type="http://schemas.openxmlformats.org/officeDocument/2006/relationships/image"/><Relationship Id="rId4" Target="../media/image24.png" Type="http://schemas.openxmlformats.org/officeDocument/2006/relationships/image"/><Relationship Id="rId5" Target="../media/image13.png" Type="http://schemas.openxmlformats.org/officeDocument/2006/relationships/image"/><Relationship Id="rId6" Target="../media/image41.png" Type="http://schemas.openxmlformats.org/officeDocument/2006/relationships/image"/><Relationship Id="rId7" Target="../media/image42.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7EEE3"/>
        </a:solidFill>
      </p:bgPr>
    </p:bg>
    <p:spTree>
      <p:nvGrpSpPr>
        <p:cNvPr id="1" name=""/>
        <p:cNvGrpSpPr/>
        <p:nvPr/>
      </p:nvGrpSpPr>
      <p:grpSpPr>
        <a:xfrm>
          <a:off x="0" y="0"/>
          <a:ext cx="0" cy="0"/>
          <a:chOff x="0" y="0"/>
          <a:chExt cx="0" cy="0"/>
        </a:xfrm>
      </p:grpSpPr>
      <p:grpSp>
        <p:nvGrpSpPr>
          <p:cNvPr name="Group 2" id="2"/>
          <p:cNvGrpSpPr/>
          <p:nvPr/>
        </p:nvGrpSpPr>
        <p:grpSpPr>
          <a:xfrm rot="0">
            <a:off x="772010" y="466108"/>
            <a:ext cx="17150811" cy="9072320"/>
            <a:chOff x="0" y="0"/>
            <a:chExt cx="4517086" cy="2389418"/>
          </a:xfrm>
        </p:grpSpPr>
        <p:sp>
          <p:nvSpPr>
            <p:cNvPr name="Freeform 3" id="3"/>
            <p:cNvSpPr/>
            <p:nvPr/>
          </p:nvSpPr>
          <p:spPr>
            <a:xfrm flipH="false" flipV="false" rot="0">
              <a:off x="0" y="0"/>
              <a:ext cx="4517086" cy="2389418"/>
            </a:xfrm>
            <a:custGeom>
              <a:avLst/>
              <a:gdLst/>
              <a:ahLst/>
              <a:cxnLst/>
              <a:rect r="r" b="b" t="t" l="l"/>
              <a:pathLst>
                <a:path h="2389418" w="4517086">
                  <a:moveTo>
                    <a:pt x="23022" y="0"/>
                  </a:moveTo>
                  <a:lnTo>
                    <a:pt x="4494064" y="0"/>
                  </a:lnTo>
                  <a:cubicBezTo>
                    <a:pt x="4500170" y="0"/>
                    <a:pt x="4506026" y="2425"/>
                    <a:pt x="4510343" y="6743"/>
                  </a:cubicBezTo>
                  <a:cubicBezTo>
                    <a:pt x="4514660" y="11060"/>
                    <a:pt x="4517086" y="16916"/>
                    <a:pt x="4517086" y="23022"/>
                  </a:cubicBezTo>
                  <a:lnTo>
                    <a:pt x="4517086" y="2366396"/>
                  </a:lnTo>
                  <a:cubicBezTo>
                    <a:pt x="4517086" y="2379110"/>
                    <a:pt x="4506779" y="2389418"/>
                    <a:pt x="4494064" y="2389418"/>
                  </a:cubicBezTo>
                  <a:lnTo>
                    <a:pt x="23022" y="2389418"/>
                  </a:lnTo>
                  <a:cubicBezTo>
                    <a:pt x="16916" y="2389418"/>
                    <a:pt x="11060" y="2386992"/>
                    <a:pt x="6743" y="2382675"/>
                  </a:cubicBezTo>
                  <a:cubicBezTo>
                    <a:pt x="2425" y="2378357"/>
                    <a:pt x="0" y="2372502"/>
                    <a:pt x="0" y="2366396"/>
                  </a:cubicBezTo>
                  <a:lnTo>
                    <a:pt x="0" y="23022"/>
                  </a:lnTo>
                  <a:cubicBezTo>
                    <a:pt x="0" y="10307"/>
                    <a:pt x="10307" y="0"/>
                    <a:pt x="23022" y="0"/>
                  </a:cubicBezTo>
                  <a:close/>
                </a:path>
              </a:pathLst>
            </a:custGeom>
            <a:solidFill>
              <a:srgbClr val="FADBCE"/>
            </a:solidFill>
            <a:ln w="38100" cap="rnd">
              <a:solidFill>
                <a:srgbClr val="DF5925"/>
              </a:solidFill>
              <a:prstDash val="lgDash"/>
              <a:round/>
            </a:ln>
          </p:spPr>
        </p:sp>
        <p:sp>
          <p:nvSpPr>
            <p:cNvPr name="TextBox 4" id="4"/>
            <p:cNvSpPr txBox="true"/>
            <p:nvPr/>
          </p:nvSpPr>
          <p:spPr>
            <a:xfrm>
              <a:off x="0" y="-38100"/>
              <a:ext cx="4517086" cy="2427518"/>
            </a:xfrm>
            <a:prstGeom prst="rect">
              <a:avLst/>
            </a:prstGeom>
          </p:spPr>
          <p:txBody>
            <a:bodyPr anchor="ctr" rtlCol="false" tIns="50800" lIns="50800" bIns="50800" rIns="50800"/>
            <a:lstStyle/>
            <a:p>
              <a:pPr algn="ctr">
                <a:lnSpc>
                  <a:spcPts val="2659"/>
                </a:lnSpc>
                <a:spcBef>
                  <a:spcPct val="0"/>
                </a:spcBef>
              </a:pPr>
            </a:p>
          </p:txBody>
        </p:sp>
      </p:grpSp>
      <p:sp>
        <p:nvSpPr>
          <p:cNvPr name="Freeform 5" id="5"/>
          <p:cNvSpPr/>
          <p:nvPr/>
        </p:nvSpPr>
        <p:spPr>
          <a:xfrm flipH="false" flipV="false" rot="0">
            <a:off x="15601779" y="-1579422"/>
            <a:ext cx="4642082" cy="4728047"/>
          </a:xfrm>
          <a:custGeom>
            <a:avLst/>
            <a:gdLst/>
            <a:ahLst/>
            <a:cxnLst/>
            <a:rect r="r" b="b" t="t" l="l"/>
            <a:pathLst>
              <a:path h="4728047" w="4642082">
                <a:moveTo>
                  <a:pt x="0" y="0"/>
                </a:moveTo>
                <a:lnTo>
                  <a:pt x="4642083" y="0"/>
                </a:lnTo>
                <a:lnTo>
                  <a:pt x="4642083" y="4728047"/>
                </a:lnTo>
                <a:lnTo>
                  <a:pt x="0" y="4728047"/>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117690" y="6839595"/>
            <a:ext cx="7079208" cy="3462913"/>
          </a:xfrm>
          <a:custGeom>
            <a:avLst/>
            <a:gdLst/>
            <a:ahLst/>
            <a:cxnLst/>
            <a:rect r="r" b="b" t="t" l="l"/>
            <a:pathLst>
              <a:path h="3462913" w="7079208">
                <a:moveTo>
                  <a:pt x="0" y="0"/>
                </a:moveTo>
                <a:lnTo>
                  <a:pt x="7079208" y="0"/>
                </a:lnTo>
                <a:lnTo>
                  <a:pt x="7079208" y="3462913"/>
                </a:lnTo>
                <a:lnTo>
                  <a:pt x="0" y="3462913"/>
                </a:lnTo>
                <a:lnTo>
                  <a:pt x="0" y="0"/>
                </a:lnTo>
                <a:close/>
              </a:path>
            </a:pathLst>
          </a:custGeom>
          <a:blipFill>
            <a:blip r:embed="rId4"/>
            <a:stretch>
              <a:fillRect l="0" t="0" r="0" b="0"/>
            </a:stretch>
          </a:blipFill>
        </p:spPr>
      </p:sp>
      <p:pic>
        <p:nvPicPr>
          <p:cNvPr name="Picture 7" id="7"/>
          <p:cNvPicPr>
            <a:picLocks noChangeAspect="true"/>
          </p:cNvPicPr>
          <p:nvPr/>
        </p:nvPicPr>
        <p:blipFill>
          <a:blip r:embed="rId5"/>
          <a:srcRect l="0" t="0" r="0" b="0"/>
          <a:stretch>
            <a:fillRect/>
          </a:stretch>
        </p:blipFill>
        <p:spPr>
          <a:xfrm flipH="false" flipV="false" rot="0">
            <a:off x="117690" y="6078"/>
            <a:ext cx="1822020" cy="1822020"/>
          </a:xfrm>
          <a:prstGeom prst="rect">
            <a:avLst/>
          </a:prstGeom>
        </p:spPr>
      </p:pic>
      <p:sp>
        <p:nvSpPr>
          <p:cNvPr name="Freeform 8" id="8"/>
          <p:cNvSpPr/>
          <p:nvPr/>
        </p:nvSpPr>
        <p:spPr>
          <a:xfrm flipH="true" flipV="false" rot="0">
            <a:off x="14647219" y="6060480"/>
            <a:ext cx="3139909" cy="4099991"/>
          </a:xfrm>
          <a:custGeom>
            <a:avLst/>
            <a:gdLst/>
            <a:ahLst/>
            <a:cxnLst/>
            <a:rect r="r" b="b" t="t" l="l"/>
            <a:pathLst>
              <a:path h="4099991" w="3139909">
                <a:moveTo>
                  <a:pt x="3139909" y="0"/>
                </a:moveTo>
                <a:lnTo>
                  <a:pt x="0" y="0"/>
                </a:lnTo>
                <a:lnTo>
                  <a:pt x="0" y="4099991"/>
                </a:lnTo>
                <a:lnTo>
                  <a:pt x="3139909" y="4099991"/>
                </a:lnTo>
                <a:lnTo>
                  <a:pt x="3139909" y="0"/>
                </a:lnTo>
                <a:close/>
              </a:path>
            </a:pathLst>
          </a:custGeom>
          <a:blipFill>
            <a:blip r:embed="rId6"/>
            <a:stretch>
              <a:fillRect l="0" t="0" r="0" b="0"/>
            </a:stretch>
          </a:blipFill>
        </p:spPr>
      </p:sp>
      <p:sp>
        <p:nvSpPr>
          <p:cNvPr name="TextBox 9" id="9"/>
          <p:cNvSpPr txBox="true"/>
          <p:nvPr/>
        </p:nvSpPr>
        <p:spPr>
          <a:xfrm rot="0">
            <a:off x="3840857" y="850413"/>
            <a:ext cx="10606286" cy="1110171"/>
          </a:xfrm>
          <a:prstGeom prst="rect">
            <a:avLst/>
          </a:prstGeom>
        </p:spPr>
        <p:txBody>
          <a:bodyPr anchor="t" rtlCol="false" tIns="0" lIns="0" bIns="0" rIns="0">
            <a:spAutoFit/>
          </a:bodyPr>
          <a:lstStyle/>
          <a:p>
            <a:pPr algn="ctr">
              <a:lnSpc>
                <a:spcPts val="4434"/>
              </a:lnSpc>
            </a:pPr>
            <a:r>
              <a:rPr lang="en-US" sz="3167">
                <a:solidFill>
                  <a:srgbClr val="000000"/>
                </a:solidFill>
                <a:latin typeface="Montserrat Bold"/>
              </a:rPr>
              <a:t>PHÒNG GIÁO DỤC VÀ ĐÀO TẠO HUYỆN QUỐC OAI</a:t>
            </a:r>
          </a:p>
          <a:p>
            <a:pPr algn="ctr">
              <a:lnSpc>
                <a:spcPts val="4434"/>
              </a:lnSpc>
            </a:pPr>
            <a:r>
              <a:rPr lang="en-US" sz="3167">
                <a:solidFill>
                  <a:srgbClr val="000000"/>
                </a:solidFill>
                <a:latin typeface="Montserrat Bold"/>
              </a:rPr>
              <a:t>TRƯỜNG TIỂU HỌC ĐÔNG YÊN A</a:t>
            </a:r>
          </a:p>
        </p:txBody>
      </p:sp>
      <p:sp>
        <p:nvSpPr>
          <p:cNvPr name="TextBox 10" id="10"/>
          <p:cNvSpPr txBox="true"/>
          <p:nvPr/>
        </p:nvSpPr>
        <p:spPr>
          <a:xfrm rot="0">
            <a:off x="1028700" y="2891185"/>
            <a:ext cx="16758428" cy="3169295"/>
          </a:xfrm>
          <a:prstGeom prst="rect">
            <a:avLst/>
          </a:prstGeom>
        </p:spPr>
        <p:txBody>
          <a:bodyPr anchor="t" rtlCol="false" tIns="0" lIns="0" bIns="0" rIns="0">
            <a:spAutoFit/>
          </a:bodyPr>
          <a:lstStyle/>
          <a:p>
            <a:pPr algn="ctr">
              <a:lnSpc>
                <a:spcPts val="12739"/>
              </a:lnSpc>
            </a:pPr>
            <a:r>
              <a:rPr lang="en-US" sz="9099">
                <a:solidFill>
                  <a:srgbClr val="DF6D31"/>
                </a:solidFill>
                <a:latin typeface="Baloo"/>
              </a:rPr>
              <a:t>Ngày hội Công nghệ Thông tin </a:t>
            </a:r>
          </a:p>
          <a:p>
            <a:pPr algn="ctr">
              <a:lnSpc>
                <a:spcPts val="12739"/>
              </a:lnSpc>
            </a:pPr>
            <a:r>
              <a:rPr lang="en-US" sz="9099">
                <a:solidFill>
                  <a:srgbClr val="DF6D31"/>
                </a:solidFill>
                <a:latin typeface="Baloo"/>
              </a:rPr>
              <a:t>và STEM</a:t>
            </a:r>
          </a:p>
        </p:txBody>
      </p:sp>
      <p:sp>
        <p:nvSpPr>
          <p:cNvPr name="TextBox 11" id="11"/>
          <p:cNvSpPr txBox="true"/>
          <p:nvPr/>
        </p:nvSpPr>
        <p:spPr>
          <a:xfrm rot="0">
            <a:off x="7079208" y="6516063"/>
            <a:ext cx="4129584" cy="580390"/>
          </a:xfrm>
          <a:prstGeom prst="rect">
            <a:avLst/>
          </a:prstGeom>
        </p:spPr>
        <p:txBody>
          <a:bodyPr anchor="t" rtlCol="false" tIns="0" lIns="0" bIns="0" rIns="0">
            <a:spAutoFit/>
          </a:bodyPr>
          <a:lstStyle/>
          <a:p>
            <a:pPr algn="ctr">
              <a:lnSpc>
                <a:spcPts val="4759"/>
              </a:lnSpc>
            </a:pPr>
            <a:r>
              <a:rPr lang="en-US" sz="3399">
                <a:solidFill>
                  <a:srgbClr val="DF5925"/>
                </a:solidFill>
                <a:latin typeface="Baloo"/>
              </a:rPr>
              <a:t>Năm học: 2023 - 2024</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alphaModFix amt="35000"/>
            </a:blip>
            <a:stretch>
              <a:fillRect l="0" t="-20561" r="-27529" b="-6968"/>
            </a:stretch>
          </a:blipFill>
        </p:spPr>
      </p:sp>
      <p:grpSp>
        <p:nvGrpSpPr>
          <p:cNvPr name="Group 3" id="3"/>
          <p:cNvGrpSpPr/>
          <p:nvPr/>
        </p:nvGrpSpPr>
        <p:grpSpPr>
          <a:xfrm rot="0">
            <a:off x="7858562" y="-539716"/>
            <a:ext cx="10429438" cy="11165660"/>
            <a:chOff x="0" y="0"/>
            <a:chExt cx="5933440" cy="6352286"/>
          </a:xfrm>
        </p:grpSpPr>
        <p:sp>
          <p:nvSpPr>
            <p:cNvPr name="Freeform 4" id="4"/>
            <p:cNvSpPr/>
            <p:nvPr/>
          </p:nvSpPr>
          <p:spPr>
            <a:xfrm flipH="false" flipV="false" rot="0">
              <a:off x="-130429" y="-589915"/>
              <a:ext cx="6274054" cy="7025767"/>
            </a:xfrm>
            <a:custGeom>
              <a:avLst/>
              <a:gdLst/>
              <a:ahLst/>
              <a:cxnLst/>
              <a:rect r="r" b="b" t="t" l="l"/>
              <a:pathLst>
                <a:path h="7025767" w="6274054">
                  <a:moveTo>
                    <a:pt x="6045073" y="6923913"/>
                  </a:moveTo>
                  <a:cubicBezTo>
                    <a:pt x="4541393" y="6946011"/>
                    <a:pt x="2941320" y="6924929"/>
                    <a:pt x="1445641" y="6933946"/>
                  </a:cubicBezTo>
                  <a:cubicBezTo>
                    <a:pt x="1132586" y="6926707"/>
                    <a:pt x="794131" y="6947408"/>
                    <a:pt x="467741" y="6934708"/>
                  </a:cubicBezTo>
                  <a:cubicBezTo>
                    <a:pt x="394335" y="6926961"/>
                    <a:pt x="0" y="7025767"/>
                    <a:pt x="252984" y="6679565"/>
                  </a:cubicBezTo>
                  <a:cubicBezTo>
                    <a:pt x="343789" y="6624066"/>
                    <a:pt x="240284" y="6527927"/>
                    <a:pt x="271145" y="6440297"/>
                  </a:cubicBezTo>
                  <a:cubicBezTo>
                    <a:pt x="385064" y="6325997"/>
                    <a:pt x="253365" y="6154420"/>
                    <a:pt x="180086" y="5980684"/>
                  </a:cubicBezTo>
                  <a:cubicBezTo>
                    <a:pt x="173990" y="5836285"/>
                    <a:pt x="293243" y="5720080"/>
                    <a:pt x="219710" y="5566283"/>
                  </a:cubicBezTo>
                  <a:cubicBezTo>
                    <a:pt x="226441" y="5493258"/>
                    <a:pt x="222504" y="5364861"/>
                    <a:pt x="154813" y="5303520"/>
                  </a:cubicBezTo>
                  <a:cubicBezTo>
                    <a:pt x="60960" y="5252847"/>
                    <a:pt x="270002" y="5097907"/>
                    <a:pt x="241554" y="4958969"/>
                  </a:cubicBezTo>
                  <a:cubicBezTo>
                    <a:pt x="249936" y="4830953"/>
                    <a:pt x="239776" y="4682617"/>
                    <a:pt x="214249" y="4531233"/>
                  </a:cubicBezTo>
                  <a:cubicBezTo>
                    <a:pt x="220726" y="4479290"/>
                    <a:pt x="249301" y="4431538"/>
                    <a:pt x="237998" y="4381627"/>
                  </a:cubicBezTo>
                  <a:cubicBezTo>
                    <a:pt x="241808" y="4308856"/>
                    <a:pt x="334137" y="4236085"/>
                    <a:pt x="266065" y="4175125"/>
                  </a:cubicBezTo>
                  <a:cubicBezTo>
                    <a:pt x="254254" y="4164838"/>
                    <a:pt x="267970" y="4147439"/>
                    <a:pt x="282829" y="4128770"/>
                  </a:cubicBezTo>
                  <a:cubicBezTo>
                    <a:pt x="272288" y="4119118"/>
                    <a:pt x="185801" y="3975735"/>
                    <a:pt x="223901" y="3916807"/>
                  </a:cubicBezTo>
                  <a:cubicBezTo>
                    <a:pt x="221742" y="3853180"/>
                    <a:pt x="297942" y="3860546"/>
                    <a:pt x="224155" y="3721735"/>
                  </a:cubicBezTo>
                  <a:cubicBezTo>
                    <a:pt x="175133" y="3708019"/>
                    <a:pt x="331470" y="3537712"/>
                    <a:pt x="398399" y="3410585"/>
                  </a:cubicBezTo>
                  <a:cubicBezTo>
                    <a:pt x="378841" y="3338195"/>
                    <a:pt x="428498" y="3276092"/>
                    <a:pt x="449453" y="3202940"/>
                  </a:cubicBezTo>
                  <a:cubicBezTo>
                    <a:pt x="471805" y="3096514"/>
                    <a:pt x="449199" y="3031236"/>
                    <a:pt x="565150" y="2936113"/>
                  </a:cubicBezTo>
                  <a:cubicBezTo>
                    <a:pt x="599186" y="2862453"/>
                    <a:pt x="512953" y="2778633"/>
                    <a:pt x="556133" y="2666238"/>
                  </a:cubicBezTo>
                  <a:cubicBezTo>
                    <a:pt x="537337" y="2651125"/>
                    <a:pt x="590296" y="2634107"/>
                    <a:pt x="556260" y="2608453"/>
                  </a:cubicBezTo>
                  <a:cubicBezTo>
                    <a:pt x="541147" y="2588133"/>
                    <a:pt x="510794" y="2592324"/>
                    <a:pt x="540258" y="2549906"/>
                  </a:cubicBezTo>
                  <a:cubicBezTo>
                    <a:pt x="529717" y="2532888"/>
                    <a:pt x="574294" y="2410587"/>
                    <a:pt x="550672" y="2322068"/>
                  </a:cubicBezTo>
                  <a:cubicBezTo>
                    <a:pt x="546608" y="2311400"/>
                    <a:pt x="613410" y="2273427"/>
                    <a:pt x="586867" y="2247265"/>
                  </a:cubicBezTo>
                  <a:cubicBezTo>
                    <a:pt x="616839" y="2186432"/>
                    <a:pt x="518795" y="2149983"/>
                    <a:pt x="601853" y="2010791"/>
                  </a:cubicBezTo>
                  <a:cubicBezTo>
                    <a:pt x="553847" y="1976120"/>
                    <a:pt x="571500" y="1934718"/>
                    <a:pt x="567309" y="1894078"/>
                  </a:cubicBezTo>
                  <a:cubicBezTo>
                    <a:pt x="623316" y="1828038"/>
                    <a:pt x="645541" y="1689481"/>
                    <a:pt x="770382" y="1441196"/>
                  </a:cubicBezTo>
                  <a:cubicBezTo>
                    <a:pt x="836422" y="1354836"/>
                    <a:pt x="828294" y="1225042"/>
                    <a:pt x="912749" y="1005078"/>
                  </a:cubicBezTo>
                  <a:cubicBezTo>
                    <a:pt x="886714" y="977011"/>
                    <a:pt x="1022477" y="986790"/>
                    <a:pt x="1114298" y="806831"/>
                  </a:cubicBezTo>
                  <a:cubicBezTo>
                    <a:pt x="1098804" y="738886"/>
                    <a:pt x="1201293" y="676021"/>
                    <a:pt x="1157986" y="599567"/>
                  </a:cubicBezTo>
                  <a:cubicBezTo>
                    <a:pt x="1570228" y="609219"/>
                    <a:pt x="2071116" y="598805"/>
                    <a:pt x="2572766" y="601599"/>
                  </a:cubicBezTo>
                  <a:cubicBezTo>
                    <a:pt x="3586988" y="605282"/>
                    <a:pt x="4528185" y="602742"/>
                    <a:pt x="5528818" y="601853"/>
                  </a:cubicBezTo>
                  <a:cubicBezTo>
                    <a:pt x="6274054" y="693420"/>
                    <a:pt x="6000750" y="0"/>
                    <a:pt x="6063869" y="2884424"/>
                  </a:cubicBezTo>
                  <a:cubicBezTo>
                    <a:pt x="6029833" y="4200398"/>
                    <a:pt x="6083554" y="5679694"/>
                    <a:pt x="6045073" y="6923913"/>
                  </a:cubicBezTo>
                  <a:close/>
                </a:path>
              </a:pathLst>
            </a:custGeom>
            <a:blipFill>
              <a:blip r:embed="rId3"/>
              <a:stretch>
                <a:fillRect l="-21371" t="0" r="-21371" b="0"/>
              </a:stretch>
            </a:blipFill>
          </p:spPr>
        </p:sp>
      </p:grpSp>
      <p:sp>
        <p:nvSpPr>
          <p:cNvPr name="TextBox 5" id="5"/>
          <p:cNvSpPr txBox="true"/>
          <p:nvPr/>
        </p:nvSpPr>
        <p:spPr>
          <a:xfrm rot="0">
            <a:off x="78179" y="2629420"/>
            <a:ext cx="9065821" cy="1294360"/>
          </a:xfrm>
          <a:prstGeom prst="rect">
            <a:avLst/>
          </a:prstGeom>
        </p:spPr>
        <p:txBody>
          <a:bodyPr anchor="t" rtlCol="false" tIns="0" lIns="0" bIns="0" rIns="0">
            <a:spAutoFit/>
          </a:bodyPr>
          <a:lstStyle/>
          <a:p>
            <a:pPr>
              <a:lnSpc>
                <a:spcPts val="10557"/>
              </a:lnSpc>
            </a:pPr>
            <a:r>
              <a:rPr lang="en-US" sz="7540">
                <a:solidFill>
                  <a:srgbClr val="293E6B"/>
                </a:solidFill>
                <a:latin typeface="Montserrat Bold"/>
              </a:rPr>
              <a:t>PHẦN THI CNTT</a:t>
            </a:r>
          </a:p>
        </p:txBody>
      </p:sp>
      <p:sp>
        <p:nvSpPr>
          <p:cNvPr name="TextBox 6" id="6"/>
          <p:cNvSpPr txBox="true"/>
          <p:nvPr/>
        </p:nvSpPr>
        <p:spPr>
          <a:xfrm rot="0">
            <a:off x="122059" y="4165779"/>
            <a:ext cx="7736503" cy="3124200"/>
          </a:xfrm>
          <a:prstGeom prst="rect">
            <a:avLst/>
          </a:prstGeom>
        </p:spPr>
        <p:txBody>
          <a:bodyPr anchor="t" rtlCol="false" tIns="0" lIns="0" bIns="0" rIns="0">
            <a:spAutoFit/>
          </a:bodyPr>
          <a:lstStyle/>
          <a:p>
            <a:pPr algn="just">
              <a:lnSpc>
                <a:spcPts val="3599"/>
              </a:lnSpc>
            </a:pPr>
            <a:r>
              <a:rPr lang="en-US" sz="2999">
                <a:solidFill>
                  <a:srgbClr val="000000"/>
                </a:solidFill>
                <a:latin typeface="Montserrat"/>
              </a:rPr>
              <a:t>Mỗi đồng chí giáo viên thực hiện xây dựng một sản phẩm bài giảng E-Learning trong thời gian 90 phút, các đồng chí nhân viên thực hiện soạn thảo văn bản với Microsoft Word, thực hiện các yêu cầu trong bảng tính Microsoft Excel trong thời gian 60 phút.</a:t>
            </a:r>
          </a:p>
        </p:txBody>
      </p:sp>
    </p:spTree>
  </p:cSld>
  <p:clrMapOvr>
    <a:masterClrMapping/>
  </p:clrMapOvr>
  <p:transition spd="fast">
    <p:fade/>
  </p:transition>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AutoShape 2" id="2"/>
          <p:cNvSpPr/>
          <p:nvPr/>
        </p:nvSpPr>
        <p:spPr>
          <a:xfrm>
            <a:off x="401541" y="4733506"/>
            <a:ext cx="7620048" cy="0"/>
          </a:xfrm>
          <a:prstGeom prst="line">
            <a:avLst/>
          </a:prstGeom>
          <a:ln cap="flat" w="66675">
            <a:solidFill>
              <a:srgbClr val="000000"/>
            </a:solidFill>
            <a:prstDash val="solid"/>
            <a:headEnd type="none" len="sm" w="sm"/>
            <a:tailEnd type="oval" len="lg" w="lg"/>
          </a:ln>
        </p:spPr>
      </p:sp>
      <p:grpSp>
        <p:nvGrpSpPr>
          <p:cNvPr name="Group 3" id="3"/>
          <p:cNvGrpSpPr/>
          <p:nvPr/>
        </p:nvGrpSpPr>
        <p:grpSpPr>
          <a:xfrm rot="0">
            <a:off x="6392531" y="550529"/>
            <a:ext cx="1312292" cy="1312292"/>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5B9A"/>
            </a:solidFill>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6" id="6"/>
          <p:cNvGrpSpPr/>
          <p:nvPr/>
        </p:nvGrpSpPr>
        <p:grpSpPr>
          <a:xfrm rot="0">
            <a:off x="5173542" y="1862821"/>
            <a:ext cx="712217" cy="712217"/>
            <a:chOff x="0" y="0"/>
            <a:chExt cx="812800" cy="812800"/>
          </a:xfrm>
        </p:grpSpPr>
        <p:sp>
          <p:nvSpPr>
            <p:cNvPr name="Freeform 7" id="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5B9A"/>
            </a:solidFill>
          </p:spPr>
        </p:sp>
        <p:sp>
          <p:nvSpPr>
            <p:cNvPr name="TextBox 8" id="8"/>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9" id="9"/>
          <p:cNvGrpSpPr/>
          <p:nvPr/>
        </p:nvGrpSpPr>
        <p:grpSpPr>
          <a:xfrm rot="0">
            <a:off x="0" y="7934361"/>
            <a:ext cx="782357" cy="782357"/>
            <a:chOff x="0" y="0"/>
            <a:chExt cx="812800" cy="812800"/>
          </a:xfrm>
        </p:grpSpPr>
        <p:sp>
          <p:nvSpPr>
            <p:cNvPr name="Freeform 10" id="10"/>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5B9A"/>
            </a:solidFill>
          </p:spPr>
        </p:sp>
        <p:sp>
          <p:nvSpPr>
            <p:cNvPr name="TextBox 11" id="11"/>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grpSp>
        <p:nvGrpSpPr>
          <p:cNvPr name="Group 12" id="12"/>
          <p:cNvGrpSpPr/>
          <p:nvPr/>
        </p:nvGrpSpPr>
        <p:grpSpPr>
          <a:xfrm rot="0">
            <a:off x="810932" y="7712445"/>
            <a:ext cx="517845" cy="517845"/>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C5B9A"/>
            </a:solidFill>
          </p:spPr>
        </p:sp>
        <p:sp>
          <p:nvSpPr>
            <p:cNvPr name="TextBox 14" id="14"/>
            <p:cNvSpPr txBox="true"/>
            <p:nvPr/>
          </p:nvSpPr>
          <p:spPr>
            <a:xfrm>
              <a:off x="76200" y="38100"/>
              <a:ext cx="660400" cy="698500"/>
            </a:xfrm>
            <a:prstGeom prst="rect">
              <a:avLst/>
            </a:prstGeom>
          </p:spPr>
          <p:txBody>
            <a:bodyPr anchor="ctr" rtlCol="false" tIns="50800" lIns="50800" bIns="50800" rIns="50800"/>
            <a:lstStyle/>
            <a:p>
              <a:pPr algn="ctr">
                <a:lnSpc>
                  <a:spcPts val="2659"/>
                </a:lnSpc>
              </a:pPr>
            </a:p>
          </p:txBody>
        </p:sp>
      </p:grpSp>
      <p:sp>
        <p:nvSpPr>
          <p:cNvPr name="Freeform 15" id="15"/>
          <p:cNvSpPr/>
          <p:nvPr/>
        </p:nvSpPr>
        <p:spPr>
          <a:xfrm flipH="false" flipV="false" rot="0">
            <a:off x="1028700" y="1057972"/>
            <a:ext cx="800380" cy="826199"/>
          </a:xfrm>
          <a:custGeom>
            <a:avLst/>
            <a:gdLst/>
            <a:ahLst/>
            <a:cxnLst/>
            <a:rect r="r" b="b" t="t" l="l"/>
            <a:pathLst>
              <a:path h="826199" w="800380">
                <a:moveTo>
                  <a:pt x="0" y="0"/>
                </a:moveTo>
                <a:lnTo>
                  <a:pt x="800380" y="0"/>
                </a:lnTo>
                <a:lnTo>
                  <a:pt x="800380" y="826199"/>
                </a:lnTo>
                <a:lnTo>
                  <a:pt x="0" y="82619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6" id="16"/>
          <p:cNvGrpSpPr/>
          <p:nvPr/>
        </p:nvGrpSpPr>
        <p:grpSpPr>
          <a:xfrm rot="0">
            <a:off x="7238309" y="-231969"/>
            <a:ext cx="11218996" cy="10750938"/>
            <a:chOff x="0" y="0"/>
            <a:chExt cx="6334760" cy="6070473"/>
          </a:xfrm>
        </p:grpSpPr>
        <p:sp>
          <p:nvSpPr>
            <p:cNvPr name="Freeform 17" id="17"/>
            <p:cNvSpPr/>
            <p:nvPr/>
          </p:nvSpPr>
          <p:spPr>
            <a:xfrm flipH="false" flipV="false" rot="0">
              <a:off x="-81534" y="-15367"/>
              <a:ext cx="6419342" cy="6097397"/>
            </a:xfrm>
            <a:custGeom>
              <a:avLst/>
              <a:gdLst/>
              <a:ahLst/>
              <a:cxnLst/>
              <a:rect r="r" b="b" t="t" l="l"/>
              <a:pathLst>
                <a:path h="6097397" w="6419342">
                  <a:moveTo>
                    <a:pt x="6416294" y="6069076"/>
                  </a:moveTo>
                  <a:cubicBezTo>
                    <a:pt x="6148324" y="6097397"/>
                    <a:pt x="5911723" y="6084316"/>
                    <a:pt x="5641340" y="6070346"/>
                  </a:cubicBezTo>
                  <a:cubicBezTo>
                    <a:pt x="4147947" y="6093968"/>
                    <a:pt x="2247011" y="6076442"/>
                    <a:pt x="664845" y="6074029"/>
                  </a:cubicBezTo>
                  <a:cubicBezTo>
                    <a:pt x="603504" y="6095619"/>
                    <a:pt x="627380" y="6024499"/>
                    <a:pt x="607695" y="5996559"/>
                  </a:cubicBezTo>
                  <a:cubicBezTo>
                    <a:pt x="553974" y="5947410"/>
                    <a:pt x="508254" y="5901309"/>
                    <a:pt x="485267" y="5839079"/>
                  </a:cubicBezTo>
                  <a:cubicBezTo>
                    <a:pt x="528955" y="5542915"/>
                    <a:pt x="592582" y="5645531"/>
                    <a:pt x="517398" y="5450840"/>
                  </a:cubicBezTo>
                  <a:cubicBezTo>
                    <a:pt x="568198" y="5359908"/>
                    <a:pt x="531114" y="5239004"/>
                    <a:pt x="477012" y="5195189"/>
                  </a:cubicBezTo>
                  <a:cubicBezTo>
                    <a:pt x="425069" y="5033772"/>
                    <a:pt x="465709" y="5138420"/>
                    <a:pt x="406654" y="5050028"/>
                  </a:cubicBezTo>
                  <a:cubicBezTo>
                    <a:pt x="328803" y="5023231"/>
                    <a:pt x="417068" y="4987798"/>
                    <a:pt x="381381" y="4967859"/>
                  </a:cubicBezTo>
                  <a:cubicBezTo>
                    <a:pt x="304673" y="4821682"/>
                    <a:pt x="247015" y="4761230"/>
                    <a:pt x="165481" y="4662043"/>
                  </a:cubicBezTo>
                  <a:cubicBezTo>
                    <a:pt x="113284" y="4629785"/>
                    <a:pt x="171831" y="4588510"/>
                    <a:pt x="146304" y="4566158"/>
                  </a:cubicBezTo>
                  <a:cubicBezTo>
                    <a:pt x="0" y="4473448"/>
                    <a:pt x="151130" y="4495927"/>
                    <a:pt x="124587" y="4430776"/>
                  </a:cubicBezTo>
                  <a:cubicBezTo>
                    <a:pt x="75057" y="4336034"/>
                    <a:pt x="143510" y="4247007"/>
                    <a:pt x="181229" y="4188460"/>
                  </a:cubicBezTo>
                  <a:cubicBezTo>
                    <a:pt x="287655" y="4070350"/>
                    <a:pt x="377952" y="3877183"/>
                    <a:pt x="353441" y="3840988"/>
                  </a:cubicBezTo>
                  <a:cubicBezTo>
                    <a:pt x="356489" y="3775456"/>
                    <a:pt x="444246" y="3738372"/>
                    <a:pt x="416433" y="3670300"/>
                  </a:cubicBezTo>
                  <a:cubicBezTo>
                    <a:pt x="440817" y="3625850"/>
                    <a:pt x="489839" y="3551428"/>
                    <a:pt x="543814" y="3502152"/>
                  </a:cubicBezTo>
                  <a:cubicBezTo>
                    <a:pt x="550926" y="3320288"/>
                    <a:pt x="585851" y="3252978"/>
                    <a:pt x="608838" y="3158744"/>
                  </a:cubicBezTo>
                  <a:cubicBezTo>
                    <a:pt x="658495" y="3074797"/>
                    <a:pt x="674497" y="2991612"/>
                    <a:pt x="723392" y="2921127"/>
                  </a:cubicBezTo>
                  <a:cubicBezTo>
                    <a:pt x="674116" y="2844927"/>
                    <a:pt x="740918" y="2833751"/>
                    <a:pt x="718820" y="2801239"/>
                  </a:cubicBezTo>
                  <a:cubicBezTo>
                    <a:pt x="815848" y="2672842"/>
                    <a:pt x="786130" y="2438527"/>
                    <a:pt x="764667" y="2299843"/>
                  </a:cubicBezTo>
                  <a:cubicBezTo>
                    <a:pt x="732028" y="2202053"/>
                    <a:pt x="705866" y="2152650"/>
                    <a:pt x="634111" y="2110740"/>
                  </a:cubicBezTo>
                  <a:cubicBezTo>
                    <a:pt x="649732" y="2057400"/>
                    <a:pt x="597154" y="2011299"/>
                    <a:pt x="581025" y="2017522"/>
                  </a:cubicBezTo>
                  <a:cubicBezTo>
                    <a:pt x="590423" y="1912493"/>
                    <a:pt x="540766" y="1883156"/>
                    <a:pt x="528701" y="1841881"/>
                  </a:cubicBezTo>
                  <a:cubicBezTo>
                    <a:pt x="469265" y="1788668"/>
                    <a:pt x="606679" y="1780921"/>
                    <a:pt x="532130" y="1711833"/>
                  </a:cubicBezTo>
                  <a:cubicBezTo>
                    <a:pt x="553466" y="1610106"/>
                    <a:pt x="556133" y="1557909"/>
                    <a:pt x="535813" y="1513078"/>
                  </a:cubicBezTo>
                  <a:cubicBezTo>
                    <a:pt x="520319" y="1475867"/>
                    <a:pt x="599948" y="1400810"/>
                    <a:pt x="571500" y="1407033"/>
                  </a:cubicBezTo>
                  <a:cubicBezTo>
                    <a:pt x="572770" y="1350645"/>
                    <a:pt x="535686" y="1326769"/>
                    <a:pt x="514858" y="1309878"/>
                  </a:cubicBezTo>
                  <a:cubicBezTo>
                    <a:pt x="524383" y="1286637"/>
                    <a:pt x="584200" y="1243330"/>
                    <a:pt x="590931" y="1230249"/>
                  </a:cubicBezTo>
                  <a:cubicBezTo>
                    <a:pt x="598170" y="1172464"/>
                    <a:pt x="524383" y="1159637"/>
                    <a:pt x="579374" y="1100328"/>
                  </a:cubicBezTo>
                  <a:cubicBezTo>
                    <a:pt x="541274" y="1030097"/>
                    <a:pt x="511175" y="1020699"/>
                    <a:pt x="524002" y="969645"/>
                  </a:cubicBezTo>
                  <a:cubicBezTo>
                    <a:pt x="416687" y="569087"/>
                    <a:pt x="523367" y="697992"/>
                    <a:pt x="565404" y="482981"/>
                  </a:cubicBezTo>
                  <a:cubicBezTo>
                    <a:pt x="622173" y="322580"/>
                    <a:pt x="547878" y="357378"/>
                    <a:pt x="532384" y="246888"/>
                  </a:cubicBezTo>
                  <a:cubicBezTo>
                    <a:pt x="553847" y="33401"/>
                    <a:pt x="456946" y="66675"/>
                    <a:pt x="585724" y="15367"/>
                  </a:cubicBezTo>
                  <a:cubicBezTo>
                    <a:pt x="2395220" y="33909"/>
                    <a:pt x="4303522" y="28194"/>
                    <a:pt x="6029960" y="17907"/>
                  </a:cubicBezTo>
                  <a:cubicBezTo>
                    <a:pt x="6192774" y="46482"/>
                    <a:pt x="6395974" y="0"/>
                    <a:pt x="6407531" y="36449"/>
                  </a:cubicBezTo>
                  <a:cubicBezTo>
                    <a:pt x="6414389" y="215011"/>
                    <a:pt x="6407023" y="413004"/>
                    <a:pt x="6406896" y="626110"/>
                  </a:cubicBezTo>
                  <a:cubicBezTo>
                    <a:pt x="6405626" y="1658239"/>
                    <a:pt x="6416421" y="2760345"/>
                    <a:pt x="6407785" y="3752723"/>
                  </a:cubicBezTo>
                  <a:cubicBezTo>
                    <a:pt x="6419342" y="4584446"/>
                    <a:pt x="6397371" y="5281041"/>
                    <a:pt x="6416294" y="6069076"/>
                  </a:cubicBezTo>
                  <a:close/>
                </a:path>
              </a:pathLst>
            </a:custGeom>
            <a:blipFill>
              <a:blip r:embed="rId4"/>
              <a:stretch>
                <a:fillRect l="-13885" t="0" r="-13885" b="0"/>
              </a:stretch>
            </a:blipFill>
          </p:spPr>
        </p:sp>
      </p:grpSp>
      <p:sp>
        <p:nvSpPr>
          <p:cNvPr name="TextBox 18" id="18"/>
          <p:cNvSpPr txBox="true"/>
          <p:nvPr/>
        </p:nvSpPr>
        <p:spPr>
          <a:xfrm rot="0">
            <a:off x="1048922" y="8763690"/>
            <a:ext cx="6266110" cy="441325"/>
          </a:xfrm>
          <a:prstGeom prst="rect">
            <a:avLst/>
          </a:prstGeom>
        </p:spPr>
        <p:txBody>
          <a:bodyPr anchor="t" rtlCol="false" tIns="0" lIns="0" bIns="0" rIns="0">
            <a:spAutoFit/>
          </a:bodyPr>
          <a:lstStyle/>
          <a:p>
            <a:pPr>
              <a:lnSpc>
                <a:spcPts val="3499"/>
              </a:lnSpc>
            </a:pPr>
            <a:r>
              <a:rPr lang="en-US" sz="2499">
                <a:solidFill>
                  <a:srgbClr val="000000"/>
                </a:solidFill>
                <a:latin typeface="Poppins"/>
              </a:rPr>
              <a:t>www.reallygreatsite.com</a:t>
            </a:r>
          </a:p>
        </p:txBody>
      </p:sp>
      <p:sp>
        <p:nvSpPr>
          <p:cNvPr name="TextBox 19" id="19"/>
          <p:cNvSpPr txBox="true"/>
          <p:nvPr/>
        </p:nvSpPr>
        <p:spPr>
          <a:xfrm rot="0">
            <a:off x="401764" y="3052970"/>
            <a:ext cx="8289684" cy="862267"/>
          </a:xfrm>
          <a:prstGeom prst="rect">
            <a:avLst/>
          </a:prstGeom>
        </p:spPr>
        <p:txBody>
          <a:bodyPr anchor="t" rtlCol="false" tIns="0" lIns="0" bIns="0" rIns="0">
            <a:spAutoFit/>
          </a:bodyPr>
          <a:lstStyle/>
          <a:p>
            <a:pPr>
              <a:lnSpc>
                <a:spcPts val="7061"/>
              </a:lnSpc>
            </a:pPr>
            <a:r>
              <a:rPr lang="en-US" sz="5043">
                <a:solidFill>
                  <a:srgbClr val="082055"/>
                </a:solidFill>
                <a:latin typeface="Anton"/>
              </a:rPr>
              <a:t>TECHNOLOGICAL DEVELOPMENT</a:t>
            </a:r>
          </a:p>
        </p:txBody>
      </p:sp>
      <p:sp>
        <p:nvSpPr>
          <p:cNvPr name="TextBox 20" id="20"/>
          <p:cNvSpPr txBox="true"/>
          <p:nvPr/>
        </p:nvSpPr>
        <p:spPr>
          <a:xfrm rot="0">
            <a:off x="391178" y="4052476"/>
            <a:ext cx="8289684" cy="464055"/>
          </a:xfrm>
          <a:prstGeom prst="rect">
            <a:avLst/>
          </a:prstGeom>
        </p:spPr>
        <p:txBody>
          <a:bodyPr anchor="t" rtlCol="false" tIns="0" lIns="0" bIns="0" rIns="0">
            <a:spAutoFit/>
          </a:bodyPr>
          <a:lstStyle/>
          <a:p>
            <a:pPr>
              <a:lnSpc>
                <a:spcPts val="3861"/>
              </a:lnSpc>
            </a:pPr>
            <a:r>
              <a:rPr lang="en-US" sz="2758" spc="60">
                <a:solidFill>
                  <a:srgbClr val="000000"/>
                </a:solidFill>
                <a:latin typeface="Antonio Bold"/>
              </a:rPr>
              <a:t>Impact Of Technological Development On Business</a:t>
            </a:r>
          </a:p>
        </p:txBody>
      </p:sp>
      <p:sp>
        <p:nvSpPr>
          <p:cNvPr name="TextBox 21" id="21"/>
          <p:cNvSpPr txBox="true"/>
          <p:nvPr/>
        </p:nvSpPr>
        <p:spPr>
          <a:xfrm rot="0">
            <a:off x="2133485" y="1217071"/>
            <a:ext cx="3249980" cy="441325"/>
          </a:xfrm>
          <a:prstGeom prst="rect">
            <a:avLst/>
          </a:prstGeom>
        </p:spPr>
        <p:txBody>
          <a:bodyPr anchor="t" rtlCol="false" tIns="0" lIns="0" bIns="0" rIns="0">
            <a:spAutoFit/>
          </a:bodyPr>
          <a:lstStyle/>
          <a:p>
            <a:pPr>
              <a:lnSpc>
                <a:spcPts val="3499"/>
              </a:lnSpc>
            </a:pPr>
            <a:r>
              <a:rPr lang="en-US" sz="2499">
                <a:solidFill>
                  <a:srgbClr val="000000"/>
                </a:solidFill>
                <a:latin typeface="Poppins Bold"/>
              </a:rPr>
              <a:t>Thynk Unlimited</a:t>
            </a:r>
          </a:p>
        </p:txBody>
      </p:sp>
      <p:sp>
        <p:nvSpPr>
          <p:cNvPr name="TextBox 22" id="22"/>
          <p:cNvSpPr txBox="true"/>
          <p:nvPr/>
        </p:nvSpPr>
        <p:spPr>
          <a:xfrm rot="0">
            <a:off x="391178" y="5095845"/>
            <a:ext cx="7303786" cy="1352550"/>
          </a:xfrm>
          <a:prstGeom prst="rect">
            <a:avLst/>
          </a:prstGeom>
        </p:spPr>
        <p:txBody>
          <a:bodyPr anchor="t" rtlCol="false" tIns="0" lIns="0" bIns="0" rIns="0">
            <a:spAutoFit/>
          </a:bodyPr>
          <a:lstStyle/>
          <a:p>
            <a:pPr algn="just">
              <a:lnSpc>
                <a:spcPts val="2160"/>
              </a:lnSpc>
              <a:spcBef>
                <a:spcPct val="0"/>
              </a:spcBef>
            </a:pPr>
            <a:r>
              <a:rPr lang="en-US" sz="1800" spc="14">
                <a:solidFill>
                  <a:srgbClr val="000000"/>
                </a:solidFill>
                <a:latin typeface="Poppins"/>
              </a:rPr>
              <a:t>Lorem ipsum dolor sit amet, consectetur adipiscing elit. Duis porttitor maximus turpis in aliquam. Donec luctus mattis nulla sit amet hendrerit. Sed id fermentum augue. Duis volutpat scelerisque felis a imperdiet. Vestibulum et felis faucibus, interdum leo ut, efficitur arcu. Fusce eget arcu mi.</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name="Group 3" id="3"/>
          <p:cNvGrpSpPr/>
          <p:nvPr/>
        </p:nvGrpSpPr>
        <p:grpSpPr>
          <a:xfrm rot="0">
            <a:off x="847493" y="808234"/>
            <a:ext cx="16593015" cy="8670532"/>
            <a:chOff x="0" y="0"/>
            <a:chExt cx="4370177" cy="2283597"/>
          </a:xfrm>
        </p:grpSpPr>
        <p:sp>
          <p:nvSpPr>
            <p:cNvPr name="Freeform 4" id="4"/>
            <p:cNvSpPr/>
            <p:nvPr/>
          </p:nvSpPr>
          <p:spPr>
            <a:xfrm flipH="false" flipV="false" rot="0">
              <a:off x="0" y="0"/>
              <a:ext cx="4370177" cy="2283597"/>
            </a:xfrm>
            <a:custGeom>
              <a:avLst/>
              <a:gdLst/>
              <a:ahLst/>
              <a:cxnLst/>
              <a:rect r="r" b="b" t="t" l="l"/>
              <a:pathLst>
                <a:path h="2283597" w="4370177">
                  <a:moveTo>
                    <a:pt x="23795" y="0"/>
                  </a:moveTo>
                  <a:lnTo>
                    <a:pt x="4346381" y="0"/>
                  </a:lnTo>
                  <a:cubicBezTo>
                    <a:pt x="4352692" y="0"/>
                    <a:pt x="4358745" y="2507"/>
                    <a:pt x="4363207" y="6970"/>
                  </a:cubicBezTo>
                  <a:cubicBezTo>
                    <a:pt x="4367670" y="11432"/>
                    <a:pt x="4370177" y="17484"/>
                    <a:pt x="4370177" y="23795"/>
                  </a:cubicBezTo>
                  <a:lnTo>
                    <a:pt x="4370177" y="2259802"/>
                  </a:lnTo>
                  <a:cubicBezTo>
                    <a:pt x="4370177" y="2266113"/>
                    <a:pt x="4367670" y="2272165"/>
                    <a:pt x="4363207" y="2276628"/>
                  </a:cubicBezTo>
                  <a:cubicBezTo>
                    <a:pt x="4358745" y="2281090"/>
                    <a:pt x="4352692" y="2283597"/>
                    <a:pt x="4346381" y="2283597"/>
                  </a:cubicBezTo>
                  <a:lnTo>
                    <a:pt x="23795" y="2283597"/>
                  </a:lnTo>
                  <a:cubicBezTo>
                    <a:pt x="17484" y="2283597"/>
                    <a:pt x="11432" y="2281090"/>
                    <a:pt x="6970" y="2276628"/>
                  </a:cubicBezTo>
                  <a:cubicBezTo>
                    <a:pt x="2507" y="2272165"/>
                    <a:pt x="0" y="2266113"/>
                    <a:pt x="0" y="2259802"/>
                  </a:cubicBezTo>
                  <a:lnTo>
                    <a:pt x="0" y="23795"/>
                  </a:lnTo>
                  <a:cubicBezTo>
                    <a:pt x="0" y="17484"/>
                    <a:pt x="2507" y="11432"/>
                    <a:pt x="6970" y="6970"/>
                  </a:cubicBezTo>
                  <a:cubicBezTo>
                    <a:pt x="11432" y="2507"/>
                    <a:pt x="17484" y="0"/>
                    <a:pt x="23795" y="0"/>
                  </a:cubicBezTo>
                  <a:close/>
                </a:path>
              </a:pathLst>
            </a:custGeom>
            <a:solidFill>
              <a:srgbClr val="FAFAF8">
                <a:alpha val="80000"/>
              </a:srgbClr>
            </a:solidFill>
          </p:spPr>
        </p:sp>
        <p:sp>
          <p:nvSpPr>
            <p:cNvPr name="TextBox 5" id="5"/>
            <p:cNvSpPr txBox="true"/>
            <p:nvPr/>
          </p:nvSpPr>
          <p:spPr>
            <a:xfrm>
              <a:off x="0" y="-76200"/>
              <a:ext cx="4370177" cy="235979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2177259">
            <a:off x="14767327" y="7696489"/>
            <a:ext cx="5346361" cy="2442619"/>
          </a:xfrm>
          <a:custGeom>
            <a:avLst/>
            <a:gdLst/>
            <a:ahLst/>
            <a:cxnLst/>
            <a:rect r="r" b="b" t="t" l="l"/>
            <a:pathLst>
              <a:path h="2442619" w="5346361">
                <a:moveTo>
                  <a:pt x="0" y="0"/>
                </a:moveTo>
                <a:lnTo>
                  <a:pt x="5346361" y="0"/>
                </a:lnTo>
                <a:lnTo>
                  <a:pt x="5346361" y="2442618"/>
                </a:lnTo>
                <a:lnTo>
                  <a:pt x="0" y="2442618"/>
                </a:lnTo>
                <a:lnTo>
                  <a:pt x="0" y="0"/>
                </a:lnTo>
                <a:close/>
              </a:path>
            </a:pathLst>
          </a:custGeom>
          <a:blipFill>
            <a:blip r:embed="rId3"/>
            <a:stretch>
              <a:fillRect l="0" t="0" r="0" b="0"/>
            </a:stretch>
          </a:blipFill>
        </p:spPr>
      </p:sp>
      <p:sp>
        <p:nvSpPr>
          <p:cNvPr name="TextBox 7" id="7"/>
          <p:cNvSpPr txBox="true"/>
          <p:nvPr/>
        </p:nvSpPr>
        <p:spPr>
          <a:xfrm rot="0">
            <a:off x="1880651" y="2098313"/>
            <a:ext cx="7263349" cy="2931414"/>
          </a:xfrm>
          <a:prstGeom prst="rect">
            <a:avLst/>
          </a:prstGeom>
        </p:spPr>
        <p:txBody>
          <a:bodyPr anchor="t" rtlCol="false" tIns="0" lIns="0" bIns="0" rIns="0">
            <a:spAutoFit/>
          </a:bodyPr>
          <a:lstStyle/>
          <a:p>
            <a:pPr algn="ctr">
              <a:lnSpc>
                <a:spcPts val="11088"/>
              </a:lnSpc>
            </a:pPr>
            <a:r>
              <a:rPr lang="en-US" sz="12600">
                <a:solidFill>
                  <a:srgbClr val="BE636B"/>
                </a:solidFill>
                <a:latin typeface="TDTD양떼"/>
              </a:rPr>
              <a:t>PROJECT GOALS</a:t>
            </a:r>
          </a:p>
        </p:txBody>
      </p:sp>
      <p:sp>
        <p:nvSpPr>
          <p:cNvPr name="TextBox 8" id="8"/>
          <p:cNvSpPr txBox="true"/>
          <p:nvPr/>
        </p:nvSpPr>
        <p:spPr>
          <a:xfrm rot="0">
            <a:off x="2050375" y="5067827"/>
            <a:ext cx="7729024" cy="3501860"/>
          </a:xfrm>
          <a:prstGeom prst="rect">
            <a:avLst/>
          </a:prstGeom>
        </p:spPr>
        <p:txBody>
          <a:bodyPr anchor="t" rtlCol="false" tIns="0" lIns="0" bIns="0" rIns="0">
            <a:spAutoFit/>
          </a:bodyPr>
          <a:lstStyle/>
          <a:p>
            <a:pPr algn="ctr">
              <a:lnSpc>
                <a:spcPts val="5485"/>
              </a:lnSpc>
            </a:pPr>
            <a:r>
              <a:rPr lang="en-US" sz="4986">
                <a:solidFill>
                  <a:srgbClr val="BE636B"/>
                </a:solidFill>
                <a:latin typeface="TDTD양떼"/>
              </a:rPr>
              <a:t>Lorem ipsum dolor sit amet, consectetur adipiscing elit. Suspendisse quis enim pretium, bibendum ante ullamcorper, tincidunt.</a:t>
            </a:r>
          </a:p>
        </p:txBody>
      </p:sp>
      <p:sp>
        <p:nvSpPr>
          <p:cNvPr name="Freeform 9" id="9"/>
          <p:cNvSpPr/>
          <p:nvPr/>
        </p:nvSpPr>
        <p:spPr>
          <a:xfrm flipH="false" flipV="true" rot="-3383979">
            <a:off x="-1114394" y="228578"/>
            <a:ext cx="4802750" cy="2977469"/>
          </a:xfrm>
          <a:custGeom>
            <a:avLst/>
            <a:gdLst/>
            <a:ahLst/>
            <a:cxnLst/>
            <a:rect r="r" b="b" t="t" l="l"/>
            <a:pathLst>
              <a:path h="2977469" w="4802750">
                <a:moveTo>
                  <a:pt x="0" y="2977470"/>
                </a:moveTo>
                <a:lnTo>
                  <a:pt x="4802750" y="2977470"/>
                </a:lnTo>
                <a:lnTo>
                  <a:pt x="4802750" y="0"/>
                </a:lnTo>
                <a:lnTo>
                  <a:pt x="0" y="0"/>
                </a:lnTo>
                <a:lnTo>
                  <a:pt x="0" y="2977470"/>
                </a:lnTo>
                <a:close/>
              </a:path>
            </a:pathLst>
          </a:custGeom>
          <a:blipFill>
            <a:blip r:embed="rId3"/>
            <a:stretch>
              <a:fillRect l="0" t="0" r="-35693" b="0"/>
            </a:stretch>
          </a:blipFill>
        </p:spPr>
      </p:sp>
      <p:sp>
        <p:nvSpPr>
          <p:cNvPr name="Freeform 10" id="10"/>
          <p:cNvSpPr/>
          <p:nvPr/>
        </p:nvSpPr>
        <p:spPr>
          <a:xfrm flipH="false" flipV="false" rot="0">
            <a:off x="16068748" y="808234"/>
            <a:ext cx="1979441" cy="469241"/>
          </a:xfrm>
          <a:custGeom>
            <a:avLst/>
            <a:gdLst/>
            <a:ahLst/>
            <a:cxnLst/>
            <a:rect r="r" b="b" t="t" l="l"/>
            <a:pathLst>
              <a:path h="469241" w="1979441">
                <a:moveTo>
                  <a:pt x="0" y="0"/>
                </a:moveTo>
                <a:lnTo>
                  <a:pt x="1979440" y="0"/>
                </a:lnTo>
                <a:lnTo>
                  <a:pt x="1979440" y="469241"/>
                </a:lnTo>
                <a:lnTo>
                  <a:pt x="0" y="469241"/>
                </a:lnTo>
                <a:lnTo>
                  <a:pt x="0" y="0"/>
                </a:lnTo>
                <a:close/>
              </a:path>
            </a:pathLst>
          </a:custGeom>
          <a:blipFill>
            <a:blip r:embed="rId4"/>
            <a:stretch>
              <a:fillRect l="0" t="0" r="0" b="0"/>
            </a:stretch>
          </a:blipFill>
        </p:spPr>
      </p:sp>
      <p:sp>
        <p:nvSpPr>
          <p:cNvPr name="Freeform 11" id="11"/>
          <p:cNvSpPr/>
          <p:nvPr/>
        </p:nvSpPr>
        <p:spPr>
          <a:xfrm flipH="false" flipV="false" rot="0">
            <a:off x="219189" y="8348384"/>
            <a:ext cx="1979441" cy="469241"/>
          </a:xfrm>
          <a:custGeom>
            <a:avLst/>
            <a:gdLst/>
            <a:ahLst/>
            <a:cxnLst/>
            <a:rect r="r" b="b" t="t" l="l"/>
            <a:pathLst>
              <a:path h="469241" w="1979441">
                <a:moveTo>
                  <a:pt x="0" y="0"/>
                </a:moveTo>
                <a:lnTo>
                  <a:pt x="1979440" y="0"/>
                </a:lnTo>
                <a:lnTo>
                  <a:pt x="1979440" y="469241"/>
                </a:lnTo>
                <a:lnTo>
                  <a:pt x="0" y="469241"/>
                </a:lnTo>
                <a:lnTo>
                  <a:pt x="0" y="0"/>
                </a:lnTo>
                <a:close/>
              </a:path>
            </a:pathLst>
          </a:custGeom>
          <a:blipFill>
            <a:blip r:embed="rId4"/>
            <a:stretch>
              <a:fillRect l="0" t="0" r="0" b="0"/>
            </a:stretch>
          </a:blipFill>
        </p:spPr>
      </p:sp>
      <p:grpSp>
        <p:nvGrpSpPr>
          <p:cNvPr name="Group 12" id="12"/>
          <p:cNvGrpSpPr/>
          <p:nvPr/>
        </p:nvGrpSpPr>
        <p:grpSpPr>
          <a:xfrm rot="0">
            <a:off x="9865124" y="1446034"/>
            <a:ext cx="7193344" cy="7193344"/>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24754" y="0"/>
                  </a:moveTo>
                  <a:lnTo>
                    <a:pt x="788046" y="0"/>
                  </a:lnTo>
                  <a:cubicBezTo>
                    <a:pt x="801717" y="0"/>
                    <a:pt x="812800" y="11083"/>
                    <a:pt x="812800" y="24754"/>
                  </a:cubicBezTo>
                  <a:lnTo>
                    <a:pt x="812800" y="788046"/>
                  </a:lnTo>
                  <a:cubicBezTo>
                    <a:pt x="812800" y="801717"/>
                    <a:pt x="801717" y="812800"/>
                    <a:pt x="788046" y="812800"/>
                  </a:cubicBezTo>
                  <a:lnTo>
                    <a:pt x="24754" y="812800"/>
                  </a:lnTo>
                  <a:cubicBezTo>
                    <a:pt x="11083" y="812800"/>
                    <a:pt x="0" y="801717"/>
                    <a:pt x="0" y="788046"/>
                  </a:cubicBezTo>
                  <a:lnTo>
                    <a:pt x="0" y="24754"/>
                  </a:lnTo>
                  <a:cubicBezTo>
                    <a:pt x="0" y="11083"/>
                    <a:pt x="11083" y="0"/>
                    <a:pt x="24754" y="0"/>
                  </a:cubicBezTo>
                  <a:close/>
                </a:path>
              </a:pathLst>
            </a:custGeom>
            <a:blipFill>
              <a:blip r:embed="rId5"/>
              <a:stretch>
                <a:fillRect l="0" t="-16666" r="0" b="-16666"/>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name="Group 3" id="3"/>
          <p:cNvGrpSpPr/>
          <p:nvPr/>
        </p:nvGrpSpPr>
        <p:grpSpPr>
          <a:xfrm rot="0">
            <a:off x="847493" y="808234"/>
            <a:ext cx="16593015" cy="8670532"/>
            <a:chOff x="0" y="0"/>
            <a:chExt cx="4370177" cy="2283597"/>
          </a:xfrm>
        </p:grpSpPr>
        <p:sp>
          <p:nvSpPr>
            <p:cNvPr name="Freeform 4" id="4"/>
            <p:cNvSpPr/>
            <p:nvPr/>
          </p:nvSpPr>
          <p:spPr>
            <a:xfrm flipH="false" flipV="false" rot="0">
              <a:off x="0" y="0"/>
              <a:ext cx="4370177" cy="2283597"/>
            </a:xfrm>
            <a:custGeom>
              <a:avLst/>
              <a:gdLst/>
              <a:ahLst/>
              <a:cxnLst/>
              <a:rect r="r" b="b" t="t" l="l"/>
              <a:pathLst>
                <a:path h="2283597" w="4370177">
                  <a:moveTo>
                    <a:pt x="23795" y="0"/>
                  </a:moveTo>
                  <a:lnTo>
                    <a:pt x="4346381" y="0"/>
                  </a:lnTo>
                  <a:cubicBezTo>
                    <a:pt x="4352692" y="0"/>
                    <a:pt x="4358745" y="2507"/>
                    <a:pt x="4363207" y="6970"/>
                  </a:cubicBezTo>
                  <a:cubicBezTo>
                    <a:pt x="4367670" y="11432"/>
                    <a:pt x="4370177" y="17484"/>
                    <a:pt x="4370177" y="23795"/>
                  </a:cubicBezTo>
                  <a:lnTo>
                    <a:pt x="4370177" y="2259802"/>
                  </a:lnTo>
                  <a:cubicBezTo>
                    <a:pt x="4370177" y="2266113"/>
                    <a:pt x="4367670" y="2272165"/>
                    <a:pt x="4363207" y="2276628"/>
                  </a:cubicBezTo>
                  <a:cubicBezTo>
                    <a:pt x="4358745" y="2281090"/>
                    <a:pt x="4352692" y="2283597"/>
                    <a:pt x="4346381" y="2283597"/>
                  </a:cubicBezTo>
                  <a:lnTo>
                    <a:pt x="23795" y="2283597"/>
                  </a:lnTo>
                  <a:cubicBezTo>
                    <a:pt x="17484" y="2283597"/>
                    <a:pt x="11432" y="2281090"/>
                    <a:pt x="6970" y="2276628"/>
                  </a:cubicBezTo>
                  <a:cubicBezTo>
                    <a:pt x="2507" y="2272165"/>
                    <a:pt x="0" y="2266113"/>
                    <a:pt x="0" y="2259802"/>
                  </a:cubicBezTo>
                  <a:lnTo>
                    <a:pt x="0" y="23795"/>
                  </a:lnTo>
                  <a:cubicBezTo>
                    <a:pt x="0" y="17484"/>
                    <a:pt x="2507" y="11432"/>
                    <a:pt x="6970" y="6970"/>
                  </a:cubicBezTo>
                  <a:cubicBezTo>
                    <a:pt x="11432" y="2507"/>
                    <a:pt x="17484" y="0"/>
                    <a:pt x="23795" y="0"/>
                  </a:cubicBezTo>
                  <a:close/>
                </a:path>
              </a:pathLst>
            </a:custGeom>
            <a:solidFill>
              <a:srgbClr val="FAFAF8">
                <a:alpha val="80000"/>
              </a:srgbClr>
            </a:solidFill>
          </p:spPr>
        </p:sp>
        <p:sp>
          <p:nvSpPr>
            <p:cNvPr name="TextBox 5" id="5"/>
            <p:cNvSpPr txBox="true"/>
            <p:nvPr/>
          </p:nvSpPr>
          <p:spPr>
            <a:xfrm>
              <a:off x="0" y="-76200"/>
              <a:ext cx="4370177" cy="235979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0">
            <a:off x="16099143" y="108308"/>
            <a:ext cx="2028627" cy="1840784"/>
          </a:xfrm>
          <a:custGeom>
            <a:avLst/>
            <a:gdLst/>
            <a:ahLst/>
            <a:cxnLst/>
            <a:rect r="r" b="b" t="t" l="l"/>
            <a:pathLst>
              <a:path h="1840784" w="2028627">
                <a:moveTo>
                  <a:pt x="0" y="0"/>
                </a:moveTo>
                <a:lnTo>
                  <a:pt x="2028626" y="0"/>
                </a:lnTo>
                <a:lnTo>
                  <a:pt x="2028626" y="1840784"/>
                </a:lnTo>
                <a:lnTo>
                  <a:pt x="0" y="1840784"/>
                </a:lnTo>
                <a:lnTo>
                  <a:pt x="0" y="0"/>
                </a:lnTo>
                <a:close/>
              </a:path>
            </a:pathLst>
          </a:custGeom>
          <a:blipFill>
            <a:blip r:embed="rId3"/>
            <a:stretch>
              <a:fillRect l="-94647" t="-123326" r="-157783" b="0"/>
            </a:stretch>
          </a:blipFill>
        </p:spPr>
      </p:sp>
      <p:grpSp>
        <p:nvGrpSpPr>
          <p:cNvPr name="Group 7" id="7"/>
          <p:cNvGrpSpPr>
            <a:grpSpLocks noChangeAspect="true"/>
          </p:cNvGrpSpPr>
          <p:nvPr/>
        </p:nvGrpSpPr>
        <p:grpSpPr>
          <a:xfrm rot="0">
            <a:off x="2377303" y="2316199"/>
            <a:ext cx="6175311" cy="6377862"/>
            <a:chOff x="0" y="0"/>
            <a:chExt cx="6350000" cy="6558280"/>
          </a:xfrm>
        </p:grpSpPr>
        <p:sp>
          <p:nvSpPr>
            <p:cNvPr name="Freeform 8" id="8"/>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4"/>
              <a:stretch>
                <a:fillRect l="-1551" t="-33003" r="-1551" b="0"/>
              </a:stretch>
            </a:blipFill>
          </p:spPr>
        </p:sp>
        <p:sp>
          <p:nvSpPr>
            <p:cNvPr name="Freeform 9" id="9"/>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DD07E"/>
            </a:solidFill>
          </p:spPr>
        </p:sp>
      </p:grpSp>
      <p:sp>
        <p:nvSpPr>
          <p:cNvPr name="Freeform 10" id="10"/>
          <p:cNvSpPr/>
          <p:nvPr/>
        </p:nvSpPr>
        <p:spPr>
          <a:xfrm flipH="false" flipV="false" rot="388340">
            <a:off x="1984517" y="3249457"/>
            <a:ext cx="1534607" cy="1046138"/>
          </a:xfrm>
          <a:custGeom>
            <a:avLst/>
            <a:gdLst/>
            <a:ahLst/>
            <a:cxnLst/>
            <a:rect r="r" b="b" t="t" l="l"/>
            <a:pathLst>
              <a:path h="1046138" w="1534607">
                <a:moveTo>
                  <a:pt x="0" y="0"/>
                </a:moveTo>
                <a:lnTo>
                  <a:pt x="1534607" y="0"/>
                </a:lnTo>
                <a:lnTo>
                  <a:pt x="1534607" y="1046137"/>
                </a:lnTo>
                <a:lnTo>
                  <a:pt x="0" y="1046137"/>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1" id="11"/>
          <p:cNvSpPr/>
          <p:nvPr/>
        </p:nvSpPr>
        <p:spPr>
          <a:xfrm flipH="true" flipV="false" rot="-1026519">
            <a:off x="7308261" y="6856308"/>
            <a:ext cx="1534607" cy="1046138"/>
          </a:xfrm>
          <a:custGeom>
            <a:avLst/>
            <a:gdLst/>
            <a:ahLst/>
            <a:cxnLst/>
            <a:rect r="r" b="b" t="t" l="l"/>
            <a:pathLst>
              <a:path h="1046138" w="1534607">
                <a:moveTo>
                  <a:pt x="1534607" y="0"/>
                </a:moveTo>
                <a:lnTo>
                  <a:pt x="0" y="0"/>
                </a:lnTo>
                <a:lnTo>
                  <a:pt x="0" y="1046138"/>
                </a:lnTo>
                <a:lnTo>
                  <a:pt x="1534607" y="1046138"/>
                </a:lnTo>
                <a:lnTo>
                  <a:pt x="1534607"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2" id="12"/>
          <p:cNvSpPr/>
          <p:nvPr/>
        </p:nvSpPr>
        <p:spPr>
          <a:xfrm flipH="false" flipV="false" rot="-591376">
            <a:off x="4174861" y="2036736"/>
            <a:ext cx="2580196" cy="861140"/>
          </a:xfrm>
          <a:custGeom>
            <a:avLst/>
            <a:gdLst/>
            <a:ahLst/>
            <a:cxnLst/>
            <a:rect r="r" b="b" t="t" l="l"/>
            <a:pathLst>
              <a:path h="861140" w="2580196">
                <a:moveTo>
                  <a:pt x="0" y="0"/>
                </a:moveTo>
                <a:lnTo>
                  <a:pt x="2580196" y="0"/>
                </a:lnTo>
                <a:lnTo>
                  <a:pt x="2580196" y="861141"/>
                </a:lnTo>
                <a:lnTo>
                  <a:pt x="0" y="861141"/>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grpSp>
        <p:nvGrpSpPr>
          <p:cNvPr name="Group 13" id="13"/>
          <p:cNvGrpSpPr>
            <a:grpSpLocks noChangeAspect="true"/>
          </p:cNvGrpSpPr>
          <p:nvPr/>
        </p:nvGrpSpPr>
        <p:grpSpPr>
          <a:xfrm rot="0">
            <a:off x="9762433" y="2363131"/>
            <a:ext cx="6129870" cy="6330930"/>
            <a:chOff x="0" y="0"/>
            <a:chExt cx="6350000" cy="6558280"/>
          </a:xfrm>
        </p:grpSpPr>
        <p:sp>
          <p:nvSpPr>
            <p:cNvPr name="Freeform 14" id="14"/>
            <p:cNvSpPr/>
            <p:nvPr/>
          </p:nvSpPr>
          <p:spPr>
            <a:xfrm flipH="false" flipV="false" rot="0">
              <a:off x="74930" y="74930"/>
              <a:ext cx="6200140" cy="6408420"/>
            </a:xfrm>
            <a:custGeom>
              <a:avLst/>
              <a:gdLst/>
              <a:ahLst/>
              <a:cxnLst/>
              <a:rect r="r" b="b" t="t" l="l"/>
              <a:pathLst>
                <a:path h="6408420" w="6200140">
                  <a:moveTo>
                    <a:pt x="6200140" y="5351780"/>
                  </a:moveTo>
                  <a:cubicBezTo>
                    <a:pt x="6200140" y="5935980"/>
                    <a:pt x="5726430" y="6408420"/>
                    <a:pt x="5143500" y="6408420"/>
                  </a:cubicBezTo>
                  <a:lnTo>
                    <a:pt x="1056640" y="6408420"/>
                  </a:lnTo>
                  <a:cubicBezTo>
                    <a:pt x="472440" y="6408420"/>
                    <a:pt x="0" y="5934710"/>
                    <a:pt x="0" y="5351780"/>
                  </a:cubicBezTo>
                  <a:lnTo>
                    <a:pt x="0" y="1056640"/>
                  </a:lnTo>
                  <a:cubicBezTo>
                    <a:pt x="0" y="472440"/>
                    <a:pt x="473710" y="0"/>
                    <a:pt x="1056640" y="0"/>
                  </a:cubicBezTo>
                  <a:lnTo>
                    <a:pt x="5143500" y="0"/>
                  </a:lnTo>
                  <a:cubicBezTo>
                    <a:pt x="5727700" y="0"/>
                    <a:pt x="6200140" y="473710"/>
                    <a:pt x="6200140" y="1056640"/>
                  </a:cubicBezTo>
                  <a:lnTo>
                    <a:pt x="6200140" y="5351780"/>
                  </a:lnTo>
                  <a:close/>
                </a:path>
              </a:pathLst>
            </a:custGeom>
            <a:blipFill>
              <a:blip r:embed="rId9"/>
              <a:stretch>
                <a:fillRect l="0" t="-11951" r="0" b="-17048"/>
              </a:stretch>
            </a:blipFill>
          </p:spPr>
        </p:sp>
        <p:sp>
          <p:nvSpPr>
            <p:cNvPr name="Freeform 15" id="15"/>
            <p:cNvSpPr/>
            <p:nvPr/>
          </p:nvSpPr>
          <p:spPr>
            <a:xfrm flipH="false" flipV="false" rot="0">
              <a:off x="0" y="0"/>
              <a:ext cx="6350000" cy="6558280"/>
            </a:xfrm>
            <a:custGeom>
              <a:avLst/>
              <a:gdLst/>
              <a:ahLst/>
              <a:cxnLst/>
              <a:rect r="r" b="b" t="t" l="l"/>
              <a:pathLst>
                <a:path h="6558280" w="6350000">
                  <a:moveTo>
                    <a:pt x="5218430" y="6558280"/>
                  </a:moveTo>
                  <a:lnTo>
                    <a:pt x="1131570" y="6558280"/>
                  </a:lnTo>
                  <a:cubicBezTo>
                    <a:pt x="508000" y="6558280"/>
                    <a:pt x="0" y="6050280"/>
                    <a:pt x="0" y="5426710"/>
                  </a:cubicBezTo>
                  <a:lnTo>
                    <a:pt x="0" y="1131570"/>
                  </a:lnTo>
                  <a:cubicBezTo>
                    <a:pt x="0" y="508000"/>
                    <a:pt x="508000" y="0"/>
                    <a:pt x="1131570" y="0"/>
                  </a:cubicBezTo>
                  <a:lnTo>
                    <a:pt x="5218430" y="0"/>
                  </a:lnTo>
                  <a:cubicBezTo>
                    <a:pt x="5842000" y="0"/>
                    <a:pt x="6350000" y="508000"/>
                    <a:pt x="6350000" y="1131570"/>
                  </a:cubicBezTo>
                  <a:lnTo>
                    <a:pt x="6350000" y="5425440"/>
                  </a:lnTo>
                  <a:cubicBezTo>
                    <a:pt x="6350000" y="6050280"/>
                    <a:pt x="5842000" y="6558280"/>
                    <a:pt x="5218430" y="6558280"/>
                  </a:cubicBezTo>
                  <a:close/>
                  <a:moveTo>
                    <a:pt x="1131570" y="149860"/>
                  </a:moveTo>
                  <a:cubicBezTo>
                    <a:pt x="590550" y="149860"/>
                    <a:pt x="149860" y="590550"/>
                    <a:pt x="149860" y="1131570"/>
                  </a:cubicBezTo>
                  <a:lnTo>
                    <a:pt x="149860" y="5425440"/>
                  </a:lnTo>
                  <a:cubicBezTo>
                    <a:pt x="149860" y="5966460"/>
                    <a:pt x="590550" y="6407150"/>
                    <a:pt x="1131570" y="6407150"/>
                  </a:cubicBezTo>
                  <a:lnTo>
                    <a:pt x="5218430" y="6407150"/>
                  </a:lnTo>
                  <a:cubicBezTo>
                    <a:pt x="5759450" y="6407150"/>
                    <a:pt x="6200140" y="5966460"/>
                    <a:pt x="6200140" y="5425440"/>
                  </a:cubicBezTo>
                  <a:lnTo>
                    <a:pt x="6200140" y="1131570"/>
                  </a:lnTo>
                  <a:cubicBezTo>
                    <a:pt x="6200140" y="590550"/>
                    <a:pt x="5759450" y="149860"/>
                    <a:pt x="5218430" y="149860"/>
                  </a:cubicBezTo>
                  <a:lnTo>
                    <a:pt x="1131570" y="149860"/>
                  </a:lnTo>
                  <a:close/>
                </a:path>
              </a:pathLst>
            </a:custGeom>
            <a:solidFill>
              <a:srgbClr val="FDD07E"/>
            </a:solidFill>
          </p:spPr>
        </p:sp>
      </p:grpSp>
      <p:sp>
        <p:nvSpPr>
          <p:cNvPr name="Freeform 16" id="16"/>
          <p:cNvSpPr/>
          <p:nvPr/>
        </p:nvSpPr>
        <p:spPr>
          <a:xfrm flipH="false" flipV="false" rot="388340">
            <a:off x="9372538" y="3289521"/>
            <a:ext cx="1523314" cy="1038440"/>
          </a:xfrm>
          <a:custGeom>
            <a:avLst/>
            <a:gdLst/>
            <a:ahLst/>
            <a:cxnLst/>
            <a:rect r="r" b="b" t="t" l="l"/>
            <a:pathLst>
              <a:path h="1038440" w="1523314">
                <a:moveTo>
                  <a:pt x="0" y="0"/>
                </a:moveTo>
                <a:lnTo>
                  <a:pt x="1523314" y="0"/>
                </a:lnTo>
                <a:lnTo>
                  <a:pt x="1523314" y="1038440"/>
                </a:lnTo>
                <a:lnTo>
                  <a:pt x="0" y="1038440"/>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7" id="17"/>
          <p:cNvSpPr/>
          <p:nvPr/>
        </p:nvSpPr>
        <p:spPr>
          <a:xfrm flipH="true" flipV="false" rot="-1026519">
            <a:off x="15557168" y="7218780"/>
            <a:ext cx="1083950" cy="738926"/>
          </a:xfrm>
          <a:custGeom>
            <a:avLst/>
            <a:gdLst/>
            <a:ahLst/>
            <a:cxnLst/>
            <a:rect r="r" b="b" t="t" l="l"/>
            <a:pathLst>
              <a:path h="738926" w="1083950">
                <a:moveTo>
                  <a:pt x="1083950" y="0"/>
                </a:moveTo>
                <a:lnTo>
                  <a:pt x="0" y="0"/>
                </a:lnTo>
                <a:lnTo>
                  <a:pt x="0" y="738926"/>
                </a:lnTo>
                <a:lnTo>
                  <a:pt x="1083950" y="738926"/>
                </a:lnTo>
                <a:lnTo>
                  <a:pt x="108395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18" id="18"/>
          <p:cNvSpPr/>
          <p:nvPr/>
        </p:nvSpPr>
        <p:spPr>
          <a:xfrm flipH="false" flipV="false" rot="-591376">
            <a:off x="11546764" y="2085725"/>
            <a:ext cx="2561209" cy="854804"/>
          </a:xfrm>
          <a:custGeom>
            <a:avLst/>
            <a:gdLst/>
            <a:ahLst/>
            <a:cxnLst/>
            <a:rect r="r" b="b" t="t" l="l"/>
            <a:pathLst>
              <a:path h="854804" w="2561209">
                <a:moveTo>
                  <a:pt x="0" y="0"/>
                </a:moveTo>
                <a:lnTo>
                  <a:pt x="2561209" y="0"/>
                </a:lnTo>
                <a:lnTo>
                  <a:pt x="2561209" y="854803"/>
                </a:lnTo>
                <a:lnTo>
                  <a:pt x="0" y="854803"/>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19" id="19"/>
          <p:cNvSpPr/>
          <p:nvPr/>
        </p:nvSpPr>
        <p:spPr>
          <a:xfrm flipH="true" flipV="false" rot="0">
            <a:off x="230429" y="8100798"/>
            <a:ext cx="2098217" cy="1903931"/>
          </a:xfrm>
          <a:custGeom>
            <a:avLst/>
            <a:gdLst/>
            <a:ahLst/>
            <a:cxnLst/>
            <a:rect r="r" b="b" t="t" l="l"/>
            <a:pathLst>
              <a:path h="1903931" w="2098217">
                <a:moveTo>
                  <a:pt x="2098217" y="0"/>
                </a:moveTo>
                <a:lnTo>
                  <a:pt x="0" y="0"/>
                </a:lnTo>
                <a:lnTo>
                  <a:pt x="0" y="1903930"/>
                </a:lnTo>
                <a:lnTo>
                  <a:pt x="2098217" y="1903930"/>
                </a:lnTo>
                <a:lnTo>
                  <a:pt x="2098217" y="0"/>
                </a:lnTo>
                <a:close/>
              </a:path>
            </a:pathLst>
          </a:custGeom>
          <a:blipFill>
            <a:blip r:embed="rId3"/>
            <a:stretch>
              <a:fillRect l="-94647" t="-123326" r="-157783" b="0"/>
            </a:stretch>
          </a:blipFill>
        </p:spPr>
      </p:sp>
      <p:sp>
        <p:nvSpPr>
          <p:cNvPr name="Freeform 20" id="20"/>
          <p:cNvSpPr/>
          <p:nvPr/>
        </p:nvSpPr>
        <p:spPr>
          <a:xfrm flipH="false" flipV="false" rot="0">
            <a:off x="76053" y="609778"/>
            <a:ext cx="2406968" cy="1212478"/>
          </a:xfrm>
          <a:custGeom>
            <a:avLst/>
            <a:gdLst/>
            <a:ahLst/>
            <a:cxnLst/>
            <a:rect r="r" b="b" t="t" l="l"/>
            <a:pathLst>
              <a:path h="1212478" w="2406968">
                <a:moveTo>
                  <a:pt x="0" y="0"/>
                </a:moveTo>
                <a:lnTo>
                  <a:pt x="2406968" y="0"/>
                </a:lnTo>
                <a:lnTo>
                  <a:pt x="2406968" y="1212478"/>
                </a:lnTo>
                <a:lnTo>
                  <a:pt x="0" y="1212478"/>
                </a:lnTo>
                <a:lnTo>
                  <a:pt x="0" y="0"/>
                </a:lnTo>
                <a:close/>
              </a:path>
            </a:pathLst>
          </a:custGeom>
          <a:blipFill>
            <a:blip r:embed="rId10"/>
            <a:stretch>
              <a:fillRect l="0" t="0" r="-21017" b="0"/>
            </a:stretch>
          </a:blipFill>
        </p:spPr>
      </p:sp>
      <p:sp>
        <p:nvSpPr>
          <p:cNvPr name="Freeform 21" id="21"/>
          <p:cNvSpPr/>
          <p:nvPr/>
        </p:nvSpPr>
        <p:spPr>
          <a:xfrm flipH="true" flipV="false" rot="0">
            <a:off x="15853508" y="8690312"/>
            <a:ext cx="2115177" cy="1065492"/>
          </a:xfrm>
          <a:custGeom>
            <a:avLst/>
            <a:gdLst/>
            <a:ahLst/>
            <a:cxnLst/>
            <a:rect r="r" b="b" t="t" l="l"/>
            <a:pathLst>
              <a:path h="1065492" w="2115177">
                <a:moveTo>
                  <a:pt x="2115178" y="0"/>
                </a:moveTo>
                <a:lnTo>
                  <a:pt x="0" y="0"/>
                </a:lnTo>
                <a:lnTo>
                  <a:pt x="0" y="1065492"/>
                </a:lnTo>
                <a:lnTo>
                  <a:pt x="2115178" y="1065492"/>
                </a:lnTo>
                <a:lnTo>
                  <a:pt x="2115178" y="0"/>
                </a:lnTo>
                <a:close/>
              </a:path>
            </a:pathLst>
          </a:custGeom>
          <a:blipFill>
            <a:blip r:embed="rId10"/>
            <a:stretch>
              <a:fillRect l="0" t="0" r="-21017"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name="Group 3" id="3"/>
          <p:cNvGrpSpPr/>
          <p:nvPr/>
        </p:nvGrpSpPr>
        <p:grpSpPr>
          <a:xfrm rot="0">
            <a:off x="847493" y="808234"/>
            <a:ext cx="16883608" cy="8670532"/>
            <a:chOff x="0" y="0"/>
            <a:chExt cx="4446712" cy="2283597"/>
          </a:xfrm>
        </p:grpSpPr>
        <p:sp>
          <p:nvSpPr>
            <p:cNvPr name="Freeform 4" id="4"/>
            <p:cNvSpPr/>
            <p:nvPr/>
          </p:nvSpPr>
          <p:spPr>
            <a:xfrm flipH="false" flipV="false" rot="0">
              <a:off x="0" y="0"/>
              <a:ext cx="4446712" cy="2283597"/>
            </a:xfrm>
            <a:custGeom>
              <a:avLst/>
              <a:gdLst/>
              <a:ahLst/>
              <a:cxnLst/>
              <a:rect r="r" b="b" t="t" l="l"/>
              <a:pathLst>
                <a:path h="2283597" w="4446712">
                  <a:moveTo>
                    <a:pt x="23386" y="0"/>
                  </a:moveTo>
                  <a:lnTo>
                    <a:pt x="4423326" y="0"/>
                  </a:lnTo>
                  <a:cubicBezTo>
                    <a:pt x="4429528" y="0"/>
                    <a:pt x="4435476" y="2464"/>
                    <a:pt x="4439862" y="6850"/>
                  </a:cubicBezTo>
                  <a:cubicBezTo>
                    <a:pt x="4444248" y="11235"/>
                    <a:pt x="4446712" y="17184"/>
                    <a:pt x="4446712" y="23386"/>
                  </a:cubicBezTo>
                  <a:lnTo>
                    <a:pt x="4446712" y="2260211"/>
                  </a:lnTo>
                  <a:cubicBezTo>
                    <a:pt x="4446712" y="2273127"/>
                    <a:pt x="4436241" y="2283597"/>
                    <a:pt x="4423326" y="2283597"/>
                  </a:cubicBezTo>
                  <a:lnTo>
                    <a:pt x="23386" y="2283597"/>
                  </a:lnTo>
                  <a:cubicBezTo>
                    <a:pt x="10470" y="2283597"/>
                    <a:pt x="0" y="2273127"/>
                    <a:pt x="0" y="2260211"/>
                  </a:cubicBezTo>
                  <a:lnTo>
                    <a:pt x="0" y="23386"/>
                  </a:lnTo>
                  <a:cubicBezTo>
                    <a:pt x="0" y="10470"/>
                    <a:pt x="10470" y="0"/>
                    <a:pt x="23386" y="0"/>
                  </a:cubicBezTo>
                  <a:close/>
                </a:path>
              </a:pathLst>
            </a:custGeom>
            <a:solidFill>
              <a:srgbClr val="FAFAF8">
                <a:alpha val="80000"/>
              </a:srgbClr>
            </a:solidFill>
          </p:spPr>
        </p:sp>
        <p:sp>
          <p:nvSpPr>
            <p:cNvPr name="TextBox 5" id="5"/>
            <p:cNvSpPr txBox="true"/>
            <p:nvPr/>
          </p:nvSpPr>
          <p:spPr>
            <a:xfrm>
              <a:off x="0" y="-76200"/>
              <a:ext cx="4446712" cy="235979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1189845">
            <a:off x="16268831" y="-61307"/>
            <a:ext cx="2343352" cy="3124469"/>
          </a:xfrm>
          <a:custGeom>
            <a:avLst/>
            <a:gdLst/>
            <a:ahLst/>
            <a:cxnLst/>
            <a:rect r="r" b="b" t="t" l="l"/>
            <a:pathLst>
              <a:path h="3124469" w="2343352">
                <a:moveTo>
                  <a:pt x="0" y="0"/>
                </a:moveTo>
                <a:lnTo>
                  <a:pt x="2343352" y="0"/>
                </a:lnTo>
                <a:lnTo>
                  <a:pt x="2343352" y="3124469"/>
                </a:lnTo>
                <a:lnTo>
                  <a:pt x="0" y="3124469"/>
                </a:lnTo>
                <a:lnTo>
                  <a:pt x="0" y="0"/>
                </a:lnTo>
                <a:close/>
              </a:path>
            </a:pathLst>
          </a:custGeom>
          <a:blipFill>
            <a:blip r:embed="rId3"/>
            <a:stretch>
              <a:fillRect l="0" t="0" r="0" b="0"/>
            </a:stretch>
          </a:blipFill>
        </p:spPr>
      </p:sp>
      <p:sp>
        <p:nvSpPr>
          <p:cNvPr name="Freeform 7" id="7"/>
          <p:cNvSpPr/>
          <p:nvPr/>
        </p:nvSpPr>
        <p:spPr>
          <a:xfrm flipH="false" flipV="false" rot="-1189845">
            <a:off x="-470889" y="8071525"/>
            <a:ext cx="2343352" cy="3124469"/>
          </a:xfrm>
          <a:custGeom>
            <a:avLst/>
            <a:gdLst/>
            <a:ahLst/>
            <a:cxnLst/>
            <a:rect r="r" b="b" t="t" l="l"/>
            <a:pathLst>
              <a:path h="3124469" w="2343352">
                <a:moveTo>
                  <a:pt x="0" y="0"/>
                </a:moveTo>
                <a:lnTo>
                  <a:pt x="2343352" y="0"/>
                </a:lnTo>
                <a:lnTo>
                  <a:pt x="2343352" y="3124470"/>
                </a:lnTo>
                <a:lnTo>
                  <a:pt x="0" y="3124470"/>
                </a:lnTo>
                <a:lnTo>
                  <a:pt x="0" y="0"/>
                </a:lnTo>
                <a:close/>
              </a:path>
            </a:pathLst>
          </a:custGeom>
          <a:blipFill>
            <a:blip r:embed="rId3"/>
            <a:stretch>
              <a:fillRect l="0" t="0" r="0" b="0"/>
            </a:stretch>
          </a:blipFill>
        </p:spPr>
      </p:sp>
      <p:sp>
        <p:nvSpPr>
          <p:cNvPr name="Freeform 8" id="8"/>
          <p:cNvSpPr/>
          <p:nvPr/>
        </p:nvSpPr>
        <p:spPr>
          <a:xfrm flipH="false" flipV="false" rot="0">
            <a:off x="428097" y="386493"/>
            <a:ext cx="1201206" cy="1312723"/>
          </a:xfrm>
          <a:custGeom>
            <a:avLst/>
            <a:gdLst/>
            <a:ahLst/>
            <a:cxnLst/>
            <a:rect r="r" b="b" t="t" l="l"/>
            <a:pathLst>
              <a:path h="1312723" w="1201206">
                <a:moveTo>
                  <a:pt x="0" y="0"/>
                </a:moveTo>
                <a:lnTo>
                  <a:pt x="1201206" y="0"/>
                </a:lnTo>
                <a:lnTo>
                  <a:pt x="1201206" y="1312723"/>
                </a:lnTo>
                <a:lnTo>
                  <a:pt x="0" y="1312723"/>
                </a:lnTo>
                <a:lnTo>
                  <a:pt x="0" y="0"/>
                </a:lnTo>
                <a:close/>
              </a:path>
            </a:pathLst>
          </a:custGeom>
          <a:blipFill>
            <a:blip r:embed="rId4"/>
            <a:stretch>
              <a:fillRect l="-101696" t="0" r="-56400" b="-104288"/>
            </a:stretch>
          </a:blipFill>
        </p:spPr>
      </p:sp>
      <p:sp>
        <p:nvSpPr>
          <p:cNvPr name="Freeform 9" id="9"/>
          <p:cNvSpPr/>
          <p:nvPr/>
        </p:nvSpPr>
        <p:spPr>
          <a:xfrm flipH="true" flipV="false" rot="0">
            <a:off x="16839905" y="8822404"/>
            <a:ext cx="1201206" cy="1312723"/>
          </a:xfrm>
          <a:custGeom>
            <a:avLst/>
            <a:gdLst/>
            <a:ahLst/>
            <a:cxnLst/>
            <a:rect r="r" b="b" t="t" l="l"/>
            <a:pathLst>
              <a:path h="1312723" w="1201206">
                <a:moveTo>
                  <a:pt x="1201205" y="0"/>
                </a:moveTo>
                <a:lnTo>
                  <a:pt x="0" y="0"/>
                </a:lnTo>
                <a:lnTo>
                  <a:pt x="0" y="1312724"/>
                </a:lnTo>
                <a:lnTo>
                  <a:pt x="1201205" y="1312724"/>
                </a:lnTo>
                <a:lnTo>
                  <a:pt x="1201205" y="0"/>
                </a:lnTo>
                <a:close/>
              </a:path>
            </a:pathLst>
          </a:custGeom>
          <a:blipFill>
            <a:blip r:embed="rId4"/>
            <a:stretch>
              <a:fillRect l="-101696" t="0" r="-56400" b="-104288"/>
            </a:stretch>
          </a:blipFill>
        </p:spPr>
      </p:sp>
      <p:sp>
        <p:nvSpPr>
          <p:cNvPr name="Freeform 10" id="10"/>
          <p:cNvSpPr/>
          <p:nvPr/>
        </p:nvSpPr>
        <p:spPr>
          <a:xfrm flipH="false" flipV="false" rot="0">
            <a:off x="3437858" y="9258300"/>
            <a:ext cx="1979441" cy="469241"/>
          </a:xfrm>
          <a:custGeom>
            <a:avLst/>
            <a:gdLst/>
            <a:ahLst/>
            <a:cxnLst/>
            <a:rect r="r" b="b" t="t" l="l"/>
            <a:pathLst>
              <a:path h="469241" w="1979441">
                <a:moveTo>
                  <a:pt x="0" y="0"/>
                </a:moveTo>
                <a:lnTo>
                  <a:pt x="1979441" y="0"/>
                </a:lnTo>
                <a:lnTo>
                  <a:pt x="1979441" y="469241"/>
                </a:lnTo>
                <a:lnTo>
                  <a:pt x="0" y="469241"/>
                </a:lnTo>
                <a:lnTo>
                  <a:pt x="0" y="0"/>
                </a:lnTo>
                <a:close/>
              </a:path>
            </a:pathLst>
          </a:custGeom>
          <a:blipFill>
            <a:blip r:embed="rId5"/>
            <a:stretch>
              <a:fillRect l="0" t="0" r="0" b="0"/>
            </a:stretch>
          </a:blipFill>
        </p:spPr>
      </p:sp>
      <p:sp>
        <p:nvSpPr>
          <p:cNvPr name="Freeform 11" id="11"/>
          <p:cNvSpPr/>
          <p:nvPr/>
        </p:nvSpPr>
        <p:spPr>
          <a:xfrm flipH="false" flipV="false" rot="0">
            <a:off x="12946470" y="573614"/>
            <a:ext cx="1979441" cy="469241"/>
          </a:xfrm>
          <a:custGeom>
            <a:avLst/>
            <a:gdLst/>
            <a:ahLst/>
            <a:cxnLst/>
            <a:rect r="r" b="b" t="t" l="l"/>
            <a:pathLst>
              <a:path h="469241" w="1979441">
                <a:moveTo>
                  <a:pt x="0" y="0"/>
                </a:moveTo>
                <a:lnTo>
                  <a:pt x="1979440" y="0"/>
                </a:lnTo>
                <a:lnTo>
                  <a:pt x="1979440" y="469240"/>
                </a:lnTo>
                <a:lnTo>
                  <a:pt x="0" y="469240"/>
                </a:lnTo>
                <a:lnTo>
                  <a:pt x="0" y="0"/>
                </a:lnTo>
                <a:close/>
              </a:path>
            </a:pathLst>
          </a:custGeom>
          <a:blipFill>
            <a:blip r:embed="rId5"/>
            <a:stretch>
              <a:fillRect l="0" t="0" r="0" b="0"/>
            </a:stretch>
          </a:blipFill>
        </p:spPr>
      </p:sp>
      <p:grpSp>
        <p:nvGrpSpPr>
          <p:cNvPr name="Group 12" id="12"/>
          <p:cNvGrpSpPr/>
          <p:nvPr/>
        </p:nvGrpSpPr>
        <p:grpSpPr>
          <a:xfrm rot="0">
            <a:off x="1133992" y="3368003"/>
            <a:ext cx="5246370" cy="5246370"/>
            <a:chOff x="0" y="0"/>
            <a:chExt cx="812800" cy="812800"/>
          </a:xfrm>
        </p:grpSpPr>
        <p:sp>
          <p:nvSpPr>
            <p:cNvPr name="Freeform 13" id="13"/>
            <p:cNvSpPr/>
            <p:nvPr/>
          </p:nvSpPr>
          <p:spPr>
            <a:xfrm flipH="false" flipV="false" rot="0">
              <a:off x="0" y="0"/>
              <a:ext cx="812800" cy="812800"/>
            </a:xfrm>
            <a:custGeom>
              <a:avLst/>
              <a:gdLst/>
              <a:ahLst/>
              <a:cxnLst/>
              <a:rect r="r" b="b" t="t" l="l"/>
              <a:pathLst>
                <a:path h="812800" w="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6"/>
              <a:stretch>
                <a:fillRect l="0" t="-16666" r="0" b="-16666"/>
              </a:stretch>
            </a:blipFill>
          </p:spPr>
        </p:sp>
      </p:grpSp>
      <p:grpSp>
        <p:nvGrpSpPr>
          <p:cNvPr name="Group 14" id="14"/>
          <p:cNvGrpSpPr/>
          <p:nvPr/>
        </p:nvGrpSpPr>
        <p:grpSpPr>
          <a:xfrm rot="0">
            <a:off x="6664064" y="3368003"/>
            <a:ext cx="5246370" cy="5246370"/>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7"/>
              <a:stretch>
                <a:fillRect l="0" t="-16666" r="0" b="-16666"/>
              </a:stretch>
            </a:blipFill>
          </p:spPr>
        </p:sp>
      </p:grpSp>
      <p:grpSp>
        <p:nvGrpSpPr>
          <p:cNvPr name="Group 16" id="16"/>
          <p:cNvGrpSpPr/>
          <p:nvPr/>
        </p:nvGrpSpPr>
        <p:grpSpPr>
          <a:xfrm rot="0">
            <a:off x="12196184" y="3368003"/>
            <a:ext cx="5246370" cy="5246370"/>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8"/>
              <a:stretch>
                <a:fillRect l="0" t="-16666" r="0" b="-16666"/>
              </a:stretch>
            </a:blipFill>
          </p:spPr>
        </p:sp>
      </p:grpSp>
      <p:sp>
        <p:nvSpPr>
          <p:cNvPr name="TextBox 18" id="18"/>
          <p:cNvSpPr txBox="true"/>
          <p:nvPr/>
        </p:nvSpPr>
        <p:spPr>
          <a:xfrm rot="0">
            <a:off x="2541962" y="1701556"/>
            <a:ext cx="13201452" cy="880110"/>
          </a:xfrm>
          <a:prstGeom prst="rect">
            <a:avLst/>
          </a:prstGeom>
        </p:spPr>
        <p:txBody>
          <a:bodyPr anchor="t" rtlCol="false" tIns="0" lIns="0" bIns="0" rIns="0">
            <a:spAutoFit/>
          </a:bodyPr>
          <a:lstStyle/>
          <a:p>
            <a:pPr algn="ctr">
              <a:lnSpc>
                <a:spcPts val="7139"/>
              </a:lnSpc>
            </a:pPr>
            <a:r>
              <a:rPr lang="en-US" sz="5100">
                <a:solidFill>
                  <a:srgbClr val="FF5757"/>
                </a:solidFill>
                <a:latin typeface="Baloo"/>
              </a:rPr>
              <a:t>Hình ảnh một số sản phẩm STEM của các Khối</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6DEC8"/>
        </a:solidFill>
      </p:bgPr>
    </p:bg>
    <p:spTree>
      <p:nvGrpSpPr>
        <p:cNvPr id="1" name=""/>
        <p:cNvGrpSpPr/>
        <p:nvPr/>
      </p:nvGrpSpPr>
      <p:grpSpPr>
        <a:xfrm>
          <a:off x="0" y="0"/>
          <a:ext cx="0" cy="0"/>
          <a:chOff x="0" y="0"/>
          <a:chExt cx="0" cy="0"/>
        </a:xfrm>
      </p:grpSpPr>
      <p:grpSp>
        <p:nvGrpSpPr>
          <p:cNvPr name="Group 2" id="2"/>
          <p:cNvGrpSpPr/>
          <p:nvPr/>
        </p:nvGrpSpPr>
        <p:grpSpPr>
          <a:xfrm rot="0">
            <a:off x="584134" y="641856"/>
            <a:ext cx="17119732" cy="9003288"/>
            <a:chOff x="0" y="0"/>
            <a:chExt cx="4508901" cy="2371236"/>
          </a:xfrm>
        </p:grpSpPr>
        <p:sp>
          <p:nvSpPr>
            <p:cNvPr name="Freeform 3" id="3"/>
            <p:cNvSpPr/>
            <p:nvPr/>
          </p:nvSpPr>
          <p:spPr>
            <a:xfrm flipH="false" flipV="false" rot="0">
              <a:off x="0" y="0"/>
              <a:ext cx="4508901" cy="2371236"/>
            </a:xfrm>
            <a:custGeom>
              <a:avLst/>
              <a:gdLst/>
              <a:ahLst/>
              <a:cxnLst/>
              <a:rect r="r" b="b" t="t" l="l"/>
              <a:pathLst>
                <a:path h="2371236" w="4508901">
                  <a:moveTo>
                    <a:pt x="23063" y="0"/>
                  </a:moveTo>
                  <a:lnTo>
                    <a:pt x="4485837" y="0"/>
                  </a:lnTo>
                  <a:cubicBezTo>
                    <a:pt x="4491954" y="0"/>
                    <a:pt x="4497820" y="2430"/>
                    <a:pt x="4502146" y="6755"/>
                  </a:cubicBezTo>
                  <a:cubicBezTo>
                    <a:pt x="4506471" y="11080"/>
                    <a:pt x="4508901" y="16947"/>
                    <a:pt x="4508901" y="23063"/>
                  </a:cubicBezTo>
                  <a:lnTo>
                    <a:pt x="4508901" y="2348173"/>
                  </a:lnTo>
                  <a:cubicBezTo>
                    <a:pt x="4508901" y="2354290"/>
                    <a:pt x="4506471" y="2360156"/>
                    <a:pt x="4502146" y="2364481"/>
                  </a:cubicBezTo>
                  <a:cubicBezTo>
                    <a:pt x="4497820" y="2368806"/>
                    <a:pt x="4491954" y="2371236"/>
                    <a:pt x="4485837" y="2371236"/>
                  </a:cubicBezTo>
                  <a:lnTo>
                    <a:pt x="23063" y="2371236"/>
                  </a:lnTo>
                  <a:cubicBezTo>
                    <a:pt x="16947" y="2371236"/>
                    <a:pt x="11080" y="2368806"/>
                    <a:pt x="6755" y="2364481"/>
                  </a:cubicBezTo>
                  <a:cubicBezTo>
                    <a:pt x="2430" y="2360156"/>
                    <a:pt x="0" y="2354290"/>
                    <a:pt x="0" y="2348173"/>
                  </a:cubicBezTo>
                  <a:lnTo>
                    <a:pt x="0" y="23063"/>
                  </a:lnTo>
                  <a:cubicBezTo>
                    <a:pt x="0" y="16947"/>
                    <a:pt x="2430" y="11080"/>
                    <a:pt x="6755" y="6755"/>
                  </a:cubicBezTo>
                  <a:cubicBezTo>
                    <a:pt x="11080" y="2430"/>
                    <a:pt x="16947" y="0"/>
                    <a:pt x="23063" y="0"/>
                  </a:cubicBezTo>
                  <a:close/>
                </a:path>
              </a:pathLst>
            </a:custGeom>
            <a:solidFill>
              <a:srgbClr val="FFF4EF"/>
            </a:solidFill>
          </p:spPr>
        </p:sp>
        <p:sp>
          <p:nvSpPr>
            <p:cNvPr name="TextBox 4" id="4"/>
            <p:cNvSpPr txBox="true"/>
            <p:nvPr/>
          </p:nvSpPr>
          <p:spPr>
            <a:xfrm>
              <a:off x="0" y="-47625"/>
              <a:ext cx="4508901" cy="2418861"/>
            </a:xfrm>
            <a:prstGeom prst="rect">
              <a:avLst/>
            </a:prstGeom>
          </p:spPr>
          <p:txBody>
            <a:bodyPr anchor="ctr" rtlCol="false" tIns="50800" lIns="50800" bIns="50800" rIns="50800"/>
            <a:lstStyle/>
            <a:p>
              <a:pPr algn="ctr">
                <a:lnSpc>
                  <a:spcPts val="2659"/>
                </a:lnSpc>
              </a:pPr>
            </a:p>
          </p:txBody>
        </p:sp>
      </p:grpSp>
      <p:sp>
        <p:nvSpPr>
          <p:cNvPr name="Freeform 5" id="5"/>
          <p:cNvSpPr/>
          <p:nvPr/>
        </p:nvSpPr>
        <p:spPr>
          <a:xfrm flipH="false" flipV="false" rot="0">
            <a:off x="16465558" y="7964750"/>
            <a:ext cx="4451621" cy="6034246"/>
          </a:xfrm>
          <a:custGeom>
            <a:avLst/>
            <a:gdLst/>
            <a:ahLst/>
            <a:cxnLst/>
            <a:rect r="r" b="b" t="t" l="l"/>
            <a:pathLst>
              <a:path h="6034246" w="4451621">
                <a:moveTo>
                  <a:pt x="0" y="0"/>
                </a:moveTo>
                <a:lnTo>
                  <a:pt x="4451621" y="0"/>
                </a:lnTo>
                <a:lnTo>
                  <a:pt x="4451621" y="6034246"/>
                </a:lnTo>
                <a:lnTo>
                  <a:pt x="0" y="60342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true" flipV="false" rot="0">
            <a:off x="-2502165" y="7964750"/>
            <a:ext cx="4451621" cy="6034246"/>
          </a:xfrm>
          <a:custGeom>
            <a:avLst/>
            <a:gdLst/>
            <a:ahLst/>
            <a:cxnLst/>
            <a:rect r="r" b="b" t="t" l="l"/>
            <a:pathLst>
              <a:path h="6034246" w="4451621">
                <a:moveTo>
                  <a:pt x="4451621" y="0"/>
                </a:moveTo>
                <a:lnTo>
                  <a:pt x="0" y="0"/>
                </a:lnTo>
                <a:lnTo>
                  <a:pt x="0" y="6034246"/>
                </a:lnTo>
                <a:lnTo>
                  <a:pt x="4451621" y="6034246"/>
                </a:lnTo>
                <a:lnTo>
                  <a:pt x="4451621"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7" id="7"/>
          <p:cNvGrpSpPr/>
          <p:nvPr/>
        </p:nvGrpSpPr>
        <p:grpSpPr>
          <a:xfrm rot="0">
            <a:off x="15459724" y="530887"/>
            <a:ext cx="2476616" cy="2620009"/>
            <a:chOff x="0" y="0"/>
            <a:chExt cx="3302155" cy="3493346"/>
          </a:xfrm>
        </p:grpSpPr>
        <p:sp>
          <p:nvSpPr>
            <p:cNvPr name="Freeform 8" id="8"/>
            <p:cNvSpPr/>
            <p:nvPr/>
          </p:nvSpPr>
          <p:spPr>
            <a:xfrm flipH="false" flipV="false" rot="0">
              <a:off x="1776821" y="787883"/>
              <a:ext cx="1525334" cy="2264131"/>
            </a:xfrm>
            <a:custGeom>
              <a:avLst/>
              <a:gdLst/>
              <a:ahLst/>
              <a:cxnLst/>
              <a:rect r="r" b="b" t="t" l="l"/>
              <a:pathLst>
                <a:path h="2264131" w="1525334">
                  <a:moveTo>
                    <a:pt x="0" y="0"/>
                  </a:moveTo>
                  <a:lnTo>
                    <a:pt x="1525334" y="0"/>
                  </a:lnTo>
                  <a:lnTo>
                    <a:pt x="1525334" y="2264131"/>
                  </a:lnTo>
                  <a:lnTo>
                    <a:pt x="0" y="2264131"/>
                  </a:lnTo>
                  <a:lnTo>
                    <a:pt x="0" y="0"/>
                  </a:lnTo>
                  <a:close/>
                </a:path>
              </a:pathLst>
            </a:custGeom>
            <a:blipFill>
              <a:blip r:embed="rId4">
                <a:extLst>
                  <a:ext uri="{96DAC541-7B7A-43D3-8B79-37D633B846F1}">
                    <asvg:svgBlip xmlns:asvg="http://schemas.microsoft.com/office/drawing/2016/SVG/main" r:embed="rId5"/>
                  </a:ext>
                </a:extLst>
              </a:blip>
              <a:stretch>
                <a:fillRect l="0" t="-203606" r="-550428" b="-153238"/>
              </a:stretch>
            </a:blipFill>
          </p:spPr>
        </p:sp>
        <p:sp>
          <p:nvSpPr>
            <p:cNvPr name="Freeform 9" id="9"/>
            <p:cNvSpPr/>
            <p:nvPr/>
          </p:nvSpPr>
          <p:spPr>
            <a:xfrm flipH="true" flipV="false" rot="-344133">
              <a:off x="88427" y="57069"/>
              <a:ext cx="1233838" cy="1831448"/>
            </a:xfrm>
            <a:custGeom>
              <a:avLst/>
              <a:gdLst/>
              <a:ahLst/>
              <a:cxnLst/>
              <a:rect r="r" b="b" t="t" l="l"/>
              <a:pathLst>
                <a:path h="1831448" w="1233838">
                  <a:moveTo>
                    <a:pt x="1233838" y="0"/>
                  </a:moveTo>
                  <a:lnTo>
                    <a:pt x="0" y="0"/>
                  </a:lnTo>
                  <a:lnTo>
                    <a:pt x="0" y="1831448"/>
                  </a:lnTo>
                  <a:lnTo>
                    <a:pt x="1233838" y="1831448"/>
                  </a:lnTo>
                  <a:lnTo>
                    <a:pt x="1233838" y="0"/>
                  </a:lnTo>
                  <a:close/>
                </a:path>
              </a:pathLst>
            </a:custGeom>
            <a:blipFill>
              <a:blip r:embed="rId6">
                <a:extLst>
                  <a:ext uri="{96DAC541-7B7A-43D3-8B79-37D633B846F1}">
                    <asvg:svgBlip xmlns:asvg="http://schemas.microsoft.com/office/drawing/2016/SVG/main" r:embed="rId7"/>
                  </a:ext>
                </a:extLst>
              </a:blip>
              <a:stretch>
                <a:fillRect l="0" t="-203606" r="-550428" b="-153238"/>
              </a:stretch>
            </a:blipFill>
          </p:spPr>
        </p:sp>
        <p:sp>
          <p:nvSpPr>
            <p:cNvPr name="Freeform 10" id="10"/>
            <p:cNvSpPr/>
            <p:nvPr/>
          </p:nvSpPr>
          <p:spPr>
            <a:xfrm flipH="false" flipV="false" rot="3285548">
              <a:off x="478006" y="2063882"/>
              <a:ext cx="820601" cy="1387886"/>
            </a:xfrm>
            <a:custGeom>
              <a:avLst/>
              <a:gdLst/>
              <a:ahLst/>
              <a:cxnLst/>
              <a:rect r="r" b="b" t="t" l="l"/>
              <a:pathLst>
                <a:path h="1387886" w="820601">
                  <a:moveTo>
                    <a:pt x="0" y="0"/>
                  </a:moveTo>
                  <a:lnTo>
                    <a:pt x="820600" y="0"/>
                  </a:lnTo>
                  <a:lnTo>
                    <a:pt x="820600" y="1387885"/>
                  </a:lnTo>
                  <a:lnTo>
                    <a:pt x="0" y="1387885"/>
                  </a:lnTo>
                  <a:lnTo>
                    <a:pt x="0" y="0"/>
                  </a:lnTo>
                  <a:close/>
                </a:path>
              </a:pathLst>
            </a:custGeom>
            <a:blipFill>
              <a:blip r:embed="rId8">
                <a:extLst>
                  <a:ext uri="{96DAC541-7B7A-43D3-8B79-37D633B846F1}">
                    <asvg:svgBlip xmlns:asvg="http://schemas.microsoft.com/office/drawing/2016/SVG/main" r:embed="rId9"/>
                  </a:ext>
                </a:extLst>
              </a:blip>
              <a:stretch>
                <a:fillRect l="-753958" t="0" r="0" b="-421015"/>
              </a:stretch>
            </a:blipFill>
          </p:spPr>
        </p:sp>
      </p:grpSp>
      <p:grpSp>
        <p:nvGrpSpPr>
          <p:cNvPr name="Group 11" id="11"/>
          <p:cNvGrpSpPr/>
          <p:nvPr/>
        </p:nvGrpSpPr>
        <p:grpSpPr>
          <a:xfrm rot="0">
            <a:off x="0" y="530887"/>
            <a:ext cx="2940185" cy="2050779"/>
            <a:chOff x="0" y="0"/>
            <a:chExt cx="3920247" cy="2734372"/>
          </a:xfrm>
        </p:grpSpPr>
        <p:sp>
          <p:nvSpPr>
            <p:cNvPr name="Freeform 12" id="12"/>
            <p:cNvSpPr/>
            <p:nvPr/>
          </p:nvSpPr>
          <p:spPr>
            <a:xfrm flipH="false" flipV="false" rot="5489537">
              <a:off x="2019579" y="-112485"/>
              <a:ext cx="1514543" cy="2248113"/>
            </a:xfrm>
            <a:custGeom>
              <a:avLst/>
              <a:gdLst/>
              <a:ahLst/>
              <a:cxnLst/>
              <a:rect r="r" b="b" t="t" l="l"/>
              <a:pathLst>
                <a:path h="2248113" w="1514543">
                  <a:moveTo>
                    <a:pt x="0" y="0"/>
                  </a:moveTo>
                  <a:lnTo>
                    <a:pt x="1514544" y="0"/>
                  </a:lnTo>
                  <a:lnTo>
                    <a:pt x="1514544" y="2248113"/>
                  </a:lnTo>
                  <a:lnTo>
                    <a:pt x="0" y="2248113"/>
                  </a:lnTo>
                  <a:lnTo>
                    <a:pt x="0" y="0"/>
                  </a:lnTo>
                  <a:close/>
                </a:path>
              </a:pathLst>
            </a:custGeom>
            <a:blipFill>
              <a:blip r:embed="rId10">
                <a:extLst>
                  <a:ext uri="{96DAC541-7B7A-43D3-8B79-37D633B846F1}">
                    <asvg:svgBlip xmlns:asvg="http://schemas.microsoft.com/office/drawing/2016/SVG/main" r:embed="rId11"/>
                  </a:ext>
                </a:extLst>
              </a:blip>
              <a:stretch>
                <a:fillRect l="0" t="-203606" r="-550428" b="-153238"/>
              </a:stretch>
            </a:blipFill>
          </p:spPr>
        </p:sp>
        <p:sp>
          <p:nvSpPr>
            <p:cNvPr name="Freeform 13" id="13"/>
            <p:cNvSpPr/>
            <p:nvPr/>
          </p:nvSpPr>
          <p:spPr>
            <a:xfrm flipH="true" flipV="false" rot="5145403">
              <a:off x="339523" y="1146973"/>
              <a:ext cx="1225110" cy="1818492"/>
            </a:xfrm>
            <a:custGeom>
              <a:avLst/>
              <a:gdLst/>
              <a:ahLst/>
              <a:cxnLst/>
              <a:rect r="r" b="b" t="t" l="l"/>
              <a:pathLst>
                <a:path h="1818492" w="1225110">
                  <a:moveTo>
                    <a:pt x="1225109" y="0"/>
                  </a:moveTo>
                  <a:lnTo>
                    <a:pt x="0" y="0"/>
                  </a:lnTo>
                  <a:lnTo>
                    <a:pt x="0" y="1818492"/>
                  </a:lnTo>
                  <a:lnTo>
                    <a:pt x="1225109" y="1818492"/>
                  </a:lnTo>
                  <a:lnTo>
                    <a:pt x="1225109" y="0"/>
                  </a:lnTo>
                  <a:close/>
                </a:path>
              </a:pathLst>
            </a:custGeom>
            <a:blipFill>
              <a:blip r:embed="rId6">
                <a:extLst>
                  <a:ext uri="{96DAC541-7B7A-43D3-8B79-37D633B846F1}">
                    <asvg:svgBlip xmlns:asvg="http://schemas.microsoft.com/office/drawing/2016/SVG/main" r:embed="rId7"/>
                  </a:ext>
                </a:extLst>
              </a:blip>
              <a:stretch>
                <a:fillRect l="0" t="-203606" r="-550428" b="-153238"/>
              </a:stretch>
            </a:blipFill>
          </p:spPr>
        </p:sp>
        <p:sp>
          <p:nvSpPr>
            <p:cNvPr name="Freeform 14" id="14"/>
            <p:cNvSpPr/>
            <p:nvPr/>
          </p:nvSpPr>
          <p:spPr>
            <a:xfrm flipH="false" flipV="false" rot="0">
              <a:off x="621037" y="0"/>
              <a:ext cx="814795" cy="1378067"/>
            </a:xfrm>
            <a:custGeom>
              <a:avLst/>
              <a:gdLst/>
              <a:ahLst/>
              <a:cxnLst/>
              <a:rect r="r" b="b" t="t" l="l"/>
              <a:pathLst>
                <a:path h="1378067" w="814795">
                  <a:moveTo>
                    <a:pt x="0" y="0"/>
                  </a:moveTo>
                  <a:lnTo>
                    <a:pt x="814795" y="0"/>
                  </a:lnTo>
                  <a:lnTo>
                    <a:pt x="814795" y="1378067"/>
                  </a:lnTo>
                  <a:lnTo>
                    <a:pt x="0" y="1378067"/>
                  </a:lnTo>
                  <a:lnTo>
                    <a:pt x="0" y="0"/>
                  </a:lnTo>
                  <a:close/>
                </a:path>
              </a:pathLst>
            </a:custGeom>
            <a:blipFill>
              <a:blip r:embed="rId8">
                <a:extLst>
                  <a:ext uri="{96DAC541-7B7A-43D3-8B79-37D633B846F1}">
                    <asvg:svgBlip xmlns:asvg="http://schemas.microsoft.com/office/drawing/2016/SVG/main" r:embed="rId9"/>
                  </a:ext>
                </a:extLst>
              </a:blip>
              <a:stretch>
                <a:fillRect l="-753958" t="0" r="0" b="-421015"/>
              </a:stretch>
            </a:blipFill>
          </p:spPr>
        </p:sp>
      </p:grpSp>
      <p:grpSp>
        <p:nvGrpSpPr>
          <p:cNvPr name="Group 15" id="15"/>
          <p:cNvGrpSpPr/>
          <p:nvPr/>
        </p:nvGrpSpPr>
        <p:grpSpPr>
          <a:xfrm rot="0">
            <a:off x="1133992" y="3368003"/>
            <a:ext cx="5246370" cy="5246370"/>
            <a:chOff x="0" y="0"/>
            <a:chExt cx="812800" cy="812800"/>
          </a:xfrm>
        </p:grpSpPr>
        <p:sp>
          <p:nvSpPr>
            <p:cNvPr name="Freeform 16" id="16"/>
            <p:cNvSpPr/>
            <p:nvPr/>
          </p:nvSpPr>
          <p:spPr>
            <a:xfrm flipH="false" flipV="false" rot="0">
              <a:off x="0" y="0"/>
              <a:ext cx="812800" cy="812800"/>
            </a:xfrm>
            <a:custGeom>
              <a:avLst/>
              <a:gdLst/>
              <a:ahLst/>
              <a:cxnLst/>
              <a:rect r="r" b="b" t="t" l="l"/>
              <a:pathLst>
                <a:path h="812800" w="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12"/>
              <a:stretch>
                <a:fillRect l="0" t="-16415" r="0" b="-16917"/>
              </a:stretch>
            </a:blipFill>
          </p:spPr>
        </p:sp>
      </p:grpSp>
      <p:grpSp>
        <p:nvGrpSpPr>
          <p:cNvPr name="Group 17" id="17"/>
          <p:cNvGrpSpPr/>
          <p:nvPr/>
        </p:nvGrpSpPr>
        <p:grpSpPr>
          <a:xfrm rot="0">
            <a:off x="6664064" y="3368003"/>
            <a:ext cx="5246370" cy="5246370"/>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13"/>
              <a:stretch>
                <a:fillRect l="0" t="-16666" r="0" b="-16666"/>
              </a:stretch>
            </a:blipFill>
          </p:spPr>
        </p:sp>
      </p:grpSp>
      <p:grpSp>
        <p:nvGrpSpPr>
          <p:cNvPr name="Group 19" id="19"/>
          <p:cNvGrpSpPr/>
          <p:nvPr/>
        </p:nvGrpSpPr>
        <p:grpSpPr>
          <a:xfrm rot="0">
            <a:off x="12196184" y="3368003"/>
            <a:ext cx="5246370" cy="5246370"/>
            <a:chOff x="0" y="0"/>
            <a:chExt cx="812800" cy="812800"/>
          </a:xfrm>
        </p:grpSpPr>
        <p:sp>
          <p:nvSpPr>
            <p:cNvPr name="Freeform 20" id="20"/>
            <p:cNvSpPr/>
            <p:nvPr/>
          </p:nvSpPr>
          <p:spPr>
            <a:xfrm flipH="false" flipV="false" rot="0">
              <a:off x="0" y="0"/>
              <a:ext cx="812800" cy="812800"/>
            </a:xfrm>
            <a:custGeom>
              <a:avLst/>
              <a:gdLst/>
              <a:ahLst/>
              <a:cxnLst/>
              <a:rect r="r" b="b" t="t" l="l"/>
              <a:pathLst>
                <a:path h="812800" w="812800">
                  <a:moveTo>
                    <a:pt x="33940" y="0"/>
                  </a:moveTo>
                  <a:lnTo>
                    <a:pt x="778860" y="0"/>
                  </a:lnTo>
                  <a:cubicBezTo>
                    <a:pt x="797604" y="0"/>
                    <a:pt x="812800" y="15196"/>
                    <a:pt x="812800" y="33940"/>
                  </a:cubicBezTo>
                  <a:lnTo>
                    <a:pt x="812800" y="778860"/>
                  </a:lnTo>
                  <a:cubicBezTo>
                    <a:pt x="812800" y="797604"/>
                    <a:pt x="797604" y="812800"/>
                    <a:pt x="778860" y="812800"/>
                  </a:cubicBezTo>
                  <a:lnTo>
                    <a:pt x="33940" y="812800"/>
                  </a:lnTo>
                  <a:cubicBezTo>
                    <a:pt x="15196" y="812800"/>
                    <a:pt x="0" y="797604"/>
                    <a:pt x="0" y="778860"/>
                  </a:cubicBezTo>
                  <a:lnTo>
                    <a:pt x="0" y="33940"/>
                  </a:lnTo>
                  <a:cubicBezTo>
                    <a:pt x="0" y="15196"/>
                    <a:pt x="15196" y="0"/>
                    <a:pt x="33940" y="0"/>
                  </a:cubicBezTo>
                  <a:close/>
                </a:path>
              </a:pathLst>
            </a:custGeom>
            <a:blipFill>
              <a:blip r:embed="rId14"/>
              <a:stretch>
                <a:fillRect l="0" t="-16666" r="0" b="-16666"/>
              </a:stretch>
            </a:blipFill>
          </p:spPr>
        </p:sp>
      </p:grpSp>
      <p:sp>
        <p:nvSpPr>
          <p:cNvPr name="TextBox 21" id="21"/>
          <p:cNvSpPr txBox="true"/>
          <p:nvPr/>
        </p:nvSpPr>
        <p:spPr>
          <a:xfrm rot="0">
            <a:off x="2541962" y="1701556"/>
            <a:ext cx="13201452" cy="880110"/>
          </a:xfrm>
          <a:prstGeom prst="rect">
            <a:avLst/>
          </a:prstGeom>
        </p:spPr>
        <p:txBody>
          <a:bodyPr anchor="t" rtlCol="false" tIns="0" lIns="0" bIns="0" rIns="0">
            <a:spAutoFit/>
          </a:bodyPr>
          <a:lstStyle/>
          <a:p>
            <a:pPr algn="ctr">
              <a:lnSpc>
                <a:spcPts val="7139"/>
              </a:lnSpc>
            </a:pPr>
            <a:r>
              <a:rPr lang="en-US" sz="5100">
                <a:solidFill>
                  <a:srgbClr val="FF5757"/>
                </a:solidFill>
                <a:latin typeface="Baloo"/>
              </a:rPr>
              <a:t>Hình ảnh một số sản phẩm STEM của các Khối</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7878" t="-45589" r="-4239" b="-136136"/>
            </a:stretch>
          </a:blipFill>
        </p:spPr>
      </p:sp>
      <p:grpSp>
        <p:nvGrpSpPr>
          <p:cNvPr name="Group 3" id="3"/>
          <p:cNvGrpSpPr/>
          <p:nvPr/>
        </p:nvGrpSpPr>
        <p:grpSpPr>
          <a:xfrm rot="0">
            <a:off x="847493" y="808234"/>
            <a:ext cx="16883608" cy="8670532"/>
            <a:chOff x="0" y="0"/>
            <a:chExt cx="4446712" cy="2283597"/>
          </a:xfrm>
        </p:grpSpPr>
        <p:sp>
          <p:nvSpPr>
            <p:cNvPr name="Freeform 4" id="4"/>
            <p:cNvSpPr/>
            <p:nvPr/>
          </p:nvSpPr>
          <p:spPr>
            <a:xfrm flipH="false" flipV="false" rot="0">
              <a:off x="0" y="0"/>
              <a:ext cx="4446712" cy="2283597"/>
            </a:xfrm>
            <a:custGeom>
              <a:avLst/>
              <a:gdLst/>
              <a:ahLst/>
              <a:cxnLst/>
              <a:rect r="r" b="b" t="t" l="l"/>
              <a:pathLst>
                <a:path h="2283597" w="4446712">
                  <a:moveTo>
                    <a:pt x="23386" y="0"/>
                  </a:moveTo>
                  <a:lnTo>
                    <a:pt x="4423326" y="0"/>
                  </a:lnTo>
                  <a:cubicBezTo>
                    <a:pt x="4429528" y="0"/>
                    <a:pt x="4435476" y="2464"/>
                    <a:pt x="4439862" y="6850"/>
                  </a:cubicBezTo>
                  <a:cubicBezTo>
                    <a:pt x="4444248" y="11235"/>
                    <a:pt x="4446712" y="17184"/>
                    <a:pt x="4446712" y="23386"/>
                  </a:cubicBezTo>
                  <a:lnTo>
                    <a:pt x="4446712" y="2260211"/>
                  </a:lnTo>
                  <a:cubicBezTo>
                    <a:pt x="4446712" y="2273127"/>
                    <a:pt x="4436241" y="2283597"/>
                    <a:pt x="4423326" y="2283597"/>
                  </a:cubicBezTo>
                  <a:lnTo>
                    <a:pt x="23386" y="2283597"/>
                  </a:lnTo>
                  <a:cubicBezTo>
                    <a:pt x="10470" y="2283597"/>
                    <a:pt x="0" y="2273127"/>
                    <a:pt x="0" y="2260211"/>
                  </a:cubicBezTo>
                  <a:lnTo>
                    <a:pt x="0" y="23386"/>
                  </a:lnTo>
                  <a:cubicBezTo>
                    <a:pt x="0" y="10470"/>
                    <a:pt x="10470" y="0"/>
                    <a:pt x="23386" y="0"/>
                  </a:cubicBezTo>
                  <a:close/>
                </a:path>
              </a:pathLst>
            </a:custGeom>
            <a:solidFill>
              <a:srgbClr val="FAFAF8">
                <a:alpha val="80000"/>
              </a:srgbClr>
            </a:solidFill>
          </p:spPr>
        </p:sp>
        <p:sp>
          <p:nvSpPr>
            <p:cNvPr name="TextBox 5" id="5"/>
            <p:cNvSpPr txBox="true"/>
            <p:nvPr/>
          </p:nvSpPr>
          <p:spPr>
            <a:xfrm>
              <a:off x="0" y="-76200"/>
              <a:ext cx="4446712" cy="2359797"/>
            </a:xfrm>
            <a:prstGeom prst="rect">
              <a:avLst/>
            </a:prstGeom>
          </p:spPr>
          <p:txBody>
            <a:bodyPr anchor="ctr" rtlCol="false" tIns="50800" lIns="50800" bIns="50800" rIns="50800"/>
            <a:lstStyle/>
            <a:p>
              <a:pPr algn="ctr">
                <a:lnSpc>
                  <a:spcPts val="2659"/>
                </a:lnSpc>
              </a:pPr>
            </a:p>
          </p:txBody>
        </p:sp>
      </p:grpSp>
      <p:sp>
        <p:nvSpPr>
          <p:cNvPr name="Freeform 6" id="6"/>
          <p:cNvSpPr/>
          <p:nvPr/>
        </p:nvSpPr>
        <p:spPr>
          <a:xfrm flipH="false" flipV="false" rot="-1189845">
            <a:off x="16268831" y="-61307"/>
            <a:ext cx="2343352" cy="3124469"/>
          </a:xfrm>
          <a:custGeom>
            <a:avLst/>
            <a:gdLst/>
            <a:ahLst/>
            <a:cxnLst/>
            <a:rect r="r" b="b" t="t" l="l"/>
            <a:pathLst>
              <a:path h="3124469" w="2343352">
                <a:moveTo>
                  <a:pt x="0" y="0"/>
                </a:moveTo>
                <a:lnTo>
                  <a:pt x="2343352" y="0"/>
                </a:lnTo>
                <a:lnTo>
                  <a:pt x="2343352" y="3124469"/>
                </a:lnTo>
                <a:lnTo>
                  <a:pt x="0" y="3124469"/>
                </a:lnTo>
                <a:lnTo>
                  <a:pt x="0" y="0"/>
                </a:lnTo>
                <a:close/>
              </a:path>
            </a:pathLst>
          </a:custGeom>
          <a:blipFill>
            <a:blip r:embed="rId3"/>
            <a:stretch>
              <a:fillRect l="0" t="0" r="0" b="0"/>
            </a:stretch>
          </a:blipFill>
        </p:spPr>
      </p:sp>
      <p:sp>
        <p:nvSpPr>
          <p:cNvPr name="Freeform 7" id="7"/>
          <p:cNvSpPr/>
          <p:nvPr/>
        </p:nvSpPr>
        <p:spPr>
          <a:xfrm flipH="false" flipV="false" rot="-1189845">
            <a:off x="-470889" y="8071525"/>
            <a:ext cx="2343352" cy="3124469"/>
          </a:xfrm>
          <a:custGeom>
            <a:avLst/>
            <a:gdLst/>
            <a:ahLst/>
            <a:cxnLst/>
            <a:rect r="r" b="b" t="t" l="l"/>
            <a:pathLst>
              <a:path h="3124469" w="2343352">
                <a:moveTo>
                  <a:pt x="0" y="0"/>
                </a:moveTo>
                <a:lnTo>
                  <a:pt x="2343352" y="0"/>
                </a:lnTo>
                <a:lnTo>
                  <a:pt x="2343352" y="3124470"/>
                </a:lnTo>
                <a:lnTo>
                  <a:pt x="0" y="3124470"/>
                </a:lnTo>
                <a:lnTo>
                  <a:pt x="0" y="0"/>
                </a:lnTo>
                <a:close/>
              </a:path>
            </a:pathLst>
          </a:custGeom>
          <a:blipFill>
            <a:blip r:embed="rId3"/>
            <a:stretch>
              <a:fillRect l="0" t="0" r="0" b="0"/>
            </a:stretch>
          </a:blipFill>
        </p:spPr>
      </p:sp>
      <p:sp>
        <p:nvSpPr>
          <p:cNvPr name="Freeform 8" id="8"/>
          <p:cNvSpPr/>
          <p:nvPr/>
        </p:nvSpPr>
        <p:spPr>
          <a:xfrm flipH="false" flipV="false" rot="0">
            <a:off x="428097" y="386493"/>
            <a:ext cx="1201206" cy="1312723"/>
          </a:xfrm>
          <a:custGeom>
            <a:avLst/>
            <a:gdLst/>
            <a:ahLst/>
            <a:cxnLst/>
            <a:rect r="r" b="b" t="t" l="l"/>
            <a:pathLst>
              <a:path h="1312723" w="1201206">
                <a:moveTo>
                  <a:pt x="0" y="0"/>
                </a:moveTo>
                <a:lnTo>
                  <a:pt x="1201206" y="0"/>
                </a:lnTo>
                <a:lnTo>
                  <a:pt x="1201206" y="1312723"/>
                </a:lnTo>
                <a:lnTo>
                  <a:pt x="0" y="1312723"/>
                </a:lnTo>
                <a:lnTo>
                  <a:pt x="0" y="0"/>
                </a:lnTo>
                <a:close/>
              </a:path>
            </a:pathLst>
          </a:custGeom>
          <a:blipFill>
            <a:blip r:embed="rId4"/>
            <a:stretch>
              <a:fillRect l="-101696" t="0" r="-56400" b="-104288"/>
            </a:stretch>
          </a:blipFill>
        </p:spPr>
      </p:sp>
      <p:sp>
        <p:nvSpPr>
          <p:cNvPr name="Freeform 9" id="9"/>
          <p:cNvSpPr/>
          <p:nvPr/>
        </p:nvSpPr>
        <p:spPr>
          <a:xfrm flipH="true" flipV="false" rot="0">
            <a:off x="16839905" y="8822404"/>
            <a:ext cx="1201206" cy="1312723"/>
          </a:xfrm>
          <a:custGeom>
            <a:avLst/>
            <a:gdLst/>
            <a:ahLst/>
            <a:cxnLst/>
            <a:rect r="r" b="b" t="t" l="l"/>
            <a:pathLst>
              <a:path h="1312723" w="1201206">
                <a:moveTo>
                  <a:pt x="1201205" y="0"/>
                </a:moveTo>
                <a:lnTo>
                  <a:pt x="0" y="0"/>
                </a:lnTo>
                <a:lnTo>
                  <a:pt x="0" y="1312724"/>
                </a:lnTo>
                <a:lnTo>
                  <a:pt x="1201205" y="1312724"/>
                </a:lnTo>
                <a:lnTo>
                  <a:pt x="1201205" y="0"/>
                </a:lnTo>
                <a:close/>
              </a:path>
            </a:pathLst>
          </a:custGeom>
          <a:blipFill>
            <a:blip r:embed="rId4"/>
            <a:stretch>
              <a:fillRect l="-101696" t="0" r="-56400" b="-104288"/>
            </a:stretch>
          </a:blipFill>
        </p:spPr>
      </p:sp>
      <p:sp>
        <p:nvSpPr>
          <p:cNvPr name="Freeform 10" id="10"/>
          <p:cNvSpPr/>
          <p:nvPr/>
        </p:nvSpPr>
        <p:spPr>
          <a:xfrm flipH="false" flipV="false" rot="0">
            <a:off x="3437858" y="9258300"/>
            <a:ext cx="1979441" cy="469241"/>
          </a:xfrm>
          <a:custGeom>
            <a:avLst/>
            <a:gdLst/>
            <a:ahLst/>
            <a:cxnLst/>
            <a:rect r="r" b="b" t="t" l="l"/>
            <a:pathLst>
              <a:path h="469241" w="1979441">
                <a:moveTo>
                  <a:pt x="0" y="0"/>
                </a:moveTo>
                <a:lnTo>
                  <a:pt x="1979441" y="0"/>
                </a:lnTo>
                <a:lnTo>
                  <a:pt x="1979441" y="469241"/>
                </a:lnTo>
                <a:lnTo>
                  <a:pt x="0" y="469241"/>
                </a:lnTo>
                <a:lnTo>
                  <a:pt x="0" y="0"/>
                </a:lnTo>
                <a:close/>
              </a:path>
            </a:pathLst>
          </a:custGeom>
          <a:blipFill>
            <a:blip r:embed="rId5"/>
            <a:stretch>
              <a:fillRect l="0" t="0" r="0" b="0"/>
            </a:stretch>
          </a:blipFill>
        </p:spPr>
      </p:sp>
      <p:sp>
        <p:nvSpPr>
          <p:cNvPr name="Freeform 11" id="11"/>
          <p:cNvSpPr/>
          <p:nvPr/>
        </p:nvSpPr>
        <p:spPr>
          <a:xfrm flipH="false" flipV="false" rot="0">
            <a:off x="12946470" y="573614"/>
            <a:ext cx="1979441" cy="469241"/>
          </a:xfrm>
          <a:custGeom>
            <a:avLst/>
            <a:gdLst/>
            <a:ahLst/>
            <a:cxnLst/>
            <a:rect r="r" b="b" t="t" l="l"/>
            <a:pathLst>
              <a:path h="469241" w="1979441">
                <a:moveTo>
                  <a:pt x="0" y="0"/>
                </a:moveTo>
                <a:lnTo>
                  <a:pt x="1979440" y="0"/>
                </a:lnTo>
                <a:lnTo>
                  <a:pt x="1979440" y="469240"/>
                </a:lnTo>
                <a:lnTo>
                  <a:pt x="0" y="469240"/>
                </a:lnTo>
                <a:lnTo>
                  <a:pt x="0" y="0"/>
                </a:lnTo>
                <a:close/>
              </a:path>
            </a:pathLst>
          </a:custGeom>
          <a:blipFill>
            <a:blip r:embed="rId5"/>
            <a:stretch>
              <a:fillRect l="0" t="0" r="0" b="0"/>
            </a:stretch>
          </a:blipFill>
        </p:spPr>
      </p:sp>
      <p:sp>
        <p:nvSpPr>
          <p:cNvPr name="Freeform 12" id="12"/>
          <p:cNvSpPr/>
          <p:nvPr/>
        </p:nvSpPr>
        <p:spPr>
          <a:xfrm flipH="false" flipV="false" rot="0">
            <a:off x="1028700" y="2061264"/>
            <a:ext cx="8635574" cy="6164471"/>
          </a:xfrm>
          <a:custGeom>
            <a:avLst/>
            <a:gdLst/>
            <a:ahLst/>
            <a:cxnLst/>
            <a:rect r="r" b="b" t="t" l="l"/>
            <a:pathLst>
              <a:path h="6164471" w="8635574">
                <a:moveTo>
                  <a:pt x="0" y="0"/>
                </a:moveTo>
                <a:lnTo>
                  <a:pt x="8635574" y="0"/>
                </a:lnTo>
                <a:lnTo>
                  <a:pt x="8635574" y="6164472"/>
                </a:lnTo>
                <a:lnTo>
                  <a:pt x="0" y="6164472"/>
                </a:lnTo>
                <a:lnTo>
                  <a:pt x="0" y="0"/>
                </a:lnTo>
                <a:close/>
              </a:path>
            </a:pathLst>
          </a:custGeom>
          <a:blipFill>
            <a:blip r:embed="rId6"/>
            <a:stretch>
              <a:fillRect l="0" t="0" r="0" b="0"/>
            </a:stretch>
          </a:blipFill>
        </p:spPr>
      </p:sp>
      <p:sp>
        <p:nvSpPr>
          <p:cNvPr name="Freeform 13" id="13"/>
          <p:cNvSpPr/>
          <p:nvPr/>
        </p:nvSpPr>
        <p:spPr>
          <a:xfrm flipH="false" flipV="false" rot="0">
            <a:off x="9664274" y="2248981"/>
            <a:ext cx="7374916" cy="5976755"/>
          </a:xfrm>
          <a:custGeom>
            <a:avLst/>
            <a:gdLst/>
            <a:ahLst/>
            <a:cxnLst/>
            <a:rect r="r" b="b" t="t" l="l"/>
            <a:pathLst>
              <a:path h="5976755" w="7374916">
                <a:moveTo>
                  <a:pt x="0" y="0"/>
                </a:moveTo>
                <a:lnTo>
                  <a:pt x="7374916" y="0"/>
                </a:lnTo>
                <a:lnTo>
                  <a:pt x="7374916" y="5976755"/>
                </a:lnTo>
                <a:lnTo>
                  <a:pt x="0" y="5976755"/>
                </a:lnTo>
                <a:lnTo>
                  <a:pt x="0" y="0"/>
                </a:lnTo>
                <a:close/>
              </a:path>
            </a:pathLst>
          </a:custGeom>
          <a:blipFill>
            <a:blip r:embed="rId7"/>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DAF9SG5_Ko4</dc:identifier>
  <dcterms:modified xsi:type="dcterms:W3CDTF">2011-08-01T06:04:30Z</dcterms:modified>
  <cp:revision>1</cp:revision>
  <dc:title>CNTT và STEM</dc:title>
</cp:coreProperties>
</file>