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media1.wav" ContentType="audio/x-wav"/>
  <Override PartName="/ppt/notesSlides/notesSlide2.xml" ContentType="application/vnd.openxmlformats-officedocument.presentationml.notesSlide+xml"/>
  <Override PartName="/ppt/media/audio2.wav" ContentType="audio/x-wav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media/audio3.wav" ContentType="audio/x-wav"/>
  <Override PartName="/ppt/media/audio4.wav" ContentType="audio/x-wav"/>
  <Override PartName="/ppt/notesSlides/notesSlide5.xml" ContentType="application/vnd.openxmlformats-officedocument.presentationml.notesSlide+xml"/>
  <Override PartName="/ppt/media/audio5.wav" ContentType="audio/x-wav"/>
  <Override PartName="/ppt/media/audio6.wav" ContentType="audio/x-wav"/>
  <Override PartName="/ppt/notesSlides/notesSlide6.xml" ContentType="application/vnd.openxmlformats-officedocument.presentationml.notesSlide+xml"/>
  <Override PartName="/ppt/media/media2.wav" ContentType="audio/x-wav"/>
  <Override PartName="/ppt/notesSlides/notesSlide7.xml" ContentType="application/vnd.openxmlformats-officedocument.presentationml.notesSlide+xml"/>
  <Override PartName="/ppt/media/media3.wav" ContentType="audio/x-wav"/>
  <Override PartName="/ppt/notesSlides/notesSlide8.xml" ContentType="application/vnd.openxmlformats-officedocument.presentationml.notesSlide+xml"/>
  <Override PartName="/ppt/media/media4.wav" ContentType="audio/x-wav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media/media5.wav" ContentType="audio/x-wav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media/audio8.wav" ContentType="audio/x-wav"/>
  <Override PartName="/ppt/media/audio9.wav" ContentType="audio/x-wav"/>
  <Override PartName="/ppt/notesSlides/notesSlide16.xml" ContentType="application/vnd.openxmlformats-officedocument.presentationml.notesSlide+xml"/>
  <Override PartName="/ppt/media/media6.wav" ContentType="audio/x-wav"/>
  <Override PartName="/ppt/media/media7.wav" ContentType="audio/x-wav"/>
  <Override PartName="/ppt/media/audio10.wav" ContentType="audio/x-wav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438" r:id="rId2"/>
    <p:sldId id="413" r:id="rId3"/>
    <p:sldId id="442" r:id="rId4"/>
    <p:sldId id="289" r:id="rId5"/>
    <p:sldId id="339" r:id="rId6"/>
    <p:sldId id="415" r:id="rId7"/>
    <p:sldId id="416" r:id="rId8"/>
    <p:sldId id="369" r:id="rId9"/>
    <p:sldId id="382" r:id="rId10"/>
    <p:sldId id="443" r:id="rId11"/>
    <p:sldId id="444" r:id="rId12"/>
    <p:sldId id="445" r:id="rId13"/>
    <p:sldId id="446" r:id="rId14"/>
    <p:sldId id="386" r:id="rId15"/>
    <p:sldId id="389" r:id="rId16"/>
    <p:sldId id="390" r:id="rId17"/>
    <p:sldId id="387" r:id="rId18"/>
    <p:sldId id="361" r:id="rId19"/>
    <p:sldId id="449" r:id="rId20"/>
    <p:sldId id="450" r:id="rId21"/>
    <p:sldId id="451" r:id="rId22"/>
    <p:sldId id="452" r:id="rId23"/>
    <p:sldId id="453" r:id="rId24"/>
    <p:sldId id="454" r:id="rId25"/>
    <p:sldId id="455" r:id="rId26"/>
    <p:sldId id="456" r:id="rId27"/>
    <p:sldId id="437" r:id="rId28"/>
    <p:sldId id="342" r:id="rId29"/>
    <p:sldId id="441" r:id="rId30"/>
    <p:sldId id="439" r:id="rId31"/>
    <p:sldId id="440" r:id="rId32"/>
    <p:sldId id="345" r:id="rId33"/>
    <p:sldId id="392" r:id="rId34"/>
    <p:sldId id="447" r:id="rId35"/>
    <p:sldId id="448" r:id="rId36"/>
    <p:sldId id="399" r:id="rId37"/>
    <p:sldId id="288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9AD2"/>
    <a:srgbClr val="66CCFF"/>
    <a:srgbClr val="FFCC99"/>
    <a:srgbClr val="FFFF99"/>
    <a:srgbClr val="FFFFCC"/>
    <a:srgbClr val="FF7C80"/>
    <a:srgbClr val="F0926C"/>
    <a:srgbClr val="CF94D0"/>
    <a:srgbClr val="FF99CC"/>
    <a:srgbClr val="5CBC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9007" autoAdjust="0"/>
    <p:restoredTop sz="93594" autoAdjust="0"/>
  </p:normalViewPr>
  <p:slideViewPr>
    <p:cSldViewPr>
      <p:cViewPr varScale="1">
        <p:scale>
          <a:sx n="62" d="100"/>
          <a:sy n="62" d="100"/>
        </p:scale>
        <p:origin x="78" y="19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C23510-1445-4F69-9AA9-33B7FE29F92D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6BE6D2-FE12-4B24-B230-8FE3873E44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721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4840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1934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9202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4334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8742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4679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268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7311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7160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7044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3075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86322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0740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3122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4720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859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662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4913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6429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807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84932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405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49755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265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5" r:id="rId13"/>
    <p:sldLayoutId id="2147483666" r:id="rId14"/>
    <p:sldLayoutId id="2147483667" r:id="rId1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9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20.png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9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21.png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9.png"/><Relationship Id="rId2" Type="http://schemas.microsoft.com/office/2007/relationships/media" Target="../media/media2.wav"/><Relationship Id="rId1" Type="http://schemas.openxmlformats.org/officeDocument/2006/relationships/audio" Target="NULL" TargetMode="External"/><Relationship Id="rId6" Type="http://schemas.openxmlformats.org/officeDocument/2006/relationships/image" Target="../media/image22.png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9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23.png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1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media3.wav"/><Relationship Id="rId13" Type="http://schemas.openxmlformats.org/officeDocument/2006/relationships/image" Target="../media/image26.png"/><Relationship Id="rId3" Type="http://schemas.microsoft.com/office/2007/relationships/media" Target="../media/media5.wav"/><Relationship Id="rId7" Type="http://schemas.microsoft.com/office/2007/relationships/media" Target="../media/media3.wav"/><Relationship Id="rId12" Type="http://schemas.openxmlformats.org/officeDocument/2006/relationships/image" Target="../media/image25.png"/><Relationship Id="rId2" Type="http://schemas.microsoft.com/office/2007/relationships/media" Target="../media/media2.wav"/><Relationship Id="rId16" Type="http://schemas.openxmlformats.org/officeDocument/2006/relationships/image" Target="../media/image19.png"/><Relationship Id="rId1" Type="http://schemas.openxmlformats.org/officeDocument/2006/relationships/audio" Target="NULL" TargetMode="External"/><Relationship Id="rId6" Type="http://schemas.openxmlformats.org/officeDocument/2006/relationships/audio" Target="../media/media4.wav"/><Relationship Id="rId11" Type="http://schemas.openxmlformats.org/officeDocument/2006/relationships/image" Target="../media/image24.png"/><Relationship Id="rId5" Type="http://schemas.microsoft.com/office/2007/relationships/media" Target="../media/media4.wav"/><Relationship Id="rId15" Type="http://schemas.openxmlformats.org/officeDocument/2006/relationships/image" Target="../media/image28.png"/><Relationship Id="rId10" Type="http://schemas.openxmlformats.org/officeDocument/2006/relationships/notesSlide" Target="../notesSlides/notesSlide12.xml"/><Relationship Id="rId4" Type="http://schemas.openxmlformats.org/officeDocument/2006/relationships/audio" Target="../media/media5.wav"/><Relationship Id="rId9" Type="http://schemas.openxmlformats.org/officeDocument/2006/relationships/slideLayout" Target="../slideLayouts/slideLayout13.xml"/><Relationship Id="rId1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media3.wav"/><Relationship Id="rId3" Type="http://schemas.microsoft.com/office/2007/relationships/media" Target="../media/media5.wav"/><Relationship Id="rId7" Type="http://schemas.microsoft.com/office/2007/relationships/media" Target="../media/media3.wav"/><Relationship Id="rId2" Type="http://schemas.microsoft.com/office/2007/relationships/media" Target="../media/media2.wav"/><Relationship Id="rId1" Type="http://schemas.openxmlformats.org/officeDocument/2006/relationships/audio" Target="NULL" TargetMode="External"/><Relationship Id="rId6" Type="http://schemas.openxmlformats.org/officeDocument/2006/relationships/audio" Target="../media/media4.wav"/><Relationship Id="rId11" Type="http://schemas.openxmlformats.org/officeDocument/2006/relationships/image" Target="../media/image19.png"/><Relationship Id="rId5" Type="http://schemas.microsoft.com/office/2007/relationships/media" Target="../media/media4.wav"/><Relationship Id="rId10" Type="http://schemas.openxmlformats.org/officeDocument/2006/relationships/notesSlide" Target="../notesSlides/notesSlide13.xml"/><Relationship Id="rId4" Type="http://schemas.openxmlformats.org/officeDocument/2006/relationships/audio" Target="../media/media5.wav"/><Relationship Id="rId9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tiff"/><Relationship Id="rId3" Type="http://schemas.openxmlformats.org/officeDocument/2006/relationships/audio" Target="../media/audio9.wav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tiff"/><Relationship Id="rId3" Type="http://schemas.openxmlformats.org/officeDocument/2006/relationships/audio" Target="../media/audio9.wav"/><Relationship Id="rId7" Type="http://schemas.openxmlformats.org/officeDocument/2006/relationships/image" Target="../media/image33.png"/><Relationship Id="rId12" Type="http://schemas.openxmlformats.org/officeDocument/2006/relationships/image" Target="../media/image42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2.png"/><Relationship Id="rId11" Type="http://schemas.openxmlformats.org/officeDocument/2006/relationships/image" Target="../media/image41.png"/><Relationship Id="rId5" Type="http://schemas.openxmlformats.org/officeDocument/2006/relationships/image" Target="../media/image31.png"/><Relationship Id="rId10" Type="http://schemas.openxmlformats.org/officeDocument/2006/relationships/image" Target="../media/image40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tiff"/><Relationship Id="rId3" Type="http://schemas.openxmlformats.org/officeDocument/2006/relationships/audio" Target="../media/audio9.wav"/><Relationship Id="rId7" Type="http://schemas.openxmlformats.org/officeDocument/2006/relationships/image" Target="../media/image33.png"/><Relationship Id="rId12" Type="http://schemas.openxmlformats.org/officeDocument/2006/relationships/image" Target="../media/image44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2.png"/><Relationship Id="rId11" Type="http://schemas.openxmlformats.org/officeDocument/2006/relationships/image" Target="../media/image43.png"/><Relationship Id="rId5" Type="http://schemas.openxmlformats.org/officeDocument/2006/relationships/image" Target="../media/image31.png"/><Relationship Id="rId10" Type="http://schemas.openxmlformats.org/officeDocument/2006/relationships/image" Target="../media/image40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tiff"/><Relationship Id="rId3" Type="http://schemas.openxmlformats.org/officeDocument/2006/relationships/audio" Target="../media/audio9.wav"/><Relationship Id="rId7" Type="http://schemas.openxmlformats.org/officeDocument/2006/relationships/image" Target="../media/image33.png"/><Relationship Id="rId12" Type="http://schemas.openxmlformats.org/officeDocument/2006/relationships/image" Target="../media/image45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2.png"/><Relationship Id="rId11" Type="http://schemas.openxmlformats.org/officeDocument/2006/relationships/image" Target="../media/image42.png"/><Relationship Id="rId5" Type="http://schemas.openxmlformats.org/officeDocument/2006/relationships/image" Target="../media/image31.png"/><Relationship Id="rId10" Type="http://schemas.openxmlformats.org/officeDocument/2006/relationships/image" Target="../media/image40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audio" Target="../media/media5.wav"/><Relationship Id="rId16" Type="http://schemas.openxmlformats.org/officeDocument/2006/relationships/image" Target="../media/image39.tiff"/><Relationship Id="rId1" Type="http://schemas.microsoft.com/office/2007/relationships/media" Target="../media/media5.wav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audio" Target="../media/audio9.wav"/><Relationship Id="rId15" Type="http://schemas.openxmlformats.org/officeDocument/2006/relationships/image" Target="../media/image19.png"/><Relationship Id="rId10" Type="http://schemas.openxmlformats.org/officeDocument/2006/relationships/image" Target="../media/image34.png"/><Relationship Id="rId4" Type="http://schemas.openxmlformats.org/officeDocument/2006/relationships/audio" Target="../media/audio8.wav"/><Relationship Id="rId9" Type="http://schemas.openxmlformats.org/officeDocument/2006/relationships/image" Target="../media/image33.png"/><Relationship Id="rId1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41.png"/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31.png"/><Relationship Id="rId12" Type="http://schemas.openxmlformats.org/officeDocument/2006/relationships/image" Target="../media/image40.png"/><Relationship Id="rId2" Type="http://schemas.openxmlformats.org/officeDocument/2006/relationships/audio" Target="../media/media3.wav"/><Relationship Id="rId16" Type="http://schemas.openxmlformats.org/officeDocument/2006/relationships/image" Target="../media/image39.tiff"/><Relationship Id="rId1" Type="http://schemas.microsoft.com/office/2007/relationships/media" Target="../media/media3.wav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audio" Target="../media/audio9.wav"/><Relationship Id="rId15" Type="http://schemas.openxmlformats.org/officeDocument/2006/relationships/image" Target="../media/image19.png"/><Relationship Id="rId10" Type="http://schemas.openxmlformats.org/officeDocument/2006/relationships/image" Target="../media/image34.png"/><Relationship Id="rId4" Type="http://schemas.openxmlformats.org/officeDocument/2006/relationships/audio" Target="../media/audio8.wav"/><Relationship Id="rId9" Type="http://schemas.openxmlformats.org/officeDocument/2006/relationships/image" Target="../media/image33.png"/><Relationship Id="rId14" Type="http://schemas.openxmlformats.org/officeDocument/2006/relationships/image" Target="../media/image4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43.png"/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31.png"/><Relationship Id="rId12" Type="http://schemas.openxmlformats.org/officeDocument/2006/relationships/image" Target="../media/image40.png"/><Relationship Id="rId2" Type="http://schemas.microsoft.com/office/2007/relationships/media" Target="../media/media2.wav"/><Relationship Id="rId16" Type="http://schemas.openxmlformats.org/officeDocument/2006/relationships/image" Target="../media/image39.tiff"/><Relationship Id="rId1" Type="http://schemas.openxmlformats.org/officeDocument/2006/relationships/audio" Target="NULL" TargetMode="Externa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audio" Target="../media/audio9.wav"/><Relationship Id="rId15" Type="http://schemas.openxmlformats.org/officeDocument/2006/relationships/image" Target="../media/image19.png"/><Relationship Id="rId10" Type="http://schemas.openxmlformats.org/officeDocument/2006/relationships/image" Target="../media/image34.png"/><Relationship Id="rId4" Type="http://schemas.openxmlformats.org/officeDocument/2006/relationships/audio" Target="../media/audio8.wav"/><Relationship Id="rId9" Type="http://schemas.openxmlformats.org/officeDocument/2006/relationships/image" Target="../media/image33.png"/><Relationship Id="rId14" Type="http://schemas.openxmlformats.org/officeDocument/2006/relationships/image" Target="../media/image4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42.png"/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31.png"/><Relationship Id="rId12" Type="http://schemas.openxmlformats.org/officeDocument/2006/relationships/image" Target="../media/image40.png"/><Relationship Id="rId2" Type="http://schemas.openxmlformats.org/officeDocument/2006/relationships/audio" Target="../media/media4.wav"/><Relationship Id="rId16" Type="http://schemas.openxmlformats.org/officeDocument/2006/relationships/image" Target="../media/image46.png"/><Relationship Id="rId1" Type="http://schemas.microsoft.com/office/2007/relationships/media" Target="../media/media4.wav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audio" Target="../media/audio9.wav"/><Relationship Id="rId15" Type="http://schemas.openxmlformats.org/officeDocument/2006/relationships/image" Target="../media/image19.png"/><Relationship Id="rId10" Type="http://schemas.openxmlformats.org/officeDocument/2006/relationships/image" Target="../media/image34.png"/><Relationship Id="rId4" Type="http://schemas.openxmlformats.org/officeDocument/2006/relationships/audio" Target="../media/audio8.wav"/><Relationship Id="rId9" Type="http://schemas.openxmlformats.org/officeDocument/2006/relationships/image" Target="../media/image33.png"/><Relationship Id="rId14" Type="http://schemas.openxmlformats.org/officeDocument/2006/relationships/image" Target="../media/image4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6.wav"/><Relationship Id="rId1" Type="http://schemas.openxmlformats.org/officeDocument/2006/relationships/audio" Target="NULL" TargetMode="External"/><Relationship Id="rId5" Type="http://schemas.openxmlformats.org/officeDocument/2006/relationships/image" Target="../media/image19.png"/><Relationship Id="rId4" Type="http://schemas.openxmlformats.org/officeDocument/2006/relationships/image" Target="../media/image47.png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0.png"/><Relationship Id="rId12" Type="http://schemas.openxmlformats.org/officeDocument/2006/relationships/image" Target="../media/image54.png"/><Relationship Id="rId2" Type="http://schemas.microsoft.com/office/2007/relationships/media" Target="../media/media7.wav"/><Relationship Id="rId1" Type="http://schemas.openxmlformats.org/officeDocument/2006/relationships/audio" Target="NULL" TargetMode="External"/><Relationship Id="rId6" Type="http://schemas.openxmlformats.org/officeDocument/2006/relationships/image" Target="../media/image49.png"/><Relationship Id="rId11" Type="http://schemas.openxmlformats.org/officeDocument/2006/relationships/image" Target="../media/image53.png"/><Relationship Id="rId5" Type="http://schemas.openxmlformats.org/officeDocument/2006/relationships/audio" Target="../media/audio10.wav"/><Relationship Id="rId10" Type="http://schemas.openxmlformats.org/officeDocument/2006/relationships/image" Target="../media/image19.png"/><Relationship Id="rId4" Type="http://schemas.openxmlformats.org/officeDocument/2006/relationships/audio" Target="../media/audio1.wav"/><Relationship Id="rId9" Type="http://schemas.openxmlformats.org/officeDocument/2006/relationships/image" Target="../media/image52.png"/><Relationship Id="rId14" Type="http://schemas.openxmlformats.org/officeDocument/2006/relationships/image" Target="../media/image56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audio" Target="../media/audio8.wav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audio" Target="../media/audio1.wav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audio" Target="../media/media3.wav"/><Relationship Id="rId13" Type="http://schemas.openxmlformats.org/officeDocument/2006/relationships/image" Target="../media/image26.png"/><Relationship Id="rId3" Type="http://schemas.microsoft.com/office/2007/relationships/media" Target="../media/media5.wav"/><Relationship Id="rId7" Type="http://schemas.microsoft.com/office/2007/relationships/media" Target="../media/media3.wav"/><Relationship Id="rId12" Type="http://schemas.openxmlformats.org/officeDocument/2006/relationships/image" Target="../media/image25.png"/><Relationship Id="rId2" Type="http://schemas.microsoft.com/office/2007/relationships/media" Target="../media/media2.wav"/><Relationship Id="rId16" Type="http://schemas.openxmlformats.org/officeDocument/2006/relationships/image" Target="../media/image19.png"/><Relationship Id="rId1" Type="http://schemas.openxmlformats.org/officeDocument/2006/relationships/audio" Target="NULL" TargetMode="External"/><Relationship Id="rId6" Type="http://schemas.openxmlformats.org/officeDocument/2006/relationships/audio" Target="../media/media4.wav"/><Relationship Id="rId11" Type="http://schemas.openxmlformats.org/officeDocument/2006/relationships/image" Target="../media/image62.png"/><Relationship Id="rId5" Type="http://schemas.microsoft.com/office/2007/relationships/media" Target="../media/media4.wav"/><Relationship Id="rId15" Type="http://schemas.openxmlformats.org/officeDocument/2006/relationships/image" Target="../media/image63.png"/><Relationship Id="rId10" Type="http://schemas.openxmlformats.org/officeDocument/2006/relationships/notesSlide" Target="../notesSlides/notesSlide19.xml"/><Relationship Id="rId4" Type="http://schemas.openxmlformats.org/officeDocument/2006/relationships/audio" Target="../media/media5.wav"/><Relationship Id="rId9" Type="http://schemas.openxmlformats.org/officeDocument/2006/relationships/slideLayout" Target="../slideLayouts/slideLayout13.xml"/><Relationship Id="rId14" Type="http://schemas.openxmlformats.org/officeDocument/2006/relationships/image" Target="../media/image27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2.wav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audio" Target="../media/audio4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audio" Target="../media/audio6.wav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9.png"/><Relationship Id="rId2" Type="http://schemas.microsoft.com/office/2007/relationships/media" Target="../media/media2.wav"/><Relationship Id="rId1" Type="http://schemas.openxmlformats.org/officeDocument/2006/relationships/audio" Target="NULL" TargetMode="Externa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ùi Liễu 0968142780"/>
          <p:cNvSpPr txBox="1"/>
          <p:nvPr/>
        </p:nvSpPr>
        <p:spPr>
          <a:xfrm>
            <a:off x="1736002" y="2059975"/>
            <a:ext cx="15968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atin typeface="Berlin Sans FB Demi" panose="020E0802020502020306" pitchFamily="34" charset="0"/>
              </a:rPr>
              <a:t>Unit</a:t>
            </a:r>
          </a:p>
        </p:txBody>
      </p:sp>
      <p:sp>
        <p:nvSpPr>
          <p:cNvPr id="17" name="Bùi Liễu 0968142780"/>
          <p:cNvSpPr txBox="1"/>
          <p:nvPr/>
        </p:nvSpPr>
        <p:spPr>
          <a:xfrm>
            <a:off x="1752600" y="1013493"/>
            <a:ext cx="96951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latin typeface="Berlin Sans FB Demi" panose="020E0802020502020306" pitchFamily="34" charset="0"/>
              </a:rPr>
              <a:t>Friday, October 26</a:t>
            </a:r>
            <a:r>
              <a:rPr lang="en-US" sz="4400" baseline="30000">
                <a:latin typeface="Berlin Sans FB Demi" panose="020E0802020502020306" pitchFamily="34" charset="0"/>
              </a:rPr>
              <a:t>th</a:t>
            </a:r>
            <a:r>
              <a:rPr lang="en-US" sz="4400">
                <a:latin typeface="Berlin Sans FB Demi" panose="020E0802020502020306" pitchFamily="34" charset="0"/>
              </a:rPr>
              <a:t> 2023</a:t>
            </a:r>
            <a:endParaRPr lang="en-US" sz="4400" dirty="0">
              <a:latin typeface="Berlin Sans FB Demi" panose="020E0802020502020306" pitchFamily="34" charset="0"/>
            </a:endParaRPr>
          </a:p>
        </p:txBody>
      </p:sp>
      <p:sp>
        <p:nvSpPr>
          <p:cNvPr id="2" name="Bùi Liễu 0968142780"/>
          <p:cNvSpPr/>
          <p:nvPr/>
        </p:nvSpPr>
        <p:spPr>
          <a:xfrm>
            <a:off x="3280347" y="2171651"/>
            <a:ext cx="609600" cy="546090"/>
          </a:xfrm>
          <a:prstGeom prst="decagon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  <a:latin typeface="Berlin Sans FB Demi" panose="020E0802020502020306" pitchFamily="34" charset="0"/>
              </a:rPr>
              <a:t>5</a:t>
            </a:r>
          </a:p>
        </p:txBody>
      </p:sp>
      <p:sp>
        <p:nvSpPr>
          <p:cNvPr id="14" name="Bùi Liễu 0968142780"/>
          <p:cNvSpPr txBox="1"/>
          <p:nvPr/>
        </p:nvSpPr>
        <p:spPr>
          <a:xfrm>
            <a:off x="3799489" y="1673347"/>
            <a:ext cx="63564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My hobbies</a:t>
            </a:r>
            <a:endParaRPr lang="en-US" sz="80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 Demi" panose="020E0802020502020306" pitchFamily="34" charset="0"/>
            </a:endParaRPr>
          </a:p>
        </p:txBody>
      </p:sp>
      <p:sp>
        <p:nvSpPr>
          <p:cNvPr id="13" name="Bùi Liễu 0968142780"/>
          <p:cNvSpPr txBox="1"/>
          <p:nvPr/>
        </p:nvSpPr>
        <p:spPr>
          <a:xfrm>
            <a:off x="4534786" y="2837041"/>
            <a:ext cx="44247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erlin Sans FB Demi" panose="020E0802020502020306" pitchFamily="34" charset="0"/>
              </a:rPr>
              <a:t>Lesson </a:t>
            </a:r>
            <a:r>
              <a:rPr lang="en-US" sz="4400" b="1" dirty="0">
                <a:latin typeface="Berlin Sans FB Demi" panose="020E0802020502020306" pitchFamily="34" charset="0"/>
              </a:rPr>
              <a:t>1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1540" y="3569007"/>
            <a:ext cx="4378025" cy="2912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2380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7" grpId="0"/>
      <p:bldP spid="2" grpId="0" animBg="1"/>
      <p:bldP spid="14" grpId="0"/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39493" y="6057900"/>
            <a:ext cx="937866" cy="800100"/>
          </a:xfrm>
          <a:prstGeom prst="rect">
            <a:avLst/>
          </a:prstGeom>
        </p:spPr>
      </p:pic>
      <p:sp>
        <p:nvSpPr>
          <p:cNvPr id="9" name="Bùi Liễu'"/>
          <p:cNvSpPr txBox="1"/>
          <p:nvPr/>
        </p:nvSpPr>
        <p:spPr>
          <a:xfrm>
            <a:off x="7308158" y="2286000"/>
            <a:ext cx="3198312" cy="11079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>
            <a:spAutoFit/>
          </a:bodyPr>
          <a:lstStyle>
            <a:defPPr>
              <a:defRPr lang="en-US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US" sz="6600">
                <a:solidFill>
                  <a:srgbClr val="C00000"/>
                </a:solidFill>
              </a:rPr>
              <a:t>singing</a:t>
            </a:r>
            <a:endParaRPr lang="en-US" sz="6600" dirty="0">
              <a:solidFill>
                <a:srgbClr val="C00000"/>
              </a:solidFill>
            </a:endParaRPr>
          </a:p>
        </p:txBody>
      </p:sp>
      <p:sp>
        <p:nvSpPr>
          <p:cNvPr id="11" name="Bùi Liễu  0968142780"/>
          <p:cNvSpPr txBox="1"/>
          <p:nvPr/>
        </p:nvSpPr>
        <p:spPr>
          <a:xfrm>
            <a:off x="1600200" y="381000"/>
            <a:ext cx="2325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chemeClr val="accent6"/>
                </a:solidFill>
                <a:cs typeface="Arial" panose="020B0604020202020204" pitchFamily="34" charset="0"/>
              </a:rPr>
              <a:t>Vocabulary</a:t>
            </a:r>
            <a:endParaRPr lang="en-US" sz="3600" b="1" dirty="0">
              <a:solidFill>
                <a:schemeClr val="accent6"/>
              </a:solidFill>
              <a:cs typeface="Arial" panose="020B0604020202020204" pitchFamily="34" charset="0"/>
            </a:endParaRPr>
          </a:p>
        </p:txBody>
      </p:sp>
      <p:sp>
        <p:nvSpPr>
          <p:cNvPr id="18" name="Bùi Liễu"/>
          <p:cNvSpPr txBox="1"/>
          <p:nvPr/>
        </p:nvSpPr>
        <p:spPr>
          <a:xfrm>
            <a:off x="8008668" y="3359784"/>
            <a:ext cx="1797287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>
            <a:spAutoFit/>
          </a:bodyPr>
          <a:lstStyle>
            <a:defPPr>
              <a:defRPr lang="en-US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US" sz="3600" b="0">
                <a:solidFill>
                  <a:schemeClr val="tx1"/>
                </a:solidFill>
              </a:rPr>
              <a:t>/</a:t>
            </a:r>
            <a:r>
              <a:rPr lang="vi-VN" sz="3600" b="0">
                <a:solidFill>
                  <a:schemeClr val="tx1"/>
                </a:solidFill>
              </a:rPr>
              <a:t>ˈsɪŋ.ɪŋ</a:t>
            </a:r>
            <a:r>
              <a:rPr lang="en-US" sz="3600" b="0">
                <a:solidFill>
                  <a:schemeClr val="tx1"/>
                </a:solidFill>
              </a:rPr>
              <a:t>/</a:t>
            </a:r>
            <a:endParaRPr lang="en-US" sz="3600" b="0" dirty="0">
              <a:solidFill>
                <a:schemeClr val="tx1"/>
              </a:solidFill>
            </a:endParaRPr>
          </a:p>
        </p:txBody>
      </p:sp>
      <p:sp>
        <p:nvSpPr>
          <p:cNvPr id="19" name="Bùi Liễu"/>
          <p:cNvSpPr txBox="1"/>
          <p:nvPr/>
        </p:nvSpPr>
        <p:spPr>
          <a:xfrm>
            <a:off x="8494382" y="3993822"/>
            <a:ext cx="825867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>
            <a:spAutoFit/>
          </a:bodyPr>
          <a:lstStyle>
            <a:defPPr>
              <a:defRPr lang="en-US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US" sz="3600" b="0">
                <a:solidFill>
                  <a:schemeClr val="tx1"/>
                </a:solidFill>
              </a:rPr>
              <a:t>hát</a:t>
            </a:r>
            <a:endParaRPr lang="en-US" sz="3600" b="0" dirty="0">
              <a:solidFill>
                <a:schemeClr val="tx1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1676400"/>
            <a:ext cx="4495800" cy="3873699"/>
          </a:xfrm>
          <a:prstGeom prst="rect">
            <a:avLst/>
          </a:prstGeom>
        </p:spPr>
      </p:pic>
      <p:pic>
        <p:nvPicPr>
          <p:cNvPr id="12" name="singi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800" y="5759311"/>
            <a:ext cx="403506" cy="323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768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100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5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9" grpId="0"/>
      <p:bldP spid="18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39493" y="6057900"/>
            <a:ext cx="937866" cy="800100"/>
          </a:xfrm>
          <a:prstGeom prst="rect">
            <a:avLst/>
          </a:prstGeom>
        </p:spPr>
      </p:pic>
      <p:sp>
        <p:nvSpPr>
          <p:cNvPr id="9" name="Bùi Liễu'"/>
          <p:cNvSpPr txBox="1"/>
          <p:nvPr/>
        </p:nvSpPr>
        <p:spPr>
          <a:xfrm>
            <a:off x="7191140" y="2286000"/>
            <a:ext cx="3432351" cy="11079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>
            <a:spAutoFit/>
          </a:bodyPr>
          <a:lstStyle>
            <a:defPPr>
              <a:defRPr lang="en-US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US" sz="6600">
                <a:solidFill>
                  <a:srgbClr val="C00000"/>
                </a:solidFill>
              </a:rPr>
              <a:t>drawing</a:t>
            </a:r>
            <a:endParaRPr lang="en-US" sz="6600" dirty="0">
              <a:solidFill>
                <a:srgbClr val="C00000"/>
              </a:solidFill>
            </a:endParaRPr>
          </a:p>
        </p:txBody>
      </p:sp>
      <p:sp>
        <p:nvSpPr>
          <p:cNvPr id="11" name="Bùi Liễu  0968142780"/>
          <p:cNvSpPr txBox="1"/>
          <p:nvPr/>
        </p:nvSpPr>
        <p:spPr>
          <a:xfrm>
            <a:off x="1600200" y="381000"/>
            <a:ext cx="2325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chemeClr val="accent6"/>
                </a:solidFill>
                <a:cs typeface="Arial" panose="020B0604020202020204" pitchFamily="34" charset="0"/>
              </a:rPr>
              <a:t>Vocabulary</a:t>
            </a:r>
            <a:endParaRPr lang="en-US" sz="3600" b="1" dirty="0">
              <a:solidFill>
                <a:schemeClr val="accent6"/>
              </a:solidFill>
              <a:cs typeface="Arial" panose="020B0604020202020204" pitchFamily="34" charset="0"/>
            </a:endParaRPr>
          </a:p>
        </p:txBody>
      </p:sp>
      <p:sp>
        <p:nvSpPr>
          <p:cNvPr id="18" name="Bùi Liễu"/>
          <p:cNvSpPr txBox="1"/>
          <p:nvPr/>
        </p:nvSpPr>
        <p:spPr>
          <a:xfrm>
            <a:off x="7950158" y="3359784"/>
            <a:ext cx="1914307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>
            <a:spAutoFit/>
          </a:bodyPr>
          <a:lstStyle>
            <a:defPPr>
              <a:defRPr lang="en-US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US" sz="3600" b="0">
                <a:solidFill>
                  <a:schemeClr val="tx1"/>
                </a:solidFill>
              </a:rPr>
              <a:t>/</a:t>
            </a:r>
            <a:r>
              <a:rPr lang="vi-VN" sz="3600" b="0">
                <a:solidFill>
                  <a:schemeClr val="tx1"/>
                </a:solidFill>
              </a:rPr>
              <a:t>ˈdrɔː.ɪŋ</a:t>
            </a:r>
            <a:r>
              <a:rPr lang="en-US" sz="3600" b="0">
                <a:solidFill>
                  <a:schemeClr val="tx1"/>
                </a:solidFill>
              </a:rPr>
              <a:t>/</a:t>
            </a:r>
            <a:endParaRPr lang="en-US" sz="3600" b="0" dirty="0">
              <a:solidFill>
                <a:schemeClr val="tx1"/>
              </a:solidFill>
            </a:endParaRPr>
          </a:p>
        </p:txBody>
      </p:sp>
      <p:sp>
        <p:nvSpPr>
          <p:cNvPr id="19" name="Bùi Liễu"/>
          <p:cNvSpPr txBox="1"/>
          <p:nvPr/>
        </p:nvSpPr>
        <p:spPr>
          <a:xfrm>
            <a:off x="8571327" y="3993822"/>
            <a:ext cx="671980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>
            <a:spAutoFit/>
          </a:bodyPr>
          <a:lstStyle>
            <a:defPPr>
              <a:defRPr lang="en-US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US" sz="3600" b="0">
                <a:solidFill>
                  <a:schemeClr val="tx1"/>
                </a:solidFill>
              </a:rPr>
              <a:t>vẽ</a:t>
            </a:r>
            <a:endParaRPr lang="en-US" sz="3600" b="0" dirty="0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1525591"/>
            <a:ext cx="4419600" cy="3736809"/>
          </a:xfrm>
          <a:prstGeom prst="rect">
            <a:avLst/>
          </a:prstGeom>
        </p:spPr>
      </p:pic>
      <p:pic>
        <p:nvPicPr>
          <p:cNvPr id="8" name="drawi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800" y="5752471"/>
            <a:ext cx="381000" cy="305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311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100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0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9" grpId="0"/>
      <p:bldP spid="18" grpId="0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39493" y="6057900"/>
            <a:ext cx="937866" cy="800100"/>
          </a:xfrm>
          <a:prstGeom prst="rect">
            <a:avLst/>
          </a:prstGeom>
        </p:spPr>
      </p:pic>
      <p:sp>
        <p:nvSpPr>
          <p:cNvPr id="9" name="Bùi Liễu'"/>
          <p:cNvSpPr txBox="1"/>
          <p:nvPr/>
        </p:nvSpPr>
        <p:spPr>
          <a:xfrm>
            <a:off x="7190339" y="2286000"/>
            <a:ext cx="3433953" cy="11079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>
            <a:spAutoFit/>
          </a:bodyPr>
          <a:lstStyle>
            <a:defPPr>
              <a:defRPr lang="en-US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US" sz="6600">
                <a:solidFill>
                  <a:srgbClr val="C00000"/>
                </a:solidFill>
              </a:rPr>
              <a:t>dancing</a:t>
            </a:r>
            <a:endParaRPr lang="en-US" sz="6600" dirty="0">
              <a:solidFill>
                <a:srgbClr val="C00000"/>
              </a:solidFill>
            </a:endParaRPr>
          </a:p>
        </p:txBody>
      </p:sp>
      <p:sp>
        <p:nvSpPr>
          <p:cNvPr id="11" name="Bùi Liễu  0968142780"/>
          <p:cNvSpPr txBox="1"/>
          <p:nvPr/>
        </p:nvSpPr>
        <p:spPr>
          <a:xfrm>
            <a:off x="1600200" y="381000"/>
            <a:ext cx="2325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chemeClr val="accent6"/>
                </a:solidFill>
                <a:cs typeface="Arial" panose="020B0604020202020204" pitchFamily="34" charset="0"/>
              </a:rPr>
              <a:t>Vocabulary</a:t>
            </a:r>
            <a:endParaRPr lang="en-US" sz="3600" b="1" dirty="0">
              <a:solidFill>
                <a:schemeClr val="accent6"/>
              </a:solidFill>
              <a:cs typeface="Arial" panose="020B0604020202020204" pitchFamily="34" charset="0"/>
            </a:endParaRPr>
          </a:p>
        </p:txBody>
      </p:sp>
      <p:sp>
        <p:nvSpPr>
          <p:cNvPr id="18" name="Bùi Liễu"/>
          <p:cNvSpPr txBox="1"/>
          <p:nvPr/>
        </p:nvSpPr>
        <p:spPr>
          <a:xfrm>
            <a:off x="7911687" y="3359784"/>
            <a:ext cx="1991251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>
            <a:spAutoFit/>
          </a:bodyPr>
          <a:lstStyle>
            <a:defPPr>
              <a:defRPr lang="en-US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US" sz="3600" b="0">
                <a:solidFill>
                  <a:schemeClr val="tx1"/>
                </a:solidFill>
              </a:rPr>
              <a:t>/</a:t>
            </a:r>
            <a:r>
              <a:rPr lang="vi-VN" sz="3600" b="0">
                <a:solidFill>
                  <a:schemeClr val="tx1"/>
                </a:solidFill>
              </a:rPr>
              <a:t>dɑːnsɪŋ</a:t>
            </a:r>
            <a:r>
              <a:rPr lang="en-US" sz="3600" b="0">
                <a:solidFill>
                  <a:schemeClr val="tx1"/>
                </a:solidFill>
              </a:rPr>
              <a:t>/</a:t>
            </a:r>
            <a:endParaRPr lang="en-US" sz="3600" b="0" dirty="0">
              <a:solidFill>
                <a:schemeClr val="tx1"/>
              </a:solidFill>
            </a:endParaRPr>
          </a:p>
        </p:txBody>
      </p:sp>
      <p:sp>
        <p:nvSpPr>
          <p:cNvPr id="19" name="Bùi Liễu"/>
          <p:cNvSpPr txBox="1"/>
          <p:nvPr/>
        </p:nvSpPr>
        <p:spPr>
          <a:xfrm>
            <a:off x="7955776" y="3993822"/>
            <a:ext cx="1903086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>
            <a:spAutoFit/>
          </a:bodyPr>
          <a:lstStyle>
            <a:defPPr>
              <a:defRPr lang="en-US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US" sz="3600" b="0">
                <a:solidFill>
                  <a:schemeClr val="tx1"/>
                </a:solidFill>
              </a:rPr>
              <a:t>khiêu vũ</a:t>
            </a:r>
            <a:endParaRPr lang="en-US" sz="3600" b="0" dirty="0">
              <a:solidFill>
                <a:schemeClr val="tx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9446" y="1676400"/>
            <a:ext cx="4432140" cy="3818848"/>
          </a:xfrm>
          <a:prstGeom prst="rect">
            <a:avLst/>
          </a:prstGeom>
        </p:spPr>
      </p:pic>
      <p:pic>
        <p:nvPicPr>
          <p:cNvPr id="3" name="dancing hobby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172.875"/>
                </p14:media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800" y="5689552"/>
            <a:ext cx="459486" cy="368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788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100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1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68182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9" grpId="0"/>
      <p:bldP spid="18" grpId="0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39493" y="6057900"/>
            <a:ext cx="937866" cy="800100"/>
          </a:xfrm>
          <a:prstGeom prst="rect">
            <a:avLst/>
          </a:prstGeom>
        </p:spPr>
      </p:pic>
      <p:sp>
        <p:nvSpPr>
          <p:cNvPr id="9" name="Bùi Liễu'"/>
          <p:cNvSpPr txBox="1"/>
          <p:nvPr/>
        </p:nvSpPr>
        <p:spPr>
          <a:xfrm>
            <a:off x="6744707" y="2286000"/>
            <a:ext cx="4325223" cy="11079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>
            <a:spAutoFit/>
          </a:bodyPr>
          <a:lstStyle>
            <a:defPPr>
              <a:defRPr lang="en-US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US" sz="6600">
                <a:solidFill>
                  <a:srgbClr val="C00000"/>
                </a:solidFill>
              </a:rPr>
              <a:t>swimming</a:t>
            </a:r>
            <a:endParaRPr lang="en-US" sz="6600" dirty="0">
              <a:solidFill>
                <a:srgbClr val="C00000"/>
              </a:solidFill>
            </a:endParaRPr>
          </a:p>
        </p:txBody>
      </p:sp>
      <p:sp>
        <p:nvSpPr>
          <p:cNvPr id="11" name="Bùi Liễu  0968142780"/>
          <p:cNvSpPr txBox="1"/>
          <p:nvPr/>
        </p:nvSpPr>
        <p:spPr>
          <a:xfrm>
            <a:off x="1600200" y="381000"/>
            <a:ext cx="2325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chemeClr val="accent6"/>
                </a:solidFill>
                <a:cs typeface="Arial" panose="020B0604020202020204" pitchFamily="34" charset="0"/>
              </a:rPr>
              <a:t>Vocabulary</a:t>
            </a:r>
            <a:endParaRPr lang="en-US" sz="3600" b="1" dirty="0">
              <a:solidFill>
                <a:schemeClr val="accent6"/>
              </a:solidFill>
              <a:cs typeface="Arial" panose="020B0604020202020204" pitchFamily="34" charset="0"/>
            </a:endParaRPr>
          </a:p>
        </p:txBody>
      </p:sp>
      <p:sp>
        <p:nvSpPr>
          <p:cNvPr id="18" name="Bùi Liễu"/>
          <p:cNvSpPr txBox="1"/>
          <p:nvPr/>
        </p:nvSpPr>
        <p:spPr>
          <a:xfrm>
            <a:off x="7777837" y="3359784"/>
            <a:ext cx="2258952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>
            <a:spAutoFit/>
          </a:bodyPr>
          <a:lstStyle>
            <a:defPPr>
              <a:defRPr lang="en-US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US" sz="3600" b="0">
                <a:solidFill>
                  <a:schemeClr val="tx1"/>
                </a:solidFill>
              </a:rPr>
              <a:t>/</a:t>
            </a:r>
            <a:r>
              <a:rPr lang="vi-VN" sz="3600" b="0">
                <a:solidFill>
                  <a:schemeClr val="tx1"/>
                </a:solidFill>
              </a:rPr>
              <a:t>ˈswɪm.ɪŋ</a:t>
            </a:r>
            <a:r>
              <a:rPr lang="en-US" sz="3600" b="0">
                <a:solidFill>
                  <a:schemeClr val="tx1"/>
                </a:solidFill>
              </a:rPr>
              <a:t>/</a:t>
            </a:r>
            <a:endParaRPr lang="en-US" sz="3600" b="0" dirty="0">
              <a:solidFill>
                <a:schemeClr val="tx1"/>
              </a:solidFill>
            </a:endParaRPr>
          </a:p>
        </p:txBody>
      </p:sp>
      <p:sp>
        <p:nvSpPr>
          <p:cNvPr id="19" name="Bùi Liễu"/>
          <p:cNvSpPr txBox="1"/>
          <p:nvPr/>
        </p:nvSpPr>
        <p:spPr>
          <a:xfrm>
            <a:off x="8483967" y="3993822"/>
            <a:ext cx="846707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>
            <a:spAutoFit/>
          </a:bodyPr>
          <a:lstStyle>
            <a:defPPr>
              <a:defRPr lang="en-US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US" sz="3600" b="0">
                <a:solidFill>
                  <a:schemeClr val="tx1"/>
                </a:solidFill>
              </a:rPr>
              <a:t>bơi</a:t>
            </a:r>
            <a:endParaRPr lang="en-US" sz="3600" b="0" dirty="0">
              <a:solidFill>
                <a:schemeClr val="tx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1502409"/>
            <a:ext cx="4311324" cy="3714750"/>
          </a:xfrm>
          <a:prstGeom prst="rect">
            <a:avLst/>
          </a:prstGeom>
        </p:spPr>
      </p:pic>
      <p:pic>
        <p:nvPicPr>
          <p:cNvPr id="4" name="swimmi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0" y="5752471"/>
            <a:ext cx="381000" cy="305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031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100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9" grpId="0"/>
      <p:bldP spid="18" grpId="0"/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Bùi Liễu  0968142780"/>
          <p:cNvSpPr txBox="1"/>
          <p:nvPr/>
        </p:nvSpPr>
        <p:spPr>
          <a:xfrm>
            <a:off x="5308848" y="371955"/>
            <a:ext cx="17270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solidFill>
                  <a:schemeClr val="accent6"/>
                </a:solidFill>
                <a:cs typeface="Arial" panose="020B0604020202020204" pitchFamily="34" charset="0"/>
              </a:rPr>
              <a:t>Review</a:t>
            </a:r>
            <a:endParaRPr lang="en-US" sz="4000" b="1" dirty="0">
              <a:solidFill>
                <a:schemeClr val="accent6"/>
              </a:solidFill>
              <a:cs typeface="Arial" panose="020B0604020202020204" pitchFamily="34" charset="0"/>
            </a:endParaRPr>
          </a:p>
        </p:txBody>
      </p:sp>
      <p:grpSp>
        <p:nvGrpSpPr>
          <p:cNvPr id="33" name="Bùi Liễu"/>
          <p:cNvGrpSpPr/>
          <p:nvPr/>
        </p:nvGrpSpPr>
        <p:grpSpPr>
          <a:xfrm>
            <a:off x="4654980" y="1361188"/>
            <a:ext cx="2957633" cy="2377724"/>
            <a:chOff x="1925737" y="1303584"/>
            <a:chExt cx="3816682" cy="2377724"/>
          </a:xfrm>
        </p:grpSpPr>
        <p:sp>
          <p:nvSpPr>
            <p:cNvPr id="4" name="Bùi Liễu 0968142780"/>
            <p:cNvSpPr txBox="1"/>
            <p:nvPr/>
          </p:nvSpPr>
          <p:spPr>
            <a:xfrm>
              <a:off x="2793273" y="2993776"/>
              <a:ext cx="2356548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spAutoFit/>
            </a:bodyPr>
            <a:lstStyle>
              <a:defPPr>
                <a:defRPr lang="en-US"/>
              </a:defPPr>
              <a:lvl1pPr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>
                <a:defRPr>
                  <a:solidFill>
                    <a:schemeClr val="dk1"/>
                  </a:solidFill>
                </a:defRPr>
              </a:lvl2pPr>
              <a:lvl3pPr>
                <a:defRPr>
                  <a:solidFill>
                    <a:schemeClr val="dk1"/>
                  </a:solidFill>
                </a:defRPr>
              </a:lvl3pPr>
              <a:lvl4pPr>
                <a:defRPr>
                  <a:solidFill>
                    <a:schemeClr val="dk1"/>
                  </a:solidFill>
                </a:defRPr>
              </a:lvl4pPr>
              <a:lvl5pPr>
                <a:defRPr>
                  <a:solidFill>
                    <a:schemeClr val="dk1"/>
                  </a:solidFill>
                </a:defRPr>
              </a:lvl5pPr>
              <a:lvl6pPr>
                <a:defRPr>
                  <a:solidFill>
                    <a:schemeClr val="dk1"/>
                  </a:solidFill>
                </a:defRPr>
              </a:lvl6pPr>
              <a:lvl7pPr>
                <a:defRPr>
                  <a:solidFill>
                    <a:schemeClr val="dk1"/>
                  </a:solidFill>
                </a:defRPr>
              </a:lvl7pPr>
              <a:lvl8pPr>
                <a:defRPr>
                  <a:solidFill>
                    <a:schemeClr val="dk1"/>
                  </a:solidFill>
                </a:defRPr>
              </a:lvl8pPr>
              <a:lvl9pPr>
                <a:defRPr>
                  <a:solidFill>
                    <a:schemeClr val="dk1"/>
                  </a:solidFill>
                </a:defRPr>
              </a:lvl9pPr>
            </a:lstStyle>
            <a:p>
              <a:r>
                <a:rPr lang="en-US" sz="3600">
                  <a:solidFill>
                    <a:srgbClr val="C00000"/>
                  </a:solidFill>
                </a:rPr>
                <a:t>singing</a:t>
              </a:r>
            </a:p>
          </p:txBody>
        </p:sp>
        <p:sp>
          <p:nvSpPr>
            <p:cNvPr id="29" name="Flowchart: Alternate Process 28"/>
            <p:cNvSpPr/>
            <p:nvPr/>
          </p:nvSpPr>
          <p:spPr>
            <a:xfrm>
              <a:off x="1925737" y="1303584"/>
              <a:ext cx="3816682" cy="2377724"/>
            </a:xfrm>
            <a:prstGeom prst="flowChartAlternateProcess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34" name="Bùi Liễu 0968142780"/>
          <p:cNvGrpSpPr/>
          <p:nvPr/>
        </p:nvGrpSpPr>
        <p:grpSpPr>
          <a:xfrm>
            <a:off x="8425745" y="1335751"/>
            <a:ext cx="2856690" cy="2378738"/>
            <a:chOff x="6392042" y="1289109"/>
            <a:chExt cx="3816682" cy="2378738"/>
          </a:xfrm>
        </p:grpSpPr>
        <p:sp>
          <p:nvSpPr>
            <p:cNvPr id="12" name="Bùi Liễu 0968142780"/>
            <p:cNvSpPr txBox="1"/>
            <p:nvPr/>
          </p:nvSpPr>
          <p:spPr>
            <a:xfrm>
              <a:off x="7134475" y="3021516"/>
              <a:ext cx="2611153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spAutoFit/>
            </a:bodyPr>
            <a:lstStyle>
              <a:defPPr>
                <a:defRPr lang="en-US"/>
              </a:defPPr>
              <a:lvl1pPr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>
                <a:defRPr>
                  <a:solidFill>
                    <a:schemeClr val="dk1"/>
                  </a:solidFill>
                </a:defRPr>
              </a:lvl2pPr>
              <a:lvl3pPr>
                <a:defRPr>
                  <a:solidFill>
                    <a:schemeClr val="dk1"/>
                  </a:solidFill>
                </a:defRPr>
              </a:lvl3pPr>
              <a:lvl4pPr>
                <a:defRPr>
                  <a:solidFill>
                    <a:schemeClr val="dk1"/>
                  </a:solidFill>
                </a:defRPr>
              </a:lvl4pPr>
              <a:lvl5pPr>
                <a:defRPr>
                  <a:solidFill>
                    <a:schemeClr val="dk1"/>
                  </a:solidFill>
                </a:defRPr>
              </a:lvl5pPr>
              <a:lvl6pPr>
                <a:defRPr>
                  <a:solidFill>
                    <a:schemeClr val="dk1"/>
                  </a:solidFill>
                </a:defRPr>
              </a:lvl6pPr>
              <a:lvl7pPr>
                <a:defRPr>
                  <a:solidFill>
                    <a:schemeClr val="dk1"/>
                  </a:solidFill>
                </a:defRPr>
              </a:lvl7pPr>
              <a:lvl8pPr>
                <a:defRPr>
                  <a:solidFill>
                    <a:schemeClr val="dk1"/>
                  </a:solidFill>
                </a:defRPr>
              </a:lvl8pPr>
              <a:lvl9pPr>
                <a:defRPr>
                  <a:solidFill>
                    <a:schemeClr val="dk1"/>
                  </a:solidFill>
                </a:defRPr>
              </a:lvl9pPr>
            </a:lstStyle>
            <a:p>
              <a:r>
                <a:rPr lang="en-US" sz="3600">
                  <a:solidFill>
                    <a:srgbClr val="C00000"/>
                  </a:solidFill>
                </a:rPr>
                <a:t>drawing</a:t>
              </a:r>
              <a:endParaRPr lang="en-US" sz="3600" dirty="0">
                <a:solidFill>
                  <a:srgbClr val="C00000"/>
                </a:solidFill>
              </a:endParaRPr>
            </a:p>
          </p:txBody>
        </p:sp>
        <p:sp>
          <p:nvSpPr>
            <p:cNvPr id="30" name="Flowchart: Alternate Process 29"/>
            <p:cNvSpPr/>
            <p:nvPr/>
          </p:nvSpPr>
          <p:spPr>
            <a:xfrm>
              <a:off x="6392042" y="1289109"/>
              <a:ext cx="3816682" cy="2377724"/>
            </a:xfrm>
            <a:prstGeom prst="flowChartAlternateProcess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35" name="Bùi Liễu 0968142780"/>
          <p:cNvGrpSpPr/>
          <p:nvPr/>
        </p:nvGrpSpPr>
        <p:grpSpPr>
          <a:xfrm>
            <a:off x="2614212" y="4025867"/>
            <a:ext cx="2957633" cy="2861762"/>
            <a:chOff x="1925737" y="4040342"/>
            <a:chExt cx="3816682" cy="2861762"/>
          </a:xfrm>
        </p:grpSpPr>
        <p:sp>
          <p:nvSpPr>
            <p:cNvPr id="8" name="Bùi Liễu 0968142780"/>
            <p:cNvSpPr txBox="1"/>
            <p:nvPr/>
          </p:nvSpPr>
          <p:spPr>
            <a:xfrm>
              <a:off x="2679192" y="5763331"/>
              <a:ext cx="2522035" cy="11387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spAutoFit/>
            </a:bodyPr>
            <a:lstStyle>
              <a:defPPr>
                <a:defRPr lang="en-US"/>
              </a:defPPr>
              <a:lvl1pPr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>
                <a:defRPr>
                  <a:solidFill>
                    <a:schemeClr val="dk1"/>
                  </a:solidFill>
                </a:defRPr>
              </a:lvl2pPr>
              <a:lvl3pPr>
                <a:defRPr>
                  <a:solidFill>
                    <a:schemeClr val="dk1"/>
                  </a:solidFill>
                </a:defRPr>
              </a:lvl3pPr>
              <a:lvl4pPr>
                <a:defRPr>
                  <a:solidFill>
                    <a:schemeClr val="dk1"/>
                  </a:solidFill>
                </a:defRPr>
              </a:lvl4pPr>
              <a:lvl5pPr>
                <a:defRPr>
                  <a:solidFill>
                    <a:schemeClr val="dk1"/>
                  </a:solidFill>
                </a:defRPr>
              </a:lvl5pPr>
              <a:lvl6pPr>
                <a:defRPr>
                  <a:solidFill>
                    <a:schemeClr val="dk1"/>
                  </a:solidFill>
                </a:defRPr>
              </a:lvl6pPr>
              <a:lvl7pPr>
                <a:defRPr>
                  <a:solidFill>
                    <a:schemeClr val="dk1"/>
                  </a:solidFill>
                </a:defRPr>
              </a:lvl7pPr>
              <a:lvl8pPr>
                <a:defRPr>
                  <a:solidFill>
                    <a:schemeClr val="dk1"/>
                  </a:solidFill>
                </a:defRPr>
              </a:lvl8pPr>
              <a:lvl9pPr>
                <a:defRPr>
                  <a:solidFill>
                    <a:schemeClr val="dk1"/>
                  </a:solidFill>
                </a:defRPr>
              </a:lvl9pPr>
            </a:lstStyle>
            <a:p>
              <a:r>
                <a:rPr lang="en-US" sz="3600">
                  <a:solidFill>
                    <a:srgbClr val="C00000"/>
                  </a:solidFill>
                </a:rPr>
                <a:t>dancing</a:t>
              </a:r>
            </a:p>
            <a:p>
              <a:r>
                <a:rPr lang="en-US"/>
                <a:t> 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  <p:sp>
          <p:nvSpPr>
            <p:cNvPr id="31" name="Flowchart: Alternate Process 30"/>
            <p:cNvSpPr/>
            <p:nvPr/>
          </p:nvSpPr>
          <p:spPr>
            <a:xfrm>
              <a:off x="1925737" y="4040342"/>
              <a:ext cx="3816682" cy="2377724"/>
            </a:xfrm>
            <a:prstGeom prst="flowChartAlternateProcess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36" name="Bùi Liễu 0968142780"/>
          <p:cNvGrpSpPr/>
          <p:nvPr/>
        </p:nvGrpSpPr>
        <p:grpSpPr>
          <a:xfrm>
            <a:off x="6612549" y="4025867"/>
            <a:ext cx="2856691" cy="2379760"/>
            <a:chOff x="6392042" y="4025867"/>
            <a:chExt cx="3816682" cy="2379760"/>
          </a:xfrm>
        </p:grpSpPr>
        <p:sp>
          <p:nvSpPr>
            <p:cNvPr id="17" name="Bùi Liễu 0968142780"/>
            <p:cNvSpPr txBox="1"/>
            <p:nvPr/>
          </p:nvSpPr>
          <p:spPr>
            <a:xfrm>
              <a:off x="6908670" y="5759296"/>
              <a:ext cx="3262227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spAutoFit/>
            </a:bodyPr>
            <a:lstStyle>
              <a:defPPr>
                <a:defRPr lang="en-US"/>
              </a:defPPr>
              <a:lvl1pPr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>
                <a:defRPr>
                  <a:solidFill>
                    <a:schemeClr val="dk1"/>
                  </a:solidFill>
                </a:defRPr>
              </a:lvl2pPr>
              <a:lvl3pPr>
                <a:defRPr>
                  <a:solidFill>
                    <a:schemeClr val="dk1"/>
                  </a:solidFill>
                </a:defRPr>
              </a:lvl3pPr>
              <a:lvl4pPr>
                <a:defRPr>
                  <a:solidFill>
                    <a:schemeClr val="dk1"/>
                  </a:solidFill>
                </a:defRPr>
              </a:lvl4pPr>
              <a:lvl5pPr>
                <a:defRPr>
                  <a:solidFill>
                    <a:schemeClr val="dk1"/>
                  </a:solidFill>
                </a:defRPr>
              </a:lvl5pPr>
              <a:lvl6pPr>
                <a:defRPr>
                  <a:solidFill>
                    <a:schemeClr val="dk1"/>
                  </a:solidFill>
                </a:defRPr>
              </a:lvl6pPr>
              <a:lvl7pPr>
                <a:defRPr>
                  <a:solidFill>
                    <a:schemeClr val="dk1"/>
                  </a:solidFill>
                </a:defRPr>
              </a:lvl7pPr>
              <a:lvl8pPr>
                <a:defRPr>
                  <a:solidFill>
                    <a:schemeClr val="dk1"/>
                  </a:solidFill>
                </a:defRPr>
              </a:lvl8pPr>
              <a:lvl9pPr>
                <a:defRPr>
                  <a:solidFill>
                    <a:schemeClr val="dk1"/>
                  </a:solidFill>
                </a:defRPr>
              </a:lvl9pPr>
            </a:lstStyle>
            <a:p>
              <a:r>
                <a:rPr lang="en-US" sz="3600">
                  <a:solidFill>
                    <a:srgbClr val="C00000"/>
                  </a:solidFill>
                </a:rPr>
                <a:t>swimming</a:t>
              </a:r>
            </a:p>
          </p:txBody>
        </p:sp>
        <p:sp>
          <p:nvSpPr>
            <p:cNvPr id="32" name="Flowchart: Alternate Process 31"/>
            <p:cNvSpPr/>
            <p:nvPr/>
          </p:nvSpPr>
          <p:spPr>
            <a:xfrm>
              <a:off x="6392042" y="4025867"/>
              <a:ext cx="3816682" cy="2377724"/>
            </a:xfrm>
            <a:prstGeom prst="flowChartAlternateProcess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pic>
        <p:nvPicPr>
          <p:cNvPr id="41" name="Picture 4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297954" y="1481520"/>
            <a:ext cx="1970391" cy="1697739"/>
          </a:xfrm>
          <a:prstGeom prst="rect">
            <a:avLst/>
          </a:prstGeom>
        </p:spPr>
      </p:pic>
      <p:pic>
        <p:nvPicPr>
          <p:cNvPr id="42" name="Hình ảnh 26">
            <a:extLst>
              <a:ext uri="{FF2B5EF4-FFF2-40B4-BE49-F238E27FC236}">
                <a16:creationId xmlns:a16="http://schemas.microsoft.com/office/drawing/2014/main" id="{8C31F9BF-65EA-4B73-B10B-02FCFA2305C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74512" y="4114964"/>
            <a:ext cx="2019490" cy="1740045"/>
          </a:xfrm>
          <a:prstGeom prst="rect">
            <a:avLst/>
          </a:prstGeom>
        </p:spPr>
      </p:pic>
      <p:pic>
        <p:nvPicPr>
          <p:cNvPr id="43" name="Hình ảnh 50">
            <a:extLst>
              <a:ext uri="{FF2B5EF4-FFF2-40B4-BE49-F238E27FC236}">
                <a16:creationId xmlns:a16="http://schemas.microsoft.com/office/drawing/2014/main" id="{348BA0F2-3427-492C-A756-3F93BEA8BA6C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84377" y="4133404"/>
            <a:ext cx="1998089" cy="1721605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899001" y="1431865"/>
            <a:ext cx="2036818" cy="1754976"/>
          </a:xfrm>
          <a:prstGeom prst="rect">
            <a:avLst/>
          </a:prstGeom>
        </p:spPr>
      </p:pic>
      <p:grpSp>
        <p:nvGrpSpPr>
          <p:cNvPr id="28" name="Bùi Liễu"/>
          <p:cNvGrpSpPr/>
          <p:nvPr/>
        </p:nvGrpSpPr>
        <p:grpSpPr>
          <a:xfrm>
            <a:off x="884215" y="1272091"/>
            <a:ext cx="2957633" cy="2379004"/>
            <a:chOff x="1925737" y="1303584"/>
            <a:chExt cx="3816682" cy="2379004"/>
          </a:xfrm>
        </p:grpSpPr>
        <p:sp>
          <p:nvSpPr>
            <p:cNvPr id="45" name="Bùi Liễu 0968142780"/>
            <p:cNvSpPr txBox="1"/>
            <p:nvPr/>
          </p:nvSpPr>
          <p:spPr>
            <a:xfrm>
              <a:off x="2922511" y="3036257"/>
              <a:ext cx="2025570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spAutoFit/>
            </a:bodyPr>
            <a:lstStyle>
              <a:defPPr>
                <a:defRPr lang="en-US"/>
              </a:defPPr>
              <a:lvl1pPr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>
                <a:defRPr>
                  <a:solidFill>
                    <a:schemeClr val="dk1"/>
                  </a:solidFill>
                </a:defRPr>
              </a:lvl2pPr>
              <a:lvl3pPr>
                <a:defRPr>
                  <a:solidFill>
                    <a:schemeClr val="dk1"/>
                  </a:solidFill>
                </a:defRPr>
              </a:lvl3pPr>
              <a:lvl4pPr>
                <a:defRPr>
                  <a:solidFill>
                    <a:schemeClr val="dk1"/>
                  </a:solidFill>
                </a:defRPr>
              </a:lvl4pPr>
              <a:lvl5pPr>
                <a:defRPr>
                  <a:solidFill>
                    <a:schemeClr val="dk1"/>
                  </a:solidFill>
                </a:defRPr>
              </a:lvl5pPr>
              <a:lvl6pPr>
                <a:defRPr>
                  <a:solidFill>
                    <a:schemeClr val="dk1"/>
                  </a:solidFill>
                </a:defRPr>
              </a:lvl6pPr>
              <a:lvl7pPr>
                <a:defRPr>
                  <a:solidFill>
                    <a:schemeClr val="dk1"/>
                  </a:solidFill>
                </a:defRPr>
              </a:lvl7pPr>
              <a:lvl8pPr>
                <a:defRPr>
                  <a:solidFill>
                    <a:schemeClr val="dk1"/>
                  </a:solidFill>
                </a:defRPr>
              </a:lvl8pPr>
              <a:lvl9pPr>
                <a:defRPr>
                  <a:solidFill>
                    <a:schemeClr val="dk1"/>
                  </a:solidFill>
                </a:defRPr>
              </a:lvl9pPr>
            </a:lstStyle>
            <a:p>
              <a:r>
                <a:rPr lang="en-US" sz="3600">
                  <a:solidFill>
                    <a:srgbClr val="C00000"/>
                  </a:solidFill>
                </a:rPr>
                <a:t>hobby</a:t>
              </a:r>
            </a:p>
          </p:txBody>
        </p:sp>
        <p:sp>
          <p:nvSpPr>
            <p:cNvPr id="46" name="Flowchart: Alternate Process 45"/>
            <p:cNvSpPr/>
            <p:nvPr/>
          </p:nvSpPr>
          <p:spPr>
            <a:xfrm>
              <a:off x="1925737" y="1303584"/>
              <a:ext cx="3816682" cy="2377724"/>
            </a:xfrm>
            <a:prstGeom prst="flowChartAlternateProcess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pic>
        <p:nvPicPr>
          <p:cNvPr id="47" name="Bùi Liễu 096814278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52689" y="1293887"/>
            <a:ext cx="2469491" cy="1853151"/>
          </a:xfrm>
          <a:prstGeom prst="rect">
            <a:avLst/>
          </a:prstGeom>
        </p:spPr>
      </p:pic>
      <p:pic>
        <p:nvPicPr>
          <p:cNvPr id="37" name="Bùi Liễu 0968142780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451" end="11.875"/>
                </p14:media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53" y="3291947"/>
            <a:ext cx="359582" cy="288259"/>
          </a:xfrm>
          <a:prstGeom prst="rect">
            <a:avLst/>
          </a:prstGeom>
        </p:spPr>
      </p:pic>
      <p:pic>
        <p:nvPicPr>
          <p:cNvPr id="38" name="Bùi Liễu 0968142780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4226" y="5952470"/>
            <a:ext cx="324307" cy="259981"/>
          </a:xfrm>
          <a:prstGeom prst="rect">
            <a:avLst/>
          </a:prstGeom>
        </p:spPr>
      </p:pic>
      <p:pic>
        <p:nvPicPr>
          <p:cNvPr id="39" name="Bùi Liễu 0968142780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172.875"/>
                </p14:media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603" y="6003300"/>
            <a:ext cx="354072" cy="283843"/>
          </a:xfrm>
          <a:prstGeom prst="rect">
            <a:avLst/>
          </a:prstGeom>
        </p:spPr>
      </p:pic>
      <p:pic>
        <p:nvPicPr>
          <p:cNvPr id="40" name="Bùi Liễu 0968142780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1085" y="3316387"/>
            <a:ext cx="331815" cy="266000"/>
          </a:xfrm>
          <a:prstGeom prst="rect">
            <a:avLst/>
          </a:prstGeom>
        </p:spPr>
      </p:pic>
      <p:pic>
        <p:nvPicPr>
          <p:cNvPr id="49" name="Bùi Liễu 0968142780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3949" y="3236553"/>
            <a:ext cx="344268" cy="275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616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50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892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50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50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556" fill="hold"/>
                                        <p:tgtEl>
                                          <p:spTgt spid="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50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50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604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50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50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182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50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50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596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68182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  <p:audio>
              <p:cMediaNode vol="10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vol="68182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10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10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9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ùi Liễu 0968142780"/>
          <p:cNvSpPr txBox="1"/>
          <p:nvPr/>
        </p:nvSpPr>
        <p:spPr>
          <a:xfrm>
            <a:off x="4332400" y="2149309"/>
            <a:ext cx="2800767" cy="923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>
            <a:spAutoFit/>
          </a:bodyPr>
          <a:lstStyle>
            <a:defPPr>
              <a:defRPr lang="en-US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3600">
                <a:solidFill>
                  <a:schemeClr val="tx1"/>
                </a:solidFill>
              </a:rPr>
              <a:t>singing: hát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7" name="Bùi Liễu 0968142780"/>
          <p:cNvSpPr txBox="1"/>
          <p:nvPr/>
        </p:nvSpPr>
        <p:spPr>
          <a:xfrm>
            <a:off x="4299743" y="2924148"/>
            <a:ext cx="2749471" cy="923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>
            <a:spAutoFit/>
          </a:bodyPr>
          <a:lstStyle>
            <a:defPPr>
              <a:defRPr lang="en-US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3600">
                <a:solidFill>
                  <a:schemeClr val="tx1"/>
                </a:solidFill>
              </a:rPr>
              <a:t>drawing: vẽ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8" name="Bùi liễu 0968142780"/>
          <p:cNvSpPr txBox="1"/>
          <p:nvPr/>
        </p:nvSpPr>
        <p:spPr>
          <a:xfrm>
            <a:off x="4287381" y="3769046"/>
            <a:ext cx="4108817" cy="923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>
            <a:spAutoFit/>
          </a:bodyPr>
          <a:lstStyle>
            <a:defPPr>
              <a:defRPr lang="en-US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3600">
                <a:solidFill>
                  <a:schemeClr val="tx1"/>
                </a:solidFill>
              </a:rPr>
              <a:t>dancing: khiêu vũ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9" name="Bùi Liễu 0968142780"/>
          <p:cNvSpPr txBox="1"/>
          <p:nvPr/>
        </p:nvSpPr>
        <p:spPr>
          <a:xfrm>
            <a:off x="4216478" y="4543885"/>
            <a:ext cx="3462807" cy="923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>
            <a:spAutoFit/>
          </a:bodyPr>
          <a:lstStyle>
            <a:defPPr>
              <a:defRPr lang="en-US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3600">
                <a:solidFill>
                  <a:schemeClr val="tx1"/>
                </a:solidFill>
              </a:rPr>
              <a:t>swimming: bơi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0" name="Bùi Liễu  0968142780"/>
          <p:cNvSpPr txBox="1"/>
          <p:nvPr/>
        </p:nvSpPr>
        <p:spPr>
          <a:xfrm>
            <a:off x="1600200" y="507471"/>
            <a:ext cx="2325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chemeClr val="accent6"/>
                </a:solidFill>
                <a:cs typeface="Arial" panose="020B0604020202020204" pitchFamily="34" charset="0"/>
              </a:rPr>
              <a:t>Vocabulary</a:t>
            </a:r>
            <a:endParaRPr lang="en-US" sz="3600" b="1" dirty="0">
              <a:solidFill>
                <a:schemeClr val="accent6"/>
              </a:solidFill>
              <a:cs typeface="Arial" panose="020B0604020202020204" pitchFamily="34" charset="0"/>
            </a:endParaRPr>
          </a:p>
        </p:txBody>
      </p:sp>
      <p:sp>
        <p:nvSpPr>
          <p:cNvPr id="19" name="Bùi Liễu 0968142780"/>
          <p:cNvSpPr txBox="1"/>
          <p:nvPr/>
        </p:nvSpPr>
        <p:spPr>
          <a:xfrm>
            <a:off x="4336186" y="1452902"/>
            <a:ext cx="3667992" cy="923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>
            <a:spAutoFit/>
          </a:bodyPr>
          <a:lstStyle>
            <a:defPPr>
              <a:defRPr lang="en-US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3600">
                <a:solidFill>
                  <a:schemeClr val="tx1"/>
                </a:solidFill>
              </a:rPr>
              <a:t>hobby: sở thích</a:t>
            </a:r>
            <a:endParaRPr lang="en-US" sz="3600" dirty="0">
              <a:solidFill>
                <a:schemeClr val="tx1"/>
              </a:solidFill>
            </a:endParaRPr>
          </a:p>
        </p:txBody>
      </p:sp>
      <p:pic>
        <p:nvPicPr>
          <p:cNvPr id="13" name="Bùi Liễu 0968142780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451" end="11.875"/>
                </p14:media>
              </p:ext>
            </p:ext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8564" y="2462105"/>
            <a:ext cx="359582" cy="288259"/>
          </a:xfrm>
          <a:prstGeom prst="rect">
            <a:avLst/>
          </a:prstGeom>
        </p:spPr>
      </p:pic>
      <p:pic>
        <p:nvPicPr>
          <p:cNvPr id="20" name="Bùi Liễu 0968142780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6800" y="5005550"/>
            <a:ext cx="324307" cy="259981"/>
          </a:xfrm>
          <a:prstGeom prst="rect">
            <a:avLst/>
          </a:prstGeom>
        </p:spPr>
      </p:pic>
      <p:pic>
        <p:nvPicPr>
          <p:cNvPr id="21" name="Bùi Liễu 0968142780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172.875"/>
                </p14:media>
              </p:ext>
            </p:ext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7035" y="4282791"/>
            <a:ext cx="354072" cy="283843"/>
          </a:xfrm>
          <a:prstGeom prst="rect">
            <a:avLst/>
          </a:prstGeom>
        </p:spPr>
      </p:pic>
      <p:pic>
        <p:nvPicPr>
          <p:cNvPr id="22" name="Bùi Liễu 0968142780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8674" y="3664333"/>
            <a:ext cx="331815" cy="266000"/>
          </a:xfrm>
          <a:prstGeom prst="rect">
            <a:avLst/>
          </a:prstGeom>
        </p:spPr>
      </p:pic>
      <p:pic>
        <p:nvPicPr>
          <p:cNvPr id="23" name="Bùi Liễu 0968142780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6221" y="3045151"/>
            <a:ext cx="344268" cy="275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677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25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625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89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2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6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556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25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625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604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25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625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182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25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625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596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68182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10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68182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10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10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  <p:bldLst>
      <p:bldP spid="4" grpId="0"/>
      <p:bldP spid="7" grpId="0"/>
      <p:bldP spid="8" grpId="0"/>
      <p:bldP spid="9" grpId="0"/>
      <p:bldP spid="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ùi Liễu"/>
          <p:cNvSpPr/>
          <p:nvPr/>
        </p:nvSpPr>
        <p:spPr>
          <a:xfrm>
            <a:off x="3505200" y="2362200"/>
            <a:ext cx="7162800" cy="15471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9600">
                <a:solidFill>
                  <a:schemeClr val="accent6"/>
                </a:solidFill>
                <a:latin typeface="Berlin Sans FB Demi" panose="020E08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Structures	</a:t>
            </a:r>
            <a:endParaRPr lang="en-US" sz="9600" dirty="0">
              <a:solidFill>
                <a:schemeClr val="accent6"/>
              </a:solidFill>
              <a:latin typeface="Berlin Sans FB Demi" panose="020E08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9423804"/>
      </p:ext>
    </p:extLst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124200" y="2217788"/>
            <a:ext cx="5334000" cy="1527368"/>
          </a:xfrm>
          <a:prstGeom prst="roundRect">
            <a:avLst/>
          </a:prstGeom>
          <a:noFill/>
          <a:ln w="38100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- What’s your hobby? 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It’s _______.</a:t>
            </a:r>
          </a:p>
        </p:txBody>
      </p:sp>
      <p:sp>
        <p:nvSpPr>
          <p:cNvPr id="13" name="Bùi liễu 0968142780"/>
          <p:cNvSpPr/>
          <p:nvPr/>
        </p:nvSpPr>
        <p:spPr>
          <a:xfrm>
            <a:off x="914400" y="1143000"/>
            <a:ext cx="4950394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2800" b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Hỏi và trả lời về sở thích.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Bùi liễu 0968142780"/>
          <p:cNvSpPr/>
          <p:nvPr/>
        </p:nvSpPr>
        <p:spPr>
          <a:xfrm>
            <a:off x="3531463" y="4277473"/>
            <a:ext cx="4666662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(Sở thích của bạn là gì?)</a:t>
            </a:r>
            <a:endParaRPr lang="en-US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Bùi liễu 0968142780"/>
          <p:cNvSpPr/>
          <p:nvPr/>
        </p:nvSpPr>
        <p:spPr>
          <a:xfrm>
            <a:off x="3657600" y="4998646"/>
            <a:ext cx="3348994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(Đó là ________)</a:t>
            </a:r>
            <a:endParaRPr lang="en-US" sz="32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Bùi Liễu  0968142780"/>
          <p:cNvSpPr txBox="1"/>
          <p:nvPr/>
        </p:nvSpPr>
        <p:spPr>
          <a:xfrm>
            <a:off x="1295400" y="335479"/>
            <a:ext cx="24929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Structures</a:t>
            </a:r>
            <a:endParaRPr lang="en-US" sz="3600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Bùi liễu 0968142780"/>
          <p:cNvSpPr/>
          <p:nvPr/>
        </p:nvSpPr>
        <p:spPr>
          <a:xfrm>
            <a:off x="9067800" y="4587109"/>
            <a:ext cx="2803909" cy="16471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US" sz="28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8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What’s = what is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8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It’s = it is</a:t>
            </a:r>
          </a:p>
        </p:txBody>
      </p:sp>
    </p:spTree>
    <p:extLst>
      <p:ext uri="{BB962C8B-B14F-4D97-AF65-F5344CB8AC3E}">
        <p14:creationId xmlns:p14="http://schemas.microsoft.com/office/powerpoint/2010/main" val="3625207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4" grpId="0"/>
      <p:bldP spid="15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ùi Liễu 096814278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533400"/>
            <a:ext cx="8121898" cy="5548930"/>
          </a:xfrm>
          <a:prstGeom prst="rect">
            <a:avLst/>
          </a:prstGeom>
        </p:spPr>
      </p:pic>
      <p:sp>
        <p:nvSpPr>
          <p:cNvPr id="5" name="Bùi Liễu 0968142780"/>
          <p:cNvSpPr txBox="1"/>
          <p:nvPr/>
        </p:nvSpPr>
        <p:spPr>
          <a:xfrm>
            <a:off x="3048000" y="2584590"/>
            <a:ext cx="61722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>
                <a:solidFill>
                  <a:srgbClr val="00B050"/>
                </a:solidFill>
                <a:effectLst>
                  <a:glow rad="127000">
                    <a:schemeClr val="bg1"/>
                  </a:glow>
                </a:effectLst>
                <a:latin typeface="Berlin Sans FB Demi" panose="020E0802020502020306" pitchFamily="34" charset="0"/>
              </a:rPr>
              <a:t>Let’s play!</a:t>
            </a:r>
            <a:endParaRPr lang="en-US" sz="8800" b="1" dirty="0">
              <a:solidFill>
                <a:srgbClr val="00B050"/>
              </a:solidFill>
              <a:effectLst>
                <a:glow rad="127000">
                  <a:schemeClr val="bg1"/>
                </a:glow>
              </a:effectLst>
              <a:latin typeface="Berlin Sans FB Demi" panose="020E08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62692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984" y="3020876"/>
            <a:ext cx="3138521" cy="266550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386" y="3124200"/>
            <a:ext cx="3298324" cy="262715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10" y="2749212"/>
            <a:ext cx="3259971" cy="3208834"/>
          </a:xfrm>
          <a:prstGeom prst="rect">
            <a:avLst/>
          </a:prstGeom>
        </p:spPr>
      </p:pic>
      <p:pic>
        <p:nvPicPr>
          <p:cNvPr id="31" name="Bùi Liễu 096814278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10002" y="3718224"/>
            <a:ext cx="640080" cy="56052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" name="Bùi Liễu 096814278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37424" y="3743119"/>
            <a:ext cx="640080" cy="56498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6" name="Bùi Liễu 096814278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17237" y="3652443"/>
            <a:ext cx="640080" cy="56052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Rectangle 19"/>
          <p:cNvSpPr/>
          <p:nvPr/>
        </p:nvSpPr>
        <p:spPr>
          <a:xfrm>
            <a:off x="1212187" y="359098"/>
            <a:ext cx="3971264" cy="6050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Choose the right answer.</a:t>
            </a:r>
            <a:endPara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943600" y="359098"/>
            <a:ext cx="5715000" cy="6050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picture to choose the right answer.</a:t>
            </a:r>
            <a:endParaRPr lang="en-US" sz="20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3478" y="1147948"/>
            <a:ext cx="2925954" cy="1910136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077" y="3971718"/>
            <a:ext cx="1609484" cy="1331722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1022" y="4047918"/>
            <a:ext cx="1617151" cy="1385310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6800" y="4011882"/>
            <a:ext cx="1554870" cy="1421346"/>
          </a:xfrm>
          <a:prstGeom prst="rect">
            <a:avLst/>
          </a:prstGeom>
        </p:spPr>
      </p:pic>
      <p:sp>
        <p:nvSpPr>
          <p:cNvPr id="38" name="Bùi Liễu 0968142780"/>
          <p:cNvSpPr/>
          <p:nvPr/>
        </p:nvSpPr>
        <p:spPr>
          <a:xfrm>
            <a:off x="2460489" y="5614706"/>
            <a:ext cx="448045" cy="433628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vi-VN" sz="3600" b="1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Bùi liễu 0968142780"/>
          <p:cNvSpPr/>
          <p:nvPr/>
        </p:nvSpPr>
        <p:spPr>
          <a:xfrm>
            <a:off x="5973525" y="5739509"/>
            <a:ext cx="448045" cy="433628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vi-VN" sz="3600" b="1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Bùi liễu 0968142780"/>
          <p:cNvSpPr/>
          <p:nvPr/>
        </p:nvSpPr>
        <p:spPr>
          <a:xfrm>
            <a:off x="9323864" y="5751353"/>
            <a:ext cx="448045" cy="433628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vi-VN" sz="3600" b="1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Bùi Liễu 0968142780"/>
          <p:cNvSpPr/>
          <p:nvPr/>
        </p:nvSpPr>
        <p:spPr>
          <a:xfrm>
            <a:off x="4953000" y="2159755"/>
            <a:ext cx="2514600" cy="6050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swimming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Bùi Liễu 0968142780"/>
          <p:cNvSpPr/>
          <p:nvPr/>
        </p:nvSpPr>
        <p:spPr>
          <a:xfrm>
            <a:off x="7995262" y="3718224"/>
            <a:ext cx="2978666" cy="204469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Bùi Liễu 0968142780"/>
          <p:cNvSpPr/>
          <p:nvPr/>
        </p:nvSpPr>
        <p:spPr>
          <a:xfrm>
            <a:off x="4548386" y="3796245"/>
            <a:ext cx="3309753" cy="194326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Bùi Liễu 0968142780"/>
          <p:cNvSpPr/>
          <p:nvPr/>
        </p:nvSpPr>
        <p:spPr>
          <a:xfrm>
            <a:off x="1083760" y="3616755"/>
            <a:ext cx="2978666" cy="204469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2" name="Picture 4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5430" y="5958045"/>
            <a:ext cx="532587" cy="544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606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ùi Liễu 096814278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67" b="20000"/>
          <a:stretch/>
        </p:blipFill>
        <p:spPr>
          <a:xfrm>
            <a:off x="2819400" y="1143000"/>
            <a:ext cx="6858000" cy="3657600"/>
          </a:xfrm>
          <a:prstGeom prst="rect">
            <a:avLst/>
          </a:prstGeom>
        </p:spPr>
      </p:pic>
      <p:sp>
        <p:nvSpPr>
          <p:cNvPr id="5" name="Bùi Liễu 0968142780"/>
          <p:cNvSpPr txBox="1"/>
          <p:nvPr/>
        </p:nvSpPr>
        <p:spPr>
          <a:xfrm>
            <a:off x="4082143" y="2971800"/>
            <a:ext cx="433251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200" b="1">
                <a:solidFill>
                  <a:schemeClr val="accent6"/>
                </a:solidFill>
                <a:latin typeface="Berlin Sans FB Demi" panose="020E0802020502020306" pitchFamily="34" charset="0"/>
              </a:rPr>
              <a:t>Warm-up</a:t>
            </a:r>
            <a:r>
              <a:rPr lang="en-US" sz="8800" b="1">
                <a:solidFill>
                  <a:schemeClr val="accent6"/>
                </a:solidFill>
                <a:latin typeface="Berlin Sans FB Demi" panose="020E0802020502020306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526893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984" y="3020876"/>
            <a:ext cx="3138521" cy="266550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450" y="3124200"/>
            <a:ext cx="3298324" cy="262715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10" y="2749212"/>
            <a:ext cx="3259971" cy="3208834"/>
          </a:xfrm>
          <a:prstGeom prst="rect">
            <a:avLst/>
          </a:prstGeom>
        </p:spPr>
      </p:pic>
      <p:pic>
        <p:nvPicPr>
          <p:cNvPr id="31" name="Bùi Liễu 096814278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58539" y="3714324"/>
            <a:ext cx="640080" cy="56052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" name="Bùi Liễu 096814278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35934" y="3714324"/>
            <a:ext cx="640080" cy="56498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6" name="Bùi Liễu 096814278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33037" y="3655614"/>
            <a:ext cx="640080" cy="56052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Rectangle 19"/>
          <p:cNvSpPr/>
          <p:nvPr/>
        </p:nvSpPr>
        <p:spPr>
          <a:xfrm>
            <a:off x="1133037" y="537085"/>
            <a:ext cx="3971264" cy="6050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Choose the right answer.</a:t>
            </a:r>
            <a:endPara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943600" y="359098"/>
            <a:ext cx="5715000" cy="6050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picture to choose the right answer.</a:t>
            </a:r>
            <a:endParaRPr lang="en-US" sz="20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3478" y="1147948"/>
            <a:ext cx="2925954" cy="1910136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090" y="3725383"/>
            <a:ext cx="1923249" cy="1825937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5882" y="3843441"/>
            <a:ext cx="1735817" cy="1735817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1400" y="4216136"/>
            <a:ext cx="2118512" cy="1139725"/>
          </a:xfrm>
          <a:prstGeom prst="rect">
            <a:avLst/>
          </a:prstGeom>
        </p:spPr>
      </p:pic>
      <p:sp>
        <p:nvSpPr>
          <p:cNvPr id="38" name="Bùi Liễu 0968142780"/>
          <p:cNvSpPr/>
          <p:nvPr/>
        </p:nvSpPr>
        <p:spPr>
          <a:xfrm>
            <a:off x="2460489" y="5614706"/>
            <a:ext cx="448045" cy="433628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vi-VN" sz="3600" b="1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Bùi liễu 0968142780"/>
          <p:cNvSpPr/>
          <p:nvPr/>
        </p:nvSpPr>
        <p:spPr>
          <a:xfrm>
            <a:off x="5973525" y="5739509"/>
            <a:ext cx="448045" cy="433628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vi-VN" sz="3600" b="1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Bùi liễu 0968142780"/>
          <p:cNvSpPr/>
          <p:nvPr/>
        </p:nvSpPr>
        <p:spPr>
          <a:xfrm>
            <a:off x="9323864" y="5751353"/>
            <a:ext cx="448045" cy="433628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vi-VN" sz="3600" b="1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Bùi Liễu 0968142780"/>
          <p:cNvSpPr/>
          <p:nvPr/>
        </p:nvSpPr>
        <p:spPr>
          <a:xfrm>
            <a:off x="5295687" y="2153731"/>
            <a:ext cx="2514600" cy="6050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singing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Bùi Liễu 0968142780"/>
          <p:cNvSpPr/>
          <p:nvPr/>
        </p:nvSpPr>
        <p:spPr>
          <a:xfrm>
            <a:off x="4751697" y="3689000"/>
            <a:ext cx="2978666" cy="204469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Bùi Liễu 0968142780"/>
          <p:cNvSpPr/>
          <p:nvPr/>
        </p:nvSpPr>
        <p:spPr>
          <a:xfrm>
            <a:off x="7925774" y="3757048"/>
            <a:ext cx="3309753" cy="194326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Bùi Liễu 0968142780"/>
          <p:cNvSpPr/>
          <p:nvPr/>
        </p:nvSpPr>
        <p:spPr>
          <a:xfrm>
            <a:off x="1133037" y="3655614"/>
            <a:ext cx="2978666" cy="204469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5430" y="5958045"/>
            <a:ext cx="532587" cy="544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48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924" y="3074003"/>
            <a:ext cx="3138521" cy="266550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450" y="3124200"/>
            <a:ext cx="3298324" cy="262715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10" y="2749212"/>
            <a:ext cx="3259971" cy="3208834"/>
          </a:xfrm>
          <a:prstGeom prst="rect">
            <a:avLst/>
          </a:prstGeom>
        </p:spPr>
      </p:pic>
      <p:pic>
        <p:nvPicPr>
          <p:cNvPr id="31" name="Bùi Liễu 096814278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58539" y="3714324"/>
            <a:ext cx="640080" cy="56052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" name="Bùi Liễu 096814278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96813" y="3594007"/>
            <a:ext cx="640080" cy="56498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6" name="Bùi Liễu 096814278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34631" y="3692836"/>
            <a:ext cx="640080" cy="56052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Rectangle 19"/>
          <p:cNvSpPr/>
          <p:nvPr/>
        </p:nvSpPr>
        <p:spPr>
          <a:xfrm>
            <a:off x="1112924" y="528447"/>
            <a:ext cx="3971264" cy="6050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Choose the right answer.</a:t>
            </a:r>
            <a:endPara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943600" y="359098"/>
            <a:ext cx="5715000" cy="6050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picture to choose the right answer.</a:t>
            </a:r>
            <a:endParaRPr lang="en-US" sz="20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3478" y="1147948"/>
            <a:ext cx="2925954" cy="1910136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339" y="3692836"/>
            <a:ext cx="1923249" cy="1825937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1636" y="4094450"/>
            <a:ext cx="1478789" cy="1298323"/>
          </a:xfrm>
          <a:prstGeom prst="roundRect">
            <a:avLst/>
          </a:prstGeom>
        </p:spPr>
      </p:pic>
      <p:sp>
        <p:nvSpPr>
          <p:cNvPr id="38" name="Bùi Liễu 0968142780"/>
          <p:cNvSpPr/>
          <p:nvPr/>
        </p:nvSpPr>
        <p:spPr>
          <a:xfrm>
            <a:off x="2460489" y="5614706"/>
            <a:ext cx="448045" cy="433628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vi-VN" sz="3600" b="1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Bùi liễu 0968142780"/>
          <p:cNvSpPr/>
          <p:nvPr/>
        </p:nvSpPr>
        <p:spPr>
          <a:xfrm>
            <a:off x="5973525" y="5739509"/>
            <a:ext cx="448045" cy="433628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vi-VN" sz="3600" b="1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Bùi liễu 0968142780"/>
          <p:cNvSpPr/>
          <p:nvPr/>
        </p:nvSpPr>
        <p:spPr>
          <a:xfrm>
            <a:off x="9323864" y="5751353"/>
            <a:ext cx="448045" cy="433628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vi-VN" sz="3600" b="1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Bùi Liễu 0968142780"/>
          <p:cNvSpPr/>
          <p:nvPr/>
        </p:nvSpPr>
        <p:spPr>
          <a:xfrm>
            <a:off x="5295687" y="2153731"/>
            <a:ext cx="2514600" cy="6050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dancing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Bùi Liễu 0968142780"/>
          <p:cNvSpPr/>
          <p:nvPr/>
        </p:nvSpPr>
        <p:spPr>
          <a:xfrm>
            <a:off x="1146824" y="3658150"/>
            <a:ext cx="2978666" cy="204469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Bùi Liễu 0968142780"/>
          <p:cNvSpPr/>
          <p:nvPr/>
        </p:nvSpPr>
        <p:spPr>
          <a:xfrm>
            <a:off x="7781572" y="3771979"/>
            <a:ext cx="3309753" cy="194326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Bùi Liễu 0968142780"/>
          <p:cNvSpPr/>
          <p:nvPr/>
        </p:nvSpPr>
        <p:spPr>
          <a:xfrm>
            <a:off x="4715756" y="3721262"/>
            <a:ext cx="2978666" cy="204469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1654" y="4106656"/>
            <a:ext cx="1521117" cy="1286117"/>
          </a:xfrm>
          <a:prstGeom prst="rect">
            <a:avLst/>
          </a:prstGeom>
        </p:spPr>
      </p:pic>
      <p:pic>
        <p:nvPicPr>
          <p:cNvPr id="22" name="Picture 2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5430" y="5958045"/>
            <a:ext cx="532587" cy="544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646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984" y="3020876"/>
            <a:ext cx="3138521" cy="266550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450" y="3124200"/>
            <a:ext cx="3298324" cy="262715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10" y="2749212"/>
            <a:ext cx="3259971" cy="3208834"/>
          </a:xfrm>
          <a:prstGeom prst="rect">
            <a:avLst/>
          </a:prstGeom>
        </p:spPr>
      </p:pic>
      <p:pic>
        <p:nvPicPr>
          <p:cNvPr id="31" name="Bùi Liễu 096814278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58539" y="3714324"/>
            <a:ext cx="640080" cy="56052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" name="Bùi Liễu 096814278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35934" y="3714324"/>
            <a:ext cx="640080" cy="56498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6" name="Bùi Liễu 096814278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33037" y="3655614"/>
            <a:ext cx="640080" cy="56052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Rectangle 19"/>
          <p:cNvSpPr/>
          <p:nvPr/>
        </p:nvSpPr>
        <p:spPr>
          <a:xfrm>
            <a:off x="1133037" y="497400"/>
            <a:ext cx="3971264" cy="6050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Choose the right answer.</a:t>
            </a:r>
            <a:endPara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943600" y="359098"/>
            <a:ext cx="5715000" cy="6050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picture to choose the right answer.</a:t>
            </a:r>
            <a:endParaRPr lang="en-US" sz="20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3478" y="1147948"/>
            <a:ext cx="2925954" cy="1910136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090" y="3725383"/>
            <a:ext cx="1923249" cy="1825937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1400" y="4216136"/>
            <a:ext cx="2118512" cy="1139725"/>
          </a:xfrm>
          <a:prstGeom prst="rect">
            <a:avLst/>
          </a:prstGeom>
        </p:spPr>
      </p:pic>
      <p:sp>
        <p:nvSpPr>
          <p:cNvPr id="38" name="Bùi Liễu 0968142780"/>
          <p:cNvSpPr/>
          <p:nvPr/>
        </p:nvSpPr>
        <p:spPr>
          <a:xfrm>
            <a:off x="2460489" y="5614706"/>
            <a:ext cx="448045" cy="433628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vi-VN" sz="3600" b="1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Bùi liễu 0968142780"/>
          <p:cNvSpPr/>
          <p:nvPr/>
        </p:nvSpPr>
        <p:spPr>
          <a:xfrm>
            <a:off x="5973525" y="5739509"/>
            <a:ext cx="448045" cy="433628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vi-VN" sz="3600" b="1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Bùi liễu 0968142780"/>
          <p:cNvSpPr/>
          <p:nvPr/>
        </p:nvSpPr>
        <p:spPr>
          <a:xfrm>
            <a:off x="9323864" y="5751353"/>
            <a:ext cx="448045" cy="433628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vi-VN" sz="3600" b="1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Bùi Liễu 0968142780"/>
          <p:cNvSpPr/>
          <p:nvPr/>
        </p:nvSpPr>
        <p:spPr>
          <a:xfrm>
            <a:off x="5212421" y="2166629"/>
            <a:ext cx="2514600" cy="6050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drawing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Bùi Liễu 0968142780"/>
          <p:cNvSpPr/>
          <p:nvPr/>
        </p:nvSpPr>
        <p:spPr>
          <a:xfrm>
            <a:off x="4723443" y="3689486"/>
            <a:ext cx="2978666" cy="204469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Bùi Liễu 0968142780"/>
          <p:cNvSpPr/>
          <p:nvPr/>
        </p:nvSpPr>
        <p:spPr>
          <a:xfrm>
            <a:off x="7925774" y="3757048"/>
            <a:ext cx="3309753" cy="194326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Bùi Liễu 0968142780"/>
          <p:cNvSpPr/>
          <p:nvPr/>
        </p:nvSpPr>
        <p:spPr>
          <a:xfrm>
            <a:off x="1133037" y="3655614"/>
            <a:ext cx="2978666" cy="204469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706" y="4022212"/>
            <a:ext cx="1669449" cy="1411532"/>
          </a:xfrm>
          <a:prstGeom prst="rect">
            <a:avLst/>
          </a:prstGeom>
        </p:spPr>
      </p:pic>
      <p:pic>
        <p:nvPicPr>
          <p:cNvPr id="22" name="Picture 2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5430" y="5958045"/>
            <a:ext cx="532587" cy="544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177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984" y="3020876"/>
            <a:ext cx="3138521" cy="266550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386" y="3124200"/>
            <a:ext cx="3298324" cy="262715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10" y="2749212"/>
            <a:ext cx="3259971" cy="3208834"/>
          </a:xfrm>
          <a:prstGeom prst="rect">
            <a:avLst/>
          </a:prstGeom>
        </p:spPr>
      </p:pic>
      <p:pic>
        <p:nvPicPr>
          <p:cNvPr id="31" name="Bùi Liễu 096814278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37509" y="3655614"/>
            <a:ext cx="640080" cy="56052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" name="Bùi Liễu 096814278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40913" y="3647541"/>
            <a:ext cx="640080" cy="56498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6" name="Bùi Liễu 096814278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33037" y="3655614"/>
            <a:ext cx="640080" cy="56052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Rectangle 19"/>
          <p:cNvSpPr/>
          <p:nvPr/>
        </p:nvSpPr>
        <p:spPr>
          <a:xfrm>
            <a:off x="1063683" y="442837"/>
            <a:ext cx="3971264" cy="6050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Choose the right answer.</a:t>
            </a:r>
            <a:endPara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943600" y="359098"/>
            <a:ext cx="5715000" cy="6050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picture to choose the right answer.</a:t>
            </a:r>
            <a:endParaRPr lang="en-US" sz="20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3478" y="1147948"/>
            <a:ext cx="2925954" cy="1910136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077" y="3971718"/>
            <a:ext cx="1609484" cy="1331722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1022" y="4047918"/>
            <a:ext cx="1617151" cy="1385310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6800" y="4011882"/>
            <a:ext cx="1554870" cy="1421346"/>
          </a:xfrm>
          <a:prstGeom prst="rect">
            <a:avLst/>
          </a:prstGeom>
        </p:spPr>
      </p:pic>
      <p:sp>
        <p:nvSpPr>
          <p:cNvPr id="38" name="Bùi Liễu 0968142780"/>
          <p:cNvSpPr/>
          <p:nvPr/>
        </p:nvSpPr>
        <p:spPr>
          <a:xfrm>
            <a:off x="2460489" y="5614706"/>
            <a:ext cx="448045" cy="433628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vi-VN" sz="3600" b="1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Bùi liễu 0968142780"/>
          <p:cNvSpPr/>
          <p:nvPr/>
        </p:nvSpPr>
        <p:spPr>
          <a:xfrm>
            <a:off x="5973525" y="5739509"/>
            <a:ext cx="448045" cy="433628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vi-VN" sz="3600" b="1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Bùi liễu 0968142780"/>
          <p:cNvSpPr/>
          <p:nvPr/>
        </p:nvSpPr>
        <p:spPr>
          <a:xfrm>
            <a:off x="9323864" y="5751353"/>
            <a:ext cx="448045" cy="433628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vi-VN" sz="3600" b="1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Bùi Liễu 0968142780"/>
          <p:cNvSpPr/>
          <p:nvPr/>
        </p:nvSpPr>
        <p:spPr>
          <a:xfrm>
            <a:off x="7995262" y="3718224"/>
            <a:ext cx="2978666" cy="204469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Bùi Liễu 0968142780"/>
          <p:cNvSpPr/>
          <p:nvPr/>
        </p:nvSpPr>
        <p:spPr>
          <a:xfrm>
            <a:off x="4504993" y="3743119"/>
            <a:ext cx="3309753" cy="194326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Bùi Liễu 0968142780"/>
          <p:cNvSpPr/>
          <p:nvPr/>
        </p:nvSpPr>
        <p:spPr>
          <a:xfrm>
            <a:off x="1096664" y="3541625"/>
            <a:ext cx="2978666" cy="204469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swimmi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6966" y="2309496"/>
            <a:ext cx="505806" cy="405480"/>
          </a:xfrm>
          <a:prstGeom prst="rect">
            <a:avLst/>
          </a:prstGeom>
        </p:spPr>
      </p:pic>
      <p:pic>
        <p:nvPicPr>
          <p:cNvPr id="22" name="Picture 2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5430" y="5958045"/>
            <a:ext cx="532587" cy="544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791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audio>
              <p:cMediaNode vol="10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984" y="3020876"/>
            <a:ext cx="3138521" cy="266550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450" y="3124200"/>
            <a:ext cx="3298324" cy="262715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10" y="2749212"/>
            <a:ext cx="3259971" cy="3208834"/>
          </a:xfrm>
          <a:prstGeom prst="rect">
            <a:avLst/>
          </a:prstGeom>
        </p:spPr>
      </p:pic>
      <p:pic>
        <p:nvPicPr>
          <p:cNvPr id="31" name="Bùi Liễu 096814278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58539" y="3714324"/>
            <a:ext cx="640080" cy="56052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" name="Bùi Liễu 096814278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35934" y="3714324"/>
            <a:ext cx="640080" cy="56498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6" name="Bùi Liễu 096814278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33037" y="3655614"/>
            <a:ext cx="640080" cy="56052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Rectangle 19"/>
          <p:cNvSpPr/>
          <p:nvPr/>
        </p:nvSpPr>
        <p:spPr>
          <a:xfrm>
            <a:off x="1091430" y="497400"/>
            <a:ext cx="3971264" cy="6050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Choose the right answer.</a:t>
            </a:r>
            <a:endPara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943600" y="359098"/>
            <a:ext cx="5715000" cy="6050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picture to choose the right answer.</a:t>
            </a:r>
            <a:endParaRPr lang="en-US" sz="20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3478" y="1147948"/>
            <a:ext cx="2925954" cy="1910136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090" y="3725383"/>
            <a:ext cx="1923249" cy="1825937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5882" y="3843441"/>
            <a:ext cx="1735817" cy="1735817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1400" y="4216136"/>
            <a:ext cx="2118512" cy="1139725"/>
          </a:xfrm>
          <a:prstGeom prst="rect">
            <a:avLst/>
          </a:prstGeom>
        </p:spPr>
      </p:pic>
      <p:sp>
        <p:nvSpPr>
          <p:cNvPr id="38" name="Bùi Liễu 0968142780"/>
          <p:cNvSpPr/>
          <p:nvPr/>
        </p:nvSpPr>
        <p:spPr>
          <a:xfrm>
            <a:off x="2460489" y="5614706"/>
            <a:ext cx="448045" cy="433628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vi-VN" sz="3600" b="1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Bùi liễu 0968142780"/>
          <p:cNvSpPr/>
          <p:nvPr/>
        </p:nvSpPr>
        <p:spPr>
          <a:xfrm>
            <a:off x="5973525" y="5739509"/>
            <a:ext cx="448045" cy="433628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vi-VN" sz="3600" b="1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Bùi liễu 0968142780"/>
          <p:cNvSpPr/>
          <p:nvPr/>
        </p:nvSpPr>
        <p:spPr>
          <a:xfrm>
            <a:off x="9323864" y="5751353"/>
            <a:ext cx="448045" cy="433628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vi-VN" sz="3600" b="1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Bùi Liễu 0968142780"/>
          <p:cNvSpPr/>
          <p:nvPr/>
        </p:nvSpPr>
        <p:spPr>
          <a:xfrm>
            <a:off x="4751697" y="3689000"/>
            <a:ext cx="2978666" cy="204469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Bùi Liễu 0968142780"/>
          <p:cNvSpPr/>
          <p:nvPr/>
        </p:nvSpPr>
        <p:spPr>
          <a:xfrm>
            <a:off x="7925774" y="3757048"/>
            <a:ext cx="3309753" cy="194326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Bùi Liễu 0968142780"/>
          <p:cNvSpPr/>
          <p:nvPr/>
        </p:nvSpPr>
        <p:spPr>
          <a:xfrm>
            <a:off x="1133037" y="3655614"/>
            <a:ext cx="2978666" cy="204469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singi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0089" y="2339749"/>
            <a:ext cx="432835" cy="346982"/>
          </a:xfrm>
          <a:prstGeom prst="rect">
            <a:avLst/>
          </a:prstGeom>
        </p:spPr>
      </p:pic>
      <p:pic>
        <p:nvPicPr>
          <p:cNvPr id="22" name="Picture 2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5430" y="5958045"/>
            <a:ext cx="532587" cy="544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661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audio>
              <p:cMediaNode vol="10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924" y="3074003"/>
            <a:ext cx="3138521" cy="266550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450" y="3124200"/>
            <a:ext cx="3298324" cy="262715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10" y="2749212"/>
            <a:ext cx="3259971" cy="3208834"/>
          </a:xfrm>
          <a:prstGeom prst="rect">
            <a:avLst/>
          </a:prstGeom>
        </p:spPr>
      </p:pic>
      <p:pic>
        <p:nvPicPr>
          <p:cNvPr id="31" name="Bùi Liễu 096814278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58539" y="3714324"/>
            <a:ext cx="640080" cy="56052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" name="Bùi Liễu 096814278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96813" y="3594007"/>
            <a:ext cx="640080" cy="56498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6" name="Bùi Liễu 096814278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34631" y="3692836"/>
            <a:ext cx="640080" cy="56052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Rectangle 19"/>
          <p:cNvSpPr/>
          <p:nvPr/>
        </p:nvSpPr>
        <p:spPr>
          <a:xfrm>
            <a:off x="1097014" y="506235"/>
            <a:ext cx="3971264" cy="6050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Choose the right answer.</a:t>
            </a:r>
            <a:endPara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943600" y="359098"/>
            <a:ext cx="5715000" cy="6050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picture to choose the right answer.</a:t>
            </a:r>
            <a:endParaRPr lang="en-US" sz="20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3478" y="1147948"/>
            <a:ext cx="2925954" cy="1910136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339" y="3692836"/>
            <a:ext cx="1923249" cy="1825937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1636" y="4094450"/>
            <a:ext cx="1478789" cy="1298323"/>
          </a:xfrm>
          <a:prstGeom prst="roundRect">
            <a:avLst/>
          </a:prstGeom>
        </p:spPr>
      </p:pic>
      <p:sp>
        <p:nvSpPr>
          <p:cNvPr id="38" name="Bùi Liễu 0968142780"/>
          <p:cNvSpPr/>
          <p:nvPr/>
        </p:nvSpPr>
        <p:spPr>
          <a:xfrm>
            <a:off x="2460489" y="5614706"/>
            <a:ext cx="448045" cy="433628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vi-VN" sz="3600" b="1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Bùi liễu 0968142780"/>
          <p:cNvSpPr/>
          <p:nvPr/>
        </p:nvSpPr>
        <p:spPr>
          <a:xfrm>
            <a:off x="5973525" y="5739509"/>
            <a:ext cx="448045" cy="433628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vi-VN" sz="3600" b="1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Bùi liễu 0968142780"/>
          <p:cNvSpPr/>
          <p:nvPr/>
        </p:nvSpPr>
        <p:spPr>
          <a:xfrm>
            <a:off x="9323864" y="5751353"/>
            <a:ext cx="448045" cy="433628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vi-VN" sz="3600" b="1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Bùi Liễu 0968142780"/>
          <p:cNvSpPr/>
          <p:nvPr/>
        </p:nvSpPr>
        <p:spPr>
          <a:xfrm>
            <a:off x="1146824" y="3658150"/>
            <a:ext cx="2978666" cy="204469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Bùi Liễu 0968142780"/>
          <p:cNvSpPr/>
          <p:nvPr/>
        </p:nvSpPr>
        <p:spPr>
          <a:xfrm>
            <a:off x="7781572" y="3771979"/>
            <a:ext cx="3309753" cy="194326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Bùi Liễu 0968142780"/>
          <p:cNvSpPr/>
          <p:nvPr/>
        </p:nvSpPr>
        <p:spPr>
          <a:xfrm>
            <a:off x="4715756" y="3721262"/>
            <a:ext cx="2978666" cy="204469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1654" y="4106656"/>
            <a:ext cx="1521117" cy="1286117"/>
          </a:xfrm>
          <a:prstGeom prst="rect">
            <a:avLst/>
          </a:prstGeom>
        </p:spPr>
      </p:pic>
      <p:pic>
        <p:nvPicPr>
          <p:cNvPr id="22" name="dancing hobby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172.875"/>
                </p14:media>
              </p:ext>
            </p:ext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4600" y="2283211"/>
            <a:ext cx="536970" cy="430463"/>
          </a:xfrm>
          <a:prstGeom prst="rect">
            <a:avLst/>
          </a:prstGeom>
        </p:spPr>
      </p:pic>
      <p:pic>
        <p:nvPicPr>
          <p:cNvPr id="23" name="Picture 22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5430" y="5958045"/>
            <a:ext cx="532587" cy="544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466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audio>
              <p:cMediaNode vol="68182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984" y="3020876"/>
            <a:ext cx="3138521" cy="266550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3270" y="3074302"/>
            <a:ext cx="3298324" cy="262715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5819" y="2670429"/>
            <a:ext cx="3259971" cy="3208834"/>
          </a:xfrm>
          <a:prstGeom prst="rect">
            <a:avLst/>
          </a:prstGeom>
        </p:spPr>
      </p:pic>
      <p:pic>
        <p:nvPicPr>
          <p:cNvPr id="31" name="Bùi Liễu 096814278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58539" y="3714324"/>
            <a:ext cx="640080" cy="56052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" name="Bùi Liễu 096814278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35934" y="3714324"/>
            <a:ext cx="640080" cy="56498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6" name="Bùi Liễu 096814278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33037" y="3655614"/>
            <a:ext cx="640080" cy="56052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Rectangle 19"/>
          <p:cNvSpPr/>
          <p:nvPr/>
        </p:nvSpPr>
        <p:spPr>
          <a:xfrm>
            <a:off x="1067984" y="450997"/>
            <a:ext cx="3971264" cy="6050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Choose the right answer.</a:t>
            </a:r>
            <a:endPara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943600" y="359098"/>
            <a:ext cx="5715000" cy="6050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picture to choose the right answer.</a:t>
            </a:r>
            <a:endParaRPr lang="en-US" sz="20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3478" y="1147948"/>
            <a:ext cx="2925954" cy="1910136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090" y="3725383"/>
            <a:ext cx="1923249" cy="1825937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1400" y="4216136"/>
            <a:ext cx="2118512" cy="1139725"/>
          </a:xfrm>
          <a:prstGeom prst="rect">
            <a:avLst/>
          </a:prstGeom>
        </p:spPr>
      </p:pic>
      <p:sp>
        <p:nvSpPr>
          <p:cNvPr id="38" name="Bùi Liễu 0968142780"/>
          <p:cNvSpPr/>
          <p:nvPr/>
        </p:nvSpPr>
        <p:spPr>
          <a:xfrm>
            <a:off x="2460489" y="5614706"/>
            <a:ext cx="448045" cy="433628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vi-VN" sz="3600" b="1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Bùi liễu 0968142780"/>
          <p:cNvSpPr/>
          <p:nvPr/>
        </p:nvSpPr>
        <p:spPr>
          <a:xfrm>
            <a:off x="5973525" y="5739509"/>
            <a:ext cx="448045" cy="433628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vi-VN" sz="3600" b="1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Bùi liễu 0968142780"/>
          <p:cNvSpPr/>
          <p:nvPr/>
        </p:nvSpPr>
        <p:spPr>
          <a:xfrm>
            <a:off x="9323864" y="5751353"/>
            <a:ext cx="448045" cy="433628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vi-VN" sz="3600" b="1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Bùi Liễu 0968142780"/>
          <p:cNvSpPr/>
          <p:nvPr/>
        </p:nvSpPr>
        <p:spPr>
          <a:xfrm>
            <a:off x="7913155" y="3666719"/>
            <a:ext cx="3309753" cy="194326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Bùi Liễu 0968142780"/>
          <p:cNvSpPr/>
          <p:nvPr/>
        </p:nvSpPr>
        <p:spPr>
          <a:xfrm>
            <a:off x="1133037" y="3655614"/>
            <a:ext cx="2978666" cy="204469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706" y="4022212"/>
            <a:ext cx="1669449" cy="1411532"/>
          </a:xfrm>
          <a:prstGeom prst="rect">
            <a:avLst/>
          </a:prstGeom>
        </p:spPr>
      </p:pic>
      <p:pic>
        <p:nvPicPr>
          <p:cNvPr id="22" name="drawi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7690" y="2321139"/>
            <a:ext cx="475615" cy="381277"/>
          </a:xfrm>
          <a:prstGeom prst="rect">
            <a:avLst/>
          </a:prstGeom>
        </p:spPr>
      </p:pic>
      <p:sp>
        <p:nvSpPr>
          <p:cNvPr id="34" name="Bùi Liễu 0968142780"/>
          <p:cNvSpPr/>
          <p:nvPr/>
        </p:nvSpPr>
        <p:spPr>
          <a:xfrm>
            <a:off x="4627495" y="3674522"/>
            <a:ext cx="2978666" cy="204469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24" t="33363" r="3197" b="29971"/>
          <a:stretch/>
        </p:blipFill>
        <p:spPr>
          <a:xfrm>
            <a:off x="10253489" y="5983240"/>
            <a:ext cx="672845" cy="516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016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audio>
              <p:cMediaNode vol="10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62000" y="674356"/>
            <a:ext cx="10960793" cy="55755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6" name="Bùi Liễu 096814278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609598"/>
            <a:ext cx="8350498" cy="5705111"/>
          </a:xfrm>
          <a:prstGeom prst="rect">
            <a:avLst/>
          </a:prstGeom>
        </p:spPr>
      </p:pic>
      <p:sp>
        <p:nvSpPr>
          <p:cNvPr id="5" name="Bùi Liễu 0968142780"/>
          <p:cNvSpPr txBox="1"/>
          <p:nvPr/>
        </p:nvSpPr>
        <p:spPr>
          <a:xfrm>
            <a:off x="2855241" y="2738878"/>
            <a:ext cx="61722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>
                <a:solidFill>
                  <a:schemeClr val="accent6"/>
                </a:solidFill>
                <a:effectLst>
                  <a:glow rad="127000">
                    <a:schemeClr val="bg1"/>
                  </a:glow>
                </a:effectLst>
                <a:latin typeface="Berlin Sans FB Demi" panose="020E0802020502020306" pitchFamily="34" charset="0"/>
              </a:rPr>
              <a:t>Thank you!</a:t>
            </a:r>
            <a:endParaRPr lang="en-US" sz="8800" b="1" dirty="0">
              <a:solidFill>
                <a:schemeClr val="accent6"/>
              </a:solidFill>
              <a:effectLst>
                <a:glow rad="127000">
                  <a:schemeClr val="bg1"/>
                </a:glow>
              </a:effectLst>
              <a:latin typeface="Berlin Sans FB Demi" panose="020E08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0756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929997"/>
            <a:ext cx="10766940" cy="5014738"/>
          </a:xfrm>
          <a:prstGeom prst="rect">
            <a:avLst/>
          </a:prstGeom>
        </p:spPr>
      </p:pic>
      <p:sp>
        <p:nvSpPr>
          <p:cNvPr id="6" name="Google Shape;719;p38"/>
          <p:cNvSpPr txBox="1">
            <a:spLocks/>
          </p:cNvSpPr>
          <p:nvPr/>
        </p:nvSpPr>
        <p:spPr>
          <a:xfrm>
            <a:off x="1428206" y="288454"/>
            <a:ext cx="6344194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Listen</a:t>
            </a:r>
            <a:r>
              <a:rPr lang="en-US" sz="36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point and say.</a:t>
            </a:r>
          </a:p>
        </p:txBody>
      </p:sp>
      <p:sp>
        <p:nvSpPr>
          <p:cNvPr id="7" name="Oval 6"/>
          <p:cNvSpPr/>
          <p:nvPr/>
        </p:nvSpPr>
        <p:spPr>
          <a:xfrm>
            <a:off x="1650716" y="6034050"/>
            <a:ext cx="533400" cy="526782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vi-VN" sz="4000" b="1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Bùi liễu 0968142780"/>
          <p:cNvSpPr/>
          <p:nvPr/>
        </p:nvSpPr>
        <p:spPr>
          <a:xfrm>
            <a:off x="4574619" y="6007673"/>
            <a:ext cx="533400" cy="526782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vi-VN" sz="4000" b="1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Bùi liễu 0968142780"/>
          <p:cNvSpPr/>
          <p:nvPr/>
        </p:nvSpPr>
        <p:spPr>
          <a:xfrm>
            <a:off x="10289619" y="6034050"/>
            <a:ext cx="473780" cy="500404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vi-VN" sz="4000" b="1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Bùi liễu 0968142780"/>
          <p:cNvSpPr/>
          <p:nvPr/>
        </p:nvSpPr>
        <p:spPr>
          <a:xfrm>
            <a:off x="7365716" y="6015402"/>
            <a:ext cx="533400" cy="526782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vi-VN" sz="4000" b="1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Bùi liễu 0968142780"/>
          <p:cNvSpPr/>
          <p:nvPr/>
        </p:nvSpPr>
        <p:spPr>
          <a:xfrm rot="2167320">
            <a:off x="6493012" y="3202111"/>
            <a:ext cx="295502" cy="279291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6" name="Bùi liễu 0968142780"/>
          <p:cNvSpPr/>
          <p:nvPr/>
        </p:nvSpPr>
        <p:spPr>
          <a:xfrm rot="2167320">
            <a:off x="3905246" y="3202111"/>
            <a:ext cx="295502" cy="279291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7" name="Bùi liễu 0968142780"/>
          <p:cNvSpPr/>
          <p:nvPr/>
        </p:nvSpPr>
        <p:spPr>
          <a:xfrm rot="2167320">
            <a:off x="1317481" y="3336855"/>
            <a:ext cx="295502" cy="279291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8" name="Bùi liễu 0968142780"/>
          <p:cNvSpPr/>
          <p:nvPr/>
        </p:nvSpPr>
        <p:spPr>
          <a:xfrm rot="2167320">
            <a:off x="8954492" y="3202112"/>
            <a:ext cx="295502" cy="279291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10" name="Track 46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555" end="2559.6621"/>
                  <p14:bmkLst>
                    <p14:bmk name="Bookmark 1" time="14495"/>
                    <p14:bmk name="Bookmark 2" time="17872.8125"/>
                    <p14:bmk name="Bookmark 3" time="21605"/>
                    <p14:bmk name="Bookmark 4" time="25455"/>
                  </p14:bmkLst>
                </p14:media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2379" y="514497"/>
            <a:ext cx="609600" cy="488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333271"/>
      </p:ext>
    </p:extLst>
  </p:cSld>
  <p:clrMapOvr>
    <a:masterClrMapping/>
  </p:clrMapOvr>
  <p:transition spd="slow"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restart="whenNotActive" fill="hold" evtFilter="cancelBubble" nodeType="interactiveSeq">
                    <p:stCondLst>
                      <p:cond evt="onClick" delay="0">
                        <p:tgtEl>
                          <p:spTgt spid="1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" fill="hold">
                          <p:stCondLst>
                            <p:cond delay="0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28914" fill="hold"/>
                                            <p:tgtEl>
                                              <p:spTgt spid="1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"/>
                      </p:tgtEl>
                    </p:cond>
                  </p:nextCondLst>
                </p:seq>
                <p:audio>
                  <p:cMediaNode vol="100000">
                    <p:cTn id="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0"/>
                    </p:tgtEl>
                  </p:cMediaNode>
                </p:audio>
                <p:seq concurrent="1" nextAc="seek">
                  <p:cTn id="8" restart="whenNotActive" fill="hold" evtFilter="cancelBubble" nodeType="interactiveSeq">
                    <p:stCondLst>
                      <p:cond evt="onMediaBookmark" delay="0">
                        <p:tgtEl>
                          <p14:bmkTgt spid="10" bmkName="Bookmark 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9" fill="hold">
                          <p:stCondLst>
                            <p:cond delay="0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10" bmkName="Bookmark 1"/>
                      </p:tgtEl>
                    </p:cond>
                  </p:nextCondLst>
                </p:seq>
                <p:seq concurrent="1" nextAc="seek">
                  <p:cTn id="13" restart="whenNotActive" fill="hold" evtFilter="cancelBubble" nodeType="interactiveSeq">
                    <p:stCondLst>
                      <p:cond evt="onMediaBookmark" delay="0">
                        <p:tgtEl>
                          <p14:bmkTgt spid="10" bmkName="Bookmark 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4" fill="hold">
                          <p:stCondLst>
                            <p:cond delay="0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10" bmkName="Bookmark 2"/>
                      </p:tgtEl>
                    </p:cond>
                  </p:nextCondLst>
                </p:seq>
                <p:seq concurrent="1" nextAc="seek">
                  <p:cTn id="18" restart="whenNotActive" fill="hold" evtFilter="cancelBubble" nodeType="interactiveSeq">
                    <p:stCondLst>
                      <p:cond evt="onMediaBookmark" delay="0">
                        <p:tgtEl>
                          <p14:bmkTgt spid="10" bmkName="Bookmark 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9" fill="hold">
                          <p:stCondLst>
                            <p:cond delay="0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10" bmkName="Bookmark 3"/>
                      </p:tgtEl>
                    </p:cond>
                  </p:nextCondLst>
                </p:seq>
                <p:seq concurrent="1" nextAc="seek">
                  <p:cTn id="23" restart="whenNotActive" fill="hold" evtFilter="cancelBubble" nodeType="interactiveSeq">
                    <p:stCondLst>
                      <p:cond evt="onMediaBookmark" delay="0">
                        <p:tgtEl>
                          <p14:bmkTgt spid="10" bmkName="Bookmark 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4" fill="hold">
                          <p:stCondLst>
                            <p:cond delay="0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10" bmkName="Bookmark 4"/>
                      </p:tgtEl>
                    </p:cond>
                  </p:nextCondLst>
                </p:seq>
              </p:childTnLst>
            </p:cTn>
          </p:par>
        </p:tnLst>
        <p:bldLst>
          <p:bldP spid="9" grpId="0" animBg="1"/>
          <p:bldP spid="16" grpId="0" animBg="1"/>
          <p:bldP spid="17" grpId="0" animBg="1"/>
          <p:bldP spid="18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restart="whenNotActive" fill="hold" evtFilter="cancelBubble" nodeType="interactiveSeq">
                    <p:stCondLst>
                      <p:cond evt="onClick" delay="0">
                        <p:tgtEl>
                          <p:spTgt spid="1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" fill="hold">
                          <p:stCondLst>
                            <p:cond delay="0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28914" fill="hold"/>
                                            <p:tgtEl>
                                              <p:spTgt spid="1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"/>
                      </p:tgtEl>
                    </p:cond>
                  </p:nextCondLst>
                </p:seq>
                <p:audio>
                  <p:cMediaNode vol="100000">
                    <p:cTn id="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0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ùi Liễu"/>
          <p:cNvSpPr txBox="1">
            <a:spLocks/>
          </p:cNvSpPr>
          <p:nvPr/>
        </p:nvSpPr>
        <p:spPr>
          <a:xfrm>
            <a:off x="1273516" y="609600"/>
            <a:ext cx="5166392" cy="6216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Let’s talk.</a:t>
            </a:r>
            <a:endParaRPr lang="en-US" sz="3600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231276"/>
            <a:ext cx="9829800" cy="5245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645976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ùi Liễu 0968142780"/>
          <p:cNvSpPr/>
          <p:nvPr/>
        </p:nvSpPr>
        <p:spPr>
          <a:xfrm>
            <a:off x="7020002" y="4659994"/>
            <a:ext cx="3495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>
                <a:solidFill>
                  <a:srgbClr val="000000"/>
                </a:solidFill>
              </a:rPr>
              <a:t>Touch your hair! </a:t>
            </a:r>
            <a:endParaRPr lang="vi-VN" sz="3200"/>
          </a:p>
        </p:txBody>
      </p:sp>
      <p:sp>
        <p:nvSpPr>
          <p:cNvPr id="8" name="Bùi Liễu 0968142780"/>
          <p:cNvSpPr/>
          <p:nvPr/>
        </p:nvSpPr>
        <p:spPr>
          <a:xfrm>
            <a:off x="4037547" y="3789354"/>
            <a:ext cx="10951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>
                <a:solidFill>
                  <a:srgbClr val="000000"/>
                </a:solidFill>
              </a:rPr>
              <a:t>ears,</a:t>
            </a:r>
          </a:p>
        </p:txBody>
      </p:sp>
      <p:sp>
        <p:nvSpPr>
          <p:cNvPr id="9" name="Bùi Liễu 0968142780"/>
          <p:cNvSpPr/>
          <p:nvPr/>
        </p:nvSpPr>
        <p:spPr>
          <a:xfrm>
            <a:off x="2994743" y="4396023"/>
            <a:ext cx="33259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>
                <a:solidFill>
                  <a:srgbClr val="000000"/>
                </a:solidFill>
              </a:rPr>
              <a:t>Touch your ears! </a:t>
            </a:r>
          </a:p>
        </p:txBody>
      </p:sp>
      <p:sp>
        <p:nvSpPr>
          <p:cNvPr id="10" name="Bùi Liễu 0968142780"/>
          <p:cNvSpPr/>
          <p:nvPr/>
        </p:nvSpPr>
        <p:spPr>
          <a:xfrm>
            <a:off x="2971800" y="5042513"/>
            <a:ext cx="34397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>
                <a:solidFill>
                  <a:srgbClr val="000000"/>
                </a:solidFill>
              </a:rPr>
              <a:t>Touch your ears!  </a:t>
            </a:r>
          </a:p>
        </p:txBody>
      </p:sp>
      <p:sp>
        <p:nvSpPr>
          <p:cNvPr id="11" name="Bùi Liễu 0968142780"/>
          <p:cNvSpPr/>
          <p:nvPr/>
        </p:nvSpPr>
        <p:spPr>
          <a:xfrm>
            <a:off x="8887389" y="4047903"/>
            <a:ext cx="10725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>
                <a:solidFill>
                  <a:srgbClr val="000000"/>
                </a:solidFill>
              </a:rPr>
              <a:t>hair. </a:t>
            </a:r>
          </a:p>
        </p:txBody>
      </p:sp>
      <p:sp>
        <p:nvSpPr>
          <p:cNvPr id="12" name="Bùi Liễu 0968142780"/>
          <p:cNvSpPr/>
          <p:nvPr/>
        </p:nvSpPr>
        <p:spPr>
          <a:xfrm>
            <a:off x="7014141" y="5234474"/>
            <a:ext cx="32121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>
                <a:solidFill>
                  <a:srgbClr val="000000"/>
                </a:solidFill>
              </a:rPr>
              <a:t>Touch your hair! </a:t>
            </a:r>
          </a:p>
        </p:txBody>
      </p:sp>
      <p:sp>
        <p:nvSpPr>
          <p:cNvPr id="15" name="Bùi Liễu 0968142780"/>
          <p:cNvSpPr txBox="1">
            <a:spLocks/>
          </p:cNvSpPr>
          <p:nvPr/>
        </p:nvSpPr>
        <p:spPr>
          <a:xfrm>
            <a:off x="1295400" y="482449"/>
            <a:ext cx="2742147" cy="62974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Let’s sing.</a:t>
            </a:r>
            <a:endParaRPr lang="en-US" sz="3600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Bùi Liễu 0968142780"/>
          <p:cNvSpPr/>
          <p:nvPr/>
        </p:nvSpPr>
        <p:spPr>
          <a:xfrm>
            <a:off x="3048434" y="3801682"/>
            <a:ext cx="11478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>
                <a:solidFill>
                  <a:srgbClr val="000000"/>
                </a:solidFill>
              </a:rPr>
              <a:t>Ears,, </a:t>
            </a:r>
          </a:p>
        </p:txBody>
      </p:sp>
      <p:sp>
        <p:nvSpPr>
          <p:cNvPr id="18" name="Bùi Liễu 0968142780"/>
          <p:cNvSpPr/>
          <p:nvPr/>
        </p:nvSpPr>
        <p:spPr>
          <a:xfrm>
            <a:off x="5013022" y="3800007"/>
            <a:ext cx="120898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>
                <a:solidFill>
                  <a:srgbClr val="000000"/>
                </a:solidFill>
              </a:rPr>
              <a:t>ears. </a:t>
            </a:r>
          </a:p>
        </p:txBody>
      </p:sp>
      <p:sp>
        <p:nvSpPr>
          <p:cNvPr id="19" name="Bùi Liễu 0968142780"/>
          <p:cNvSpPr/>
          <p:nvPr/>
        </p:nvSpPr>
        <p:spPr>
          <a:xfrm>
            <a:off x="7996896" y="4061638"/>
            <a:ext cx="9587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>
                <a:solidFill>
                  <a:srgbClr val="000000"/>
                </a:solidFill>
              </a:rPr>
              <a:t>hair,</a:t>
            </a:r>
          </a:p>
        </p:txBody>
      </p:sp>
      <p:sp>
        <p:nvSpPr>
          <p:cNvPr id="20" name="Bùi Liễu 0968142780"/>
          <p:cNvSpPr/>
          <p:nvPr/>
        </p:nvSpPr>
        <p:spPr>
          <a:xfrm>
            <a:off x="7072642" y="4068300"/>
            <a:ext cx="10276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>
                <a:solidFill>
                  <a:srgbClr val="000000"/>
                </a:solidFill>
              </a:rPr>
              <a:t>Hair,</a:t>
            </a:r>
          </a:p>
        </p:txBody>
      </p:sp>
      <p:pic>
        <p:nvPicPr>
          <p:cNvPr id="2" name="chant karaoke Ears and hair chan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bmkLst>
                    <p14:bmk name="Bookmark 1" time="4530.0764"/>
                    <p14:bmk name="Bookmark 2" time="6681.868"/>
                    <p14:bmk name="Bookmark 3" time="8929.368"/>
                    <p14:bmk name="Bookmark 4" time="11139.368"/>
                    <p14:bmk name="Bookmark 5" time="15329.368"/>
                    <p14:bmk name="Bookmark 6" time="19909.368"/>
                    <p14:bmk name="Bookmark 7" time="21969.368"/>
                    <p14:bmk name="Bookmark 8" time="24179.368"/>
                    <p14:bmk name="Bookmark 9" time="26439.368"/>
                    <p14:bmk name="Bookmark 10" time="30629.368"/>
                  </p14:bmkLst>
                </p14:media>
              </p:ext>
            </p:extLst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51" b="13204"/>
          <a:stretch/>
        </p:blipFill>
        <p:spPr>
          <a:xfrm>
            <a:off x="4343294" y="438801"/>
            <a:ext cx="944881" cy="80488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0" t="33362" r="59000" b="21376"/>
          <a:stretch/>
        </p:blipFill>
        <p:spPr>
          <a:xfrm>
            <a:off x="2894133" y="1285407"/>
            <a:ext cx="2963636" cy="25146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01" t="57609" r="8999" b="-1"/>
          <a:stretch/>
        </p:blipFill>
        <p:spPr>
          <a:xfrm>
            <a:off x="7038024" y="1621558"/>
            <a:ext cx="2675792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334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8" restart="whenNotActive" fill="hold" evtFilter="cancelBubble" nodeType="interactiveSeq">
                    <p:stCondLst>
                      <p:cond evt="onClick" delay="0">
                        <p:tgtEl>
                          <p:spTgt spid="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9" fill="hold">
                          <p:stCondLst>
                            <p:cond delay="0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2" dur="41005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"/>
                      </p:tgtEl>
                    </p:cond>
                  </p:nextCondLst>
                </p:seq>
                <p:audio>
                  <p:cMediaNode vol="100000">
                    <p:cTn id="13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"/>
                    </p:tgtEl>
                  </p:cMediaNode>
                </p:audio>
                <p:seq concurrent="1" nextAc="seek">
                  <p:cTn id="14" restart="whenNotActive" fill="hold" evtFilter="cancelBubble" nodeType="interactiveSeq">
                    <p:stCondLst>
                      <p:cond evt="onMediaBookmark" delay="0">
                        <p:tgtEl>
                          <p14:bmkTgt spid="2" bmkName="Bookmark 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5" fill="hold">
                          <p:stCondLst>
                            <p:cond delay="0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18" dur="2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19" dur="2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0" dur="2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2" bmkName="Bookmark 1"/>
                      </p:tgtEl>
                    </p:cond>
                  </p:nextCondLst>
                </p:seq>
                <p:seq concurrent="1" nextAc="seek">
                  <p:cTn id="21" restart="whenNotActive" fill="hold" evtFilter="cancelBubble" nodeType="interactiveSeq">
                    <p:stCondLst>
                      <p:cond evt="onMediaBookmark" delay="0">
                        <p:tgtEl>
                          <p14:bmkTgt spid="2" bmkName="Bookmark 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2" fill="hold">
                          <p:stCondLst>
                            <p:cond delay="0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25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6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7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2" bmkName="Bookmark 2"/>
                      </p:tgtEl>
                    </p:cond>
                  </p:nextCondLst>
                </p:seq>
                <p:seq concurrent="1" nextAc="seek">
                  <p:cTn id="28" restart="whenNotActive" fill="hold" evtFilter="cancelBubble" nodeType="interactiveSeq">
                    <p:stCondLst>
                      <p:cond evt="onMediaBookmark" delay="0">
                        <p:tgtEl>
                          <p14:bmkTgt spid="2" bmkName="Bookmark 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9" fill="hold">
                          <p:stCondLst>
                            <p:cond delay="0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32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33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34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2" bmkName="Bookmark 3"/>
                      </p:tgtEl>
                    </p:cond>
                  </p:nextCondLst>
                </p:seq>
                <p:seq concurrent="1" nextAc="seek">
                  <p:cTn id="35" restart="whenNotActive" fill="hold" evtFilter="cancelBubble" nodeType="interactiveSeq">
                    <p:stCondLst>
                      <p:cond evt="onMediaBookmark" delay="0">
                        <p:tgtEl>
                          <p14:bmkTgt spid="2" bmkName="Bookmark 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6" fill="hold">
                          <p:stCondLst>
                            <p:cond delay="0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39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4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41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2" bmkName="Bookmark 4"/>
                      </p:tgtEl>
                    </p:cond>
                  </p:nextCondLst>
                </p:seq>
                <p:seq concurrent="1" nextAc="seek">
                  <p:cTn id="42" restart="whenNotActive" fill="hold" evtFilter="cancelBubble" nodeType="interactiveSeq">
                    <p:stCondLst>
                      <p:cond evt="onMediaBookmark" delay="0">
                        <p:tgtEl>
                          <p14:bmkTgt spid="2" bmkName="Bookmark 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3" fill="hold">
                          <p:stCondLst>
                            <p:cond delay="0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46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47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48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2" bmkName="Bookmark 5"/>
                      </p:tgtEl>
                    </p:cond>
                  </p:nextCondLst>
                </p:seq>
                <p:seq concurrent="1" nextAc="seek">
                  <p:cTn id="49" restart="whenNotActive" fill="hold" evtFilter="cancelBubble" nodeType="interactiveSeq">
                    <p:stCondLst>
                      <p:cond evt="onMediaBookmark" delay="0">
                        <p:tgtEl>
                          <p14:bmkTgt spid="2" bmkName="Bookmark 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0" fill="hold">
                          <p:stCondLst>
                            <p:cond delay="0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53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54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55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2" bmkName="Bookmark 6"/>
                      </p:tgtEl>
                    </p:cond>
                  </p:nextCondLst>
                </p:seq>
                <p:seq concurrent="1" nextAc="seek">
                  <p:cTn id="56" restart="whenNotActive" fill="hold" evtFilter="cancelBubble" nodeType="interactiveSeq">
                    <p:stCondLst>
                      <p:cond evt="onMediaBookmark" delay="0">
                        <p:tgtEl>
                          <p14:bmkTgt spid="2" bmkName="Bookmark 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7" fill="hold">
                          <p:stCondLst>
                            <p:cond delay="0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60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61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62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2" bmkName="Bookmark 7"/>
                      </p:tgtEl>
                    </p:cond>
                  </p:nextCondLst>
                </p:seq>
                <p:seq concurrent="1" nextAc="seek">
                  <p:cTn id="63" restart="whenNotActive" fill="hold" evtFilter="cancelBubble" nodeType="interactiveSeq">
                    <p:stCondLst>
                      <p:cond evt="onMediaBookmark" delay="0">
                        <p:tgtEl>
                          <p14:bmkTgt spid="2" bmkName="Bookmark 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4" fill="hold">
                          <p:stCondLst>
                            <p:cond delay="0"/>
                          </p:stCondLst>
                          <p:childTnLst>
                            <p:par>
                              <p:cTn id="6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6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67" dur="2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68" dur="2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69" dur="2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2" bmkName="Bookmark 8"/>
                      </p:tgtEl>
                    </p:cond>
                  </p:nextCondLst>
                </p:seq>
                <p:seq concurrent="1" nextAc="seek">
                  <p:cTn id="70" restart="whenNotActive" fill="hold" evtFilter="cancelBubble" nodeType="interactiveSeq">
                    <p:stCondLst>
                      <p:cond evt="onMediaBookmark" delay="0">
                        <p:tgtEl>
                          <p14:bmkTgt spid="2" bmkName="Bookmark 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1" fill="hold">
                          <p:stCondLst>
                            <p:cond delay="0"/>
                          </p:stCondLst>
                          <p:childTnLst>
                            <p:par>
                              <p:cTn id="7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3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74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75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76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2" bmkName="Bookmark 9"/>
                      </p:tgtEl>
                    </p:cond>
                  </p:nextCondLst>
                </p:seq>
                <p:seq concurrent="1" nextAc="seek">
                  <p:cTn id="77" restart="whenNotActive" fill="hold" evtFilter="cancelBubble" nodeType="interactiveSeq">
                    <p:stCondLst>
                      <p:cond evt="onMediaBookmark" delay="0">
                        <p:tgtEl>
                          <p14:bmkTgt spid="2" bmkName="Bookmark 1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8" fill="hold">
                          <p:stCondLst>
                            <p:cond delay="0"/>
                          </p:stCondLst>
                          <p:childTnLst>
                            <p:par>
                              <p:cTn id="7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0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81" dur="2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82" dur="2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83" dur="2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2" bmkName="Bookmark 10"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  <p:bldP spid="8" grpId="0"/>
          <p:bldP spid="9" grpId="0"/>
          <p:bldP spid="10" grpId="0"/>
          <p:bldP spid="11" grpId="0"/>
          <p:bldP spid="12" grpId="0"/>
          <p:bldP spid="15" grpId="0"/>
          <p:bldP spid="17" grpId="0"/>
          <p:bldP spid="18" grpId="0"/>
          <p:bldP spid="19" grpId="0"/>
          <p:bldP spid="2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8" restart="whenNotActive" fill="hold" evtFilter="cancelBubble" nodeType="interactiveSeq">
                    <p:stCondLst>
                      <p:cond evt="onClick" delay="0">
                        <p:tgtEl>
                          <p:spTgt spid="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9" fill="hold">
                          <p:stCondLst>
                            <p:cond delay="0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2" dur="41005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"/>
                      </p:tgtEl>
                    </p:cond>
                  </p:nextCondLst>
                </p:seq>
                <p:audio>
                  <p:cMediaNode vol="100000">
                    <p:cTn id="13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"/>
                    </p:tgtEl>
                  </p:cMediaNode>
                </p:audio>
              </p:childTnLst>
            </p:cTn>
          </p:par>
        </p:tnLst>
        <p:bldLst>
          <p:bldP spid="15" grpId="0"/>
        </p:bldLst>
      </p:timing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0587" y="2258232"/>
            <a:ext cx="2403530" cy="2070944"/>
          </a:xfrm>
          <a:prstGeom prst="roundRect">
            <a:avLst/>
          </a:prstGeom>
          <a:ln w="19050">
            <a:solidFill>
              <a:srgbClr val="FFC000"/>
            </a:solidFill>
            <a:prstDash val="sysDash"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149" y="2258232"/>
            <a:ext cx="2403530" cy="2070944"/>
          </a:xfrm>
          <a:prstGeom prst="roundRect">
            <a:avLst/>
          </a:prstGeom>
          <a:ln w="19050">
            <a:solidFill>
              <a:srgbClr val="FFC000"/>
            </a:solidFill>
            <a:prstDash val="sysDash"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2279" y="2258232"/>
            <a:ext cx="2403530" cy="2070944"/>
          </a:xfrm>
          <a:prstGeom prst="roundRect">
            <a:avLst/>
          </a:prstGeom>
          <a:ln w="19050">
            <a:solidFill>
              <a:srgbClr val="FFC000"/>
            </a:solidFill>
            <a:prstDash val="sysDash"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359" y="2258232"/>
            <a:ext cx="2403530" cy="2070944"/>
          </a:xfrm>
          <a:prstGeom prst="roundRect">
            <a:avLst/>
          </a:prstGeom>
          <a:ln w="19050">
            <a:solidFill>
              <a:srgbClr val="FFC000"/>
            </a:solidFill>
            <a:prstDash val="sysDash"/>
          </a:ln>
        </p:spPr>
      </p:pic>
      <p:sp>
        <p:nvSpPr>
          <p:cNvPr id="11" name="Bùi Liễu"/>
          <p:cNvSpPr txBox="1">
            <a:spLocks/>
          </p:cNvSpPr>
          <p:nvPr/>
        </p:nvSpPr>
        <p:spPr>
          <a:xfrm>
            <a:off x="1273516" y="609600"/>
            <a:ext cx="5166392" cy="6216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Listen and number. </a:t>
            </a:r>
            <a:endParaRPr lang="en-US" sz="3600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square 1"/>
          <p:cNvSpPr/>
          <p:nvPr/>
        </p:nvSpPr>
        <p:spPr>
          <a:xfrm>
            <a:off x="5241046" y="3752050"/>
            <a:ext cx="624927" cy="577126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1" name="square 1"/>
          <p:cNvSpPr/>
          <p:nvPr/>
        </p:nvSpPr>
        <p:spPr>
          <a:xfrm>
            <a:off x="8065119" y="3738675"/>
            <a:ext cx="624927" cy="577126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2" name="square 1"/>
          <p:cNvSpPr/>
          <p:nvPr/>
        </p:nvSpPr>
        <p:spPr>
          <a:xfrm>
            <a:off x="10893783" y="3756065"/>
            <a:ext cx="624927" cy="577126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9" name="square 1"/>
          <p:cNvSpPr/>
          <p:nvPr/>
        </p:nvSpPr>
        <p:spPr>
          <a:xfrm>
            <a:off x="2372968" y="3752050"/>
            <a:ext cx="624927" cy="577126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7" name="Bùi Liễu 0968142780">
            <a:extLst>
              <a:ext uri="{FF2B5EF4-FFF2-40B4-BE49-F238E27FC236}">
                <a16:creationId xmlns:a16="http://schemas.microsoft.com/office/drawing/2014/main" id="{17B18151-AF40-405C-9017-23421AB772AC}"/>
              </a:ext>
            </a:extLst>
          </p:cNvPr>
          <p:cNvSpPr txBox="1">
            <a:spLocks/>
          </p:cNvSpPr>
          <p:nvPr/>
        </p:nvSpPr>
        <p:spPr>
          <a:xfrm>
            <a:off x="2364450" y="3822027"/>
            <a:ext cx="662441" cy="437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3" name="Bùi Liễu 0968142780">
            <a:extLst>
              <a:ext uri="{FF2B5EF4-FFF2-40B4-BE49-F238E27FC236}">
                <a16:creationId xmlns:a16="http://schemas.microsoft.com/office/drawing/2014/main" id="{8A9B7B12-D1CF-4EA9-A85D-625823F7392D}"/>
              </a:ext>
            </a:extLst>
          </p:cNvPr>
          <p:cNvSpPr txBox="1">
            <a:spLocks/>
          </p:cNvSpPr>
          <p:nvPr/>
        </p:nvSpPr>
        <p:spPr>
          <a:xfrm>
            <a:off x="8065119" y="3802931"/>
            <a:ext cx="662441" cy="437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2" name="Bùi Liễu 0968142780">
            <a:extLst>
              <a:ext uri="{FF2B5EF4-FFF2-40B4-BE49-F238E27FC236}">
                <a16:creationId xmlns:a16="http://schemas.microsoft.com/office/drawing/2014/main" id="{BF16A060-F78D-4DA5-9BDE-ACED597764DC}"/>
              </a:ext>
            </a:extLst>
          </p:cNvPr>
          <p:cNvSpPr txBox="1">
            <a:spLocks/>
          </p:cNvSpPr>
          <p:nvPr/>
        </p:nvSpPr>
        <p:spPr>
          <a:xfrm>
            <a:off x="10875025" y="3822027"/>
            <a:ext cx="662441" cy="437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6" name="Bùi Liễu 0968142780">
            <a:extLst>
              <a:ext uri="{FF2B5EF4-FFF2-40B4-BE49-F238E27FC236}">
                <a16:creationId xmlns:a16="http://schemas.microsoft.com/office/drawing/2014/main" id="{0B83F5DB-24AC-41EC-86C2-3039E02BA86B}"/>
              </a:ext>
            </a:extLst>
          </p:cNvPr>
          <p:cNvSpPr txBox="1">
            <a:spLocks/>
          </p:cNvSpPr>
          <p:nvPr/>
        </p:nvSpPr>
        <p:spPr>
          <a:xfrm>
            <a:off x="5250431" y="3822027"/>
            <a:ext cx="662441" cy="437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8" name="Decagon 7"/>
          <p:cNvSpPr/>
          <p:nvPr/>
        </p:nvSpPr>
        <p:spPr>
          <a:xfrm>
            <a:off x="1524000" y="4419902"/>
            <a:ext cx="457200" cy="411870"/>
          </a:xfrm>
          <a:prstGeom prst="decagon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vi-VN" sz="3600" b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Decagon 30"/>
          <p:cNvSpPr/>
          <p:nvPr/>
        </p:nvSpPr>
        <p:spPr>
          <a:xfrm>
            <a:off x="4464989" y="4409016"/>
            <a:ext cx="457200" cy="411870"/>
          </a:xfrm>
          <a:prstGeom prst="decagon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vi-VN" sz="3600" b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Decagon 31"/>
          <p:cNvSpPr/>
          <p:nvPr/>
        </p:nvSpPr>
        <p:spPr>
          <a:xfrm>
            <a:off x="7224069" y="4409016"/>
            <a:ext cx="457200" cy="411870"/>
          </a:xfrm>
          <a:prstGeom prst="decagon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vi-VN" sz="3600" b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Decagon 32"/>
          <p:cNvSpPr/>
          <p:nvPr/>
        </p:nvSpPr>
        <p:spPr>
          <a:xfrm>
            <a:off x="10134600" y="4409016"/>
            <a:ext cx="457200" cy="411870"/>
          </a:xfrm>
          <a:prstGeom prst="decagon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vi-VN" sz="3600" b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Track 47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708" end="2561.0907"/>
                </p14:media>
              </p:ext>
            </p:ext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0781" y="6027252"/>
            <a:ext cx="549006" cy="440112"/>
          </a:xfrm>
          <a:prstGeom prst="rect">
            <a:avLst/>
          </a:prstGeom>
        </p:spPr>
      </p:pic>
      <p:pic>
        <p:nvPicPr>
          <p:cNvPr id="25" name="Track 47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6274" end="2561.0907"/>
                </p14:media>
              </p:ext>
            </p:ext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0528" y="5303233"/>
            <a:ext cx="741112" cy="675444"/>
          </a:xfrm>
          <a:prstGeom prst="rect">
            <a:avLst/>
          </a:prstGeom>
        </p:spPr>
      </p:pic>
      <p:pic>
        <p:nvPicPr>
          <p:cNvPr id="26" name="Track 47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8115" end="11589.0907"/>
                </p14:media>
              </p:ext>
            </p:ext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5028" y="5303233"/>
            <a:ext cx="671555" cy="675444"/>
          </a:xfrm>
          <a:prstGeom prst="rect">
            <a:avLst/>
          </a:prstGeom>
        </p:spPr>
      </p:pic>
      <p:pic>
        <p:nvPicPr>
          <p:cNvPr id="27" name="Track 47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9604" end="19980.0907"/>
                </p14:media>
              </p:ext>
            </p:ext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8330" y="5351808"/>
            <a:ext cx="536617" cy="675444"/>
          </a:xfrm>
          <a:prstGeom prst="rect">
            <a:avLst/>
          </a:prstGeom>
        </p:spPr>
      </p:pic>
      <p:pic>
        <p:nvPicPr>
          <p:cNvPr id="29" name="Track 47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634" end="28134.0907"/>
                </p14:media>
              </p:ext>
            </p:ext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694" y="5364687"/>
            <a:ext cx="618044" cy="675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728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3973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10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8165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audio>
              <p:cMediaNode vol="10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7296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audio>
              <p:cMediaNode vol="100000">
                <p:cTn id="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7416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audio>
              <p:cMediaNode vol="10000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9" dur="14232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audio>
              <p:cMediaNode vol="100000">
                <p:cTn id="8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  <p:bldLst>
      <p:bldP spid="17" grpId="0"/>
      <p:bldP spid="23" grpId="0"/>
      <p:bldP spid="12" grpId="0"/>
      <p:bldP spid="1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ùi Liễu"/>
          <p:cNvSpPr txBox="1">
            <a:spLocks/>
          </p:cNvSpPr>
          <p:nvPr/>
        </p:nvSpPr>
        <p:spPr>
          <a:xfrm>
            <a:off x="1405121" y="250794"/>
            <a:ext cx="5843986" cy="6216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Read and match.</a:t>
            </a:r>
            <a:endParaRPr lang="en-US" sz="3600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Bùi Liễu 0968142780"/>
          <p:cNvCxnSpPr>
            <a:stCxn id="24" idx="3"/>
            <a:endCxn id="43" idx="1"/>
          </p:cNvCxnSpPr>
          <p:nvPr/>
        </p:nvCxnSpPr>
        <p:spPr>
          <a:xfrm>
            <a:off x="5274464" y="2087746"/>
            <a:ext cx="3752981" cy="2401965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Bùi Liễu 0968142780"/>
          <p:cNvCxnSpPr/>
          <p:nvPr/>
        </p:nvCxnSpPr>
        <p:spPr>
          <a:xfrm flipV="1">
            <a:off x="5297538" y="1679341"/>
            <a:ext cx="3617862" cy="271844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Bùi Liễu 0968142780"/>
          <p:cNvCxnSpPr>
            <a:endCxn id="44" idx="1"/>
          </p:cNvCxnSpPr>
          <p:nvPr/>
        </p:nvCxnSpPr>
        <p:spPr>
          <a:xfrm>
            <a:off x="5273034" y="3298675"/>
            <a:ext cx="3754411" cy="2569768"/>
          </a:xfrm>
          <a:prstGeom prst="straightConnector1">
            <a:avLst/>
          </a:prstGeom>
          <a:ln w="285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Bùi Liễu 0968142780"/>
          <p:cNvSpPr/>
          <p:nvPr/>
        </p:nvSpPr>
        <p:spPr>
          <a:xfrm>
            <a:off x="3814091" y="6000287"/>
            <a:ext cx="1050568" cy="402509"/>
          </a:xfrm>
          <a:prstGeom prst="rect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ctr"/>
            <a:r>
              <a:rPr lang="en-US" sz="32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1 - c</a:t>
            </a:r>
          </a:p>
        </p:txBody>
      </p:sp>
      <p:sp>
        <p:nvSpPr>
          <p:cNvPr id="26" name="Bùi Liễu 0968142780"/>
          <p:cNvSpPr/>
          <p:nvPr/>
        </p:nvSpPr>
        <p:spPr>
          <a:xfrm>
            <a:off x="5063215" y="6013848"/>
            <a:ext cx="1050568" cy="402509"/>
          </a:xfrm>
          <a:prstGeom prst="rect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ctr"/>
            <a:r>
              <a:rPr lang="en-US" sz="32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2 - d</a:t>
            </a:r>
          </a:p>
        </p:txBody>
      </p:sp>
      <p:sp>
        <p:nvSpPr>
          <p:cNvPr id="27" name="Bùi Liễu 0968142780"/>
          <p:cNvSpPr/>
          <p:nvPr/>
        </p:nvSpPr>
        <p:spPr>
          <a:xfrm>
            <a:off x="6324600" y="6025499"/>
            <a:ext cx="1050568" cy="402509"/>
          </a:xfrm>
          <a:prstGeom prst="rect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ctr"/>
            <a:r>
              <a:rPr lang="en-US" sz="32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3 - a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5046" y="1161353"/>
            <a:ext cx="1549846" cy="1218779"/>
          </a:xfrm>
          <a:prstGeom prst="roundRect">
            <a:avLst/>
          </a:prstGeom>
          <a:ln w="19050">
            <a:solidFill>
              <a:schemeClr val="accent6"/>
            </a:solidFill>
          </a:ln>
        </p:spPr>
      </p:pic>
      <p:sp>
        <p:nvSpPr>
          <p:cNvPr id="24" name="Rectangle 23"/>
          <p:cNvSpPr/>
          <p:nvPr/>
        </p:nvSpPr>
        <p:spPr>
          <a:xfrm>
            <a:off x="1908521" y="1795358"/>
            <a:ext cx="3365943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vi-VN" sz="3200" b="1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vi-VN" sz="3200">
                <a:latin typeface="Arial" panose="020B0604020202020204" pitchFamily="34" charset="0"/>
                <a:cs typeface="Arial" panose="020B0604020202020204" pitchFamily="34" charset="0"/>
              </a:rPr>
              <a:t>. It’s dancing.</a:t>
            </a:r>
            <a:endParaRPr lang="vi-VN" sz="32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868312" y="4088744"/>
            <a:ext cx="3389488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vi-VN" sz="3200" b="1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vi-VN" sz="3200">
                <a:latin typeface="Arial" panose="020B0604020202020204" pitchFamily="34" charset="0"/>
                <a:cs typeface="Arial" panose="020B0604020202020204" pitchFamily="34" charset="0"/>
              </a:rPr>
              <a:t>.  It’s swimming.</a:t>
            </a:r>
            <a:endParaRPr lang="vi-VN" sz="32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891856" y="2980252"/>
            <a:ext cx="3365944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vi-VN" sz="3200" b="1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vi-VN" sz="3200">
                <a:latin typeface="Arial" panose="020B0604020202020204" pitchFamily="34" charset="0"/>
                <a:cs typeface="Arial" panose="020B0604020202020204" pitchFamily="34" charset="0"/>
              </a:rPr>
              <a:t>It’s drawing.</a:t>
            </a:r>
          </a:p>
        </p:txBody>
      </p:sp>
      <p:sp>
        <p:nvSpPr>
          <p:cNvPr id="30" name="Rectangle 29"/>
          <p:cNvSpPr/>
          <p:nvPr/>
        </p:nvSpPr>
        <p:spPr>
          <a:xfrm>
            <a:off x="1882309" y="5262288"/>
            <a:ext cx="3365884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vi-VN" sz="3200" b="1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vi-VN" sz="3200">
                <a:latin typeface="Arial" panose="020B0604020202020204" pitchFamily="34" charset="0"/>
                <a:cs typeface="Arial" panose="020B0604020202020204" pitchFamily="34" charset="0"/>
              </a:rPr>
              <a:t>. It’s singing.</a:t>
            </a:r>
            <a:endParaRPr lang="vi-VN" sz="32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1" name="Bùi Liễu 0968142780"/>
          <p:cNvCxnSpPr/>
          <p:nvPr/>
        </p:nvCxnSpPr>
        <p:spPr>
          <a:xfrm flipV="1">
            <a:off x="5262741" y="2943497"/>
            <a:ext cx="3764028" cy="2634105"/>
          </a:xfrm>
          <a:prstGeom prst="straightConnector1">
            <a:avLst/>
          </a:prstGeom>
          <a:ln w="2857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Bùi Liễu 0968142780"/>
          <p:cNvSpPr/>
          <p:nvPr/>
        </p:nvSpPr>
        <p:spPr>
          <a:xfrm>
            <a:off x="7579765" y="6013847"/>
            <a:ext cx="1050568" cy="402509"/>
          </a:xfrm>
          <a:prstGeom prst="rect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ctr"/>
            <a:r>
              <a:rPr lang="en-US" sz="32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4 - b</a:t>
            </a: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5046" y="2515851"/>
            <a:ext cx="1549846" cy="1218779"/>
          </a:xfrm>
          <a:prstGeom prst="roundRect">
            <a:avLst/>
          </a:prstGeom>
          <a:ln w="19050">
            <a:solidFill>
              <a:schemeClr val="accent6"/>
            </a:solidFill>
          </a:ln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7445" y="3870349"/>
            <a:ext cx="1549846" cy="1238723"/>
          </a:xfrm>
          <a:prstGeom prst="roundRect">
            <a:avLst/>
          </a:prstGeom>
          <a:ln w="19050">
            <a:solidFill>
              <a:schemeClr val="accent6"/>
            </a:solidFill>
          </a:ln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7445" y="5239501"/>
            <a:ext cx="1549846" cy="1257884"/>
          </a:xfrm>
          <a:prstGeom prst="roundRect">
            <a:avLst/>
          </a:prstGeom>
          <a:ln w="19050">
            <a:solidFill>
              <a:schemeClr val="accent6"/>
            </a:solidFill>
          </a:ln>
        </p:spPr>
      </p:pic>
      <p:sp>
        <p:nvSpPr>
          <p:cNvPr id="55" name="Oval 54"/>
          <p:cNvSpPr/>
          <p:nvPr/>
        </p:nvSpPr>
        <p:spPr>
          <a:xfrm>
            <a:off x="8949755" y="1136595"/>
            <a:ext cx="422031" cy="400953"/>
          </a:xfrm>
          <a:prstGeom prst="ellipse">
            <a:avLst/>
          </a:prstGeom>
          <a:solidFill>
            <a:schemeClr val="bg1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vi-VN" sz="3200" b="1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Oval 58"/>
          <p:cNvSpPr/>
          <p:nvPr/>
        </p:nvSpPr>
        <p:spPr>
          <a:xfrm>
            <a:off x="8952686" y="2512254"/>
            <a:ext cx="422031" cy="400953"/>
          </a:xfrm>
          <a:prstGeom prst="ellipse">
            <a:avLst/>
          </a:prstGeom>
          <a:solidFill>
            <a:schemeClr val="bg1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vi-VN" sz="3200" b="1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Oval 59"/>
          <p:cNvSpPr/>
          <p:nvPr/>
        </p:nvSpPr>
        <p:spPr>
          <a:xfrm>
            <a:off x="9015046" y="3865059"/>
            <a:ext cx="422031" cy="400953"/>
          </a:xfrm>
          <a:prstGeom prst="ellipse">
            <a:avLst/>
          </a:prstGeom>
          <a:solidFill>
            <a:schemeClr val="bg1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vi-VN" sz="3200" b="1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Oval 60"/>
          <p:cNvSpPr/>
          <p:nvPr/>
        </p:nvSpPr>
        <p:spPr>
          <a:xfrm>
            <a:off x="9001209" y="5206939"/>
            <a:ext cx="422031" cy="400953"/>
          </a:xfrm>
          <a:prstGeom prst="ellipse">
            <a:avLst/>
          </a:prstGeom>
          <a:solidFill>
            <a:schemeClr val="bg1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vi-VN" sz="3200" b="1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Bùi Liễu"/>
          <p:cNvSpPr txBox="1">
            <a:spLocks/>
          </p:cNvSpPr>
          <p:nvPr/>
        </p:nvSpPr>
        <p:spPr>
          <a:xfrm>
            <a:off x="4852398" y="832138"/>
            <a:ext cx="5843986" cy="6216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2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What’s your hobby?</a:t>
            </a:r>
            <a:endParaRPr lang="en-US" sz="3200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7801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3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Bùi Liễu 0968142780">
            <a:extLst>
              <a:ext uri="{FF2B5EF4-FFF2-40B4-BE49-F238E27FC236}">
                <a16:creationId xmlns:a16="http://schemas.microsoft.com/office/drawing/2014/main" id="{95397544-6093-44D6-80DD-83A61BE1B1C3}"/>
              </a:ext>
            </a:extLst>
          </p:cNvPr>
          <p:cNvSpPr txBox="1">
            <a:spLocks/>
          </p:cNvSpPr>
          <p:nvPr/>
        </p:nvSpPr>
        <p:spPr>
          <a:xfrm>
            <a:off x="1736602" y="430769"/>
            <a:ext cx="3337032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2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Let’s play.</a:t>
            </a:r>
            <a:endParaRPr lang="en-US" sz="3600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53"/>
          <a:stretch/>
        </p:blipFill>
        <p:spPr>
          <a:xfrm>
            <a:off x="914400" y="1371600"/>
            <a:ext cx="99060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577166"/>
      </p:ext>
    </p:extLst>
  </p:cSld>
  <p:clrMapOvr>
    <a:masterClrMapping/>
  </p:clrMapOvr>
  <p:transition spd="slow"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ùi Liễu"/>
          <p:cNvSpPr/>
          <p:nvPr/>
        </p:nvSpPr>
        <p:spPr>
          <a:xfrm>
            <a:off x="3657600" y="2514600"/>
            <a:ext cx="7162800" cy="15471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9600">
                <a:solidFill>
                  <a:schemeClr val="accent6"/>
                </a:solidFill>
                <a:latin typeface="Berlin Sans FB Demi" panose="020E08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Wrap up	</a:t>
            </a:r>
            <a:endParaRPr lang="en-US" sz="9600" dirty="0">
              <a:solidFill>
                <a:schemeClr val="accent6"/>
              </a:solidFill>
              <a:latin typeface="Berlin Sans FB Demi" panose="020E08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7241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Bùi Liễu  0968142780"/>
          <p:cNvSpPr txBox="1"/>
          <p:nvPr/>
        </p:nvSpPr>
        <p:spPr>
          <a:xfrm>
            <a:off x="5308848" y="371955"/>
            <a:ext cx="256461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solidFill>
                  <a:schemeClr val="accent6"/>
                </a:solidFill>
                <a:cs typeface="Arial" panose="020B0604020202020204" pitchFamily="34" charset="0"/>
              </a:rPr>
              <a:t>Vocabulary</a:t>
            </a:r>
            <a:endParaRPr lang="en-US" sz="4000" b="1" dirty="0">
              <a:solidFill>
                <a:schemeClr val="accent6"/>
              </a:solidFill>
              <a:cs typeface="Arial" panose="020B0604020202020204" pitchFamily="34" charset="0"/>
            </a:endParaRPr>
          </a:p>
        </p:txBody>
      </p:sp>
      <p:grpSp>
        <p:nvGrpSpPr>
          <p:cNvPr id="33" name="Bùi Liễu"/>
          <p:cNvGrpSpPr/>
          <p:nvPr/>
        </p:nvGrpSpPr>
        <p:grpSpPr>
          <a:xfrm>
            <a:off x="4654980" y="1361188"/>
            <a:ext cx="2957633" cy="2377724"/>
            <a:chOff x="1925737" y="1303584"/>
            <a:chExt cx="3816682" cy="2377724"/>
          </a:xfrm>
        </p:grpSpPr>
        <p:sp>
          <p:nvSpPr>
            <p:cNvPr id="4" name="Bùi Liễu 0968142780"/>
            <p:cNvSpPr txBox="1"/>
            <p:nvPr/>
          </p:nvSpPr>
          <p:spPr>
            <a:xfrm>
              <a:off x="2793273" y="2993776"/>
              <a:ext cx="2356548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spAutoFit/>
            </a:bodyPr>
            <a:lstStyle>
              <a:defPPr>
                <a:defRPr lang="en-US"/>
              </a:defPPr>
              <a:lvl1pPr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>
                <a:defRPr>
                  <a:solidFill>
                    <a:schemeClr val="dk1"/>
                  </a:solidFill>
                </a:defRPr>
              </a:lvl2pPr>
              <a:lvl3pPr>
                <a:defRPr>
                  <a:solidFill>
                    <a:schemeClr val="dk1"/>
                  </a:solidFill>
                </a:defRPr>
              </a:lvl3pPr>
              <a:lvl4pPr>
                <a:defRPr>
                  <a:solidFill>
                    <a:schemeClr val="dk1"/>
                  </a:solidFill>
                </a:defRPr>
              </a:lvl4pPr>
              <a:lvl5pPr>
                <a:defRPr>
                  <a:solidFill>
                    <a:schemeClr val="dk1"/>
                  </a:solidFill>
                </a:defRPr>
              </a:lvl5pPr>
              <a:lvl6pPr>
                <a:defRPr>
                  <a:solidFill>
                    <a:schemeClr val="dk1"/>
                  </a:solidFill>
                </a:defRPr>
              </a:lvl6pPr>
              <a:lvl7pPr>
                <a:defRPr>
                  <a:solidFill>
                    <a:schemeClr val="dk1"/>
                  </a:solidFill>
                </a:defRPr>
              </a:lvl7pPr>
              <a:lvl8pPr>
                <a:defRPr>
                  <a:solidFill>
                    <a:schemeClr val="dk1"/>
                  </a:solidFill>
                </a:defRPr>
              </a:lvl8pPr>
              <a:lvl9pPr>
                <a:defRPr>
                  <a:solidFill>
                    <a:schemeClr val="dk1"/>
                  </a:solidFill>
                </a:defRPr>
              </a:lvl9pPr>
            </a:lstStyle>
            <a:p>
              <a:r>
                <a:rPr lang="en-US" sz="3600">
                  <a:solidFill>
                    <a:srgbClr val="C00000"/>
                  </a:solidFill>
                </a:rPr>
                <a:t>singing</a:t>
              </a:r>
            </a:p>
          </p:txBody>
        </p:sp>
        <p:sp>
          <p:nvSpPr>
            <p:cNvPr id="29" name="Flowchart: Alternate Process 28"/>
            <p:cNvSpPr/>
            <p:nvPr/>
          </p:nvSpPr>
          <p:spPr>
            <a:xfrm>
              <a:off x="1925737" y="1303584"/>
              <a:ext cx="3816682" cy="2377724"/>
            </a:xfrm>
            <a:prstGeom prst="flowChartAlternateProcess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34" name="Bùi Liễu 0968142780"/>
          <p:cNvGrpSpPr/>
          <p:nvPr/>
        </p:nvGrpSpPr>
        <p:grpSpPr>
          <a:xfrm>
            <a:off x="8425745" y="1335751"/>
            <a:ext cx="2856690" cy="2378738"/>
            <a:chOff x="6392042" y="1289109"/>
            <a:chExt cx="3816682" cy="2378738"/>
          </a:xfrm>
        </p:grpSpPr>
        <p:sp>
          <p:nvSpPr>
            <p:cNvPr id="12" name="Bùi Liễu 0968142780"/>
            <p:cNvSpPr txBox="1"/>
            <p:nvPr/>
          </p:nvSpPr>
          <p:spPr>
            <a:xfrm>
              <a:off x="7134475" y="3021516"/>
              <a:ext cx="2611153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spAutoFit/>
            </a:bodyPr>
            <a:lstStyle>
              <a:defPPr>
                <a:defRPr lang="en-US"/>
              </a:defPPr>
              <a:lvl1pPr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>
                <a:defRPr>
                  <a:solidFill>
                    <a:schemeClr val="dk1"/>
                  </a:solidFill>
                </a:defRPr>
              </a:lvl2pPr>
              <a:lvl3pPr>
                <a:defRPr>
                  <a:solidFill>
                    <a:schemeClr val="dk1"/>
                  </a:solidFill>
                </a:defRPr>
              </a:lvl3pPr>
              <a:lvl4pPr>
                <a:defRPr>
                  <a:solidFill>
                    <a:schemeClr val="dk1"/>
                  </a:solidFill>
                </a:defRPr>
              </a:lvl4pPr>
              <a:lvl5pPr>
                <a:defRPr>
                  <a:solidFill>
                    <a:schemeClr val="dk1"/>
                  </a:solidFill>
                </a:defRPr>
              </a:lvl5pPr>
              <a:lvl6pPr>
                <a:defRPr>
                  <a:solidFill>
                    <a:schemeClr val="dk1"/>
                  </a:solidFill>
                </a:defRPr>
              </a:lvl6pPr>
              <a:lvl7pPr>
                <a:defRPr>
                  <a:solidFill>
                    <a:schemeClr val="dk1"/>
                  </a:solidFill>
                </a:defRPr>
              </a:lvl7pPr>
              <a:lvl8pPr>
                <a:defRPr>
                  <a:solidFill>
                    <a:schemeClr val="dk1"/>
                  </a:solidFill>
                </a:defRPr>
              </a:lvl8pPr>
              <a:lvl9pPr>
                <a:defRPr>
                  <a:solidFill>
                    <a:schemeClr val="dk1"/>
                  </a:solidFill>
                </a:defRPr>
              </a:lvl9pPr>
            </a:lstStyle>
            <a:p>
              <a:r>
                <a:rPr lang="en-US" sz="3600">
                  <a:solidFill>
                    <a:srgbClr val="C00000"/>
                  </a:solidFill>
                </a:rPr>
                <a:t>drawing</a:t>
              </a:r>
              <a:endParaRPr lang="en-US" sz="3600" dirty="0">
                <a:solidFill>
                  <a:srgbClr val="C00000"/>
                </a:solidFill>
              </a:endParaRPr>
            </a:p>
          </p:txBody>
        </p:sp>
        <p:sp>
          <p:nvSpPr>
            <p:cNvPr id="30" name="Flowchart: Alternate Process 29"/>
            <p:cNvSpPr/>
            <p:nvPr/>
          </p:nvSpPr>
          <p:spPr>
            <a:xfrm>
              <a:off x="6392042" y="1289109"/>
              <a:ext cx="3816682" cy="2377724"/>
            </a:xfrm>
            <a:prstGeom prst="flowChartAlternateProcess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35" name="Bùi Liễu 0968142780"/>
          <p:cNvGrpSpPr/>
          <p:nvPr/>
        </p:nvGrpSpPr>
        <p:grpSpPr>
          <a:xfrm>
            <a:off x="2614212" y="4025867"/>
            <a:ext cx="2957633" cy="2861762"/>
            <a:chOff x="1925737" y="4040342"/>
            <a:chExt cx="3816682" cy="2861762"/>
          </a:xfrm>
        </p:grpSpPr>
        <p:sp>
          <p:nvSpPr>
            <p:cNvPr id="8" name="Bùi Liễu 0968142780"/>
            <p:cNvSpPr txBox="1"/>
            <p:nvPr/>
          </p:nvSpPr>
          <p:spPr>
            <a:xfrm>
              <a:off x="2679192" y="5763331"/>
              <a:ext cx="2522035" cy="11387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spAutoFit/>
            </a:bodyPr>
            <a:lstStyle>
              <a:defPPr>
                <a:defRPr lang="en-US"/>
              </a:defPPr>
              <a:lvl1pPr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>
                <a:defRPr>
                  <a:solidFill>
                    <a:schemeClr val="dk1"/>
                  </a:solidFill>
                </a:defRPr>
              </a:lvl2pPr>
              <a:lvl3pPr>
                <a:defRPr>
                  <a:solidFill>
                    <a:schemeClr val="dk1"/>
                  </a:solidFill>
                </a:defRPr>
              </a:lvl3pPr>
              <a:lvl4pPr>
                <a:defRPr>
                  <a:solidFill>
                    <a:schemeClr val="dk1"/>
                  </a:solidFill>
                </a:defRPr>
              </a:lvl4pPr>
              <a:lvl5pPr>
                <a:defRPr>
                  <a:solidFill>
                    <a:schemeClr val="dk1"/>
                  </a:solidFill>
                </a:defRPr>
              </a:lvl5pPr>
              <a:lvl6pPr>
                <a:defRPr>
                  <a:solidFill>
                    <a:schemeClr val="dk1"/>
                  </a:solidFill>
                </a:defRPr>
              </a:lvl6pPr>
              <a:lvl7pPr>
                <a:defRPr>
                  <a:solidFill>
                    <a:schemeClr val="dk1"/>
                  </a:solidFill>
                </a:defRPr>
              </a:lvl7pPr>
              <a:lvl8pPr>
                <a:defRPr>
                  <a:solidFill>
                    <a:schemeClr val="dk1"/>
                  </a:solidFill>
                </a:defRPr>
              </a:lvl8pPr>
              <a:lvl9pPr>
                <a:defRPr>
                  <a:solidFill>
                    <a:schemeClr val="dk1"/>
                  </a:solidFill>
                </a:defRPr>
              </a:lvl9pPr>
            </a:lstStyle>
            <a:p>
              <a:r>
                <a:rPr lang="en-US" sz="3600">
                  <a:solidFill>
                    <a:srgbClr val="C00000"/>
                  </a:solidFill>
                </a:rPr>
                <a:t>dancing</a:t>
              </a:r>
            </a:p>
            <a:p>
              <a:r>
                <a:rPr lang="en-US"/>
                <a:t> 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  <p:sp>
          <p:nvSpPr>
            <p:cNvPr id="31" name="Flowchart: Alternate Process 30"/>
            <p:cNvSpPr/>
            <p:nvPr/>
          </p:nvSpPr>
          <p:spPr>
            <a:xfrm>
              <a:off x="1925737" y="4040342"/>
              <a:ext cx="3816682" cy="2377724"/>
            </a:xfrm>
            <a:prstGeom prst="flowChartAlternateProcess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36" name="Bùi Liễu 0968142780"/>
          <p:cNvGrpSpPr/>
          <p:nvPr/>
        </p:nvGrpSpPr>
        <p:grpSpPr>
          <a:xfrm>
            <a:off x="6612549" y="4025867"/>
            <a:ext cx="2856691" cy="2377724"/>
            <a:chOff x="6392042" y="4025867"/>
            <a:chExt cx="3816682" cy="2377724"/>
          </a:xfrm>
        </p:grpSpPr>
        <p:sp>
          <p:nvSpPr>
            <p:cNvPr id="17" name="Bùi Liễu 0968142780"/>
            <p:cNvSpPr txBox="1"/>
            <p:nvPr/>
          </p:nvSpPr>
          <p:spPr>
            <a:xfrm>
              <a:off x="6819360" y="5748856"/>
              <a:ext cx="3262227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spAutoFit/>
            </a:bodyPr>
            <a:lstStyle>
              <a:defPPr>
                <a:defRPr lang="en-US"/>
              </a:defPPr>
              <a:lvl1pPr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>
                <a:defRPr>
                  <a:solidFill>
                    <a:schemeClr val="dk1"/>
                  </a:solidFill>
                </a:defRPr>
              </a:lvl2pPr>
              <a:lvl3pPr>
                <a:defRPr>
                  <a:solidFill>
                    <a:schemeClr val="dk1"/>
                  </a:solidFill>
                </a:defRPr>
              </a:lvl3pPr>
              <a:lvl4pPr>
                <a:defRPr>
                  <a:solidFill>
                    <a:schemeClr val="dk1"/>
                  </a:solidFill>
                </a:defRPr>
              </a:lvl4pPr>
              <a:lvl5pPr>
                <a:defRPr>
                  <a:solidFill>
                    <a:schemeClr val="dk1"/>
                  </a:solidFill>
                </a:defRPr>
              </a:lvl5pPr>
              <a:lvl6pPr>
                <a:defRPr>
                  <a:solidFill>
                    <a:schemeClr val="dk1"/>
                  </a:solidFill>
                </a:defRPr>
              </a:lvl6pPr>
              <a:lvl7pPr>
                <a:defRPr>
                  <a:solidFill>
                    <a:schemeClr val="dk1"/>
                  </a:solidFill>
                </a:defRPr>
              </a:lvl7pPr>
              <a:lvl8pPr>
                <a:defRPr>
                  <a:solidFill>
                    <a:schemeClr val="dk1"/>
                  </a:solidFill>
                </a:defRPr>
              </a:lvl8pPr>
              <a:lvl9pPr>
                <a:defRPr>
                  <a:solidFill>
                    <a:schemeClr val="dk1"/>
                  </a:solidFill>
                </a:defRPr>
              </a:lvl9pPr>
            </a:lstStyle>
            <a:p>
              <a:r>
                <a:rPr lang="en-US" sz="3600">
                  <a:solidFill>
                    <a:srgbClr val="C00000"/>
                  </a:solidFill>
                </a:rPr>
                <a:t>swimming</a:t>
              </a:r>
            </a:p>
          </p:txBody>
        </p:sp>
        <p:sp>
          <p:nvSpPr>
            <p:cNvPr id="32" name="Flowchart: Alternate Process 31"/>
            <p:cNvSpPr/>
            <p:nvPr/>
          </p:nvSpPr>
          <p:spPr>
            <a:xfrm>
              <a:off x="6392042" y="4025867"/>
              <a:ext cx="3816682" cy="2377724"/>
            </a:xfrm>
            <a:prstGeom prst="flowChartAlternateProcess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pic>
        <p:nvPicPr>
          <p:cNvPr id="41" name="Picture 4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152462" y="1454613"/>
            <a:ext cx="2057673" cy="1788695"/>
          </a:xfrm>
          <a:prstGeom prst="rect">
            <a:avLst/>
          </a:prstGeom>
        </p:spPr>
      </p:pic>
      <p:pic>
        <p:nvPicPr>
          <p:cNvPr id="42" name="Hình ảnh 26">
            <a:extLst>
              <a:ext uri="{FF2B5EF4-FFF2-40B4-BE49-F238E27FC236}">
                <a16:creationId xmlns:a16="http://schemas.microsoft.com/office/drawing/2014/main" id="{8C31F9BF-65EA-4B73-B10B-02FCFA2305C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062962" y="4133404"/>
            <a:ext cx="2019490" cy="1740045"/>
          </a:xfrm>
          <a:prstGeom prst="rect">
            <a:avLst/>
          </a:prstGeom>
        </p:spPr>
      </p:pic>
      <p:pic>
        <p:nvPicPr>
          <p:cNvPr id="43" name="Hình ảnh 50">
            <a:extLst>
              <a:ext uri="{FF2B5EF4-FFF2-40B4-BE49-F238E27FC236}">
                <a16:creationId xmlns:a16="http://schemas.microsoft.com/office/drawing/2014/main" id="{348BA0F2-3427-492C-A756-3F93BEA8BA6C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41849" y="4114912"/>
            <a:ext cx="1998089" cy="1721605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869557" y="1460468"/>
            <a:ext cx="2036818" cy="1754976"/>
          </a:xfrm>
          <a:prstGeom prst="rect">
            <a:avLst/>
          </a:prstGeom>
        </p:spPr>
      </p:pic>
      <p:grpSp>
        <p:nvGrpSpPr>
          <p:cNvPr id="28" name="Bùi Liễu"/>
          <p:cNvGrpSpPr/>
          <p:nvPr/>
        </p:nvGrpSpPr>
        <p:grpSpPr>
          <a:xfrm>
            <a:off x="884215" y="1272091"/>
            <a:ext cx="2957633" cy="2379004"/>
            <a:chOff x="1925737" y="1303584"/>
            <a:chExt cx="3816682" cy="2379004"/>
          </a:xfrm>
        </p:grpSpPr>
        <p:sp>
          <p:nvSpPr>
            <p:cNvPr id="45" name="Bùi Liễu 0968142780"/>
            <p:cNvSpPr txBox="1"/>
            <p:nvPr/>
          </p:nvSpPr>
          <p:spPr>
            <a:xfrm>
              <a:off x="2922511" y="3036257"/>
              <a:ext cx="2025570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spAutoFit/>
            </a:bodyPr>
            <a:lstStyle>
              <a:defPPr>
                <a:defRPr lang="en-US"/>
              </a:defPPr>
              <a:lvl1pPr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>
                <a:defRPr>
                  <a:solidFill>
                    <a:schemeClr val="dk1"/>
                  </a:solidFill>
                </a:defRPr>
              </a:lvl2pPr>
              <a:lvl3pPr>
                <a:defRPr>
                  <a:solidFill>
                    <a:schemeClr val="dk1"/>
                  </a:solidFill>
                </a:defRPr>
              </a:lvl3pPr>
              <a:lvl4pPr>
                <a:defRPr>
                  <a:solidFill>
                    <a:schemeClr val="dk1"/>
                  </a:solidFill>
                </a:defRPr>
              </a:lvl4pPr>
              <a:lvl5pPr>
                <a:defRPr>
                  <a:solidFill>
                    <a:schemeClr val="dk1"/>
                  </a:solidFill>
                </a:defRPr>
              </a:lvl5pPr>
              <a:lvl6pPr>
                <a:defRPr>
                  <a:solidFill>
                    <a:schemeClr val="dk1"/>
                  </a:solidFill>
                </a:defRPr>
              </a:lvl6pPr>
              <a:lvl7pPr>
                <a:defRPr>
                  <a:solidFill>
                    <a:schemeClr val="dk1"/>
                  </a:solidFill>
                </a:defRPr>
              </a:lvl7pPr>
              <a:lvl8pPr>
                <a:defRPr>
                  <a:solidFill>
                    <a:schemeClr val="dk1"/>
                  </a:solidFill>
                </a:defRPr>
              </a:lvl8pPr>
              <a:lvl9pPr>
                <a:defRPr>
                  <a:solidFill>
                    <a:schemeClr val="dk1"/>
                  </a:solidFill>
                </a:defRPr>
              </a:lvl9pPr>
            </a:lstStyle>
            <a:p>
              <a:r>
                <a:rPr lang="en-US" sz="3600">
                  <a:solidFill>
                    <a:srgbClr val="C00000"/>
                  </a:solidFill>
                </a:rPr>
                <a:t>hobby</a:t>
              </a:r>
            </a:p>
          </p:txBody>
        </p:sp>
        <p:sp>
          <p:nvSpPr>
            <p:cNvPr id="46" name="Flowchart: Alternate Process 45"/>
            <p:cNvSpPr/>
            <p:nvPr/>
          </p:nvSpPr>
          <p:spPr>
            <a:xfrm>
              <a:off x="1925737" y="1303584"/>
              <a:ext cx="3816682" cy="2377724"/>
            </a:xfrm>
            <a:prstGeom prst="flowChartAlternateProcess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pic>
        <p:nvPicPr>
          <p:cNvPr id="47" name="Bùi Liễu 096814278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2636" y="1420531"/>
            <a:ext cx="2382928" cy="1788193"/>
          </a:xfrm>
          <a:prstGeom prst="rect">
            <a:avLst/>
          </a:prstGeom>
        </p:spPr>
      </p:pic>
      <p:pic>
        <p:nvPicPr>
          <p:cNvPr id="37" name="Bùi Liễu 0968142780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451" end="11.875"/>
                </p14:media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636" y="3236148"/>
            <a:ext cx="337027" cy="270178"/>
          </a:xfrm>
          <a:prstGeom prst="rect">
            <a:avLst/>
          </a:prstGeom>
        </p:spPr>
      </p:pic>
      <p:pic>
        <p:nvPicPr>
          <p:cNvPr id="38" name="Bùi Liễu 0968142780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5073" y="5952468"/>
            <a:ext cx="324307" cy="259981"/>
          </a:xfrm>
          <a:prstGeom prst="rect">
            <a:avLst/>
          </a:prstGeom>
        </p:spPr>
      </p:pic>
      <p:pic>
        <p:nvPicPr>
          <p:cNvPr id="39" name="Bùi Liễu 0968142780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172.875"/>
                </p14:media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316" y="5940538"/>
            <a:ext cx="354072" cy="283843"/>
          </a:xfrm>
          <a:prstGeom prst="rect">
            <a:avLst/>
          </a:prstGeom>
        </p:spPr>
      </p:pic>
      <p:pic>
        <p:nvPicPr>
          <p:cNvPr id="40" name="Bùi Liễu 0968142780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2958" y="3260822"/>
            <a:ext cx="331815" cy="266000"/>
          </a:xfrm>
          <a:prstGeom prst="rect">
            <a:avLst/>
          </a:prstGeom>
        </p:spPr>
      </p:pic>
      <p:pic>
        <p:nvPicPr>
          <p:cNvPr id="49" name="Bùi Liễu 0968142780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3949" y="3236553"/>
            <a:ext cx="344268" cy="275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898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50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892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50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50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556" fill="hold"/>
                                        <p:tgtEl>
                                          <p:spTgt spid="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50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50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604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50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50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182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50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50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596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68182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  <p:audio>
              <p:cMediaNode vol="10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vol="68182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10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10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9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124200" y="2217788"/>
            <a:ext cx="5334000" cy="1527368"/>
          </a:xfrm>
          <a:prstGeom prst="roundRect">
            <a:avLst/>
          </a:prstGeom>
          <a:noFill/>
          <a:ln w="38100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- What’s your hobby? 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It’s _______.</a:t>
            </a:r>
          </a:p>
        </p:txBody>
      </p:sp>
      <p:sp>
        <p:nvSpPr>
          <p:cNvPr id="13" name="Bùi liễu 0968142780"/>
          <p:cNvSpPr/>
          <p:nvPr/>
        </p:nvSpPr>
        <p:spPr>
          <a:xfrm>
            <a:off x="914400" y="1143000"/>
            <a:ext cx="4950394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2800" b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Hỏi và trả lời về sở thích.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Bùi liễu 0968142780"/>
          <p:cNvSpPr/>
          <p:nvPr/>
        </p:nvSpPr>
        <p:spPr>
          <a:xfrm>
            <a:off x="3531463" y="4277473"/>
            <a:ext cx="4666662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(Sở thích của bạn là gì?)</a:t>
            </a:r>
            <a:endParaRPr lang="en-US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Bùi liễu 0968142780"/>
          <p:cNvSpPr/>
          <p:nvPr/>
        </p:nvSpPr>
        <p:spPr>
          <a:xfrm>
            <a:off x="3657600" y="4998646"/>
            <a:ext cx="3348994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(Đó là ________)</a:t>
            </a:r>
            <a:endParaRPr lang="en-US" sz="32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Bùi Liễu  0968142780"/>
          <p:cNvSpPr txBox="1"/>
          <p:nvPr/>
        </p:nvSpPr>
        <p:spPr>
          <a:xfrm>
            <a:off x="5029200" y="298403"/>
            <a:ext cx="24929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Structures</a:t>
            </a:r>
            <a:endParaRPr lang="en-US" sz="3600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Bùi liễu 0968142780"/>
          <p:cNvSpPr/>
          <p:nvPr/>
        </p:nvSpPr>
        <p:spPr>
          <a:xfrm>
            <a:off x="9067800" y="4587109"/>
            <a:ext cx="2803909" cy="16471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US" sz="28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8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What’s = what is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8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It’s = it is</a:t>
            </a:r>
          </a:p>
        </p:txBody>
      </p:sp>
    </p:spTree>
    <p:extLst>
      <p:ext uri="{BB962C8B-B14F-4D97-AF65-F5344CB8AC3E}">
        <p14:creationId xmlns:p14="http://schemas.microsoft.com/office/powerpoint/2010/main" val="3026688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4" grpId="0"/>
      <p:bldP spid="15" grpId="0"/>
      <p:bldP spid="11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ùi Liễu 0968142780"/>
          <p:cNvSpPr/>
          <p:nvPr/>
        </p:nvSpPr>
        <p:spPr>
          <a:xfrm>
            <a:off x="4516275" y="1371600"/>
            <a:ext cx="3226990" cy="813388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Homelink</a:t>
            </a:r>
            <a:endParaRPr lang="en-US" sz="4400" b="1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2430294" y="2997394"/>
            <a:ext cx="389106" cy="330740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>
            <a:off x="2430294" y="3744559"/>
            <a:ext cx="389106" cy="330740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3048000" y="2667000"/>
            <a:ext cx="9390530" cy="16516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Learn by heart all the new words.</a:t>
            </a:r>
          </a:p>
          <a:p>
            <a:pPr>
              <a:lnSpc>
                <a:spcPct val="150000"/>
              </a:lnSpc>
            </a:pP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Read again the dialogue in part 1.</a:t>
            </a:r>
          </a:p>
        </p:txBody>
      </p:sp>
    </p:spTree>
    <p:extLst>
      <p:ext uri="{BB962C8B-B14F-4D97-AF65-F5344CB8AC3E}">
        <p14:creationId xmlns:p14="http://schemas.microsoft.com/office/powerpoint/2010/main" val="242599565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Bùi Liễu 0968142780" descr="D:\LIEU\Soạn lớp 1,2\Ảnh nền đẹp\—Pngtree—hand-drawn simple colored simple brush_4578782 - Sao chép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834" y="990599"/>
            <a:ext cx="6360207" cy="4104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Bùi Liễu 0968142780"/>
          <p:cNvSpPr txBox="1"/>
          <p:nvPr/>
        </p:nvSpPr>
        <p:spPr>
          <a:xfrm>
            <a:off x="3352800" y="3200400"/>
            <a:ext cx="56388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solidFill>
                  <a:schemeClr val="accent6"/>
                </a:solidFill>
                <a:latin typeface="Berlin Sans FB Demi" panose="020E0802020502020306" pitchFamily="34" charset="0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699322224"/>
      </p:ext>
    </p:extLst>
  </p:cSld>
  <p:clrMapOvr>
    <a:masterClrMapping/>
  </p:clrMapOvr>
  <p:transition spd="slow">
    <p:fade/>
    <p:sndAc>
      <p:stSnd>
        <p:snd r:embed="rId3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8 0.06366 L -0.04167 0.0747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917" y="55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76181 0.05625 L -0.00348 0.0673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917" y="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ùi Liễu 0968142780"/>
          <p:cNvSpPr txBox="1"/>
          <p:nvPr/>
        </p:nvSpPr>
        <p:spPr>
          <a:xfrm>
            <a:off x="4419600" y="304800"/>
            <a:ext cx="36460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>
                <a:latin typeface="Berlin Sans FB Demi" panose="020E0802020502020306" pitchFamily="34" charset="0"/>
              </a:rPr>
              <a:t>Contents</a:t>
            </a:r>
          </a:p>
        </p:txBody>
      </p:sp>
      <p:pic>
        <p:nvPicPr>
          <p:cNvPr id="2" name="Bùi Liễu 096814278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4432" y="1927390"/>
            <a:ext cx="979361" cy="886334"/>
          </a:xfrm>
          <a:prstGeom prst="rect">
            <a:avLst/>
          </a:prstGeom>
        </p:spPr>
      </p:pic>
      <p:pic>
        <p:nvPicPr>
          <p:cNvPr id="3" name="Bùi Liễu 096814278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4432" y="1117521"/>
            <a:ext cx="971006" cy="868100"/>
          </a:xfrm>
          <a:prstGeom prst="rect">
            <a:avLst/>
          </a:prstGeom>
        </p:spPr>
      </p:pic>
      <p:sp>
        <p:nvSpPr>
          <p:cNvPr id="13" name="Bùi Liễu"/>
          <p:cNvSpPr/>
          <p:nvPr/>
        </p:nvSpPr>
        <p:spPr>
          <a:xfrm>
            <a:off x="-3498801" y="1376419"/>
            <a:ext cx="19811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/>
              <a:t>Facebook : Bùi Liễu  </a:t>
            </a:r>
          </a:p>
          <a:p>
            <a:r>
              <a:rPr lang="en-US"/>
              <a:t>0968142780</a:t>
            </a:r>
          </a:p>
        </p:txBody>
      </p:sp>
      <p:sp>
        <p:nvSpPr>
          <p:cNvPr id="15" name="Bùi Liễu"/>
          <p:cNvSpPr txBox="1">
            <a:spLocks/>
          </p:cNvSpPr>
          <p:nvPr/>
        </p:nvSpPr>
        <p:spPr>
          <a:xfrm>
            <a:off x="4038600" y="2120880"/>
            <a:ext cx="6233494" cy="5778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Listen, point and say.</a:t>
            </a:r>
            <a:endParaRPr lang="en-US" sz="3600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Bùi Liễu"/>
          <p:cNvSpPr txBox="1">
            <a:spLocks/>
          </p:cNvSpPr>
          <p:nvPr/>
        </p:nvSpPr>
        <p:spPr>
          <a:xfrm>
            <a:off x="4038600" y="1320463"/>
            <a:ext cx="56918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Look, listen and repeat.</a:t>
            </a:r>
            <a:endParaRPr lang="en-US" sz="3600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Bùi Liễu"/>
          <p:cNvSpPr txBox="1">
            <a:spLocks/>
          </p:cNvSpPr>
          <p:nvPr/>
        </p:nvSpPr>
        <p:spPr>
          <a:xfrm>
            <a:off x="4038600" y="2995284"/>
            <a:ext cx="2737030" cy="6216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Let’s talk. </a:t>
            </a:r>
            <a:endParaRPr lang="en-US" sz="3600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Bùi Liễu">
            <a:extLst>
              <a:ext uri="{FF2B5EF4-FFF2-40B4-BE49-F238E27FC236}">
                <a16:creationId xmlns:a16="http://schemas.microsoft.com/office/drawing/2014/main" id="{95397544-6093-44D6-80DD-83A61BE1B1C3}"/>
              </a:ext>
            </a:extLst>
          </p:cNvPr>
          <p:cNvSpPr txBox="1">
            <a:spLocks/>
          </p:cNvSpPr>
          <p:nvPr/>
        </p:nvSpPr>
        <p:spPr>
          <a:xfrm>
            <a:off x="3948216" y="4733869"/>
            <a:ext cx="5930586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2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Read and match.</a:t>
            </a:r>
            <a:endParaRPr lang="en-US" sz="3600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4432" y="2811354"/>
            <a:ext cx="927239" cy="84884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9361" y="3639457"/>
            <a:ext cx="892309" cy="88434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1245" y="4501035"/>
            <a:ext cx="892309" cy="860441"/>
          </a:xfrm>
          <a:prstGeom prst="rect">
            <a:avLst/>
          </a:prstGeom>
        </p:spPr>
      </p:pic>
      <p:sp>
        <p:nvSpPr>
          <p:cNvPr id="19" name="Bùi Liễu"/>
          <p:cNvSpPr txBox="1">
            <a:spLocks/>
          </p:cNvSpPr>
          <p:nvPr/>
        </p:nvSpPr>
        <p:spPr>
          <a:xfrm>
            <a:off x="4030367" y="3852659"/>
            <a:ext cx="4610850" cy="6216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Listen and number. </a:t>
            </a:r>
            <a:endParaRPr lang="en-US" sz="3600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Bùi Liễu">
            <a:extLst>
              <a:ext uri="{FF2B5EF4-FFF2-40B4-BE49-F238E27FC236}">
                <a16:creationId xmlns:a16="http://schemas.microsoft.com/office/drawing/2014/main" id="{95397544-6093-44D6-80DD-83A61BE1B1C3}"/>
              </a:ext>
            </a:extLst>
          </p:cNvPr>
          <p:cNvSpPr txBox="1">
            <a:spLocks/>
          </p:cNvSpPr>
          <p:nvPr/>
        </p:nvSpPr>
        <p:spPr>
          <a:xfrm>
            <a:off x="3905438" y="5472029"/>
            <a:ext cx="5930586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2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Let’s play.</a:t>
            </a:r>
            <a:endParaRPr lang="en-US" sz="3600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8606" y="5375909"/>
            <a:ext cx="873818" cy="813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3056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719;p38"/>
          <p:cNvSpPr txBox="1">
            <a:spLocks/>
          </p:cNvSpPr>
          <p:nvPr/>
        </p:nvSpPr>
        <p:spPr>
          <a:xfrm>
            <a:off x="1447800" y="365503"/>
            <a:ext cx="6420394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Look, listen and repeat.</a:t>
            </a:r>
            <a:endParaRPr lang="en-US" sz="3600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1750102"/>
            <a:ext cx="5772956" cy="35342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713" y="1701524"/>
            <a:ext cx="5630087" cy="3562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239556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962947"/>
            <a:ext cx="9900969" cy="5482652"/>
          </a:xfrm>
          <a:prstGeom prst="rect">
            <a:avLst/>
          </a:prstGeom>
        </p:spPr>
      </p:pic>
      <p:sp>
        <p:nvSpPr>
          <p:cNvPr id="16" name="Google Shape;719;p38"/>
          <p:cNvSpPr txBox="1">
            <a:spLocks/>
          </p:cNvSpPr>
          <p:nvPr/>
        </p:nvSpPr>
        <p:spPr>
          <a:xfrm>
            <a:off x="1219200" y="385147"/>
            <a:ext cx="6953794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Look, listen and repeat.</a:t>
            </a:r>
            <a:endParaRPr lang="en-US" sz="3600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Bùi Liễu 0968142780"/>
          <p:cNvSpPr/>
          <p:nvPr/>
        </p:nvSpPr>
        <p:spPr>
          <a:xfrm>
            <a:off x="2895600" y="1066800"/>
            <a:ext cx="4643994" cy="730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What’s your hobby?</a:t>
            </a:r>
            <a:endParaRPr lang="vi-VN" sz="32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Bùi Liễu 0968142780"/>
          <p:cNvSpPr/>
          <p:nvPr/>
        </p:nvSpPr>
        <p:spPr>
          <a:xfrm>
            <a:off x="8001000" y="2286000"/>
            <a:ext cx="3119169" cy="8280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It’s singing.</a:t>
            </a:r>
            <a:endParaRPr lang="vi-VN" sz="32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601792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7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ack 45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7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ack 45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3" grpId="0"/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007606"/>
            <a:ext cx="9906000" cy="5486400"/>
          </a:xfrm>
          <a:prstGeom prst="rect">
            <a:avLst/>
          </a:prstGeom>
        </p:spPr>
      </p:pic>
      <p:sp>
        <p:nvSpPr>
          <p:cNvPr id="5" name="Bùi Liễu 0968142780"/>
          <p:cNvSpPr/>
          <p:nvPr/>
        </p:nvSpPr>
        <p:spPr>
          <a:xfrm>
            <a:off x="-2971800" y="2133600"/>
            <a:ext cx="19811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/>
              <a:t>Facebook : Bùi Liễu  </a:t>
            </a:r>
          </a:p>
          <a:p>
            <a:r>
              <a:rPr lang="en-US"/>
              <a:t>0968142780</a:t>
            </a:r>
          </a:p>
        </p:txBody>
      </p:sp>
      <p:sp>
        <p:nvSpPr>
          <p:cNvPr id="16" name="Google Shape;719;p38"/>
          <p:cNvSpPr txBox="1">
            <a:spLocks/>
          </p:cNvSpPr>
          <p:nvPr/>
        </p:nvSpPr>
        <p:spPr>
          <a:xfrm>
            <a:off x="1319914" y="336114"/>
            <a:ext cx="6503724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Look, listen and repeat.</a:t>
            </a:r>
            <a:endParaRPr lang="en-US" sz="3600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410200" y="5638800"/>
            <a:ext cx="261576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b="1">
                <a:solidFill>
                  <a:srgbClr val="C00000"/>
                </a:solidFill>
                <a:latin typeface="Arial "/>
                <a:cs typeface="Calibri" panose="020F0502020204030204" pitchFamily="34" charset="0"/>
              </a:rPr>
              <a:t>Dancing.</a:t>
            </a:r>
          </a:p>
          <a:p>
            <a:r>
              <a:rPr lang="vi-VN" sz="3200" b="1">
                <a:solidFill>
                  <a:srgbClr val="C00000"/>
                </a:solidFill>
                <a:latin typeface="Arial "/>
                <a:cs typeface="Calibri" panose="020F0502020204030204" pitchFamily="34" charset="0"/>
              </a:rPr>
              <a:t> </a:t>
            </a:r>
          </a:p>
        </p:txBody>
      </p:sp>
      <p:sp>
        <p:nvSpPr>
          <p:cNvPr id="7" name="Bùi Liễu 0968142780"/>
          <p:cNvSpPr/>
          <p:nvPr/>
        </p:nvSpPr>
        <p:spPr>
          <a:xfrm>
            <a:off x="2286000" y="762000"/>
            <a:ext cx="51816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vi-VN" sz="3000" b="1">
              <a:solidFill>
                <a:srgbClr val="C00000"/>
              </a:solidFill>
              <a:latin typeface="Arial "/>
              <a:cs typeface="Calibri" panose="020F0502020204030204" pitchFamily="34" charset="0"/>
            </a:endParaRPr>
          </a:p>
          <a:p>
            <a:r>
              <a:rPr lang="vi-VN" sz="3000" b="1">
                <a:solidFill>
                  <a:srgbClr val="C00000"/>
                </a:solidFill>
                <a:latin typeface="Arial "/>
                <a:cs typeface="Calibri" panose="020F0502020204030204" pitchFamily="34" charset="0"/>
              </a:rPr>
              <a:t>What’s your hobby, Ben?</a:t>
            </a:r>
          </a:p>
          <a:p>
            <a:endParaRPr lang="vi-VN" sz="3000" b="1">
              <a:solidFill>
                <a:srgbClr val="C00000"/>
              </a:solidFill>
              <a:latin typeface="Arial 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493234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7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ack 45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7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ack 45-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ùi Liễu"/>
          <p:cNvSpPr/>
          <p:nvPr/>
        </p:nvSpPr>
        <p:spPr>
          <a:xfrm>
            <a:off x="2819400" y="2590800"/>
            <a:ext cx="7162800" cy="15471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9600">
                <a:solidFill>
                  <a:schemeClr val="accent6"/>
                </a:solidFill>
                <a:latin typeface="Berlin Sans FB Demi" panose="020E08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Vocabulary	</a:t>
            </a:r>
            <a:endParaRPr lang="en-US" sz="9600" dirty="0">
              <a:solidFill>
                <a:schemeClr val="accent6"/>
              </a:solidFill>
              <a:latin typeface="Berlin Sans FB Demi" panose="020E08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2440139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39493" y="6057900"/>
            <a:ext cx="937866" cy="800100"/>
          </a:xfrm>
          <a:prstGeom prst="rect">
            <a:avLst/>
          </a:prstGeom>
        </p:spPr>
      </p:pic>
      <p:sp>
        <p:nvSpPr>
          <p:cNvPr id="9" name="Bùi Liễu'"/>
          <p:cNvSpPr txBox="1"/>
          <p:nvPr/>
        </p:nvSpPr>
        <p:spPr>
          <a:xfrm>
            <a:off x="7543800" y="2286000"/>
            <a:ext cx="2727029" cy="11079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>
            <a:spAutoFit/>
          </a:bodyPr>
          <a:lstStyle>
            <a:defPPr>
              <a:defRPr lang="en-US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US" sz="6600">
                <a:solidFill>
                  <a:srgbClr val="C00000"/>
                </a:solidFill>
              </a:rPr>
              <a:t>hobby</a:t>
            </a:r>
            <a:endParaRPr lang="en-US" sz="6600" dirty="0">
              <a:solidFill>
                <a:srgbClr val="C00000"/>
              </a:solidFill>
            </a:endParaRPr>
          </a:p>
        </p:txBody>
      </p:sp>
      <p:sp>
        <p:nvSpPr>
          <p:cNvPr id="11" name="Bùi Liễu  0968142780"/>
          <p:cNvSpPr txBox="1"/>
          <p:nvPr/>
        </p:nvSpPr>
        <p:spPr>
          <a:xfrm>
            <a:off x="1600200" y="381000"/>
            <a:ext cx="2325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chemeClr val="accent6"/>
                </a:solidFill>
                <a:cs typeface="Arial" panose="020B0604020202020204" pitchFamily="34" charset="0"/>
              </a:rPr>
              <a:t>Vocabulary</a:t>
            </a:r>
            <a:endParaRPr lang="en-US" sz="3600" b="1" dirty="0">
              <a:solidFill>
                <a:schemeClr val="accent6"/>
              </a:solidFill>
              <a:cs typeface="Arial" panose="020B0604020202020204" pitchFamily="34" charset="0"/>
            </a:endParaRPr>
          </a:p>
        </p:txBody>
      </p:sp>
      <p:sp>
        <p:nvSpPr>
          <p:cNvPr id="18" name="Bùi Liễu"/>
          <p:cNvSpPr txBox="1"/>
          <p:nvPr/>
        </p:nvSpPr>
        <p:spPr>
          <a:xfrm>
            <a:off x="8109658" y="3359784"/>
            <a:ext cx="1595309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>
            <a:spAutoFit/>
          </a:bodyPr>
          <a:lstStyle>
            <a:defPPr>
              <a:defRPr lang="en-US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US" sz="3600" b="0">
                <a:solidFill>
                  <a:schemeClr val="tx1"/>
                </a:solidFill>
              </a:rPr>
              <a:t>/</a:t>
            </a:r>
            <a:r>
              <a:rPr lang="vi-VN" sz="3600" b="0">
                <a:solidFill>
                  <a:schemeClr val="tx1"/>
                </a:solidFill>
              </a:rPr>
              <a:t>ˈhɒb.i</a:t>
            </a:r>
            <a:r>
              <a:rPr lang="en-US" sz="3600" b="0">
                <a:solidFill>
                  <a:schemeClr val="tx1"/>
                </a:solidFill>
              </a:rPr>
              <a:t>/</a:t>
            </a:r>
            <a:endParaRPr lang="en-US" sz="3600" b="0" dirty="0">
              <a:solidFill>
                <a:schemeClr val="tx1"/>
              </a:solidFill>
            </a:endParaRPr>
          </a:p>
        </p:txBody>
      </p:sp>
      <p:sp>
        <p:nvSpPr>
          <p:cNvPr id="19" name="Bùi Liễu"/>
          <p:cNvSpPr txBox="1"/>
          <p:nvPr/>
        </p:nvSpPr>
        <p:spPr>
          <a:xfrm>
            <a:off x="7983827" y="3993822"/>
            <a:ext cx="1846980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>
            <a:spAutoFit/>
          </a:bodyPr>
          <a:lstStyle>
            <a:defPPr>
              <a:defRPr lang="en-US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US" sz="3600" b="0">
                <a:solidFill>
                  <a:schemeClr val="tx1"/>
                </a:solidFill>
              </a:rPr>
              <a:t>sở thích</a:t>
            </a:r>
            <a:endParaRPr lang="en-US" sz="3600" b="0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1897661"/>
            <a:ext cx="4747515" cy="3570576"/>
          </a:xfrm>
          <a:prstGeom prst="rect">
            <a:avLst/>
          </a:prstGeom>
        </p:spPr>
      </p:pic>
      <p:pic>
        <p:nvPicPr>
          <p:cNvPr id="8" name="dancing hobby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451" end="11.875"/>
                </p14:media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800" y="5689552"/>
            <a:ext cx="459486" cy="368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935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100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89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68182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9" grpId="0"/>
      <p:bldP spid="18" grpId="0"/>
      <p:bldP spid="1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4316</TotalTime>
  <Words>555</Words>
  <Application>Microsoft Office PowerPoint</Application>
  <PresentationFormat>Màn hình rộng</PresentationFormat>
  <Paragraphs>198</Paragraphs>
  <Slides>37</Slides>
  <Notes>20</Notes>
  <HiddenSlides>0</HiddenSlides>
  <MMClips>31</MMClips>
  <ScaleCrop>false</ScaleCrop>
  <HeadingPairs>
    <vt:vector size="6" baseType="variant">
      <vt:variant>
        <vt:lpstr>Phông được Dùng</vt:lpstr>
      </vt:variant>
      <vt:variant>
        <vt:i4>6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37</vt:i4>
      </vt:variant>
    </vt:vector>
  </HeadingPairs>
  <TitlesOfParts>
    <vt:vector size="44" baseType="lpstr">
      <vt:lpstr>Arial</vt:lpstr>
      <vt:lpstr>Arial </vt:lpstr>
      <vt:lpstr>Berlin Sans FB Demi</vt:lpstr>
      <vt:lpstr>Calibri</vt:lpstr>
      <vt:lpstr>Fredoka One</vt:lpstr>
      <vt:lpstr>Wingdings</vt:lpstr>
      <vt:lpstr>Office Theme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Windows 10</cp:lastModifiedBy>
  <cp:revision>305</cp:revision>
  <dcterms:created xsi:type="dcterms:W3CDTF">2006-08-16T00:00:00Z</dcterms:created>
  <dcterms:modified xsi:type="dcterms:W3CDTF">2023-10-26T08:20:11Z</dcterms:modified>
</cp:coreProperties>
</file>