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media/audio1.wav" ContentType="audio/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  <p:sldMasterId id="2147483732" r:id="rId2"/>
    <p:sldMasterId id="2147483760" r:id="rId3"/>
    <p:sldMasterId id="2147483818" r:id="rId4"/>
    <p:sldMasterId id="2147483830" r:id="rId5"/>
  </p:sldMasterIdLst>
  <p:notesMasterIdLst>
    <p:notesMasterId r:id="rId34"/>
  </p:notesMasterIdLst>
  <p:sldIdLst>
    <p:sldId id="383" r:id="rId6"/>
    <p:sldId id="324" r:id="rId7"/>
    <p:sldId id="338" r:id="rId8"/>
    <p:sldId id="340" r:id="rId9"/>
    <p:sldId id="364" r:id="rId10"/>
    <p:sldId id="358" r:id="rId11"/>
    <p:sldId id="371" r:id="rId12"/>
    <p:sldId id="344" r:id="rId13"/>
    <p:sldId id="304" r:id="rId14"/>
    <p:sldId id="303" r:id="rId15"/>
    <p:sldId id="312" r:id="rId16"/>
    <p:sldId id="377" r:id="rId17"/>
    <p:sldId id="370" r:id="rId18"/>
    <p:sldId id="369" r:id="rId19"/>
    <p:sldId id="288" r:id="rId20"/>
    <p:sldId id="384" r:id="rId21"/>
    <p:sldId id="379" r:id="rId22"/>
    <p:sldId id="290" r:id="rId23"/>
    <p:sldId id="380" r:id="rId24"/>
    <p:sldId id="373" r:id="rId25"/>
    <p:sldId id="374" r:id="rId26"/>
    <p:sldId id="314" r:id="rId27"/>
    <p:sldId id="375" r:id="rId28"/>
    <p:sldId id="376" r:id="rId29"/>
    <p:sldId id="381" r:id="rId30"/>
    <p:sldId id="382" r:id="rId31"/>
    <p:sldId id="315" r:id="rId32"/>
    <p:sldId id="365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D742FF-52DB-4DA7-89DB-F567F0981F39}">
          <p14:sldIdLst>
            <p14:sldId id="383"/>
            <p14:sldId id="324"/>
            <p14:sldId id="338"/>
            <p14:sldId id="340"/>
            <p14:sldId id="364"/>
            <p14:sldId id="358"/>
            <p14:sldId id="371"/>
            <p14:sldId id="344"/>
            <p14:sldId id="304"/>
            <p14:sldId id="303"/>
            <p14:sldId id="312"/>
            <p14:sldId id="377"/>
            <p14:sldId id="370"/>
            <p14:sldId id="369"/>
            <p14:sldId id="288"/>
            <p14:sldId id="384"/>
            <p14:sldId id="379"/>
          </p14:sldIdLst>
        </p14:section>
        <p14:section name="Untitled Section" id="{E5E36B1C-C306-47FB-84C1-D94AB3014E11}">
          <p14:sldIdLst>
            <p14:sldId id="290"/>
            <p14:sldId id="380"/>
            <p14:sldId id="373"/>
            <p14:sldId id="374"/>
            <p14:sldId id="314"/>
            <p14:sldId id="375"/>
            <p14:sldId id="376"/>
            <p14:sldId id="381"/>
            <p14:sldId id="382"/>
            <p14:sldId id="315"/>
            <p14:sldId id="36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uang" initials="Q" lastIdx="1" clrIdx="0">
    <p:extLst>
      <p:ext uri="{19B8F6BF-5375-455C-9EA6-DF929625EA0E}">
        <p15:presenceInfo xmlns:p15="http://schemas.microsoft.com/office/powerpoint/2012/main" userId="759becf327bc15e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10D1"/>
    <a:srgbClr val="1529E9"/>
    <a:srgbClr val="73F1EE"/>
    <a:srgbClr val="E278D5"/>
    <a:srgbClr val="EA9EE1"/>
    <a:srgbClr val="CCFF99"/>
    <a:srgbClr val="2D8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0" autoAdjust="0"/>
    <p:restoredTop sz="95958"/>
  </p:normalViewPr>
  <p:slideViewPr>
    <p:cSldViewPr snapToGrid="0">
      <p:cViewPr varScale="1">
        <p:scale>
          <a:sx n="81" d="100"/>
          <a:sy n="81" d="100"/>
        </p:scale>
        <p:origin x="701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6444E-D6AA-4FD0-8DFE-393DAA0DB15B}" type="datetimeFigureOut">
              <a:rPr lang="en-US" smtClean="0"/>
              <a:pPr/>
              <a:t>7/22/2024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B5CD8-EAAE-40AA-9D60-F8CC9A0BF7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514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3A312-A582-418C-9826-E12AB64AD0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745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9866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3112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8622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365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58957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0834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8957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5017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文本占位符 5017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27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797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0" y="6129565"/>
            <a:ext cx="337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>
                <a:solidFill>
                  <a:srgbClr val="FFFF00"/>
                </a:solidFill>
              </a:rPr>
              <a:t>Giáo viên: Nguyễn Thị Phượng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61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643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606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44476"/>
            <a:ext cx="11184467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51B75-8CC0-4153-8C3B-FCC1CAAF754C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37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A28E-4E49-41A5-9178-314659068E90}" type="datetimeFigureOut">
              <a:rPr lang="en-US" smtClean="0"/>
              <a:pPr/>
              <a:t>7/22/2024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B0F2-2027-4D9E-BFFE-FB5E8BACC0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346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0" y="6129565"/>
            <a:ext cx="337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>
                <a:solidFill>
                  <a:srgbClr val="FFFF00"/>
                </a:solidFill>
              </a:rPr>
              <a:t>Giáo viên:</a:t>
            </a:r>
            <a:r>
              <a:rPr lang="vi-VN" baseline="0">
                <a:solidFill>
                  <a:srgbClr val="FFFF00"/>
                </a:solidFill>
              </a:rPr>
              <a:t> Nguyễn Thị Phượng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090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103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0"/>
            <a:ext cx="5954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427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6FEC97-1389-42A0-89B5-4F932A4A7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9FAB89-670F-4C9C-BE31-703288A2A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EB3DB9-1814-4EC3-89C6-F00C9328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8685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045017-8FE4-4B4F-B6D7-932ADBDAE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937FE39-9B61-445E-970F-5630BACD1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5F8463-EF49-440C-855E-B35299589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938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17240D-3FFD-4B37-B41A-DE2DC29C7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03C2A9F-C11B-44DE-AC3F-6D7007D97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CB1D1-879D-4994-B141-5600ED1A9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0473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91A4C16-115F-4BAF-A7C6-0D35AADE1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F8A4299-5DF9-42D3-9B39-6E0CC8097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881C771-9347-4097-B961-6A14517F4F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670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103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0"/>
            <a:ext cx="5954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02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B4364BB-3573-4087-8070-E8E03F1F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373BA40-C4D5-4E71-B9FA-63CA17F70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D05B9A-50A9-4A72-8A14-8943EF3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2629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CA4D7D4-47E8-4E05-936E-B2D7F316B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620E06-6DF6-4C99-8CF2-4501BB58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E6D4E1F-A5C6-4FC6-9D46-A64234A9D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1675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0F18D1-D802-4ACC-9F07-48DC1292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B6BC1E0-E999-4F40-B5DC-E3C2D6C78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61F03CD-48F1-40DE-B84A-EBA44C3B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6131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E52E2C8-0BC2-4428-B87F-CAE62D24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36DA95-492B-4B58-BC8B-C4A9E66E5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7A2E644-4611-4026-8D9F-E5FB5E158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6279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10C62B-3612-444E-BF93-B496D3C36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CDC1D9-034D-494F-808F-2EA6504B546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2024/7/22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6CF058-403E-4A87-A8D1-1B4558B795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B2CF62-0FD9-4C35-95A8-7BCD271C2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52316D-4692-4B10-B03E-30ED298E005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06023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0" y="6129565"/>
            <a:ext cx="3370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>
                <a:solidFill>
                  <a:srgbClr val="FFFF00"/>
                </a:solidFill>
              </a:rPr>
              <a:t>Giáo viên: Nguyễn Thị Phượng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4963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103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0"/>
            <a:ext cx="5954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224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8205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9735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8019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3370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818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5919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4309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3614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1479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A28E-4E49-41A5-9178-314659068E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AB0F2-2027-4D9E-BFFE-FB5E8BACC0E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6228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44476"/>
            <a:ext cx="11184467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51B75-8CC0-4153-8C3B-FCC1CAAF754C}" type="slidenum">
              <a:rPr lang="en-US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6967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4589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1623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3661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7054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1381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6330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4577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1837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10381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66183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3980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79116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60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3821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9072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8930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781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770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0618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9995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1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1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0222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7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7220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89760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4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4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78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45351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0343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0242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1480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590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8670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012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4884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5213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5813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2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7923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0993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099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0993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099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31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486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853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0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1" r:id="rId12"/>
    <p:sldLayoutId id="2147483843" r:id="rId13"/>
    <p:sldLayoutId id="2147483649" r:id="rId14"/>
    <p:sldLayoutId id="2147483650" r:id="rId15"/>
    <p:sldLayoutId id="2147483773" r:id="rId16"/>
    <p:sldLayoutId id="2147483775" r:id="rId17"/>
    <p:sldLayoutId id="2147483776" r:id="rId18"/>
    <p:sldLayoutId id="2147483777" r:id="rId19"/>
    <p:sldLayoutId id="2147483778" r:id="rId20"/>
    <p:sldLayoutId id="2147483780" r:id="rId21"/>
    <p:sldLayoutId id="2147483781" r:id="rId22"/>
    <p:sldLayoutId id="2147483782" r:id="rId23"/>
    <p:sldLayoutId id="2147483783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E350C-D70C-4501-89C8-B7784DD665B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EC8E2-5F3C-412C-A198-DE8118E53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04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FC9C7D-2B5B-45CB-B36F-41D20B0A4748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C69CD5-A7C1-4226-B90B-51B75C7B04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483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322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33BB504A-11D5-4594-99D7-C9A16AF1D0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E97553C6-A3D7-405C-ABD2-52B04B23E2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91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34.jfi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9.xml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9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microsoft.com/office/2007/relationships/hdphoto" Target="../media/hdphoto9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4.png"/><Relationship Id="rId7" Type="http://schemas.microsoft.com/office/2007/relationships/hdphoto" Target="../media/hdphoto9.wdp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microsoft.com/office/2007/relationships/hdphoto" Target="../media/hdphoto10.wdp"/><Relationship Id="rId9" Type="http://schemas.microsoft.com/office/2007/relationships/hdphoto" Target="../media/hdphoto1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9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microsoft.com/office/2007/relationships/media" Target="../media/media2.mp3"/><Relationship Id="rId7" Type="http://schemas.openxmlformats.org/officeDocument/2006/relationships/slideLayout" Target="../slideLayouts/slideLayout49.xml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audio" Target="../media/media1.wav"/><Relationship Id="rId16" Type="http://schemas.openxmlformats.org/officeDocument/2006/relationships/image" Target="../media/image22.png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microsoft.com/office/2007/relationships/hdphoto" Target="../media/hdphoto4.wdp"/><Relationship Id="rId5" Type="http://schemas.microsoft.com/office/2007/relationships/media" Target="../media/media3.mp3"/><Relationship Id="rId1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audio" Target="../media/media2.mp3"/><Relationship Id="rId9" Type="http://schemas.openxmlformats.org/officeDocument/2006/relationships/image" Target="../media/image16.png"/><Relationship Id="rId1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" Target="slide2.xml"/><Relationship Id="rId7" Type="http://schemas.openxmlformats.org/officeDocument/2006/relationships/image" Target="../media/image2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0.xml"/><Relationship Id="rId6" Type="http://schemas.openxmlformats.org/officeDocument/2006/relationships/slide" Target="slide3.xml"/><Relationship Id="rId5" Type="http://schemas.microsoft.com/office/2007/relationships/hdphoto" Target="../media/hdphoto5.wdp"/><Relationship Id="rId10" Type="http://schemas.microsoft.com/office/2007/relationships/hdphoto" Target="../media/hdphoto7.wdp"/><Relationship Id="rId4" Type="http://schemas.openxmlformats.org/officeDocument/2006/relationships/image" Target="../media/image25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8.png"/><Relationship Id="rId3" Type="http://schemas.microsoft.com/office/2007/relationships/media" Target="../media/media2.mp3"/><Relationship Id="rId7" Type="http://schemas.openxmlformats.org/officeDocument/2006/relationships/slideLayout" Target="../slideLayouts/slideLayout49.xml"/><Relationship Id="rId12" Type="http://schemas.microsoft.com/office/2007/relationships/hdphoto" Target="../media/hdphoto4.wdp"/><Relationship Id="rId2" Type="http://schemas.openxmlformats.org/officeDocument/2006/relationships/audio" Target="../media/media1.wav"/><Relationship Id="rId16" Type="http://schemas.openxmlformats.org/officeDocument/2006/relationships/image" Target="../media/image28.png"/><Relationship Id="rId1" Type="http://schemas.microsoft.com/office/2007/relationships/media" Target="../media/media1.wav"/><Relationship Id="rId6" Type="http://schemas.openxmlformats.org/officeDocument/2006/relationships/audio" Target="../media/media3.mp3"/><Relationship Id="rId11" Type="http://schemas.openxmlformats.org/officeDocument/2006/relationships/image" Target="../media/image17.png"/><Relationship Id="rId5" Type="http://schemas.microsoft.com/office/2007/relationships/media" Target="../media/media3.mp3"/><Relationship Id="rId15" Type="http://schemas.openxmlformats.org/officeDocument/2006/relationships/image" Target="../media/image20.jpeg"/><Relationship Id="rId10" Type="http://schemas.openxmlformats.org/officeDocument/2006/relationships/image" Target="../media/image16.png"/><Relationship Id="rId4" Type="http://schemas.openxmlformats.org/officeDocument/2006/relationships/audio" Target="../media/media2.mp3"/><Relationship Id="rId9" Type="http://schemas.openxmlformats.org/officeDocument/2006/relationships/image" Target="../media/image15.jpeg"/><Relationship Id="rId1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slide" Target="slide2.xml"/><Relationship Id="rId7" Type="http://schemas.openxmlformats.org/officeDocument/2006/relationships/image" Target="../media/image26.png"/><Relationship Id="rId12" Type="http://schemas.openxmlformats.org/officeDocument/2006/relationships/image" Target="../media/image29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9.xml"/><Relationship Id="rId6" Type="http://schemas.openxmlformats.org/officeDocument/2006/relationships/slide" Target="slide3.xml"/><Relationship Id="rId11" Type="http://schemas.openxmlformats.org/officeDocument/2006/relationships/image" Target="../media/image28.gif"/><Relationship Id="rId5" Type="http://schemas.microsoft.com/office/2007/relationships/hdphoto" Target="../media/hdphoto5.wdp"/><Relationship Id="rId10" Type="http://schemas.microsoft.com/office/2007/relationships/hdphoto" Target="../media/hdphoto7.wdp"/><Relationship Id="rId4" Type="http://schemas.openxmlformats.org/officeDocument/2006/relationships/image" Target="../media/image25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22FE7C2-8CBE-4CCF-941F-F223129CE8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5" r="1" b="1"/>
          <a:stretch/>
        </p:blipFill>
        <p:spPr>
          <a:xfrm>
            <a:off x="0" y="0"/>
            <a:ext cx="12385802" cy="6974732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03DA8D5E-BD81-4188-B34C-F96D06A9F14F}"/>
              </a:ext>
            </a:extLst>
          </p:cNvPr>
          <p:cNvSpPr txBox="1">
            <a:spLocks/>
          </p:cNvSpPr>
          <p:nvPr/>
        </p:nvSpPr>
        <p:spPr>
          <a:xfrm>
            <a:off x="593728" y="857939"/>
            <a:ext cx="10170045" cy="1995577"/>
          </a:xfrm>
          <a:prstGeom prst="rect">
            <a:avLst/>
          </a:prstGeom>
        </p:spPr>
        <p:txBody>
          <a:bodyPr spcFirstLastPara="1" vert="horz" lIns="91440" tIns="45720" rIns="91440" bIns="45720" numCol="1" rtlCol="0" anchor="ctr">
            <a:prstTxWarp prst="textArchUp">
              <a:avLst>
                <a:gd name="adj" fmla="val 10754543"/>
              </a:avLst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giáo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về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dự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giờ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</a:rPr>
              <a:t>lớp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</a:rPr>
              <a:t> 4A5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8248E5A-877C-45C6-8C4A-F75A6DE8AE1B}"/>
              </a:ext>
            </a:extLst>
          </p:cNvPr>
          <p:cNvSpPr txBox="1"/>
          <p:nvPr/>
        </p:nvSpPr>
        <p:spPr>
          <a:xfrm>
            <a:off x="3795258" y="1972460"/>
            <a:ext cx="4601483" cy="1169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0" b="1" i="0" u="none" strike="noStrike" kern="1200" cap="none" spc="0" normalizeH="0" baseline="0" noProof="0" dirty="0" err="1">
                <a:ln/>
                <a:solidFill>
                  <a:srgbClr val="E010D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</a:t>
            </a:r>
            <a:r>
              <a:rPr kumimoji="0" lang="en-US" sz="7000" b="1" i="0" u="none" strike="noStrike" kern="1200" cap="none" spc="0" normalizeH="0" baseline="0" noProof="0" dirty="0">
                <a:ln/>
                <a:solidFill>
                  <a:srgbClr val="E010D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en-US" sz="7000" b="1" i="0" u="none" strike="noStrike" kern="1200" cap="none" spc="0" normalizeH="0" noProof="0" dirty="0">
                <a:ln/>
                <a:solidFill>
                  <a:srgbClr val="E010D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7000" b="1" i="0" u="none" strike="noStrike" kern="1200" cap="none" spc="0" normalizeH="0" noProof="0" dirty="0" err="1">
                <a:ln/>
                <a:solidFill>
                  <a:srgbClr val="E010D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Toán</a:t>
            </a:r>
            <a:endParaRPr kumimoji="0" lang="en-US" sz="7000" b="1" i="0" u="none" strike="noStrike" kern="1200" cap="none" spc="0" normalizeH="0" baseline="0" noProof="0" dirty="0">
              <a:ln/>
              <a:solidFill>
                <a:srgbClr val="E010D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0C1850F-6E90-4E92-96DC-78D295F57735}"/>
              </a:ext>
            </a:extLst>
          </p:cNvPr>
          <p:cNvSpPr/>
          <p:nvPr/>
        </p:nvSpPr>
        <p:spPr>
          <a:xfrm>
            <a:off x="3144416" y="4300764"/>
            <a:ext cx="6669205" cy="12772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Giáo</a:t>
            </a:r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0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viên</a:t>
            </a:r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: </a:t>
            </a:r>
            <a:r>
              <a:rPr lang="en-US" sz="40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Hồ</a:t>
            </a:r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Thị</a:t>
            </a:r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Huyền</a:t>
            </a:r>
            <a:r>
              <a:rPr lang="en-US" sz="4000" b="0" cap="none" spc="0" dirty="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               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Trường</a:t>
            </a:r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: </a:t>
            </a:r>
            <a:r>
              <a:rPr lang="en-US" sz="40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Tiểu</a:t>
            </a:r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0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học</a:t>
            </a:r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0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Đông</a:t>
            </a:r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4000" b="0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Yên</a:t>
            </a:r>
            <a:r>
              <a:rPr lang="en-US" sz="4000" b="0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A</a:t>
            </a:r>
          </a:p>
        </p:txBody>
      </p:sp>
    </p:spTree>
    <p:extLst>
      <p:ext uri="{BB962C8B-B14F-4D97-AF65-F5344CB8AC3E}">
        <p14:creationId xmlns:p14="http://schemas.microsoft.com/office/powerpoint/2010/main" val="138077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B675C5-2AE4-65B6-BC5A-4FC5446E6856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4600" y="1905001"/>
            <a:ext cx="7086600" cy="1364541"/>
          </a:xfrm>
          <a:prstGeom prst="rect">
            <a:avLst/>
          </a:prstGeom>
          <a:blipFill>
            <a:blip r:embed="rId2"/>
            <a:stretch>
              <a:fillRect l="-1377"/>
            </a:stretch>
          </a:blipFill>
        </p:spPr>
        <p:txBody>
          <a:bodyPr/>
          <a:lstStyle/>
          <a:p>
            <a:pPr>
              <a:defRPr/>
            </a:pPr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905000" y="3153255"/>
            <a:ext cx="7924800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TÌM HAI SỐ KHI BIẾT HIỆU </a:t>
            </a:r>
          </a:p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VÀ TỈ SỐ CỦA HAI SỐ ĐÓ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813048" y="1932818"/>
            <a:ext cx="184454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0066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TOÁN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7BAFC4-0C09-43B9-90AC-8568168996F6}"/>
              </a:ext>
            </a:extLst>
          </p:cNvPr>
          <p:cNvSpPr txBox="1"/>
          <p:nvPr/>
        </p:nvSpPr>
        <p:spPr>
          <a:xfrm>
            <a:off x="2745740" y="745631"/>
            <a:ext cx="6477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vi-VN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vi-VN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t="-3000" r="-8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Oval Callout 61"/>
          <p:cNvSpPr/>
          <p:nvPr/>
        </p:nvSpPr>
        <p:spPr>
          <a:xfrm>
            <a:off x="6774112" y="3327303"/>
            <a:ext cx="5149110" cy="1328191"/>
          </a:xfrm>
          <a:prstGeom prst="wedgeEllipseCallout">
            <a:avLst>
              <a:gd name="adj1" fmla="val -43102"/>
              <a:gd name="adj2" fmla="val 52453"/>
            </a:avLst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146592" y="3511222"/>
            <a:ext cx="43476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/>
            <a:r>
              <a:rPr lang="en-US" sz="280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: 2 x 3 = 36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7610" y="243956"/>
            <a:ext cx="19415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endParaRPr lang="en-US" sz="2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66059" y="243956"/>
            <a:ext cx="5792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8568" y="632744"/>
            <a:ext cx="13418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2109620" y="988114"/>
            <a:ext cx="316994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3738853" y="1498779"/>
            <a:ext cx="16795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4931388" y="1683108"/>
            <a:ext cx="2286000" cy="152400"/>
            <a:chOff x="1206" y="1852"/>
            <a:chExt cx="1680" cy="96"/>
          </a:xfrm>
        </p:grpSpPr>
        <p:sp>
          <p:nvSpPr>
            <p:cNvPr id="10" name="Line 14"/>
            <p:cNvSpPr>
              <a:spLocks noChangeShapeType="1"/>
            </p:cNvSpPr>
            <p:nvPr/>
          </p:nvSpPr>
          <p:spPr bwMode="auto">
            <a:xfrm>
              <a:off x="1206" y="1900"/>
              <a:ext cx="168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Line 15"/>
            <p:cNvSpPr>
              <a:spLocks noChangeShapeType="1"/>
            </p:cNvSpPr>
            <p:nvPr/>
          </p:nvSpPr>
          <p:spPr bwMode="auto">
            <a:xfrm>
              <a:off x="120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>
              <a:off x="177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>
              <a:off x="2324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>
              <a:off x="288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3733243" y="1958537"/>
            <a:ext cx="228757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16" name="Group 19"/>
          <p:cNvGrpSpPr>
            <a:grpSpLocks/>
          </p:cNvGrpSpPr>
          <p:nvPr/>
        </p:nvGrpSpPr>
        <p:grpSpPr bwMode="auto">
          <a:xfrm>
            <a:off x="4930986" y="2137927"/>
            <a:ext cx="3862387" cy="165100"/>
            <a:chOff x="1200" y="2236"/>
            <a:chExt cx="2838" cy="104"/>
          </a:xfrm>
        </p:grpSpPr>
        <p:sp>
          <p:nvSpPr>
            <p:cNvPr id="17" name="Line 20"/>
            <p:cNvSpPr>
              <a:spLocks noChangeShapeType="1"/>
            </p:cNvSpPr>
            <p:nvPr/>
          </p:nvSpPr>
          <p:spPr bwMode="auto">
            <a:xfrm>
              <a:off x="1200" y="2290"/>
              <a:ext cx="283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>
              <a:off x="1200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>
              <a:off x="1756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>
              <a:off x="2304" y="2236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Line 24"/>
            <p:cNvSpPr>
              <a:spLocks noChangeShapeType="1"/>
            </p:cNvSpPr>
            <p:nvPr/>
          </p:nvSpPr>
          <p:spPr bwMode="auto">
            <a:xfrm>
              <a:off x="345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25"/>
            <p:cNvSpPr>
              <a:spLocks noChangeShapeType="1"/>
            </p:cNvSpPr>
            <p:nvPr/>
          </p:nvSpPr>
          <p:spPr bwMode="auto">
            <a:xfrm>
              <a:off x="403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26"/>
            <p:cNvSpPr>
              <a:spLocks noChangeShapeType="1"/>
            </p:cNvSpPr>
            <p:nvPr/>
          </p:nvSpPr>
          <p:spPr bwMode="auto">
            <a:xfrm>
              <a:off x="2880" y="2244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 Box 38"/>
          <p:cNvSpPr txBox="1">
            <a:spLocks noChangeArrowheads="1"/>
          </p:cNvSpPr>
          <p:nvPr/>
        </p:nvSpPr>
        <p:spPr bwMode="auto">
          <a:xfrm>
            <a:off x="7649240" y="1448053"/>
            <a:ext cx="88040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26" name="AutoShape 27"/>
          <p:cNvSpPr>
            <a:spLocks/>
          </p:cNvSpPr>
          <p:nvPr/>
        </p:nvSpPr>
        <p:spPr bwMode="auto">
          <a:xfrm rot="16200000">
            <a:off x="7850562" y="1146119"/>
            <a:ext cx="336815" cy="1532479"/>
          </a:xfrm>
          <a:prstGeom prst="rightBrace">
            <a:avLst>
              <a:gd name="adj1" fmla="val 52373"/>
              <a:gd name="adj2" fmla="val 51709"/>
            </a:avLst>
          </a:prstGeom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39"/>
          <p:cNvSpPr txBox="1">
            <a:spLocks noChangeArrowheads="1"/>
          </p:cNvSpPr>
          <p:nvPr/>
        </p:nvSpPr>
        <p:spPr bwMode="auto">
          <a:xfrm>
            <a:off x="5942559" y="970140"/>
            <a:ext cx="36683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8" name="AutoShape 28"/>
          <p:cNvSpPr>
            <a:spLocks/>
          </p:cNvSpPr>
          <p:nvPr/>
        </p:nvSpPr>
        <p:spPr bwMode="auto">
          <a:xfrm rot="5400000">
            <a:off x="6695589" y="539004"/>
            <a:ext cx="284067" cy="3841521"/>
          </a:xfrm>
          <a:prstGeom prst="rightBrace">
            <a:avLst>
              <a:gd name="adj1" fmla="val 68438"/>
              <a:gd name="adj2" fmla="val 47301"/>
            </a:avLst>
          </a:prstGeom>
          <a:noFill/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40"/>
          <p:cNvSpPr txBox="1">
            <a:spLocks noChangeArrowheads="1"/>
          </p:cNvSpPr>
          <p:nvPr/>
        </p:nvSpPr>
        <p:spPr bwMode="auto">
          <a:xfrm>
            <a:off x="6849845" y="2468382"/>
            <a:ext cx="67151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28866" y="243956"/>
            <a:ext cx="10218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33337" y="243956"/>
            <a:ext cx="19257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32608" y="243956"/>
            <a:ext cx="17580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108238" y="114305"/>
                <a:ext cx="406650" cy="7517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238" y="114305"/>
                <a:ext cx="406650" cy="7517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8460381" y="243956"/>
            <a:ext cx="45428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75095" y="243956"/>
            <a:ext cx="16665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274507" y="243956"/>
            <a:ext cx="88036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4930986" y="1890861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217388" y="1863607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80"/>
          <p:cNvSpPr txBox="1">
            <a:spLocks noChangeArrowheads="1"/>
          </p:cNvSpPr>
          <p:nvPr/>
        </p:nvSpPr>
        <p:spPr bwMode="auto">
          <a:xfrm>
            <a:off x="2109620" y="2714604"/>
            <a:ext cx="603603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Theo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sơ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hiệu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3" name="Hộp_Văn_Bản 46"/>
          <p:cNvSpPr txBox="1">
            <a:spLocks noChangeArrowheads="1"/>
          </p:cNvSpPr>
          <p:nvPr/>
        </p:nvSpPr>
        <p:spPr bwMode="auto">
          <a:xfrm>
            <a:off x="4128940" y="3174402"/>
            <a:ext cx="255140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5 - 3  =</a:t>
            </a:r>
          </a:p>
        </p:txBody>
      </p:sp>
      <p:sp>
        <p:nvSpPr>
          <p:cNvPr id="54" name="Text Box 84"/>
          <p:cNvSpPr txBox="1">
            <a:spLocks noChangeArrowheads="1"/>
          </p:cNvSpPr>
          <p:nvPr/>
        </p:nvSpPr>
        <p:spPr bwMode="auto">
          <a:xfrm>
            <a:off x="2082510" y="3587529"/>
            <a:ext cx="284847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Giá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trị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903347" y="4024800"/>
            <a:ext cx="23822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: 2 =</a:t>
            </a:r>
          </a:p>
        </p:txBody>
      </p:sp>
      <p:sp>
        <p:nvSpPr>
          <p:cNvPr id="56" name="Text Box 92"/>
          <p:cNvSpPr txBox="1">
            <a:spLocks noChangeArrowheads="1"/>
          </p:cNvSpPr>
          <p:nvPr/>
        </p:nvSpPr>
        <p:spPr bwMode="auto">
          <a:xfrm>
            <a:off x="2039937" y="4328283"/>
            <a:ext cx="177843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7" name="Hộp_Văn_Bản 49"/>
          <p:cNvSpPr txBox="1">
            <a:spLocks noChangeArrowheads="1"/>
          </p:cNvSpPr>
          <p:nvPr/>
        </p:nvSpPr>
        <p:spPr bwMode="auto">
          <a:xfrm>
            <a:off x="3903347" y="4647437"/>
            <a:ext cx="1912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x 3 =</a:t>
            </a:r>
          </a:p>
        </p:txBody>
      </p:sp>
      <p:sp>
        <p:nvSpPr>
          <p:cNvPr id="58" name="Text Box 93"/>
          <p:cNvSpPr txBox="1">
            <a:spLocks noChangeArrowheads="1"/>
          </p:cNvSpPr>
          <p:nvPr/>
        </p:nvSpPr>
        <p:spPr bwMode="auto">
          <a:xfrm>
            <a:off x="2065159" y="4975887"/>
            <a:ext cx="182289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888846" y="5330271"/>
            <a:ext cx="20401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+ 36 =</a:t>
            </a:r>
          </a:p>
        </p:txBody>
      </p:sp>
      <p:sp>
        <p:nvSpPr>
          <p:cNvPr id="60" name="Text Box 87"/>
          <p:cNvSpPr txBox="1">
            <a:spLocks noChangeArrowheads="1"/>
          </p:cNvSpPr>
          <p:nvPr/>
        </p:nvSpPr>
        <p:spPr bwMode="auto">
          <a:xfrm>
            <a:off x="4373773" y="5775415"/>
            <a:ext cx="44196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en-US" sz="2600" u="sng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36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60  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2065159" y="3615690"/>
            <a:ext cx="4362769" cy="1459093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5144504" y="3157599"/>
            <a:ext cx="138691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2 ( </a:t>
            </a:r>
            <a:r>
              <a:rPr lang="en-US" altLang="en-US" sz="26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65" name="Rectangle 64"/>
          <p:cNvSpPr/>
          <p:nvPr/>
        </p:nvSpPr>
        <p:spPr>
          <a:xfrm>
            <a:off x="5137848" y="4052961"/>
            <a:ext cx="5180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137848" y="4610501"/>
            <a:ext cx="5180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359171" y="5334741"/>
            <a:ext cx="5180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63" name="AutoShape 27">
            <a:extLst>
              <a:ext uri="{FF2B5EF4-FFF2-40B4-BE49-F238E27FC236}">
                <a16:creationId xmlns:a16="http://schemas.microsoft.com/office/drawing/2014/main" id="{E4E62A7E-6A3F-455F-A35D-F1115597DE1F}"/>
              </a:ext>
            </a:extLst>
          </p:cNvPr>
          <p:cNvSpPr>
            <a:spLocks/>
          </p:cNvSpPr>
          <p:nvPr/>
        </p:nvSpPr>
        <p:spPr bwMode="auto">
          <a:xfrm rot="16200000">
            <a:off x="5882825" y="329120"/>
            <a:ext cx="336815" cy="2268738"/>
          </a:xfrm>
          <a:prstGeom prst="rightBrace">
            <a:avLst>
              <a:gd name="adj1" fmla="val 52373"/>
              <a:gd name="adj2" fmla="val 51709"/>
            </a:avLst>
          </a:prstGeom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98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FF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85" dur="12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7037E-7 L -0.41419 -0.00208 " pathEditMode="relative" rAng="0" ptsTypes="AA">
                                      <p:cBhvr>
                                        <p:cTn id="22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16" y="-116"/>
                                    </p:animMotion>
                                  </p:childTnLst>
                                </p:cTn>
                              </p:par>
                              <p:par>
                                <p:cTn id="22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2.59259E-6 L 0.00326 -0.10694 " pathEditMode="relative" rAng="0" ptsTypes="AA">
                                      <p:cBhvr>
                                        <p:cTn id="225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-5347"/>
                                    </p:animMotion>
                                  </p:childTnLst>
                                </p:cTn>
                              </p:par>
                              <p:par>
                                <p:cTn id="22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00026 -0.10092 " pathEditMode="relative" rAng="0" ptsTypes="AA">
                                      <p:cBhvr>
                                        <p:cTn id="22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5046"/>
                                    </p:animMotion>
                                  </p:childTnLst>
                                </p:cTn>
                              </p:par>
                              <p:par>
                                <p:cTn id="22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59259E-6 L -0.00313 -0.09931 " pathEditMode="relative" rAng="0" ptsTypes="AA">
                                      <p:cBhvr>
                                        <p:cTn id="22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4977"/>
                                    </p:animMotion>
                                  </p:childTnLst>
                                </p:cTn>
                              </p:par>
                              <p:par>
                                <p:cTn id="23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07407E-6 L -0.00117 -0.08704 " pathEditMode="relative" rAng="0" ptsTypes="AA">
                                      <p:cBhvr>
                                        <p:cTn id="23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-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2" grpId="1" animBg="1"/>
      <p:bldP spid="68" grpId="0"/>
      <p:bldP spid="68" grpId="1"/>
      <p:bldP spid="4" grpId="0"/>
      <p:bldP spid="5" grpId="0"/>
      <p:bldP spid="5" grpId="1"/>
      <p:bldP spid="6" grpId="0"/>
      <p:bldP spid="7" grpId="0"/>
      <p:bldP spid="8" grpId="0"/>
      <p:bldP spid="15" grpId="0"/>
      <p:bldP spid="25" grpId="0"/>
      <p:bldP spid="26" grpId="0" animBg="1"/>
      <p:bldP spid="27" grpId="0"/>
      <p:bldP spid="28" grpId="0" animBg="1"/>
      <p:bldP spid="29" grpId="0"/>
      <p:bldP spid="33" grpId="0"/>
      <p:bldP spid="33" grpId="1"/>
      <p:bldP spid="34" grpId="0"/>
      <p:bldP spid="35" grpId="0"/>
      <p:bldP spid="35" grpId="1"/>
      <p:bldP spid="36" grpId="0" animBg="1"/>
      <p:bldP spid="36" grpId="1" animBg="1"/>
      <p:bldP spid="37" grpId="0"/>
      <p:bldP spid="37" grpId="1"/>
      <p:bldP spid="38" grpId="0"/>
      <p:bldP spid="39" grpId="0"/>
      <p:bldP spid="52" grpId="0"/>
      <p:bldP spid="53" grpId="0"/>
      <p:bldP spid="54" grpId="0"/>
      <p:bldP spid="54" grpId="1"/>
      <p:bldP spid="55" grpId="0"/>
      <p:bldP spid="55" grpId="1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1" grpId="0" animBg="1"/>
      <p:bldP spid="61" grpId="1" animBg="1"/>
      <p:bldP spid="64" grpId="0"/>
      <p:bldP spid="65" grpId="0"/>
      <p:bldP spid="65" grpId="1"/>
      <p:bldP spid="66" grpId="0"/>
      <p:bldP spid="66" grpId="1"/>
      <p:bldP spid="67" grpId="0"/>
      <p:bldP spid="67" grpId="1"/>
      <p:bldP spid="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t="-3000" r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3"/>
          <p:cNvGrpSpPr>
            <a:grpSpLocks/>
          </p:cNvGrpSpPr>
          <p:nvPr/>
        </p:nvGrpSpPr>
        <p:grpSpPr bwMode="auto">
          <a:xfrm>
            <a:off x="1805957" y="1761804"/>
            <a:ext cx="2286000" cy="152400"/>
            <a:chOff x="1206" y="1852"/>
            <a:chExt cx="1680" cy="96"/>
          </a:xfrm>
        </p:grpSpPr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1206" y="1900"/>
              <a:ext cx="168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120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177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2324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288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19"/>
          <p:cNvGrpSpPr>
            <a:grpSpLocks/>
          </p:cNvGrpSpPr>
          <p:nvPr/>
        </p:nvGrpSpPr>
        <p:grpSpPr bwMode="auto">
          <a:xfrm>
            <a:off x="1805957" y="2231333"/>
            <a:ext cx="3862387" cy="165100"/>
            <a:chOff x="1200" y="2236"/>
            <a:chExt cx="2838" cy="104"/>
          </a:xfrm>
        </p:grpSpPr>
        <p:sp>
          <p:nvSpPr>
            <p:cNvPr id="24" name="Line 20"/>
            <p:cNvSpPr>
              <a:spLocks noChangeShapeType="1"/>
            </p:cNvSpPr>
            <p:nvPr/>
          </p:nvSpPr>
          <p:spPr bwMode="auto">
            <a:xfrm>
              <a:off x="1200" y="2290"/>
              <a:ext cx="283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>
              <a:off x="1200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2"/>
            <p:cNvSpPr>
              <a:spLocks noChangeShapeType="1"/>
            </p:cNvSpPr>
            <p:nvPr/>
          </p:nvSpPr>
          <p:spPr bwMode="auto">
            <a:xfrm>
              <a:off x="1756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2304" y="2236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>
              <a:off x="345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403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>
              <a:off x="2880" y="2244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" name="AutoShape 27"/>
          <p:cNvSpPr>
            <a:spLocks/>
          </p:cNvSpPr>
          <p:nvPr/>
        </p:nvSpPr>
        <p:spPr bwMode="auto">
          <a:xfrm rot="16200000">
            <a:off x="2779888" y="487041"/>
            <a:ext cx="328613" cy="2276475"/>
          </a:xfrm>
          <a:prstGeom prst="rightBrace">
            <a:avLst>
              <a:gd name="adj1" fmla="val 52373"/>
              <a:gd name="adj2" fmla="val 50000"/>
            </a:avLst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</a:endParaRPr>
          </a:p>
        </p:txBody>
      </p:sp>
      <p:sp>
        <p:nvSpPr>
          <p:cNvPr id="32" name="AutoShape 28"/>
          <p:cNvSpPr>
            <a:spLocks/>
          </p:cNvSpPr>
          <p:nvPr/>
        </p:nvSpPr>
        <p:spPr bwMode="auto">
          <a:xfrm rot="5400000">
            <a:off x="3512520" y="663931"/>
            <a:ext cx="423863" cy="3836988"/>
          </a:xfrm>
          <a:prstGeom prst="rightBrace">
            <a:avLst>
              <a:gd name="adj1" fmla="val 68438"/>
              <a:gd name="adj2" fmla="val 50000"/>
            </a:avLst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</a:endParaRP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2786985" y="1041036"/>
            <a:ext cx="6715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35" name="AutoShape 37"/>
          <p:cNvSpPr>
            <a:spLocks/>
          </p:cNvSpPr>
          <p:nvPr/>
        </p:nvSpPr>
        <p:spPr bwMode="auto">
          <a:xfrm rot="16200000">
            <a:off x="4678284" y="1365909"/>
            <a:ext cx="380401" cy="1464437"/>
          </a:xfrm>
          <a:prstGeom prst="rightBrace">
            <a:avLst>
              <a:gd name="adj1" fmla="val 31368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 b="1" dirty="0">
              <a:latin typeface="Times New Roman" panose="02020603050405020304" pitchFamily="18" charset="0"/>
            </a:endParaRPr>
          </a:p>
        </p:txBody>
      </p:sp>
      <p:sp>
        <p:nvSpPr>
          <p:cNvPr id="36" name="Text Box 38"/>
          <p:cNvSpPr txBox="1">
            <a:spLocks noChangeArrowheads="1"/>
          </p:cNvSpPr>
          <p:nvPr/>
        </p:nvSpPr>
        <p:spPr bwMode="auto">
          <a:xfrm>
            <a:off x="4579152" y="1495080"/>
            <a:ext cx="614013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24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214921" y="2203489"/>
            <a:ext cx="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>
            <a:cxnSpLocks/>
          </p:cNvCxnSpPr>
          <p:nvPr/>
        </p:nvCxnSpPr>
        <p:spPr>
          <a:xfrm>
            <a:off x="5949192" y="1460971"/>
            <a:ext cx="0" cy="4624509"/>
          </a:xfrm>
          <a:prstGeom prst="line">
            <a:avLst/>
          </a:prstGeom>
          <a:ln w="28575">
            <a:solidFill>
              <a:srgbClr val="1529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 Box 39">
            <a:extLst>
              <a:ext uri="{FF2B5EF4-FFF2-40B4-BE49-F238E27FC236}">
                <a16:creationId xmlns:a16="http://schemas.microsoft.com/office/drawing/2014/main" id="{F91253F5-3125-4F06-9D8F-A20BE53E8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2963" y="2573338"/>
            <a:ext cx="6715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67" name="Text Box 39">
            <a:extLst>
              <a:ext uri="{FF2B5EF4-FFF2-40B4-BE49-F238E27FC236}">
                <a16:creationId xmlns:a16="http://schemas.microsoft.com/office/drawing/2014/main" id="{1883F39C-0D2C-4946-AE1F-F364663DF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061" y="620405"/>
            <a:ext cx="18820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giải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9" name="Text Box 34">
            <a:extLst>
              <a:ext uri="{FF2B5EF4-FFF2-40B4-BE49-F238E27FC236}">
                <a16:creationId xmlns:a16="http://schemas.microsoft.com/office/drawing/2014/main" id="{6C558386-26C3-4934-BEBB-D7159E170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9192" y="957587"/>
            <a:ext cx="316994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0" name="Text Box 35">
            <a:extLst>
              <a:ext uri="{FF2B5EF4-FFF2-40B4-BE49-F238E27FC236}">
                <a16:creationId xmlns:a16="http://schemas.microsoft.com/office/drawing/2014/main" id="{E403A5B8-4315-4EFC-991A-DF9EC131B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3912" y="1351503"/>
            <a:ext cx="16795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71" name="Group 13">
            <a:extLst>
              <a:ext uri="{FF2B5EF4-FFF2-40B4-BE49-F238E27FC236}">
                <a16:creationId xmlns:a16="http://schemas.microsoft.com/office/drawing/2014/main" id="{C61F3FD6-CCDA-49BE-8BA7-66ECABE77A1E}"/>
              </a:ext>
            </a:extLst>
          </p:cNvPr>
          <p:cNvGrpSpPr>
            <a:grpSpLocks/>
          </p:cNvGrpSpPr>
          <p:nvPr/>
        </p:nvGrpSpPr>
        <p:grpSpPr bwMode="auto">
          <a:xfrm>
            <a:off x="7857607" y="1628457"/>
            <a:ext cx="2286000" cy="152400"/>
            <a:chOff x="1206" y="1852"/>
            <a:chExt cx="1680" cy="96"/>
          </a:xfrm>
        </p:grpSpPr>
        <p:sp>
          <p:nvSpPr>
            <p:cNvPr id="72" name="Line 14">
              <a:extLst>
                <a:ext uri="{FF2B5EF4-FFF2-40B4-BE49-F238E27FC236}">
                  <a16:creationId xmlns:a16="http://schemas.microsoft.com/office/drawing/2014/main" id="{8E857E94-A964-403E-A1A4-06A5B6C0CE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6" y="1900"/>
              <a:ext cx="168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3" name="Line 15">
              <a:extLst>
                <a:ext uri="{FF2B5EF4-FFF2-40B4-BE49-F238E27FC236}">
                  <a16:creationId xmlns:a16="http://schemas.microsoft.com/office/drawing/2014/main" id="{5040FFA9-A976-4B03-9CA4-FFC3FF8EAB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4" name="Line 16">
              <a:extLst>
                <a:ext uri="{FF2B5EF4-FFF2-40B4-BE49-F238E27FC236}">
                  <a16:creationId xmlns:a16="http://schemas.microsoft.com/office/drawing/2014/main" id="{57B624CA-A9DA-4B98-854E-97F3FB70F3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5" name="Line 17">
              <a:extLst>
                <a:ext uri="{FF2B5EF4-FFF2-40B4-BE49-F238E27FC236}">
                  <a16:creationId xmlns:a16="http://schemas.microsoft.com/office/drawing/2014/main" id="{B6B0FF00-55D3-4108-9912-927FD2652C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4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6" name="Line 18">
              <a:extLst>
                <a:ext uri="{FF2B5EF4-FFF2-40B4-BE49-F238E27FC236}">
                  <a16:creationId xmlns:a16="http://schemas.microsoft.com/office/drawing/2014/main" id="{B5947D2B-99B0-4054-AC0B-01F72D4894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7" name="Group 19">
            <a:extLst>
              <a:ext uri="{FF2B5EF4-FFF2-40B4-BE49-F238E27FC236}">
                <a16:creationId xmlns:a16="http://schemas.microsoft.com/office/drawing/2014/main" id="{00C76B85-723A-4AB3-A6B8-6A4598300E80}"/>
              </a:ext>
            </a:extLst>
          </p:cNvPr>
          <p:cNvGrpSpPr>
            <a:grpSpLocks/>
          </p:cNvGrpSpPr>
          <p:nvPr/>
        </p:nvGrpSpPr>
        <p:grpSpPr bwMode="auto">
          <a:xfrm>
            <a:off x="7848058" y="2105728"/>
            <a:ext cx="3862387" cy="165100"/>
            <a:chOff x="1200" y="2236"/>
            <a:chExt cx="2838" cy="104"/>
          </a:xfrm>
        </p:grpSpPr>
        <p:sp>
          <p:nvSpPr>
            <p:cNvPr id="78" name="Line 20">
              <a:extLst>
                <a:ext uri="{FF2B5EF4-FFF2-40B4-BE49-F238E27FC236}">
                  <a16:creationId xmlns:a16="http://schemas.microsoft.com/office/drawing/2014/main" id="{03009DE6-7B98-4ACA-976A-8A615D0170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290"/>
              <a:ext cx="283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Line 21">
              <a:extLst>
                <a:ext uri="{FF2B5EF4-FFF2-40B4-BE49-F238E27FC236}">
                  <a16:creationId xmlns:a16="http://schemas.microsoft.com/office/drawing/2014/main" id="{46032244-896A-4CFF-B0E6-4AE641E188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Line 22">
              <a:extLst>
                <a:ext uri="{FF2B5EF4-FFF2-40B4-BE49-F238E27FC236}">
                  <a16:creationId xmlns:a16="http://schemas.microsoft.com/office/drawing/2014/main" id="{BFD2B82A-C59F-4722-9411-1C54892AAA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6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1" name="Line 23">
              <a:extLst>
                <a:ext uri="{FF2B5EF4-FFF2-40B4-BE49-F238E27FC236}">
                  <a16:creationId xmlns:a16="http://schemas.microsoft.com/office/drawing/2014/main" id="{BAA87446-708C-4215-8C0A-F512DC74B4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236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2" name="Line 24">
              <a:extLst>
                <a:ext uri="{FF2B5EF4-FFF2-40B4-BE49-F238E27FC236}">
                  <a16:creationId xmlns:a16="http://schemas.microsoft.com/office/drawing/2014/main" id="{B77C36CF-C36A-4D8E-BC79-6BE5274412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Line 25">
              <a:extLst>
                <a:ext uri="{FF2B5EF4-FFF2-40B4-BE49-F238E27FC236}">
                  <a16:creationId xmlns:a16="http://schemas.microsoft.com/office/drawing/2014/main" id="{484C3280-5BC6-4B3A-9FDE-7E1A4F481D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4" name="Line 26">
              <a:extLst>
                <a:ext uri="{FF2B5EF4-FFF2-40B4-BE49-F238E27FC236}">
                  <a16:creationId xmlns:a16="http://schemas.microsoft.com/office/drawing/2014/main" id="{D46297DF-0C72-436D-960E-E6A04ACB08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244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5" name="Text Box 38">
            <a:extLst>
              <a:ext uri="{FF2B5EF4-FFF2-40B4-BE49-F238E27FC236}">
                <a16:creationId xmlns:a16="http://schemas.microsoft.com/office/drawing/2014/main" id="{7927644C-CD85-4C18-B568-C010C98D3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5796" y="1388258"/>
            <a:ext cx="88040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86" name="AutoShape 28">
            <a:extLst>
              <a:ext uri="{FF2B5EF4-FFF2-40B4-BE49-F238E27FC236}">
                <a16:creationId xmlns:a16="http://schemas.microsoft.com/office/drawing/2014/main" id="{91FFB91B-651D-4F37-8311-EA56BF686B00}"/>
              </a:ext>
            </a:extLst>
          </p:cNvPr>
          <p:cNvSpPr>
            <a:spLocks/>
          </p:cNvSpPr>
          <p:nvPr/>
        </p:nvSpPr>
        <p:spPr bwMode="auto">
          <a:xfrm rot="5400000">
            <a:off x="9636334" y="533002"/>
            <a:ext cx="284067" cy="3841521"/>
          </a:xfrm>
          <a:prstGeom prst="rightBrace">
            <a:avLst>
              <a:gd name="adj1" fmla="val 68438"/>
              <a:gd name="adj2" fmla="val 47301"/>
            </a:avLst>
          </a:prstGeom>
          <a:noFill/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 Box 80">
            <a:extLst>
              <a:ext uri="{FF2B5EF4-FFF2-40B4-BE49-F238E27FC236}">
                <a16:creationId xmlns:a16="http://schemas.microsoft.com/office/drawing/2014/main" id="{A950FC7E-D534-42A7-8A48-79C52DBAD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2589" y="2815062"/>
            <a:ext cx="60360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Theo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sơ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hiệu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88" name="AutoShape 27">
            <a:extLst>
              <a:ext uri="{FF2B5EF4-FFF2-40B4-BE49-F238E27FC236}">
                <a16:creationId xmlns:a16="http://schemas.microsoft.com/office/drawing/2014/main" id="{2AB95EAA-52C2-4CE3-B87C-043BFDDDC046}"/>
              </a:ext>
            </a:extLst>
          </p:cNvPr>
          <p:cNvSpPr>
            <a:spLocks/>
          </p:cNvSpPr>
          <p:nvPr/>
        </p:nvSpPr>
        <p:spPr bwMode="auto">
          <a:xfrm rot="16200000">
            <a:off x="8832199" y="269276"/>
            <a:ext cx="336815" cy="2268738"/>
          </a:xfrm>
          <a:prstGeom prst="rightBrace">
            <a:avLst>
              <a:gd name="adj1" fmla="val 52373"/>
              <a:gd name="adj2" fmla="val 51709"/>
            </a:avLst>
          </a:prstGeom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AutoShape 37">
            <a:extLst>
              <a:ext uri="{FF2B5EF4-FFF2-40B4-BE49-F238E27FC236}">
                <a16:creationId xmlns:a16="http://schemas.microsoft.com/office/drawing/2014/main" id="{33543361-4C30-4269-8C48-316BBCF2ED2D}"/>
              </a:ext>
            </a:extLst>
          </p:cNvPr>
          <p:cNvSpPr>
            <a:spLocks/>
          </p:cNvSpPr>
          <p:nvPr/>
        </p:nvSpPr>
        <p:spPr bwMode="auto">
          <a:xfrm rot="16200000">
            <a:off x="10742759" y="1198568"/>
            <a:ext cx="380401" cy="1464437"/>
          </a:xfrm>
          <a:prstGeom prst="rightBrace">
            <a:avLst>
              <a:gd name="adj1" fmla="val 31368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 b="1" dirty="0">
              <a:latin typeface="Times New Roman" panose="02020603050405020304" pitchFamily="18" charset="0"/>
            </a:endParaRPr>
          </a:p>
        </p:txBody>
      </p:sp>
      <p:sp>
        <p:nvSpPr>
          <p:cNvPr id="92" name="Text Box 39">
            <a:extLst>
              <a:ext uri="{FF2B5EF4-FFF2-40B4-BE49-F238E27FC236}">
                <a16:creationId xmlns:a16="http://schemas.microsoft.com/office/drawing/2014/main" id="{0368072D-710A-44DD-BB51-D6941325F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42391" y="2471752"/>
            <a:ext cx="6715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93" name="Text Box 39">
            <a:extLst>
              <a:ext uri="{FF2B5EF4-FFF2-40B4-BE49-F238E27FC236}">
                <a16:creationId xmlns:a16="http://schemas.microsoft.com/office/drawing/2014/main" id="{BAE90C8F-05AD-4108-BC6B-F264A24EA2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7398" y="822158"/>
            <a:ext cx="6715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94" name="Hộp_Văn_Bản 46">
            <a:extLst>
              <a:ext uri="{FF2B5EF4-FFF2-40B4-BE49-F238E27FC236}">
                <a16:creationId xmlns:a16="http://schemas.microsoft.com/office/drawing/2014/main" id="{E9F01785-C166-4EA8-B07E-FDB7BDC03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84510" y="3205129"/>
            <a:ext cx="255140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5 - 3  =</a:t>
            </a: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E05CA54E-2C7F-4584-875F-17817E0E7589}"/>
              </a:ext>
            </a:extLst>
          </p:cNvPr>
          <p:cNvSpPr/>
          <p:nvPr/>
        </p:nvSpPr>
        <p:spPr>
          <a:xfrm>
            <a:off x="9081709" y="3199751"/>
            <a:ext cx="138691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2 ( </a:t>
            </a:r>
            <a:r>
              <a:rPr lang="en-US" altLang="en-US" sz="26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97" name="Text Box 84">
            <a:extLst>
              <a:ext uri="{FF2B5EF4-FFF2-40B4-BE49-F238E27FC236}">
                <a16:creationId xmlns:a16="http://schemas.microsoft.com/office/drawing/2014/main" id="{DF55AE47-77F2-49E3-B765-FDEED7ABA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557145"/>
            <a:ext cx="284847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635A112-76F3-4F16-8C9F-69F77C7F8DF9}"/>
              </a:ext>
            </a:extLst>
          </p:cNvPr>
          <p:cNvSpPr txBox="1"/>
          <p:nvPr/>
        </p:nvSpPr>
        <p:spPr>
          <a:xfrm>
            <a:off x="207610" y="243956"/>
            <a:ext cx="1181101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24.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7" name="Text Box 36">
            <a:extLst>
              <a:ext uri="{FF2B5EF4-FFF2-40B4-BE49-F238E27FC236}">
                <a16:creationId xmlns:a16="http://schemas.microsoft.com/office/drawing/2014/main" id="{E748B438-1F8C-4588-B4EC-5B7205237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6627" y="1940001"/>
            <a:ext cx="228757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CF1EC6D3-D46C-4730-8A2A-9C3DD418371E}"/>
              </a:ext>
            </a:extLst>
          </p:cNvPr>
          <p:cNvCxnSpPr>
            <a:cxnSpLocks/>
          </p:cNvCxnSpPr>
          <p:nvPr/>
        </p:nvCxnSpPr>
        <p:spPr>
          <a:xfrm>
            <a:off x="1828866" y="1988792"/>
            <a:ext cx="0" cy="202122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18A4E55F-A227-4F20-8858-5963F3FC817E}"/>
              </a:ext>
            </a:extLst>
          </p:cNvPr>
          <p:cNvCxnSpPr>
            <a:cxnSpLocks/>
          </p:cNvCxnSpPr>
          <p:nvPr/>
        </p:nvCxnSpPr>
        <p:spPr>
          <a:xfrm>
            <a:off x="4106138" y="1988792"/>
            <a:ext cx="0" cy="202122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BC4AFF82-B0D7-4EC0-9B6F-9A49BEBFBF1F}"/>
              </a:ext>
            </a:extLst>
          </p:cNvPr>
          <p:cNvCxnSpPr>
            <a:cxnSpLocks/>
          </p:cNvCxnSpPr>
          <p:nvPr/>
        </p:nvCxnSpPr>
        <p:spPr>
          <a:xfrm>
            <a:off x="10143607" y="1880701"/>
            <a:ext cx="0" cy="181395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A8315052-B35B-47E6-BBAC-6B4B5B62D397}"/>
              </a:ext>
            </a:extLst>
          </p:cNvPr>
          <p:cNvCxnSpPr>
            <a:cxnSpLocks/>
          </p:cNvCxnSpPr>
          <p:nvPr/>
        </p:nvCxnSpPr>
        <p:spPr>
          <a:xfrm flipH="1">
            <a:off x="7866237" y="1890861"/>
            <a:ext cx="989" cy="214764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3B89B13D-D17F-4350-98C9-5E59C920411B}"/>
              </a:ext>
            </a:extLst>
          </p:cNvPr>
          <p:cNvSpPr txBox="1"/>
          <p:nvPr/>
        </p:nvSpPr>
        <p:spPr>
          <a:xfrm>
            <a:off x="8035336" y="3945945"/>
            <a:ext cx="227092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: 2 x 5 =</a:t>
            </a: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094487E6-AD57-432E-8AAD-7A3FB62293D6}"/>
              </a:ext>
            </a:extLst>
          </p:cNvPr>
          <p:cNvSpPr/>
          <p:nvPr/>
        </p:nvSpPr>
        <p:spPr>
          <a:xfrm>
            <a:off x="9723960" y="3941467"/>
            <a:ext cx="5180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118" name="Text Box 93">
            <a:extLst>
              <a:ext uri="{FF2B5EF4-FFF2-40B4-BE49-F238E27FC236}">
                <a16:creationId xmlns:a16="http://schemas.microsoft.com/office/drawing/2014/main" id="{3EDF9B86-4DA3-4477-AF73-3F4ED9772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4221" y="4319278"/>
            <a:ext cx="182289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B42500A7-EE1E-4165-AC7C-854A34370CAD}"/>
              </a:ext>
            </a:extLst>
          </p:cNvPr>
          <p:cNvSpPr txBox="1"/>
          <p:nvPr/>
        </p:nvSpPr>
        <p:spPr>
          <a:xfrm>
            <a:off x="7980548" y="4660900"/>
            <a:ext cx="20401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60 - 24 = 36</a:t>
            </a:r>
          </a:p>
        </p:txBody>
      </p:sp>
      <p:sp>
        <p:nvSpPr>
          <p:cNvPr id="123" name="Text Box 87">
            <a:extLst>
              <a:ext uri="{FF2B5EF4-FFF2-40B4-BE49-F238E27FC236}">
                <a16:creationId xmlns:a16="http://schemas.microsoft.com/office/drawing/2014/main" id="{4FA626B3-9956-4541-A2C4-48E32B400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3487" y="5011976"/>
            <a:ext cx="44196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en-US" sz="2600" u="sng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36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60  </a:t>
            </a:r>
          </a:p>
        </p:txBody>
      </p:sp>
      <p:sp>
        <p:nvSpPr>
          <p:cNvPr id="90" name="Text Box 34">
            <a:extLst>
              <a:ext uri="{FF2B5EF4-FFF2-40B4-BE49-F238E27FC236}">
                <a16:creationId xmlns:a16="http://schemas.microsoft.com/office/drawing/2014/main" id="{6C39754A-7A8A-4809-B673-58056EA71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3" y="1016636"/>
            <a:ext cx="316994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1" name="Text Box 35">
            <a:extLst>
              <a:ext uri="{FF2B5EF4-FFF2-40B4-BE49-F238E27FC236}">
                <a16:creationId xmlns:a16="http://schemas.microsoft.com/office/drawing/2014/main" id="{47037AC1-1D32-4DDB-AEAA-3B6E3865E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78" y="1503903"/>
            <a:ext cx="16795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95" name="Text Box 36">
            <a:extLst>
              <a:ext uri="{FF2B5EF4-FFF2-40B4-BE49-F238E27FC236}">
                <a16:creationId xmlns:a16="http://schemas.microsoft.com/office/drawing/2014/main" id="{23794CF1-1528-40D3-9918-4C4FB045F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789" y="2017755"/>
            <a:ext cx="118463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2" name="Text Box 80">
            <a:extLst>
              <a:ext uri="{FF2B5EF4-FFF2-40B4-BE49-F238E27FC236}">
                <a16:creationId xmlns:a16="http://schemas.microsoft.com/office/drawing/2014/main" id="{55DD9A12-DCBD-46F5-9CDC-3510C3517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4688" y="2789974"/>
            <a:ext cx="60360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Theo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sơ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hiệu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19" name="Hộp_Văn_Bản 46">
            <a:extLst>
              <a:ext uri="{FF2B5EF4-FFF2-40B4-BE49-F238E27FC236}">
                <a16:creationId xmlns:a16="http://schemas.microsoft.com/office/drawing/2014/main" id="{64D6B0E3-2B39-43F0-AE7E-D8C5EFC13B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7336" y="3208233"/>
            <a:ext cx="255140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5 - 3  =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F6942603-1096-48CE-90B4-A02005B5442D}"/>
              </a:ext>
            </a:extLst>
          </p:cNvPr>
          <p:cNvSpPr/>
          <p:nvPr/>
        </p:nvSpPr>
        <p:spPr>
          <a:xfrm>
            <a:off x="3187879" y="3202863"/>
            <a:ext cx="138691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2 ( </a:t>
            </a:r>
            <a:r>
              <a:rPr lang="en-US" altLang="en-US" sz="26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24" name="Text Box 84">
            <a:extLst>
              <a:ext uri="{FF2B5EF4-FFF2-40B4-BE49-F238E27FC236}">
                <a16:creationId xmlns:a16="http://schemas.microsoft.com/office/drawing/2014/main" id="{7528900B-971B-40C6-84BA-09C79FBB9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553" y="3543142"/>
            <a:ext cx="284847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098F9E8A-14A9-40EF-A948-6F074A92A447}"/>
              </a:ext>
            </a:extLst>
          </p:cNvPr>
          <p:cNvSpPr txBox="1"/>
          <p:nvPr/>
        </p:nvSpPr>
        <p:spPr>
          <a:xfrm>
            <a:off x="2020718" y="3902032"/>
            <a:ext cx="23822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: 2 x 3 = 36</a:t>
            </a:r>
          </a:p>
        </p:txBody>
      </p:sp>
      <p:sp>
        <p:nvSpPr>
          <p:cNvPr id="130" name="Text Box 93">
            <a:extLst>
              <a:ext uri="{FF2B5EF4-FFF2-40B4-BE49-F238E27FC236}">
                <a16:creationId xmlns:a16="http://schemas.microsoft.com/office/drawing/2014/main" id="{0E4B047F-A3D4-41C5-943E-48B4FFB4D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02" y="4229844"/>
            <a:ext cx="182289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22303284-AD97-41B9-9881-B99F394DD841}"/>
              </a:ext>
            </a:extLst>
          </p:cNvPr>
          <p:cNvSpPr txBox="1"/>
          <p:nvPr/>
        </p:nvSpPr>
        <p:spPr>
          <a:xfrm>
            <a:off x="1966422" y="4557684"/>
            <a:ext cx="20401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+ 24 =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76D1919-259A-45E6-AD4E-0BBB2959E7A9}"/>
              </a:ext>
            </a:extLst>
          </p:cNvPr>
          <p:cNvSpPr/>
          <p:nvPr/>
        </p:nvSpPr>
        <p:spPr>
          <a:xfrm>
            <a:off x="3522687" y="4557684"/>
            <a:ext cx="5180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134" name="Text Box 87">
            <a:extLst>
              <a:ext uri="{FF2B5EF4-FFF2-40B4-BE49-F238E27FC236}">
                <a16:creationId xmlns:a16="http://schemas.microsoft.com/office/drawing/2014/main" id="{E0D22EAE-D4CF-46B5-AF4C-78A15079C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2126" y="5061068"/>
            <a:ext cx="44196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en-US" sz="2600" u="sng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60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36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74322B9B-64F5-437F-8CCA-835FBC095909}"/>
                  </a:ext>
                </a:extLst>
              </p:cNvPr>
              <p:cNvSpPr txBox="1"/>
              <p:nvPr/>
            </p:nvSpPr>
            <p:spPr>
              <a:xfrm>
                <a:off x="7933935" y="167743"/>
                <a:ext cx="406650" cy="7517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74322B9B-64F5-437F-8CCA-835FBC0959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3935" y="167743"/>
                <a:ext cx="406650" cy="7517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584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1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1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4" grpId="0"/>
      <p:bldP spid="35" grpId="0" animBg="1"/>
      <p:bldP spid="36" grpId="0"/>
      <p:bldP spid="65" grpId="0"/>
      <p:bldP spid="67" grpId="0"/>
      <p:bldP spid="69" grpId="0"/>
      <p:bldP spid="70" grpId="0"/>
      <p:bldP spid="85" grpId="0"/>
      <p:bldP spid="86" grpId="0" animBg="1"/>
      <p:bldP spid="87" grpId="0"/>
      <p:bldP spid="88" grpId="0" animBg="1"/>
      <p:bldP spid="89" grpId="0" animBg="1"/>
      <p:bldP spid="92" grpId="0"/>
      <p:bldP spid="93" grpId="0"/>
      <p:bldP spid="94" grpId="0"/>
      <p:bldP spid="96" grpId="0"/>
      <p:bldP spid="97" grpId="0"/>
      <p:bldP spid="98" grpId="0"/>
      <p:bldP spid="107" grpId="0"/>
      <p:bldP spid="113" grpId="0"/>
      <p:bldP spid="114" grpId="0"/>
      <p:bldP spid="118" grpId="0"/>
      <p:bldP spid="120" grpId="0"/>
      <p:bldP spid="123" grpId="0"/>
      <p:bldP spid="90" grpId="0"/>
      <p:bldP spid="91" grpId="0"/>
      <p:bldP spid="95" grpId="0"/>
      <p:bldP spid="112" grpId="0"/>
      <p:bldP spid="119" grpId="0"/>
      <p:bldP spid="122" grpId="0"/>
      <p:bldP spid="124" grpId="0"/>
      <p:bldP spid="125" grpId="0"/>
      <p:bldP spid="130" grpId="0"/>
      <p:bldP spid="131" grpId="0"/>
      <p:bldP spid="133" grpId="0"/>
      <p:bldP spid="134" grpId="0"/>
      <p:bldP spid="1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t="-3000" r="-8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7610" y="243956"/>
            <a:ext cx="194159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</a:t>
            </a:r>
            <a:endParaRPr lang="en-US" sz="2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66059" y="243956"/>
            <a:ext cx="5792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48568" y="632744"/>
            <a:ext cx="13418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2109620" y="988114"/>
            <a:ext cx="316994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3738853" y="1498779"/>
            <a:ext cx="16795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9" name="Group 13"/>
          <p:cNvGrpSpPr>
            <a:grpSpLocks/>
          </p:cNvGrpSpPr>
          <p:nvPr/>
        </p:nvGrpSpPr>
        <p:grpSpPr bwMode="auto">
          <a:xfrm>
            <a:off x="4931388" y="1683108"/>
            <a:ext cx="2286000" cy="152400"/>
            <a:chOff x="1206" y="1852"/>
            <a:chExt cx="1680" cy="96"/>
          </a:xfrm>
        </p:grpSpPr>
        <p:sp>
          <p:nvSpPr>
            <p:cNvPr id="10" name="Line 14"/>
            <p:cNvSpPr>
              <a:spLocks noChangeShapeType="1"/>
            </p:cNvSpPr>
            <p:nvPr/>
          </p:nvSpPr>
          <p:spPr bwMode="auto">
            <a:xfrm>
              <a:off x="1206" y="1900"/>
              <a:ext cx="168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Line 15"/>
            <p:cNvSpPr>
              <a:spLocks noChangeShapeType="1"/>
            </p:cNvSpPr>
            <p:nvPr/>
          </p:nvSpPr>
          <p:spPr bwMode="auto">
            <a:xfrm>
              <a:off x="120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>
              <a:off x="177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Line 17"/>
            <p:cNvSpPr>
              <a:spLocks noChangeShapeType="1"/>
            </p:cNvSpPr>
            <p:nvPr/>
          </p:nvSpPr>
          <p:spPr bwMode="auto">
            <a:xfrm>
              <a:off x="2324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Line 18"/>
            <p:cNvSpPr>
              <a:spLocks noChangeShapeType="1"/>
            </p:cNvSpPr>
            <p:nvPr/>
          </p:nvSpPr>
          <p:spPr bwMode="auto">
            <a:xfrm>
              <a:off x="288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3733243" y="1958537"/>
            <a:ext cx="228757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16" name="Group 19"/>
          <p:cNvGrpSpPr>
            <a:grpSpLocks/>
          </p:cNvGrpSpPr>
          <p:nvPr/>
        </p:nvGrpSpPr>
        <p:grpSpPr bwMode="auto">
          <a:xfrm>
            <a:off x="4930986" y="2137927"/>
            <a:ext cx="3862387" cy="165100"/>
            <a:chOff x="1200" y="2236"/>
            <a:chExt cx="2838" cy="104"/>
          </a:xfrm>
        </p:grpSpPr>
        <p:sp>
          <p:nvSpPr>
            <p:cNvPr id="17" name="Line 20"/>
            <p:cNvSpPr>
              <a:spLocks noChangeShapeType="1"/>
            </p:cNvSpPr>
            <p:nvPr/>
          </p:nvSpPr>
          <p:spPr bwMode="auto">
            <a:xfrm>
              <a:off x="1200" y="2290"/>
              <a:ext cx="283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>
              <a:off x="1200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>
              <a:off x="1756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>
              <a:off x="2304" y="2236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Line 24"/>
            <p:cNvSpPr>
              <a:spLocks noChangeShapeType="1"/>
            </p:cNvSpPr>
            <p:nvPr/>
          </p:nvSpPr>
          <p:spPr bwMode="auto">
            <a:xfrm>
              <a:off x="345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Line 25"/>
            <p:cNvSpPr>
              <a:spLocks noChangeShapeType="1"/>
            </p:cNvSpPr>
            <p:nvPr/>
          </p:nvSpPr>
          <p:spPr bwMode="auto">
            <a:xfrm>
              <a:off x="403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Line 26"/>
            <p:cNvSpPr>
              <a:spLocks noChangeShapeType="1"/>
            </p:cNvSpPr>
            <p:nvPr/>
          </p:nvSpPr>
          <p:spPr bwMode="auto">
            <a:xfrm>
              <a:off x="2880" y="2244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 Box 38"/>
          <p:cNvSpPr txBox="1">
            <a:spLocks noChangeArrowheads="1"/>
          </p:cNvSpPr>
          <p:nvPr/>
        </p:nvSpPr>
        <p:spPr bwMode="auto">
          <a:xfrm>
            <a:off x="7649240" y="1448053"/>
            <a:ext cx="88040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26" name="AutoShape 27"/>
          <p:cNvSpPr>
            <a:spLocks/>
          </p:cNvSpPr>
          <p:nvPr/>
        </p:nvSpPr>
        <p:spPr bwMode="auto">
          <a:xfrm rot="16200000">
            <a:off x="7850562" y="1146119"/>
            <a:ext cx="336815" cy="1532479"/>
          </a:xfrm>
          <a:prstGeom prst="rightBrace">
            <a:avLst>
              <a:gd name="adj1" fmla="val 52373"/>
              <a:gd name="adj2" fmla="val 51709"/>
            </a:avLst>
          </a:prstGeom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39"/>
          <p:cNvSpPr txBox="1">
            <a:spLocks noChangeArrowheads="1"/>
          </p:cNvSpPr>
          <p:nvPr/>
        </p:nvSpPr>
        <p:spPr bwMode="auto">
          <a:xfrm>
            <a:off x="5942559" y="970140"/>
            <a:ext cx="36683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8" name="AutoShape 28"/>
          <p:cNvSpPr>
            <a:spLocks/>
          </p:cNvSpPr>
          <p:nvPr/>
        </p:nvSpPr>
        <p:spPr bwMode="auto">
          <a:xfrm rot="5400000">
            <a:off x="6695589" y="539004"/>
            <a:ext cx="284067" cy="3841521"/>
          </a:xfrm>
          <a:prstGeom prst="rightBrace">
            <a:avLst>
              <a:gd name="adj1" fmla="val 68438"/>
              <a:gd name="adj2" fmla="val 47301"/>
            </a:avLst>
          </a:prstGeom>
          <a:noFill/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40"/>
          <p:cNvSpPr txBox="1">
            <a:spLocks noChangeArrowheads="1"/>
          </p:cNvSpPr>
          <p:nvPr/>
        </p:nvSpPr>
        <p:spPr bwMode="auto">
          <a:xfrm>
            <a:off x="6849845" y="2468382"/>
            <a:ext cx="67151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28866" y="243956"/>
            <a:ext cx="10218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633337" y="243956"/>
            <a:ext cx="19257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832608" y="243956"/>
            <a:ext cx="17580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108238" y="114305"/>
                <a:ext cx="406650" cy="7517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238" y="114305"/>
                <a:ext cx="406650" cy="7517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8460381" y="243956"/>
            <a:ext cx="45428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75095" y="243956"/>
            <a:ext cx="16665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274507" y="243956"/>
            <a:ext cx="88036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 flipH="1">
            <a:off x="4930986" y="1890861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7217388" y="1863607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80"/>
          <p:cNvSpPr txBox="1">
            <a:spLocks noChangeArrowheads="1"/>
          </p:cNvSpPr>
          <p:nvPr/>
        </p:nvSpPr>
        <p:spPr bwMode="auto">
          <a:xfrm>
            <a:off x="2109620" y="2714604"/>
            <a:ext cx="603603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Theo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sơ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hiệu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3" name="Hộp_Văn_Bản 46"/>
          <p:cNvSpPr txBox="1">
            <a:spLocks noChangeArrowheads="1"/>
          </p:cNvSpPr>
          <p:nvPr/>
        </p:nvSpPr>
        <p:spPr bwMode="auto">
          <a:xfrm>
            <a:off x="4128940" y="3174402"/>
            <a:ext cx="255140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5 - 3  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56" name="Text Box 92"/>
          <p:cNvSpPr txBox="1">
            <a:spLocks noChangeArrowheads="1"/>
          </p:cNvSpPr>
          <p:nvPr/>
        </p:nvSpPr>
        <p:spPr bwMode="auto">
          <a:xfrm>
            <a:off x="2087389" y="3529994"/>
            <a:ext cx="177843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7" name="Hộp_Văn_Bản 49"/>
          <p:cNvSpPr txBox="1">
            <a:spLocks noChangeArrowheads="1"/>
          </p:cNvSpPr>
          <p:nvPr/>
        </p:nvSpPr>
        <p:spPr bwMode="auto">
          <a:xfrm>
            <a:off x="3509791" y="3844494"/>
            <a:ext cx="1912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: 2 x 3 =</a:t>
            </a:r>
          </a:p>
        </p:txBody>
      </p:sp>
      <p:sp>
        <p:nvSpPr>
          <p:cNvPr id="58" name="Text Box 93"/>
          <p:cNvSpPr txBox="1">
            <a:spLocks noChangeArrowheads="1"/>
          </p:cNvSpPr>
          <p:nvPr/>
        </p:nvSpPr>
        <p:spPr bwMode="auto">
          <a:xfrm>
            <a:off x="2109620" y="4356766"/>
            <a:ext cx="182289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3797852" y="4742429"/>
            <a:ext cx="20401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+ 36 =</a:t>
            </a:r>
          </a:p>
        </p:txBody>
      </p:sp>
      <p:sp>
        <p:nvSpPr>
          <p:cNvPr id="60" name="Text Box 87"/>
          <p:cNvSpPr txBox="1">
            <a:spLocks noChangeArrowheads="1"/>
          </p:cNvSpPr>
          <p:nvPr/>
        </p:nvSpPr>
        <p:spPr bwMode="auto">
          <a:xfrm>
            <a:off x="4223679" y="5174259"/>
            <a:ext cx="44196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en-US" sz="2600" u="sng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36 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60  </a:t>
            </a:r>
          </a:p>
        </p:txBody>
      </p:sp>
      <p:sp>
        <p:nvSpPr>
          <p:cNvPr id="64" name="Rectangle 63"/>
          <p:cNvSpPr/>
          <p:nvPr/>
        </p:nvSpPr>
        <p:spPr>
          <a:xfrm>
            <a:off x="5144504" y="3157599"/>
            <a:ext cx="138691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2</a:t>
            </a:r>
            <a:r>
              <a:rPr lang="en-US" altLang="en-US" sz="2600">
                <a:solidFill>
                  <a:prstClr val="white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( </a:t>
            </a:r>
            <a:r>
              <a:rPr lang="en-US" altLang="en-US" sz="26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153325" y="3845457"/>
            <a:ext cx="5180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67" name="Rectangle 66"/>
          <p:cNvSpPr/>
          <p:nvPr/>
        </p:nvSpPr>
        <p:spPr>
          <a:xfrm>
            <a:off x="5169585" y="4742429"/>
            <a:ext cx="5180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63" name="AutoShape 27">
            <a:extLst>
              <a:ext uri="{FF2B5EF4-FFF2-40B4-BE49-F238E27FC236}">
                <a16:creationId xmlns:a16="http://schemas.microsoft.com/office/drawing/2014/main" id="{E4E62A7E-6A3F-455F-A35D-F1115597DE1F}"/>
              </a:ext>
            </a:extLst>
          </p:cNvPr>
          <p:cNvSpPr>
            <a:spLocks/>
          </p:cNvSpPr>
          <p:nvPr/>
        </p:nvSpPr>
        <p:spPr bwMode="auto">
          <a:xfrm rot="16200000">
            <a:off x="5882825" y="329120"/>
            <a:ext cx="336815" cy="2268738"/>
          </a:xfrm>
          <a:prstGeom prst="rightBrace">
            <a:avLst>
              <a:gd name="adj1" fmla="val 52373"/>
              <a:gd name="adj2" fmla="val 51709"/>
            </a:avLst>
          </a:prstGeom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38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1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8" dur="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1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3" dur="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1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6" grpId="0"/>
      <p:bldP spid="7" grpId="0"/>
      <p:bldP spid="8" grpId="0"/>
      <p:bldP spid="15" grpId="0"/>
      <p:bldP spid="25" grpId="0"/>
      <p:bldP spid="26" grpId="0" animBg="1"/>
      <p:bldP spid="27" grpId="0"/>
      <p:bldP spid="28" grpId="0" animBg="1"/>
      <p:bldP spid="29" grpId="0"/>
      <p:bldP spid="33" grpId="0"/>
      <p:bldP spid="33" grpId="1"/>
      <p:bldP spid="34" grpId="0"/>
      <p:bldP spid="35" grpId="0"/>
      <p:bldP spid="35" grpId="1"/>
      <p:bldP spid="36" grpId="0" animBg="1"/>
      <p:bldP spid="36" grpId="1" animBg="1"/>
      <p:bldP spid="37" grpId="0"/>
      <p:bldP spid="37" grpId="1"/>
      <p:bldP spid="38" grpId="0"/>
      <p:bldP spid="39" grpId="0"/>
      <p:bldP spid="52" grpId="0"/>
      <p:bldP spid="53" grpId="0"/>
      <p:bldP spid="56" grpId="0"/>
      <p:bldP spid="56" grpId="1"/>
      <p:bldP spid="57" grpId="0"/>
      <p:bldP spid="57" grpId="1"/>
      <p:bldP spid="58" grpId="0"/>
      <p:bldP spid="58" grpId="1"/>
      <p:bldP spid="59" grpId="0"/>
      <p:bldP spid="59" grpId="1"/>
      <p:bldP spid="60" grpId="0"/>
      <p:bldP spid="60" grpId="1"/>
      <p:bldP spid="64" grpId="0"/>
      <p:bldP spid="66" grpId="0"/>
      <p:bldP spid="66" grpId="1"/>
      <p:bldP spid="67" grpId="0"/>
      <p:bldP spid="67" grpId="1"/>
      <p:bldP spid="6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t="-3000" r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385" y="442434"/>
            <a:ext cx="6527074" cy="61247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5 - 3 = 2 (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12 x 3 = 36</a:t>
            </a:r>
          </a:p>
          <a:p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36 + 24 = 60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     </a:t>
            </a:r>
            <a:r>
              <a:rPr lang="en-US" sz="28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36</a:t>
            </a:r>
          </a:p>
          <a:p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        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60</a:t>
            </a:r>
          </a:p>
        </p:txBody>
      </p:sp>
      <p:grpSp>
        <p:nvGrpSpPr>
          <p:cNvPr id="17" name="Group 13"/>
          <p:cNvGrpSpPr>
            <a:grpSpLocks/>
          </p:cNvGrpSpPr>
          <p:nvPr/>
        </p:nvGrpSpPr>
        <p:grpSpPr bwMode="auto">
          <a:xfrm>
            <a:off x="1805957" y="1761804"/>
            <a:ext cx="2286000" cy="152400"/>
            <a:chOff x="1206" y="1852"/>
            <a:chExt cx="1680" cy="96"/>
          </a:xfrm>
        </p:grpSpPr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1206" y="1900"/>
              <a:ext cx="168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120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177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2324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288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3" name="Group 19"/>
          <p:cNvGrpSpPr>
            <a:grpSpLocks/>
          </p:cNvGrpSpPr>
          <p:nvPr/>
        </p:nvGrpSpPr>
        <p:grpSpPr bwMode="auto">
          <a:xfrm>
            <a:off x="1805957" y="2361965"/>
            <a:ext cx="3862387" cy="165100"/>
            <a:chOff x="1200" y="2236"/>
            <a:chExt cx="2838" cy="104"/>
          </a:xfrm>
        </p:grpSpPr>
        <p:sp>
          <p:nvSpPr>
            <p:cNvPr id="24" name="Line 20"/>
            <p:cNvSpPr>
              <a:spLocks noChangeShapeType="1"/>
            </p:cNvSpPr>
            <p:nvPr/>
          </p:nvSpPr>
          <p:spPr bwMode="auto">
            <a:xfrm>
              <a:off x="1200" y="2290"/>
              <a:ext cx="283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>
              <a:off x="1200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2"/>
            <p:cNvSpPr>
              <a:spLocks noChangeShapeType="1"/>
            </p:cNvSpPr>
            <p:nvPr/>
          </p:nvSpPr>
          <p:spPr bwMode="auto">
            <a:xfrm>
              <a:off x="1756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>
              <a:off x="2304" y="2236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>
              <a:off x="345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403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>
              <a:off x="2880" y="2244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1" name="AutoShape 27"/>
          <p:cNvSpPr>
            <a:spLocks/>
          </p:cNvSpPr>
          <p:nvPr/>
        </p:nvSpPr>
        <p:spPr bwMode="auto">
          <a:xfrm rot="16200000">
            <a:off x="2779888" y="487041"/>
            <a:ext cx="328613" cy="2276475"/>
          </a:xfrm>
          <a:prstGeom prst="rightBrace">
            <a:avLst>
              <a:gd name="adj1" fmla="val 52373"/>
              <a:gd name="adj2" fmla="val 50000"/>
            </a:avLst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</a:endParaRPr>
          </a:p>
        </p:txBody>
      </p:sp>
      <p:sp>
        <p:nvSpPr>
          <p:cNvPr id="32" name="AutoShape 28"/>
          <p:cNvSpPr>
            <a:spLocks/>
          </p:cNvSpPr>
          <p:nvPr/>
        </p:nvSpPr>
        <p:spPr bwMode="auto">
          <a:xfrm rot="5400000">
            <a:off x="3512520" y="757241"/>
            <a:ext cx="423863" cy="3836988"/>
          </a:xfrm>
          <a:prstGeom prst="rightBrace">
            <a:avLst>
              <a:gd name="adj1" fmla="val 68438"/>
              <a:gd name="adj2" fmla="val 50000"/>
            </a:avLst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</a:endParaRPr>
          </a:p>
        </p:txBody>
      </p:sp>
      <p:sp>
        <p:nvSpPr>
          <p:cNvPr id="33" name="Text Box 39"/>
          <p:cNvSpPr txBox="1">
            <a:spLocks noChangeArrowheads="1"/>
          </p:cNvSpPr>
          <p:nvPr/>
        </p:nvSpPr>
        <p:spPr bwMode="auto">
          <a:xfrm>
            <a:off x="3615707" y="2749052"/>
            <a:ext cx="67151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34" name="Text Box 39"/>
          <p:cNvSpPr txBox="1">
            <a:spLocks noChangeArrowheads="1"/>
          </p:cNvSpPr>
          <p:nvPr/>
        </p:nvSpPr>
        <p:spPr bwMode="auto">
          <a:xfrm>
            <a:off x="2786985" y="1041036"/>
            <a:ext cx="6715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35" name="AutoShape 37"/>
          <p:cNvSpPr>
            <a:spLocks/>
          </p:cNvSpPr>
          <p:nvPr/>
        </p:nvSpPr>
        <p:spPr bwMode="auto">
          <a:xfrm rot="16200000">
            <a:off x="4678284" y="1477879"/>
            <a:ext cx="380401" cy="1464437"/>
          </a:xfrm>
          <a:prstGeom prst="rightBrace">
            <a:avLst>
              <a:gd name="adj1" fmla="val 31368"/>
              <a:gd name="adj2" fmla="val 50000"/>
            </a:avLst>
          </a:prstGeom>
          <a:noFill/>
          <a:ln w="190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 b="1" dirty="0">
              <a:latin typeface="Times New Roman" panose="02020603050405020304" pitchFamily="18" charset="0"/>
            </a:endParaRPr>
          </a:p>
        </p:txBody>
      </p:sp>
      <p:sp>
        <p:nvSpPr>
          <p:cNvPr id="36" name="Text Box 38"/>
          <p:cNvSpPr txBox="1">
            <a:spLocks noChangeArrowheads="1"/>
          </p:cNvSpPr>
          <p:nvPr/>
        </p:nvSpPr>
        <p:spPr bwMode="auto">
          <a:xfrm>
            <a:off x="4579152" y="1495080"/>
            <a:ext cx="614013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>
                <a:solidFill>
                  <a:schemeClr val="bg1"/>
                </a:solidFill>
                <a:latin typeface="Times New Roman" panose="02020603050405020304" pitchFamily="18" charset="0"/>
              </a:rPr>
              <a:t>24</a:t>
            </a:r>
            <a:endParaRPr lang="en-US" altLang="en-US" sz="2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92036" y="1635116"/>
            <a:ext cx="3584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704903" y="2995114"/>
            <a:ext cx="5934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714204" y="4107613"/>
            <a:ext cx="56564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44919" y="5153521"/>
            <a:ext cx="52716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214921" y="2203489"/>
            <a:ext cx="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250799" y="172751"/>
            <a:ext cx="2552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>
            <a:off x="6243832" y="1410547"/>
            <a:ext cx="0" cy="4624509"/>
          </a:xfrm>
          <a:prstGeom prst="line">
            <a:avLst/>
          </a:prstGeom>
          <a:ln w="28575">
            <a:solidFill>
              <a:srgbClr val="1529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6348444" y="3340511"/>
            <a:ext cx="365760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6394946" y="1977829"/>
            <a:ext cx="365760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cxnSpLocks/>
          </p:cNvCxnSpPr>
          <p:nvPr/>
        </p:nvCxnSpPr>
        <p:spPr>
          <a:xfrm>
            <a:off x="6336699" y="5415131"/>
            <a:ext cx="316281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6336699" y="4426971"/>
            <a:ext cx="365760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04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t="-3000" r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20">
            <a:extLst>
              <a:ext uri="{FF2B5EF4-FFF2-40B4-BE49-F238E27FC236}">
                <a16:creationId xmlns:a16="http://schemas.microsoft.com/office/drawing/2014/main" id="{50854342-7CB6-4D78-A209-008CAF98F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105400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Line 28">
            <a:extLst>
              <a:ext uri="{FF2B5EF4-FFF2-40B4-BE49-F238E27FC236}">
                <a16:creationId xmlns:a16="http://schemas.microsoft.com/office/drawing/2014/main" id="{FCDD3A2D-728C-4A71-BC76-DD21B92E471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248400" y="28194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76" name="Text Box 604">
            <a:extLst>
              <a:ext uri="{FF2B5EF4-FFF2-40B4-BE49-F238E27FC236}">
                <a16:creationId xmlns:a16="http://schemas.microsoft.com/office/drawing/2014/main" id="{08F94C48-CEBF-409B-AD88-70A1EDF18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538" y="2446206"/>
            <a:ext cx="1070221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30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43CE728-E1C5-4E7E-89EF-DEDFE1B9C608}"/>
                  </a:ext>
                </a:extLst>
              </p:cNvPr>
              <p:cNvSpPr txBox="1"/>
              <p:nvPr/>
            </p:nvSpPr>
            <p:spPr>
              <a:xfrm>
                <a:off x="549399" y="3429000"/>
                <a:ext cx="282129" cy="7465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43CE728-E1C5-4E7E-89EF-DEDFE1B9C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399" y="3429000"/>
                <a:ext cx="282129" cy="7465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Text Box 604">
            <a:extLst>
              <a:ext uri="{FF2B5EF4-FFF2-40B4-BE49-F238E27FC236}">
                <a16:creationId xmlns:a16="http://schemas.microsoft.com/office/drawing/2014/main" id="{14793541-D96C-488C-999A-B0DBDDCEF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528" y="3508035"/>
            <a:ext cx="204399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 Box 604">
            <a:extLst>
              <a:ext uri="{FF2B5EF4-FFF2-40B4-BE49-F238E27FC236}">
                <a16:creationId xmlns:a16="http://schemas.microsoft.com/office/drawing/2014/main" id="{C0414831-634D-4926-8D52-C6D4B80C9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7785" y="2446206"/>
            <a:ext cx="533957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m.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 Box 604">
            <a:extLst>
              <a:ext uri="{FF2B5EF4-FFF2-40B4-BE49-F238E27FC236}">
                <a16:creationId xmlns:a16="http://schemas.microsoft.com/office/drawing/2014/main" id="{228A5386-8E38-462B-B0FC-03AE9C87F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49" y="2907871"/>
            <a:ext cx="4378525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5" name="Text Box 604">
            <a:extLst>
              <a:ext uri="{FF2B5EF4-FFF2-40B4-BE49-F238E27FC236}">
                <a16:creationId xmlns:a16="http://schemas.microsoft.com/office/drawing/2014/main" id="{CCBF6417-D80F-4F6D-A8DA-B426939F0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8193" y="2954037"/>
            <a:ext cx="259326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endParaRPr lang="en-US" altLang="en-US" sz="3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2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7" presetID="21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91" grpId="0"/>
      <p:bldP spid="92" grpId="0"/>
      <p:bldP spid="92" grpId="1"/>
      <p:bldP spid="93" grpId="0"/>
      <p:bldP spid="93" grpId="1"/>
      <p:bldP spid="94" grpId="0"/>
      <p:bldP spid="94" grpId="1"/>
      <p:bldP spid="9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t="-3000" r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Line 5">
            <a:extLst>
              <a:ext uri="{FF2B5EF4-FFF2-40B4-BE49-F238E27FC236}">
                <a16:creationId xmlns:a16="http://schemas.microsoft.com/office/drawing/2014/main" id="{7AF8B65E-E6BF-4BC7-BAFE-6D72892B79C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679500"/>
            <a:ext cx="33528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47" name="Line 6">
            <a:extLst>
              <a:ext uri="{FF2B5EF4-FFF2-40B4-BE49-F238E27FC236}">
                <a16:creationId xmlns:a16="http://schemas.microsoft.com/office/drawing/2014/main" id="{22953CF4-89A3-4A54-895A-79075B25377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19021" y="3204619"/>
            <a:ext cx="19050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48" name="Line 7">
            <a:extLst>
              <a:ext uri="{FF2B5EF4-FFF2-40B4-BE49-F238E27FC236}">
                <a16:creationId xmlns:a16="http://schemas.microsoft.com/office/drawing/2014/main" id="{AE79C471-A49E-418B-A49B-6CD9594DC8C9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2553" y="311685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49" name="Line 8">
            <a:extLst>
              <a:ext uri="{FF2B5EF4-FFF2-40B4-BE49-F238E27FC236}">
                <a16:creationId xmlns:a16="http://schemas.microsoft.com/office/drawing/2014/main" id="{9D216226-D0DB-4E21-A0D8-C143C1D960E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1521" y="3115447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0" name="Line 9">
            <a:extLst>
              <a:ext uri="{FF2B5EF4-FFF2-40B4-BE49-F238E27FC236}">
                <a16:creationId xmlns:a16="http://schemas.microsoft.com/office/drawing/2014/main" id="{E397E42F-1B06-467D-9CC5-277F85931005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2736" y="3123341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1" name="Line 10">
            <a:extLst>
              <a:ext uri="{FF2B5EF4-FFF2-40B4-BE49-F238E27FC236}">
                <a16:creationId xmlns:a16="http://schemas.microsoft.com/office/drawing/2014/main" id="{F6D44B15-85C8-4B54-8239-B1433034827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7500" y="258301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2" name="Line 11">
            <a:extLst>
              <a:ext uri="{FF2B5EF4-FFF2-40B4-BE49-F238E27FC236}">
                <a16:creationId xmlns:a16="http://schemas.microsoft.com/office/drawing/2014/main" id="{F1F2CAB4-C133-4B4E-B661-8DAAC4E85C1C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2553" y="260167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3" name="Line 12">
            <a:extLst>
              <a:ext uri="{FF2B5EF4-FFF2-40B4-BE49-F238E27FC236}">
                <a16:creationId xmlns:a16="http://schemas.microsoft.com/office/drawing/2014/main" id="{A3C8D02E-F4EB-48D6-9B3C-01E4F62449F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1521" y="2592350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4" name="Line 13">
            <a:extLst>
              <a:ext uri="{FF2B5EF4-FFF2-40B4-BE49-F238E27FC236}">
                <a16:creationId xmlns:a16="http://schemas.microsoft.com/office/drawing/2014/main" id="{772EB99A-07CA-4B09-8CD8-155DD939C6D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120311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5" name="Line 14">
            <a:extLst>
              <a:ext uri="{FF2B5EF4-FFF2-40B4-BE49-F238E27FC236}">
                <a16:creationId xmlns:a16="http://schemas.microsoft.com/office/drawing/2014/main" id="{40809642-3C79-45F6-BC01-44D3EB9BDB9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2736" y="258301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6" name="Line 15">
            <a:extLst>
              <a:ext uri="{FF2B5EF4-FFF2-40B4-BE49-F238E27FC236}">
                <a16:creationId xmlns:a16="http://schemas.microsoft.com/office/drawing/2014/main" id="{F0E8A385-D0C3-4F69-BFD9-5B587A79F63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28885" y="311685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7" name="Rectangle 17">
            <a:extLst>
              <a:ext uri="{FF2B5EF4-FFF2-40B4-BE49-F238E27FC236}">
                <a16:creationId xmlns:a16="http://schemas.microsoft.com/office/drawing/2014/main" id="{9F2FE68B-7860-434A-BD9B-5A566EA6C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4188" y="1202868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Rectangle 20">
            <a:extLst>
              <a:ext uri="{FF2B5EF4-FFF2-40B4-BE49-F238E27FC236}">
                <a16:creationId xmlns:a16="http://schemas.microsoft.com/office/drawing/2014/main" id="{50854342-7CB6-4D78-A209-008CAF98F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105400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Line 24">
            <a:extLst>
              <a:ext uri="{FF2B5EF4-FFF2-40B4-BE49-F238E27FC236}">
                <a16:creationId xmlns:a16="http://schemas.microsoft.com/office/drawing/2014/main" id="{B2487B1B-9B44-4DC4-ADA2-B47A84286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7485" y="258301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60" name="Line 25">
            <a:extLst>
              <a:ext uri="{FF2B5EF4-FFF2-40B4-BE49-F238E27FC236}">
                <a16:creationId xmlns:a16="http://schemas.microsoft.com/office/drawing/2014/main" id="{43CC7130-0561-4103-954A-F70FA813285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03323" y="2592350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61" name="Line 26">
            <a:extLst>
              <a:ext uri="{FF2B5EF4-FFF2-40B4-BE49-F238E27FC236}">
                <a16:creationId xmlns:a16="http://schemas.microsoft.com/office/drawing/2014/main" id="{B7B68CEA-F2BB-4140-9945-E59703EC9ACB}"/>
              </a:ext>
            </a:extLst>
          </p:cNvPr>
          <p:cNvSpPr>
            <a:spLocks noChangeShapeType="1"/>
          </p:cNvSpPr>
          <p:nvPr/>
        </p:nvSpPr>
        <p:spPr bwMode="auto">
          <a:xfrm>
            <a:off x="5091822" y="2592350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62" name="Line 27">
            <a:extLst>
              <a:ext uri="{FF2B5EF4-FFF2-40B4-BE49-F238E27FC236}">
                <a16:creationId xmlns:a16="http://schemas.microsoft.com/office/drawing/2014/main" id="{54AC3CFB-45E5-466F-B6A1-14C54E5D7D3B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258301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63" name="Line 28">
            <a:extLst>
              <a:ext uri="{FF2B5EF4-FFF2-40B4-BE49-F238E27FC236}">
                <a16:creationId xmlns:a16="http://schemas.microsoft.com/office/drawing/2014/main" id="{FCDD3A2D-728C-4A71-BC76-DD21B92E471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248400" y="28194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64" name="AutoShape 30">
            <a:extLst>
              <a:ext uri="{FF2B5EF4-FFF2-40B4-BE49-F238E27FC236}">
                <a16:creationId xmlns:a16="http://schemas.microsoft.com/office/drawing/2014/main" id="{6FE05CF1-5251-4117-A4FC-5DA543B8FCA5}"/>
              </a:ext>
            </a:extLst>
          </p:cNvPr>
          <p:cNvSpPr>
            <a:spLocks/>
          </p:cNvSpPr>
          <p:nvPr/>
        </p:nvSpPr>
        <p:spPr bwMode="auto">
          <a:xfrm rot="5400000">
            <a:off x="4812614" y="2146545"/>
            <a:ext cx="114592" cy="1385381"/>
          </a:xfrm>
          <a:prstGeom prst="rightBrace">
            <a:avLst>
              <a:gd name="adj1" fmla="val 120861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5" name="Rectangle 33">
            <a:extLst>
              <a:ext uri="{FF2B5EF4-FFF2-40B4-BE49-F238E27FC236}">
                <a16:creationId xmlns:a16="http://schemas.microsoft.com/office/drawing/2014/main" id="{D99C6341-6DA9-42E4-AF5A-3BCA49472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2369" y="2894101"/>
            <a:ext cx="838200" cy="457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12m</a:t>
            </a:r>
          </a:p>
        </p:txBody>
      </p:sp>
      <p:sp>
        <p:nvSpPr>
          <p:cNvPr id="66" name="AutoShape 34">
            <a:extLst>
              <a:ext uri="{FF2B5EF4-FFF2-40B4-BE49-F238E27FC236}">
                <a16:creationId xmlns:a16="http://schemas.microsoft.com/office/drawing/2014/main" id="{EF916D28-B786-481F-BD32-5F9F0DD93251}"/>
              </a:ext>
            </a:extLst>
          </p:cNvPr>
          <p:cNvSpPr>
            <a:spLocks/>
          </p:cNvSpPr>
          <p:nvPr/>
        </p:nvSpPr>
        <p:spPr bwMode="auto">
          <a:xfrm rot="16200000">
            <a:off x="3808323" y="783018"/>
            <a:ext cx="183745" cy="3324814"/>
          </a:xfrm>
          <a:prstGeom prst="rightBrace">
            <a:avLst>
              <a:gd name="adj1" fmla="val 183333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7" name="AutoShape 36">
            <a:extLst>
              <a:ext uri="{FF2B5EF4-FFF2-40B4-BE49-F238E27FC236}">
                <a16:creationId xmlns:a16="http://schemas.microsoft.com/office/drawing/2014/main" id="{C978F28A-220B-400D-89FA-0EBEFF844F40}"/>
              </a:ext>
            </a:extLst>
          </p:cNvPr>
          <p:cNvSpPr>
            <a:spLocks/>
          </p:cNvSpPr>
          <p:nvPr/>
        </p:nvSpPr>
        <p:spPr bwMode="auto">
          <a:xfrm rot="5400000">
            <a:off x="3101428" y="2432875"/>
            <a:ext cx="152400" cy="1905000"/>
          </a:xfrm>
          <a:prstGeom prst="rightBrace">
            <a:avLst>
              <a:gd name="adj1" fmla="val 159028"/>
              <a:gd name="adj2" fmla="val 50000"/>
            </a:avLst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8" name="Rectangle 37">
            <a:extLst>
              <a:ext uri="{FF2B5EF4-FFF2-40B4-BE49-F238E27FC236}">
                <a16:creationId xmlns:a16="http://schemas.microsoft.com/office/drawing/2014/main" id="{3CCC51DD-ED0E-4AEE-8FD8-770E8A22A0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452" y="3275741"/>
            <a:ext cx="442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5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69" name="Text Box 596">
            <a:extLst>
              <a:ext uri="{FF2B5EF4-FFF2-40B4-BE49-F238E27FC236}">
                <a16:creationId xmlns:a16="http://schemas.microsoft.com/office/drawing/2014/main" id="{35B1C9DA-8E1C-4D03-8D12-6382F2810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119" y="5065993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          </a:t>
            </a:r>
          </a:p>
        </p:txBody>
      </p:sp>
      <p:sp>
        <p:nvSpPr>
          <p:cNvPr id="70" name="Text Box 598">
            <a:extLst>
              <a:ext uri="{FF2B5EF4-FFF2-40B4-BE49-F238E27FC236}">
                <a16:creationId xmlns:a16="http://schemas.microsoft.com/office/drawing/2014/main" id="{4EE2E986-8C10-4DDA-A841-00620C7AB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00" y="3588295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</p:txBody>
      </p:sp>
      <p:sp>
        <p:nvSpPr>
          <p:cNvPr id="71" name="Text Box 599">
            <a:extLst>
              <a:ext uri="{FF2B5EF4-FFF2-40B4-BE49-F238E27FC236}">
                <a16:creationId xmlns:a16="http://schemas.microsoft.com/office/drawing/2014/main" id="{60667E10-EF54-491F-8D75-F0C9F4152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6134" y="5846440"/>
            <a:ext cx="56388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28 m</a:t>
            </a:r>
            <a:b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16 m.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Text Box 600">
            <a:extLst>
              <a:ext uri="{FF2B5EF4-FFF2-40B4-BE49-F238E27FC236}">
                <a16:creationId xmlns:a16="http://schemas.microsoft.com/office/drawing/2014/main" id="{3F8641C5-84E4-4685-81BD-8097DC1C6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941" y="2888256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3" name="Text Box 601">
            <a:extLst>
              <a:ext uri="{FF2B5EF4-FFF2-40B4-BE49-F238E27FC236}">
                <a16:creationId xmlns:a16="http://schemas.microsoft.com/office/drawing/2014/main" id="{A91EAD9A-E950-44B8-9061-6E5870408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00" y="2373167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74" name="Text Box 602">
            <a:extLst>
              <a:ext uri="{FF2B5EF4-FFF2-40B4-BE49-F238E27FC236}">
                <a16:creationId xmlns:a16="http://schemas.microsoft.com/office/drawing/2014/main" id="{B65C4D9A-B84F-4A55-9012-CE0AA8D2F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941" y="1896353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</p:txBody>
      </p:sp>
      <p:sp>
        <p:nvSpPr>
          <p:cNvPr id="75" name="Text Box 603">
            <a:extLst>
              <a:ext uri="{FF2B5EF4-FFF2-40B4-BE49-F238E27FC236}">
                <a16:creationId xmlns:a16="http://schemas.microsoft.com/office/drawing/2014/main" id="{2471027C-7A00-4FE9-BFA9-EE547574B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0990" y="1880157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6" name="Text Box 604">
            <a:extLst>
              <a:ext uri="{FF2B5EF4-FFF2-40B4-BE49-F238E27FC236}">
                <a16:creationId xmlns:a16="http://schemas.microsoft.com/office/drawing/2014/main" id="{08F94C48-CEBF-409B-AD88-70A1EDF18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950" y="112197"/>
            <a:ext cx="914400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altLang="en-US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 m.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 Box 598">
            <a:extLst>
              <a:ext uri="{FF2B5EF4-FFF2-40B4-BE49-F238E27FC236}">
                <a16:creationId xmlns:a16="http://schemas.microsoft.com/office/drawing/2014/main" id="{72492901-2D93-4615-9445-17BF8A0BD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119" y="4289860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1C05BEF-E6EE-4837-938C-C10B09204F56}"/>
              </a:ext>
            </a:extLst>
          </p:cNvPr>
          <p:cNvSpPr txBox="1"/>
          <p:nvPr/>
        </p:nvSpPr>
        <p:spPr>
          <a:xfrm>
            <a:off x="6379856" y="2124622"/>
            <a:ext cx="358462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9157EC77-D460-4F9D-BA2E-18A4C2A79B94}"/>
              </a:ext>
            </a:extLst>
          </p:cNvPr>
          <p:cNvSpPr txBox="1"/>
          <p:nvPr/>
        </p:nvSpPr>
        <p:spPr>
          <a:xfrm>
            <a:off x="6234256" y="3601477"/>
            <a:ext cx="5934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5E6FAFAF-DE89-4B47-BABE-C0B7BFB45EF3}"/>
              </a:ext>
            </a:extLst>
          </p:cNvPr>
          <p:cNvSpPr txBox="1"/>
          <p:nvPr/>
        </p:nvSpPr>
        <p:spPr>
          <a:xfrm>
            <a:off x="6255393" y="4342426"/>
            <a:ext cx="56564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BC3C565-A962-4090-B00D-AC6B799D71F5}"/>
              </a:ext>
            </a:extLst>
          </p:cNvPr>
          <p:cNvSpPr txBox="1"/>
          <p:nvPr/>
        </p:nvSpPr>
        <p:spPr>
          <a:xfrm>
            <a:off x="6302024" y="4971246"/>
            <a:ext cx="52716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0D4CD16-0D69-4CC6-BAC3-DDB5BBA2D5BF}"/>
              </a:ext>
            </a:extLst>
          </p:cNvPr>
          <p:cNvCxnSpPr>
            <a:cxnSpLocks/>
          </p:cNvCxnSpPr>
          <p:nvPr/>
        </p:nvCxnSpPr>
        <p:spPr>
          <a:xfrm>
            <a:off x="5831652" y="1900053"/>
            <a:ext cx="0" cy="4624509"/>
          </a:xfrm>
          <a:prstGeom prst="line">
            <a:avLst/>
          </a:prstGeom>
          <a:ln w="28575">
            <a:solidFill>
              <a:srgbClr val="1529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FA6E21F9-531D-4E8C-9141-93A78C9A87DF}"/>
              </a:ext>
            </a:extLst>
          </p:cNvPr>
          <p:cNvCxnSpPr>
            <a:cxnSpLocks/>
          </p:cNvCxnSpPr>
          <p:nvPr/>
        </p:nvCxnSpPr>
        <p:spPr>
          <a:xfrm flipH="1">
            <a:off x="6008879" y="2412881"/>
            <a:ext cx="376391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96A13D65-8B07-461F-9C42-3BAAB0B2587D}"/>
              </a:ext>
            </a:extLst>
          </p:cNvPr>
          <p:cNvCxnSpPr>
            <a:cxnSpLocks/>
          </p:cNvCxnSpPr>
          <p:nvPr/>
        </p:nvCxnSpPr>
        <p:spPr>
          <a:xfrm flipH="1">
            <a:off x="5961433" y="5304688"/>
            <a:ext cx="350520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300D6AE-BF96-45FF-A72D-975517C976BA}"/>
              </a:ext>
            </a:extLst>
          </p:cNvPr>
          <p:cNvCxnSpPr>
            <a:cxnSpLocks/>
          </p:cNvCxnSpPr>
          <p:nvPr/>
        </p:nvCxnSpPr>
        <p:spPr>
          <a:xfrm flipH="1">
            <a:off x="5922527" y="4597119"/>
            <a:ext cx="320040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21CCB439-0C2C-4F49-B7AD-30821A9BB3B5}"/>
              </a:ext>
            </a:extLst>
          </p:cNvPr>
          <p:cNvCxnSpPr>
            <a:cxnSpLocks/>
          </p:cNvCxnSpPr>
          <p:nvPr/>
        </p:nvCxnSpPr>
        <p:spPr>
          <a:xfrm flipH="1">
            <a:off x="5946030" y="3897034"/>
            <a:ext cx="311245" cy="0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 Box 598">
            <a:extLst>
              <a:ext uri="{FF2B5EF4-FFF2-40B4-BE49-F238E27FC236}">
                <a16:creationId xmlns:a16="http://schemas.microsoft.com/office/drawing/2014/main" id="{C012EA8D-70DD-479C-8111-4806E7EA6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9287" y="3989312"/>
            <a:ext cx="23055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– 4 = 3 (</a:t>
            </a:r>
            <a:r>
              <a:rPr lang="en-US" altLang="en-US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ext Box 598">
            <a:extLst>
              <a:ext uri="{FF2B5EF4-FFF2-40B4-BE49-F238E27FC236}">
                <a16:creationId xmlns:a16="http://schemas.microsoft.com/office/drawing/2014/main" id="{ECAAB42C-898F-4BAE-99D0-831CAF5A9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341" y="4639940"/>
            <a:ext cx="10188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: 3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 Box 598">
            <a:extLst>
              <a:ext uri="{FF2B5EF4-FFF2-40B4-BE49-F238E27FC236}">
                <a16:creationId xmlns:a16="http://schemas.microsoft.com/office/drawing/2014/main" id="{32808479-DA13-4ED0-B56B-0173CF700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4852" y="4628137"/>
            <a:ext cx="191914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7 = 28 (m)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0" name="Text Box 598">
            <a:extLst>
              <a:ext uri="{FF2B5EF4-FFF2-40B4-BE49-F238E27FC236}">
                <a16:creationId xmlns:a16="http://schemas.microsoft.com/office/drawing/2014/main" id="{4E4C993C-95E0-4251-8B33-50A4072853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5689" y="5459134"/>
            <a:ext cx="318823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28 - 12 = 16 (m)</a:t>
            </a:r>
            <a:endParaRPr lang="en-US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9BE7A16A-B0A1-4178-A5B9-0D072A2C3983}"/>
                  </a:ext>
                </a:extLst>
              </p:cNvPr>
              <p:cNvSpPr txBox="1"/>
              <p:nvPr/>
            </p:nvSpPr>
            <p:spPr>
              <a:xfrm>
                <a:off x="9092566" y="500230"/>
                <a:ext cx="261289" cy="6890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9BE7A16A-B0A1-4178-A5B9-0D072A2C3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2566" y="500230"/>
                <a:ext cx="261289" cy="6890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49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1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2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80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8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2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3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" dur="80"/>
                                        <p:tgtEl>
                                          <p:spTgt spid="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9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0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80"/>
                                        <p:tgtEl>
                                          <p:spTgt spid="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6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7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3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4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80"/>
                                        <p:tgtEl>
                                          <p:spTgt spid="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0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1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80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64" grpId="0" animBg="1"/>
      <p:bldP spid="65" grpId="0" animBg="1"/>
      <p:bldP spid="66" grpId="0" animBg="1"/>
      <p:bldP spid="67" grpId="0" animBg="1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7" grpId="0"/>
      <p:bldP spid="88" grpId="0"/>
      <p:bldP spid="89" grpId="0"/>
      <p:bldP spid="90" grpId="0"/>
      <p:bldP spid="9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t="-4000" r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3700" y="236863"/>
            <a:ext cx="114823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sz="4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44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vi-VN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thể tiến hành các bước sau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1616" y="2132128"/>
            <a:ext cx="10746556" cy="76944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32070" y="5532306"/>
            <a:ext cx="98138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4400" b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4400" b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4400" b="1" i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i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thể tìm số </a:t>
            </a:r>
            <a:r>
              <a:rPr lang="en-US" sz="4400" b="1" i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4400" b="1" i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400" b="1" i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i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400" b="1" i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7C6173-7249-4501-A921-ED50E558EA16}"/>
              </a:ext>
            </a:extLst>
          </p:cNvPr>
          <p:cNvSpPr txBox="1"/>
          <p:nvPr/>
        </p:nvSpPr>
        <p:spPr>
          <a:xfrm>
            <a:off x="751616" y="2887136"/>
            <a:ext cx="10746556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hiệu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51C749-117A-4F1E-AFF4-D8D09FA1B49B}"/>
              </a:ext>
            </a:extLst>
          </p:cNvPr>
          <p:cNvSpPr txBox="1"/>
          <p:nvPr/>
        </p:nvSpPr>
        <p:spPr>
          <a:xfrm>
            <a:off x="751616" y="3562604"/>
            <a:ext cx="10746557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1196B0-5BE4-4ADC-8EDD-683638191797}"/>
              </a:ext>
            </a:extLst>
          </p:cNvPr>
          <p:cNvSpPr txBox="1"/>
          <p:nvPr/>
        </p:nvSpPr>
        <p:spPr>
          <a:xfrm>
            <a:off x="751616" y="4238072"/>
            <a:ext cx="10746557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8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  <p:bldP spid="8" grpId="0" animBg="1"/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t="-4000" r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Line 5">
            <a:extLst>
              <a:ext uri="{FF2B5EF4-FFF2-40B4-BE49-F238E27FC236}">
                <a16:creationId xmlns:a16="http://schemas.microsoft.com/office/drawing/2014/main" id="{10593BFA-D7C7-43A2-85C1-278A3A79D77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3813" y="2366864"/>
            <a:ext cx="9906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48" name="Line 6">
            <a:extLst>
              <a:ext uri="{FF2B5EF4-FFF2-40B4-BE49-F238E27FC236}">
                <a16:creationId xmlns:a16="http://schemas.microsoft.com/office/drawing/2014/main" id="{8373B308-0821-418D-9F9B-493F0F7465A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965576"/>
            <a:ext cx="2362200" cy="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49" name="Line 7">
            <a:extLst>
              <a:ext uri="{FF2B5EF4-FFF2-40B4-BE49-F238E27FC236}">
                <a16:creationId xmlns:a16="http://schemas.microsoft.com/office/drawing/2014/main" id="{1DC87005-2C3F-48D1-937C-111416F36B44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0538" y="288937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0" name="Line 8">
            <a:extLst>
              <a:ext uri="{FF2B5EF4-FFF2-40B4-BE49-F238E27FC236}">
                <a16:creationId xmlns:a16="http://schemas.microsoft.com/office/drawing/2014/main" id="{6D27F91B-1D80-43BF-90C8-BD7E09E6C714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417" y="2890930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1" name="Line 9">
            <a:extLst>
              <a:ext uri="{FF2B5EF4-FFF2-40B4-BE49-F238E27FC236}">
                <a16:creationId xmlns:a16="http://schemas.microsoft.com/office/drawing/2014/main" id="{4B7C74E0-B7B7-4D74-AAD0-5524BDCB64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5473" y="2881599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2" name="Line 10">
            <a:extLst>
              <a:ext uri="{FF2B5EF4-FFF2-40B4-BE49-F238E27FC236}">
                <a16:creationId xmlns:a16="http://schemas.microsoft.com/office/drawing/2014/main" id="{9CCE8BFF-5B60-4579-87F4-54CF9BE7A77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306217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3" name="Line 11">
            <a:extLst>
              <a:ext uri="{FF2B5EF4-FFF2-40B4-BE49-F238E27FC236}">
                <a16:creationId xmlns:a16="http://schemas.microsoft.com/office/drawing/2014/main" id="{A36F5BC7-A337-4FEF-AECB-CEF00278EE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0538" y="2310880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4" name="Line 12">
            <a:extLst>
              <a:ext uri="{FF2B5EF4-FFF2-40B4-BE49-F238E27FC236}">
                <a16:creationId xmlns:a16="http://schemas.microsoft.com/office/drawing/2014/main" id="{980184D9-4FEF-4AC6-B086-4D7F100E8B58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5265" y="2290664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5" name="Line 13">
            <a:extLst>
              <a:ext uri="{FF2B5EF4-FFF2-40B4-BE49-F238E27FC236}">
                <a16:creationId xmlns:a16="http://schemas.microsoft.com/office/drawing/2014/main" id="{880BADB7-FF2B-48E3-B73C-2DA95984A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89870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6" name="Line 15">
            <a:extLst>
              <a:ext uri="{FF2B5EF4-FFF2-40B4-BE49-F238E27FC236}">
                <a16:creationId xmlns:a16="http://schemas.microsoft.com/office/drawing/2014/main" id="{5C454383-F903-40A5-9B34-A77D52FDB2D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887819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EFF1BA05-5D00-481D-A9AE-14CF5BA5A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1459706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Line 27">
            <a:extLst>
              <a:ext uri="{FF2B5EF4-FFF2-40B4-BE49-F238E27FC236}">
                <a16:creationId xmlns:a16="http://schemas.microsoft.com/office/drawing/2014/main" id="{46495038-6F17-497C-B682-7B640A29697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48873" y="2889376"/>
            <a:ext cx="0" cy="152400"/>
          </a:xfrm>
          <a:prstGeom prst="line">
            <a:avLst/>
          </a:prstGeom>
          <a:ln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59" name="AutoShape 28">
            <a:extLst>
              <a:ext uri="{FF2B5EF4-FFF2-40B4-BE49-F238E27FC236}">
                <a16:creationId xmlns:a16="http://schemas.microsoft.com/office/drawing/2014/main" id="{08DA6746-38C8-44F7-9F82-C8DBCA08732B}"/>
              </a:ext>
            </a:extLst>
          </p:cNvPr>
          <p:cNvSpPr>
            <a:spLocks/>
          </p:cNvSpPr>
          <p:nvPr/>
        </p:nvSpPr>
        <p:spPr bwMode="auto">
          <a:xfrm rot="16200000">
            <a:off x="5362576" y="2159792"/>
            <a:ext cx="228600" cy="1371600"/>
          </a:xfrm>
          <a:prstGeom prst="rightBrace">
            <a:avLst>
              <a:gd name="adj1" fmla="val 50000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0" name="Line 30">
            <a:extLst>
              <a:ext uri="{FF2B5EF4-FFF2-40B4-BE49-F238E27FC236}">
                <a16:creationId xmlns:a16="http://schemas.microsoft.com/office/drawing/2014/main" id="{42115315-6338-4E53-8161-AA75966F00D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05400" y="2590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chemeClr val="bg1"/>
              </a:solidFill>
            </a:endParaRPr>
          </a:p>
        </p:txBody>
      </p:sp>
      <p:sp>
        <p:nvSpPr>
          <p:cNvPr id="61" name="AutoShape 31">
            <a:extLst>
              <a:ext uri="{FF2B5EF4-FFF2-40B4-BE49-F238E27FC236}">
                <a16:creationId xmlns:a16="http://schemas.microsoft.com/office/drawing/2014/main" id="{A27E86F7-47B6-4989-80C8-A163D6306C2E}"/>
              </a:ext>
            </a:extLst>
          </p:cNvPr>
          <p:cNvSpPr>
            <a:spLocks/>
          </p:cNvSpPr>
          <p:nvPr/>
        </p:nvSpPr>
        <p:spPr bwMode="auto">
          <a:xfrm rot="16200000">
            <a:off x="4229100" y="1686515"/>
            <a:ext cx="152400" cy="990600"/>
          </a:xfrm>
          <a:prstGeom prst="rightBrace">
            <a:avLst>
              <a:gd name="adj1" fmla="val 54167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2" name="Rectangle 32">
            <a:extLst>
              <a:ext uri="{FF2B5EF4-FFF2-40B4-BE49-F238E27FC236}">
                <a16:creationId xmlns:a16="http://schemas.microsoft.com/office/drawing/2014/main" id="{DF48F8BC-A2FC-461D-ABBC-CCB2A4227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4313" y="167119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63" name="AutoShape 33">
            <a:extLst>
              <a:ext uri="{FF2B5EF4-FFF2-40B4-BE49-F238E27FC236}">
                <a16:creationId xmlns:a16="http://schemas.microsoft.com/office/drawing/2014/main" id="{2BF62A9B-14FF-426F-A32C-01AEC1B486A1}"/>
              </a:ext>
            </a:extLst>
          </p:cNvPr>
          <p:cNvSpPr>
            <a:spLocks/>
          </p:cNvSpPr>
          <p:nvPr/>
        </p:nvSpPr>
        <p:spPr bwMode="auto">
          <a:xfrm rot="5400000">
            <a:off x="4905376" y="1977133"/>
            <a:ext cx="152400" cy="2362200"/>
          </a:xfrm>
          <a:prstGeom prst="rightBrace">
            <a:avLst>
              <a:gd name="adj1" fmla="val 197194"/>
              <a:gd name="adj2" fmla="val 500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64" name="Rectangle 34">
            <a:extLst>
              <a:ext uri="{FF2B5EF4-FFF2-40B4-BE49-F238E27FC236}">
                <a16:creationId xmlns:a16="http://schemas.microsoft.com/office/drawing/2014/main" id="{DD23D89F-6F19-48A1-89B3-CEC74AC0B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944" y="3158432"/>
            <a:ext cx="442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bg1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65" name="Rectangle 36">
            <a:extLst>
              <a:ext uri="{FF2B5EF4-FFF2-40B4-BE49-F238E27FC236}">
                <a16:creationId xmlns:a16="http://schemas.microsoft.com/office/drawing/2014/main" id="{8413A4C4-9E10-4D33-98DA-DDF5A5B32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5873" y="2209799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bg1"/>
                </a:solidFill>
                <a:latin typeface="Times New Roman" panose="02020603050405020304" pitchFamily="18" charset="0"/>
              </a:rPr>
              <a:t>123</a:t>
            </a:r>
          </a:p>
        </p:txBody>
      </p:sp>
      <p:sp>
        <p:nvSpPr>
          <p:cNvPr id="66" name="Text Box 34">
            <a:extLst>
              <a:ext uri="{FF2B5EF4-FFF2-40B4-BE49-F238E27FC236}">
                <a16:creationId xmlns:a16="http://schemas.microsoft.com/office/drawing/2014/main" id="{C52FC6D5-FCDE-4559-A17F-D069EF145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96863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123.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.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7" name="Text Box 35">
            <a:extLst>
              <a:ext uri="{FF2B5EF4-FFF2-40B4-BE49-F238E27FC236}">
                <a16:creationId xmlns:a16="http://schemas.microsoft.com/office/drawing/2014/main" id="{8C5D6DF0-F187-4156-8EE2-3E81AE71C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142394"/>
            <a:ext cx="2360354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 Box 37">
            <a:extLst>
              <a:ext uri="{FF2B5EF4-FFF2-40B4-BE49-F238E27FC236}">
                <a16:creationId xmlns:a16="http://schemas.microsoft.com/office/drawing/2014/main" id="{F9FB3E4F-5DC4-4788-B28D-5583398E49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436775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 Box 38">
            <a:extLst>
              <a:ext uri="{FF2B5EF4-FFF2-40B4-BE49-F238E27FC236}">
                <a16:creationId xmlns:a16="http://schemas.microsoft.com/office/drawing/2014/main" id="{CB5F1ED0-1A25-4619-8A77-3690D630F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5911850"/>
            <a:ext cx="449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82</a:t>
            </a:r>
            <a:b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205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 Box 39">
            <a:extLst>
              <a:ext uri="{FF2B5EF4-FFF2-40B4-BE49-F238E27FC236}">
                <a16:creationId xmlns:a16="http://schemas.microsoft.com/office/drawing/2014/main" id="{CC036B52-0CF0-4E51-8CAD-3BDAE0E70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069838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nhất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71" name="Text Box 40">
            <a:extLst>
              <a:ext uri="{FF2B5EF4-FFF2-40B4-BE49-F238E27FC236}">
                <a16:creationId xmlns:a16="http://schemas.microsoft.com/office/drawing/2014/main" id="{57D4B9E9-F28E-4C16-BDAB-82B01057C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680992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hai</a:t>
            </a:r>
            <a:r>
              <a:rPr lang="en-US" altLang="en-US" sz="2400" b="1" dirty="0">
                <a:solidFill>
                  <a:schemeClr val="bg1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72" name="Text Box 37">
            <a:extLst>
              <a:ext uri="{FF2B5EF4-FFF2-40B4-BE49-F238E27FC236}">
                <a16:creationId xmlns:a16="http://schemas.microsoft.com/office/drawing/2014/main" id="{9C91D0DC-D30B-4269-A123-EB8018AEA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354" y="3907973"/>
            <a:ext cx="149911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2 = 3 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 Box 37">
            <a:extLst>
              <a:ext uri="{FF2B5EF4-FFF2-40B4-BE49-F238E27FC236}">
                <a16:creationId xmlns:a16="http://schemas.microsoft.com/office/drawing/2014/main" id="{C3B360DA-DB15-468B-A85D-EC51B3366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473" y="3931931"/>
            <a:ext cx="3186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 Box 37">
            <a:extLst>
              <a:ext uri="{FF2B5EF4-FFF2-40B4-BE49-F238E27FC236}">
                <a16:creationId xmlns:a16="http://schemas.microsoft.com/office/drawing/2014/main" id="{9D2E31A6-AEF7-4A44-8FC9-0CCBAF5B9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431" y="4391608"/>
            <a:ext cx="3762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 Box 37">
            <a:extLst>
              <a:ext uri="{FF2B5EF4-FFF2-40B4-BE49-F238E27FC236}">
                <a16:creationId xmlns:a16="http://schemas.microsoft.com/office/drawing/2014/main" id="{F1AEC7A0-11B6-4DD0-BEEB-A625285A7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212" y="4814623"/>
            <a:ext cx="129166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 : 3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 Box 37">
            <a:extLst>
              <a:ext uri="{FF2B5EF4-FFF2-40B4-BE49-F238E27FC236}">
                <a16:creationId xmlns:a16="http://schemas.microsoft.com/office/drawing/2014/main" id="{390A882B-288A-46E3-950E-89CE441C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3275" y="4785944"/>
            <a:ext cx="70509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2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Text Box 37">
            <a:extLst>
              <a:ext uri="{FF2B5EF4-FFF2-40B4-BE49-F238E27FC236}">
                <a16:creationId xmlns:a16="http://schemas.microsoft.com/office/drawing/2014/main" id="{A228789B-2F7D-42C6-9E95-CDCF47082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5537" y="4805298"/>
            <a:ext cx="9247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82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Text Box 37">
            <a:extLst>
              <a:ext uri="{FF2B5EF4-FFF2-40B4-BE49-F238E27FC236}">
                <a16:creationId xmlns:a16="http://schemas.microsoft.com/office/drawing/2014/main" id="{DB7025CA-A301-406E-9615-D6C8EDB1D4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211" y="5546747"/>
            <a:ext cx="27985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 + 123 = 205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4663D7D-B2ED-44E6-BD71-D7592BB260D0}"/>
                  </a:ext>
                </a:extLst>
              </p:cNvPr>
              <p:cNvSpPr txBox="1"/>
              <p:nvPr/>
            </p:nvSpPr>
            <p:spPr>
              <a:xfrm>
                <a:off x="2569076" y="702777"/>
                <a:ext cx="282129" cy="7517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4663D7D-B2ED-44E6-BD71-D7592BB260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9076" y="702777"/>
                <a:ext cx="282129" cy="7517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518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80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8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80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80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8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7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8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" dur="80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4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5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8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9" grpId="0" animBg="1"/>
      <p:bldP spid="61" grpId="0" animBg="1"/>
      <p:bldP spid="62" grpId="0"/>
      <p:bldP spid="63" grpId="0" animBg="1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3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2557" y="2257872"/>
            <a:ext cx="8599133" cy="22159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800" b="1" i="0" u="none" strike="noStrike" kern="1200" cap="none" spc="0" normalizeH="0" baseline="0" noProof="0" dirty="0" err="1">
                <a:ln/>
                <a:solidFill>
                  <a:srgbClr val="E010D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Khởi</a:t>
            </a:r>
            <a:r>
              <a:rPr kumimoji="0" lang="en-US" sz="13800" b="1" i="0" u="none" strike="noStrike" kern="1200" cap="none" spc="0" normalizeH="0" baseline="0" noProof="0" dirty="0">
                <a:ln/>
                <a:solidFill>
                  <a:srgbClr val="E010D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3800" b="1" i="0" u="none" strike="noStrike" kern="1200" cap="none" spc="0" normalizeH="0" baseline="0" noProof="0" dirty="0" err="1">
                <a:ln/>
                <a:solidFill>
                  <a:srgbClr val="E010D1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endParaRPr kumimoji="0" lang="en-US" sz="13800" b="1" i="0" u="none" strike="noStrike" kern="1200" cap="none" spc="0" normalizeH="0" baseline="0" noProof="0" dirty="0">
              <a:ln/>
              <a:solidFill>
                <a:srgbClr val="E010D1"/>
              </a:soli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7" name="图片 32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898" y="6334125"/>
            <a:ext cx="5937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-84133" y="2746833"/>
            <a:ext cx="12276133" cy="4111166"/>
            <a:chOff x="-72444" y="3780894"/>
            <a:chExt cx="9184546" cy="3077106"/>
          </a:xfrm>
        </p:grpSpPr>
        <p:pic>
          <p:nvPicPr>
            <p:cNvPr id="6" name="图片 32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0215" y="6334125"/>
              <a:ext cx="6211887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组合 1"/>
            <p:cNvGrpSpPr>
              <a:grpSpLocks/>
            </p:cNvGrpSpPr>
            <p:nvPr/>
          </p:nvGrpSpPr>
          <p:grpSpPr bwMode="auto">
            <a:xfrm flipH="1">
              <a:off x="-72444" y="3780894"/>
              <a:ext cx="4790521" cy="2960953"/>
              <a:chOff x="5782067" y="2851622"/>
              <a:chExt cx="6387794" cy="3948342"/>
            </a:xfrm>
          </p:grpSpPr>
          <p:pic>
            <p:nvPicPr>
              <p:cNvPr id="9" name="图片 329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19936" y="2851622"/>
                <a:ext cx="4749925" cy="38070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图片 335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82067" y="5814148"/>
                <a:ext cx="6303860" cy="9858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4" name="图片 33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243" y="67812"/>
            <a:ext cx="11484439" cy="238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图片 33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479" y="634093"/>
            <a:ext cx="11484439" cy="238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045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een&#10;&#10;Description automatically generated">
            <a:extLst>
              <a:ext uri="{FF2B5EF4-FFF2-40B4-BE49-F238E27FC236}">
                <a16:creationId xmlns:a16="http://schemas.microsoft.com/office/drawing/2014/main" id="{A4068D5B-106F-42C3-9B8B-9117BB48E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9" cy="7234813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8" name="Line 5">
            <a:extLst>
              <a:ext uri="{FF2B5EF4-FFF2-40B4-BE49-F238E27FC236}">
                <a16:creationId xmlns:a16="http://schemas.microsoft.com/office/drawing/2014/main" id="{B63682F8-5433-4DA4-9DE1-D4EC34F852F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3813" y="2366864"/>
            <a:ext cx="990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1B6AA6D2-6852-4CE0-812D-0B200322D01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965576"/>
            <a:ext cx="2362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A6B50BF3-9B62-4782-8835-4B60387CD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0538" y="288937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C31466F2-68DA-4DBF-8373-4FBB7866AA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417" y="2890930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9242D18C-B46F-4DE8-BD1D-648A199DB9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5473" y="2881599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A0FFC534-FF02-488D-97C7-981ED649118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306217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FB506DDA-AB2E-4C2E-94AF-452FD89383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0538" y="2310880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209D4132-CAEB-4725-9A15-62DD992A7B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5265" y="2290664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6" name="Line 13">
            <a:extLst>
              <a:ext uri="{FF2B5EF4-FFF2-40B4-BE49-F238E27FC236}">
                <a16:creationId xmlns:a16="http://schemas.microsoft.com/office/drawing/2014/main" id="{89097687-1BE7-45AD-85A0-09F49FAC7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89870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D97E1605-47DC-4B9D-8851-CA48129641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887819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F31914B6-4079-4D76-8E63-ED722C26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1459706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Line 27">
            <a:extLst>
              <a:ext uri="{FF2B5EF4-FFF2-40B4-BE49-F238E27FC236}">
                <a16:creationId xmlns:a16="http://schemas.microsoft.com/office/drawing/2014/main" id="{9E67F4A1-32C2-4692-9124-1675A590291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48873" y="288937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0" name="AutoShape 28">
            <a:extLst>
              <a:ext uri="{FF2B5EF4-FFF2-40B4-BE49-F238E27FC236}">
                <a16:creationId xmlns:a16="http://schemas.microsoft.com/office/drawing/2014/main" id="{3AF06C65-7BB1-42E1-909B-859ED8A3A2BA}"/>
              </a:ext>
            </a:extLst>
          </p:cNvPr>
          <p:cNvSpPr>
            <a:spLocks/>
          </p:cNvSpPr>
          <p:nvPr/>
        </p:nvSpPr>
        <p:spPr bwMode="auto">
          <a:xfrm rot="16200000">
            <a:off x="5362576" y="2159792"/>
            <a:ext cx="228600" cy="13716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Line 30">
            <a:extLst>
              <a:ext uri="{FF2B5EF4-FFF2-40B4-BE49-F238E27FC236}">
                <a16:creationId xmlns:a16="http://schemas.microsoft.com/office/drawing/2014/main" id="{BEB0DB61-B35D-44F7-AC7B-8AE1AE0A3F8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05400" y="2590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2" name="AutoShape 31">
            <a:extLst>
              <a:ext uri="{FF2B5EF4-FFF2-40B4-BE49-F238E27FC236}">
                <a16:creationId xmlns:a16="http://schemas.microsoft.com/office/drawing/2014/main" id="{88A81363-DD42-479E-BE93-83E15C494DF6}"/>
              </a:ext>
            </a:extLst>
          </p:cNvPr>
          <p:cNvSpPr>
            <a:spLocks/>
          </p:cNvSpPr>
          <p:nvPr/>
        </p:nvSpPr>
        <p:spPr bwMode="auto">
          <a:xfrm rot="16200000">
            <a:off x="4229100" y="1686515"/>
            <a:ext cx="152400" cy="990600"/>
          </a:xfrm>
          <a:prstGeom prst="righ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 32">
            <a:extLst>
              <a:ext uri="{FF2B5EF4-FFF2-40B4-BE49-F238E27FC236}">
                <a16:creationId xmlns:a16="http://schemas.microsoft.com/office/drawing/2014/main" id="{03E31D8A-F9D1-4DBE-B064-1B3D01EDF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4313" y="167119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4" name="AutoShape 33">
            <a:extLst>
              <a:ext uri="{FF2B5EF4-FFF2-40B4-BE49-F238E27FC236}">
                <a16:creationId xmlns:a16="http://schemas.microsoft.com/office/drawing/2014/main" id="{6AF24A6D-22A3-4CE2-84E7-C6ECEDA04289}"/>
              </a:ext>
            </a:extLst>
          </p:cNvPr>
          <p:cNvSpPr>
            <a:spLocks/>
          </p:cNvSpPr>
          <p:nvPr/>
        </p:nvSpPr>
        <p:spPr bwMode="auto">
          <a:xfrm rot="5400000">
            <a:off x="4905376" y="1977133"/>
            <a:ext cx="152400" cy="2362200"/>
          </a:xfrm>
          <a:prstGeom prst="rightBrace">
            <a:avLst>
              <a:gd name="adj1" fmla="val 197194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34">
            <a:extLst>
              <a:ext uri="{FF2B5EF4-FFF2-40B4-BE49-F238E27FC236}">
                <a16:creationId xmlns:a16="http://schemas.microsoft.com/office/drawing/2014/main" id="{FE9AD99C-0CEB-4C25-8188-767205A59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944" y="3158432"/>
            <a:ext cx="4429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E7E8F563-B9B6-4B1E-A251-67630D606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5873" y="2209799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  <a:latin typeface="Times New Roman" panose="02020603050405020304" pitchFamily="18" charset="0"/>
              </a:rPr>
              <a:t>123</a:t>
            </a: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C8873133-12CE-40A6-BBB0-A42AFA29B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96863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123.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.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Text Box 35">
            <a:extLst>
              <a:ext uri="{FF2B5EF4-FFF2-40B4-BE49-F238E27FC236}">
                <a16:creationId xmlns:a16="http://schemas.microsoft.com/office/drawing/2014/main" id="{B5E649E7-3801-4F89-BFDD-005A69AF4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142394"/>
            <a:ext cx="2360354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37">
            <a:extLst>
              <a:ext uri="{FF2B5EF4-FFF2-40B4-BE49-F238E27FC236}">
                <a16:creationId xmlns:a16="http://schemas.microsoft.com/office/drawing/2014/main" id="{7094797F-B49F-445E-9309-76F1658EA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436775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38">
            <a:extLst>
              <a:ext uri="{FF2B5EF4-FFF2-40B4-BE49-F238E27FC236}">
                <a16:creationId xmlns:a16="http://schemas.microsoft.com/office/drawing/2014/main" id="{40C13485-56A2-4CB9-86B2-711E45056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5911850"/>
            <a:ext cx="449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82</a:t>
            </a:r>
            <a:b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205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39">
            <a:extLst>
              <a:ext uri="{FF2B5EF4-FFF2-40B4-BE49-F238E27FC236}">
                <a16:creationId xmlns:a16="http://schemas.microsoft.com/office/drawing/2014/main" id="{6E2AD91A-4252-41E7-8AD7-335561EBA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069838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nhất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2" name="Text Box 40">
            <a:extLst>
              <a:ext uri="{FF2B5EF4-FFF2-40B4-BE49-F238E27FC236}">
                <a16:creationId xmlns:a16="http://schemas.microsoft.com/office/drawing/2014/main" id="{9A2C115A-ED3B-48CE-BFEF-4A40C01DD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680992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hai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3" name="Text Box 37">
            <a:extLst>
              <a:ext uri="{FF2B5EF4-FFF2-40B4-BE49-F238E27FC236}">
                <a16:creationId xmlns:a16="http://schemas.microsoft.com/office/drawing/2014/main" id="{2C0046DE-B180-444E-B560-589D8E304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354" y="3907973"/>
            <a:ext cx="149911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2 = 3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Box 37">
            <a:extLst>
              <a:ext uri="{FF2B5EF4-FFF2-40B4-BE49-F238E27FC236}">
                <a16:creationId xmlns:a16="http://schemas.microsoft.com/office/drawing/2014/main" id="{C65331F3-E5CC-4F2C-91B6-801B7B1E0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473" y="3931931"/>
            <a:ext cx="3186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37">
            <a:extLst>
              <a:ext uri="{FF2B5EF4-FFF2-40B4-BE49-F238E27FC236}">
                <a16:creationId xmlns:a16="http://schemas.microsoft.com/office/drawing/2014/main" id="{F02ED059-C75A-456E-9789-EA7BEED5A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431" y="4391608"/>
            <a:ext cx="3762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37">
            <a:extLst>
              <a:ext uri="{FF2B5EF4-FFF2-40B4-BE49-F238E27FC236}">
                <a16:creationId xmlns:a16="http://schemas.microsoft.com/office/drawing/2014/main" id="{23D5B18D-A6C2-4FA6-BC75-1FDA891BD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212" y="4814623"/>
            <a:ext cx="129166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 : 3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37">
            <a:extLst>
              <a:ext uri="{FF2B5EF4-FFF2-40B4-BE49-F238E27FC236}">
                <a16:creationId xmlns:a16="http://schemas.microsoft.com/office/drawing/2014/main" id="{FEA14488-5E93-43EB-A300-9AA8A60B4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3275" y="4785944"/>
            <a:ext cx="70509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2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Box 37">
            <a:extLst>
              <a:ext uri="{FF2B5EF4-FFF2-40B4-BE49-F238E27FC236}">
                <a16:creationId xmlns:a16="http://schemas.microsoft.com/office/drawing/2014/main" id="{7CFABD01-3C2D-4672-89E4-2229E2C826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5537" y="4805298"/>
            <a:ext cx="9247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82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37">
            <a:extLst>
              <a:ext uri="{FF2B5EF4-FFF2-40B4-BE49-F238E27FC236}">
                <a16:creationId xmlns:a16="http://schemas.microsoft.com/office/drawing/2014/main" id="{5ED93FFA-43EE-402E-AAD6-C78CE09D0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211" y="5546747"/>
            <a:ext cx="27985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 + 123 = 205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7E84E-85B9-46B5-8DAE-D566CD46E2E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28890FC-8D0A-4F7F-85D6-E99FA5596CA1}"/>
                  </a:ext>
                </a:extLst>
              </p:cNvPr>
              <p:cNvSpPr txBox="1"/>
              <p:nvPr/>
            </p:nvSpPr>
            <p:spPr>
              <a:xfrm>
                <a:off x="2563112" y="705356"/>
                <a:ext cx="282129" cy="7517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28890FC-8D0A-4F7F-85D6-E99FA5596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112" y="705356"/>
                <a:ext cx="282129" cy="7517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158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EAFF1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1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1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1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3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2" grpId="0" animBg="1"/>
      <p:bldP spid="23" grpId="0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4" grpId="0"/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56" descr="A green rectangle with a white background&#10;&#10;Description automatically generated with low confidence">
            <a:extLst>
              <a:ext uri="{FF2B5EF4-FFF2-40B4-BE49-F238E27FC236}">
                <a16:creationId xmlns:a16="http://schemas.microsoft.com/office/drawing/2014/main" id="{FDA56C40-FD4F-4BFF-A6B2-E8399C59F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815"/>
            <a:ext cx="12509092" cy="6983122"/>
          </a:xfrm>
          <a:prstGeom prst="rect">
            <a:avLst/>
          </a:prstGeom>
        </p:spPr>
      </p:pic>
      <p:sp>
        <p:nvSpPr>
          <p:cNvPr id="143" name="Line 5">
            <a:extLst>
              <a:ext uri="{FF2B5EF4-FFF2-40B4-BE49-F238E27FC236}">
                <a16:creationId xmlns:a16="http://schemas.microsoft.com/office/drawing/2014/main" id="{53C16DAE-43A5-4D3B-AB74-5BD71A76908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8877" y="2380105"/>
            <a:ext cx="990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44" name="Line 6">
            <a:extLst>
              <a:ext uri="{FF2B5EF4-FFF2-40B4-BE49-F238E27FC236}">
                <a16:creationId xmlns:a16="http://schemas.microsoft.com/office/drawing/2014/main" id="{3B69FC37-961A-4755-BF95-865BF5DC664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30438" y="2980775"/>
            <a:ext cx="2362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45" name="Line 7">
            <a:extLst>
              <a:ext uri="{FF2B5EF4-FFF2-40B4-BE49-F238E27FC236}">
                <a16:creationId xmlns:a16="http://schemas.microsoft.com/office/drawing/2014/main" id="{43C473B8-7169-4784-BC53-754B94EF31D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43388" y="2925188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46" name="Line 8">
            <a:extLst>
              <a:ext uri="{FF2B5EF4-FFF2-40B4-BE49-F238E27FC236}">
                <a16:creationId xmlns:a16="http://schemas.microsoft.com/office/drawing/2014/main" id="{179D5780-1B60-49F0-918E-BDF7C57D1C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1423" y="2898111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47" name="Line 9">
            <a:extLst>
              <a:ext uri="{FF2B5EF4-FFF2-40B4-BE49-F238E27FC236}">
                <a16:creationId xmlns:a16="http://schemas.microsoft.com/office/drawing/2014/main" id="{81E56846-5203-417A-97FE-1688E7242137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4671" y="2905379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48" name="Line 10">
            <a:extLst>
              <a:ext uri="{FF2B5EF4-FFF2-40B4-BE49-F238E27FC236}">
                <a16:creationId xmlns:a16="http://schemas.microsoft.com/office/drawing/2014/main" id="{35B2D958-AB5E-4574-A74F-1EEC5809DB8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41423" y="2323330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49" name="Line 11">
            <a:extLst>
              <a:ext uri="{FF2B5EF4-FFF2-40B4-BE49-F238E27FC236}">
                <a16:creationId xmlns:a16="http://schemas.microsoft.com/office/drawing/2014/main" id="{53D0BE1F-B0A0-46F8-B70C-F88AF7610906}"/>
              </a:ext>
            </a:extLst>
          </p:cNvPr>
          <p:cNvSpPr>
            <a:spLocks noChangeShapeType="1"/>
          </p:cNvSpPr>
          <p:nvPr/>
        </p:nvSpPr>
        <p:spPr bwMode="auto">
          <a:xfrm>
            <a:off x="2753519" y="2331494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50" name="Line 12">
            <a:extLst>
              <a:ext uri="{FF2B5EF4-FFF2-40B4-BE49-F238E27FC236}">
                <a16:creationId xmlns:a16="http://schemas.microsoft.com/office/drawing/2014/main" id="{F33BAFF6-6212-4C4B-B553-61C4620C1DAD}"/>
              </a:ext>
            </a:extLst>
          </p:cNvPr>
          <p:cNvSpPr>
            <a:spLocks noChangeShapeType="1"/>
          </p:cNvSpPr>
          <p:nvPr/>
        </p:nvSpPr>
        <p:spPr bwMode="auto">
          <a:xfrm>
            <a:off x="3199477" y="2289253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51" name="Line 13">
            <a:extLst>
              <a:ext uri="{FF2B5EF4-FFF2-40B4-BE49-F238E27FC236}">
                <a16:creationId xmlns:a16="http://schemas.microsoft.com/office/drawing/2014/main" id="{9150959D-99F5-4C84-819D-5C578125CA7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00475" y="2922518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52" name="Line 15">
            <a:extLst>
              <a:ext uri="{FF2B5EF4-FFF2-40B4-BE49-F238E27FC236}">
                <a16:creationId xmlns:a16="http://schemas.microsoft.com/office/drawing/2014/main" id="{22AA8BF5-8E16-4961-94CF-B143E924042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2955" y="2925189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53" name="Rectangle 16">
            <a:extLst>
              <a:ext uri="{FF2B5EF4-FFF2-40B4-BE49-F238E27FC236}">
                <a16:creationId xmlns:a16="http://schemas.microsoft.com/office/drawing/2014/main" id="{3B7D1245-BEAA-455E-8B21-BF573AA0CC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5873" y="1335391"/>
            <a:ext cx="1447800" cy="37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" name="Line 27">
            <a:extLst>
              <a:ext uri="{FF2B5EF4-FFF2-40B4-BE49-F238E27FC236}">
                <a16:creationId xmlns:a16="http://schemas.microsoft.com/office/drawing/2014/main" id="{BD4EE701-7A85-4385-A4D1-2E077C1158D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592638" y="2922518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55" name="AutoShape 28">
            <a:extLst>
              <a:ext uri="{FF2B5EF4-FFF2-40B4-BE49-F238E27FC236}">
                <a16:creationId xmlns:a16="http://schemas.microsoft.com/office/drawing/2014/main" id="{A74CABFA-DAB2-4173-A737-23918E45F8E9}"/>
              </a:ext>
            </a:extLst>
          </p:cNvPr>
          <p:cNvSpPr>
            <a:spLocks/>
          </p:cNvSpPr>
          <p:nvPr/>
        </p:nvSpPr>
        <p:spPr bwMode="auto">
          <a:xfrm rot="16200000">
            <a:off x="3853677" y="2122817"/>
            <a:ext cx="188873" cy="13716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6" name="Line 30">
            <a:extLst>
              <a:ext uri="{FF2B5EF4-FFF2-40B4-BE49-F238E27FC236}">
                <a16:creationId xmlns:a16="http://schemas.microsoft.com/office/drawing/2014/main" id="{9C6B60EE-FABD-4F07-ABB2-3847A32257E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05400" y="2604042"/>
            <a:ext cx="0" cy="629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57" name="AutoShape 31">
            <a:extLst>
              <a:ext uri="{FF2B5EF4-FFF2-40B4-BE49-F238E27FC236}">
                <a16:creationId xmlns:a16="http://schemas.microsoft.com/office/drawing/2014/main" id="{DD9561E8-EEF0-4DD9-8CD2-87B4D7CC6461}"/>
              </a:ext>
            </a:extLst>
          </p:cNvPr>
          <p:cNvSpPr>
            <a:spLocks/>
          </p:cNvSpPr>
          <p:nvPr/>
        </p:nvSpPr>
        <p:spPr bwMode="auto">
          <a:xfrm rot="16200000">
            <a:off x="2641220" y="1757063"/>
            <a:ext cx="125915" cy="990600"/>
          </a:xfrm>
          <a:prstGeom prst="righ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58" name="Rectangle 32">
            <a:extLst>
              <a:ext uri="{FF2B5EF4-FFF2-40B4-BE49-F238E27FC236}">
                <a16:creationId xmlns:a16="http://schemas.microsoft.com/office/drawing/2014/main" id="{D41CF5BC-058B-42AD-A61B-D78FC5808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9377" y="1854615"/>
            <a:ext cx="609600" cy="37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59" name="AutoShape 33">
            <a:extLst>
              <a:ext uri="{FF2B5EF4-FFF2-40B4-BE49-F238E27FC236}">
                <a16:creationId xmlns:a16="http://schemas.microsoft.com/office/drawing/2014/main" id="{C0B8DAFA-1265-428A-8A17-9D471C9E9880}"/>
              </a:ext>
            </a:extLst>
          </p:cNvPr>
          <p:cNvSpPr>
            <a:spLocks/>
          </p:cNvSpPr>
          <p:nvPr/>
        </p:nvSpPr>
        <p:spPr bwMode="auto">
          <a:xfrm rot="5400000">
            <a:off x="3377268" y="1949746"/>
            <a:ext cx="125915" cy="2362200"/>
          </a:xfrm>
          <a:prstGeom prst="rightBrace">
            <a:avLst>
              <a:gd name="adj1" fmla="val 197194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160" name="Rectangle 34">
            <a:extLst>
              <a:ext uri="{FF2B5EF4-FFF2-40B4-BE49-F238E27FC236}">
                <a16:creationId xmlns:a16="http://schemas.microsoft.com/office/drawing/2014/main" id="{70A3BC69-9704-4CEA-9643-7FCA94DDC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7563" y="3067399"/>
            <a:ext cx="442912" cy="37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161" name="Rectangle 36">
            <a:extLst>
              <a:ext uri="{FF2B5EF4-FFF2-40B4-BE49-F238E27FC236}">
                <a16:creationId xmlns:a16="http://schemas.microsoft.com/office/drawing/2014/main" id="{E76B3186-4B8D-449D-B955-B27FCF167F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1199" y="2370264"/>
            <a:ext cx="914400" cy="37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123</a:t>
            </a:r>
          </a:p>
        </p:txBody>
      </p:sp>
      <p:sp>
        <p:nvSpPr>
          <p:cNvPr id="162" name="Text Box 35">
            <a:extLst>
              <a:ext uri="{FF2B5EF4-FFF2-40B4-BE49-F238E27FC236}">
                <a16:creationId xmlns:a16="http://schemas.microsoft.com/office/drawing/2014/main" id="{3E658975-505E-4945-97BA-32706C61DF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223" y="5012214"/>
            <a:ext cx="2360354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Text Box 37">
            <a:extLst>
              <a:ext uri="{FF2B5EF4-FFF2-40B4-BE49-F238E27FC236}">
                <a16:creationId xmlns:a16="http://schemas.microsoft.com/office/drawing/2014/main" id="{1BAAEC6E-4295-4AF9-A2A8-B697D718D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907" y="3371121"/>
            <a:ext cx="623207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Text Box 38">
            <a:extLst>
              <a:ext uri="{FF2B5EF4-FFF2-40B4-BE49-F238E27FC236}">
                <a16:creationId xmlns:a16="http://schemas.microsoft.com/office/drawing/2014/main" id="{A714D15D-EC3A-472E-8B77-09D3527EA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9377" y="5874894"/>
            <a:ext cx="449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82</a:t>
            </a:r>
            <a:b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205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Text Box 39">
            <a:extLst>
              <a:ext uri="{FF2B5EF4-FFF2-40B4-BE49-F238E27FC236}">
                <a16:creationId xmlns:a16="http://schemas.microsoft.com/office/drawing/2014/main" id="{F59819EC-B33F-4D00-8BD5-DDB9D4D65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927" y="2088548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nhất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166" name="Text Box 40">
            <a:extLst>
              <a:ext uri="{FF2B5EF4-FFF2-40B4-BE49-F238E27FC236}">
                <a16:creationId xmlns:a16="http://schemas.microsoft.com/office/drawing/2014/main" id="{A8E9E292-9B26-4D51-8949-1B271B157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927" y="268726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hai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167" name="Text Box 37">
            <a:extLst>
              <a:ext uri="{FF2B5EF4-FFF2-40B4-BE49-F238E27FC236}">
                <a16:creationId xmlns:a16="http://schemas.microsoft.com/office/drawing/2014/main" id="{9256022F-D68E-412A-9A00-E5961571A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4618" y="3834127"/>
            <a:ext cx="149911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2 = 3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Text Box 37">
            <a:extLst>
              <a:ext uri="{FF2B5EF4-FFF2-40B4-BE49-F238E27FC236}">
                <a16:creationId xmlns:a16="http://schemas.microsoft.com/office/drawing/2014/main" id="{5C4A9D93-2781-446B-9B6E-8522D30CD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1699" y="3785416"/>
            <a:ext cx="3186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Text Box 37">
            <a:extLst>
              <a:ext uri="{FF2B5EF4-FFF2-40B4-BE49-F238E27FC236}">
                <a16:creationId xmlns:a16="http://schemas.microsoft.com/office/drawing/2014/main" id="{F8B050EC-CFE3-4704-AFBF-6CDD5F592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78" y="4242998"/>
            <a:ext cx="3762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" name="Text Box 37">
            <a:extLst>
              <a:ext uri="{FF2B5EF4-FFF2-40B4-BE49-F238E27FC236}">
                <a16:creationId xmlns:a16="http://schemas.microsoft.com/office/drawing/2014/main" id="{418B2735-F174-41DC-AF9B-FE1FC22EA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816" y="4647466"/>
            <a:ext cx="129166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 : 3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Text Box 37">
            <a:extLst>
              <a:ext uri="{FF2B5EF4-FFF2-40B4-BE49-F238E27FC236}">
                <a16:creationId xmlns:a16="http://schemas.microsoft.com/office/drawing/2014/main" id="{434E2B2A-6B8F-4C97-8904-F3B73F11A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8977" y="4624637"/>
            <a:ext cx="70509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2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Text Box 37">
            <a:extLst>
              <a:ext uri="{FF2B5EF4-FFF2-40B4-BE49-F238E27FC236}">
                <a16:creationId xmlns:a16="http://schemas.microsoft.com/office/drawing/2014/main" id="{5573B27F-D5BF-45D5-AAC5-3BABAC7AB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802" y="4642207"/>
            <a:ext cx="9247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82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Text Box 37">
            <a:extLst>
              <a:ext uri="{FF2B5EF4-FFF2-40B4-BE49-F238E27FC236}">
                <a16:creationId xmlns:a16="http://schemas.microsoft.com/office/drawing/2014/main" id="{60EBA733-F65F-4294-BDF6-00061648F1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4618" y="5440422"/>
            <a:ext cx="27985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82 + 123 = 205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0" name="Text Box 34">
            <a:extLst>
              <a:ext uri="{FF2B5EF4-FFF2-40B4-BE49-F238E27FC236}">
                <a16:creationId xmlns:a16="http://schemas.microsoft.com/office/drawing/2014/main" id="{1EB50E3F-68BD-41D1-9B2C-67824F006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96863"/>
            <a:ext cx="9144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123.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.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64F5414F-296B-4656-83B2-FFF8F09C17AB}"/>
              </a:ext>
            </a:extLst>
          </p:cNvPr>
          <p:cNvCxnSpPr>
            <a:cxnSpLocks/>
          </p:cNvCxnSpPr>
          <p:nvPr/>
        </p:nvCxnSpPr>
        <p:spPr>
          <a:xfrm>
            <a:off x="6212957" y="2249279"/>
            <a:ext cx="0" cy="4624509"/>
          </a:xfrm>
          <a:prstGeom prst="line">
            <a:avLst/>
          </a:prstGeom>
          <a:ln w="28575">
            <a:solidFill>
              <a:srgbClr val="1529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Text Box 39">
            <a:extLst>
              <a:ext uri="{FF2B5EF4-FFF2-40B4-BE49-F238E27FC236}">
                <a16:creationId xmlns:a16="http://schemas.microsoft.com/office/drawing/2014/main" id="{733D4093-A8EA-4A0E-8D32-FA3D694D1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8048" y="2249279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nhất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220" name="Text Box 40">
            <a:extLst>
              <a:ext uri="{FF2B5EF4-FFF2-40B4-BE49-F238E27FC236}">
                <a16:creationId xmlns:a16="http://schemas.microsoft.com/office/drawing/2014/main" id="{8D02E533-B336-4EA8-B143-9D50438BC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2499" y="279348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thứ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hai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221" name="AutoShape 31">
            <a:extLst>
              <a:ext uri="{FF2B5EF4-FFF2-40B4-BE49-F238E27FC236}">
                <a16:creationId xmlns:a16="http://schemas.microsoft.com/office/drawing/2014/main" id="{F52B1395-000F-40E4-BD7C-ED2EF6918BD0}"/>
              </a:ext>
            </a:extLst>
          </p:cNvPr>
          <p:cNvSpPr>
            <a:spLocks/>
          </p:cNvSpPr>
          <p:nvPr/>
        </p:nvSpPr>
        <p:spPr bwMode="auto">
          <a:xfrm rot="16200000">
            <a:off x="9105362" y="1828030"/>
            <a:ext cx="125915" cy="990600"/>
          </a:xfrm>
          <a:prstGeom prst="righ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22" name="Line 5">
            <a:extLst>
              <a:ext uri="{FF2B5EF4-FFF2-40B4-BE49-F238E27FC236}">
                <a16:creationId xmlns:a16="http://schemas.microsoft.com/office/drawing/2014/main" id="{36ECE814-8BC9-438F-816B-74BE49EB2E8D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3020" y="2545748"/>
            <a:ext cx="990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24" name="Line 8">
            <a:extLst>
              <a:ext uri="{FF2B5EF4-FFF2-40B4-BE49-F238E27FC236}">
                <a16:creationId xmlns:a16="http://schemas.microsoft.com/office/drawing/2014/main" id="{5B0A0D77-4299-4A86-82B5-128A2A4ED8D8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3019" y="2478127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29" name="Line 8">
            <a:extLst>
              <a:ext uri="{FF2B5EF4-FFF2-40B4-BE49-F238E27FC236}">
                <a16:creationId xmlns:a16="http://schemas.microsoft.com/office/drawing/2014/main" id="{4247D718-1050-4902-99F5-D64DCE273D33}"/>
              </a:ext>
            </a:extLst>
          </p:cNvPr>
          <p:cNvSpPr>
            <a:spLocks noChangeShapeType="1"/>
          </p:cNvSpPr>
          <p:nvPr/>
        </p:nvSpPr>
        <p:spPr bwMode="auto">
          <a:xfrm>
            <a:off x="9168319" y="2449245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30" name="Line 8">
            <a:extLst>
              <a:ext uri="{FF2B5EF4-FFF2-40B4-BE49-F238E27FC236}">
                <a16:creationId xmlns:a16="http://schemas.microsoft.com/office/drawing/2014/main" id="{7896D5C4-3F78-4230-AF61-57E1F0830093}"/>
              </a:ext>
            </a:extLst>
          </p:cNvPr>
          <p:cNvSpPr>
            <a:spLocks noChangeShapeType="1"/>
          </p:cNvSpPr>
          <p:nvPr/>
        </p:nvSpPr>
        <p:spPr bwMode="auto">
          <a:xfrm>
            <a:off x="9676203" y="2477879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31" name="Line 8">
            <a:extLst>
              <a:ext uri="{FF2B5EF4-FFF2-40B4-BE49-F238E27FC236}">
                <a16:creationId xmlns:a16="http://schemas.microsoft.com/office/drawing/2014/main" id="{F5566612-6112-47AF-8AD3-2066A2C5066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2880" y="3018545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32" name="Line 8">
            <a:extLst>
              <a:ext uri="{FF2B5EF4-FFF2-40B4-BE49-F238E27FC236}">
                <a16:creationId xmlns:a16="http://schemas.microsoft.com/office/drawing/2014/main" id="{89CAF6A1-BC76-43D3-9F7C-99A20B7F9F53}"/>
              </a:ext>
            </a:extLst>
          </p:cNvPr>
          <p:cNvSpPr>
            <a:spLocks noChangeShapeType="1"/>
          </p:cNvSpPr>
          <p:nvPr/>
        </p:nvSpPr>
        <p:spPr bwMode="auto">
          <a:xfrm>
            <a:off x="9168319" y="3004571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33" name="Line 8">
            <a:extLst>
              <a:ext uri="{FF2B5EF4-FFF2-40B4-BE49-F238E27FC236}">
                <a16:creationId xmlns:a16="http://schemas.microsoft.com/office/drawing/2014/main" id="{7E94796D-85E6-48AC-A97F-9F45AECD2CF3}"/>
              </a:ext>
            </a:extLst>
          </p:cNvPr>
          <p:cNvSpPr>
            <a:spLocks noChangeShapeType="1"/>
          </p:cNvSpPr>
          <p:nvPr/>
        </p:nvSpPr>
        <p:spPr bwMode="auto">
          <a:xfrm>
            <a:off x="9688786" y="2968336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34" name="Line 8">
            <a:extLst>
              <a:ext uri="{FF2B5EF4-FFF2-40B4-BE49-F238E27FC236}">
                <a16:creationId xmlns:a16="http://schemas.microsoft.com/office/drawing/2014/main" id="{55AC456E-B368-485D-BCDC-E10F25117F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11804" y="2968336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35" name="Line 8">
            <a:extLst>
              <a:ext uri="{FF2B5EF4-FFF2-40B4-BE49-F238E27FC236}">
                <a16:creationId xmlns:a16="http://schemas.microsoft.com/office/drawing/2014/main" id="{E4DF380D-CB21-4385-8A98-7C0FC75A64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30904" y="2988145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36" name="Line 8">
            <a:extLst>
              <a:ext uri="{FF2B5EF4-FFF2-40B4-BE49-F238E27FC236}">
                <a16:creationId xmlns:a16="http://schemas.microsoft.com/office/drawing/2014/main" id="{FC365FC9-EAF5-44B1-ADC3-590D326B02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035219" y="3010172"/>
            <a:ext cx="0" cy="12591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39" name="Line 6">
            <a:extLst>
              <a:ext uri="{FF2B5EF4-FFF2-40B4-BE49-F238E27FC236}">
                <a16:creationId xmlns:a16="http://schemas.microsoft.com/office/drawing/2014/main" id="{9497404B-4783-4CB5-ACA4-93FE2E5353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3019" y="3067399"/>
            <a:ext cx="23622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40" name="AutoShape 28">
            <a:extLst>
              <a:ext uri="{FF2B5EF4-FFF2-40B4-BE49-F238E27FC236}">
                <a16:creationId xmlns:a16="http://schemas.microsoft.com/office/drawing/2014/main" id="{61E5853B-741D-4B8D-8A80-51612CA3A343}"/>
              </a:ext>
            </a:extLst>
          </p:cNvPr>
          <p:cNvSpPr>
            <a:spLocks/>
          </p:cNvSpPr>
          <p:nvPr/>
        </p:nvSpPr>
        <p:spPr bwMode="auto">
          <a:xfrm rot="16200000">
            <a:off x="10261701" y="2217254"/>
            <a:ext cx="188873" cy="1371600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41" name="Rectangle 32">
            <a:extLst>
              <a:ext uri="{FF2B5EF4-FFF2-40B4-BE49-F238E27FC236}">
                <a16:creationId xmlns:a16="http://schemas.microsoft.com/office/drawing/2014/main" id="{01911A73-DE49-4031-86E8-CA67F754E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383" y="1901453"/>
            <a:ext cx="609600" cy="37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42" name="Rectangle 32">
            <a:extLst>
              <a:ext uri="{FF2B5EF4-FFF2-40B4-BE49-F238E27FC236}">
                <a16:creationId xmlns:a16="http://schemas.microsoft.com/office/drawing/2014/main" id="{B1F00BF3-858E-4139-8582-593FA48FF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6287" y="3255451"/>
            <a:ext cx="609600" cy="37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43" name="AutoShape 33">
            <a:extLst>
              <a:ext uri="{FF2B5EF4-FFF2-40B4-BE49-F238E27FC236}">
                <a16:creationId xmlns:a16="http://schemas.microsoft.com/office/drawing/2014/main" id="{9B2BC44F-0A59-4912-99A5-F5AA03B4AAB0}"/>
              </a:ext>
            </a:extLst>
          </p:cNvPr>
          <p:cNvSpPr>
            <a:spLocks/>
          </p:cNvSpPr>
          <p:nvPr/>
        </p:nvSpPr>
        <p:spPr bwMode="auto">
          <a:xfrm rot="5400000">
            <a:off x="9801023" y="2077545"/>
            <a:ext cx="125915" cy="2362200"/>
          </a:xfrm>
          <a:prstGeom prst="rightBrace">
            <a:avLst>
              <a:gd name="adj1" fmla="val 197194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44" name="Rectangle 36">
            <a:extLst>
              <a:ext uri="{FF2B5EF4-FFF2-40B4-BE49-F238E27FC236}">
                <a16:creationId xmlns:a16="http://schemas.microsoft.com/office/drawing/2014/main" id="{33D7A7C2-ADC4-4573-8C76-1691070BD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6019" y="2405258"/>
            <a:ext cx="914400" cy="377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123</a:t>
            </a:r>
          </a:p>
        </p:txBody>
      </p:sp>
      <p:sp>
        <p:nvSpPr>
          <p:cNvPr id="245" name="Text Box 37">
            <a:extLst>
              <a:ext uri="{FF2B5EF4-FFF2-40B4-BE49-F238E27FC236}">
                <a16:creationId xmlns:a16="http://schemas.microsoft.com/office/drawing/2014/main" id="{7D0FF82B-B83D-4E9C-A977-0F05B0E0B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5455" y="3414495"/>
            <a:ext cx="623207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6" name="Text Box 37">
            <a:extLst>
              <a:ext uri="{FF2B5EF4-FFF2-40B4-BE49-F238E27FC236}">
                <a16:creationId xmlns:a16="http://schemas.microsoft.com/office/drawing/2014/main" id="{4CF2DE1E-183D-455D-BBB1-5C88AD9DA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7687" y="3893741"/>
            <a:ext cx="28428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2 = 3 (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7" name="Text Box 35">
            <a:extLst>
              <a:ext uri="{FF2B5EF4-FFF2-40B4-BE49-F238E27FC236}">
                <a16:creationId xmlns:a16="http://schemas.microsoft.com/office/drawing/2014/main" id="{80186D29-8F5C-455A-90AF-19F676473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122" y="4235631"/>
            <a:ext cx="2360354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8" name="Text Box 37">
            <a:extLst>
              <a:ext uri="{FF2B5EF4-FFF2-40B4-BE49-F238E27FC236}">
                <a16:creationId xmlns:a16="http://schemas.microsoft.com/office/drawing/2014/main" id="{C6D881B0-B377-42C3-8EF1-3468E75C4E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89382" y="4618404"/>
            <a:ext cx="1291661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123 : 3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9" name="Text Box 37">
            <a:extLst>
              <a:ext uri="{FF2B5EF4-FFF2-40B4-BE49-F238E27FC236}">
                <a16:creationId xmlns:a16="http://schemas.microsoft.com/office/drawing/2014/main" id="{EA10F5CB-9FB2-49FB-A970-0270D2D6C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8295" y="4601777"/>
            <a:ext cx="70509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5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0" name="Text Box 37">
            <a:extLst>
              <a:ext uri="{FF2B5EF4-FFF2-40B4-BE49-F238E27FC236}">
                <a16:creationId xmlns:a16="http://schemas.microsoft.com/office/drawing/2014/main" id="{CBC4FB09-E066-4DCF-BF9C-821747E34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6769" y="4604751"/>
            <a:ext cx="11206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205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1" name="Text Box 37">
            <a:extLst>
              <a:ext uri="{FF2B5EF4-FFF2-40B4-BE49-F238E27FC236}">
                <a16:creationId xmlns:a16="http://schemas.microsoft.com/office/drawing/2014/main" id="{853C7F39-7416-4AFD-BC0B-0C4AB117A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4417" y="5002847"/>
            <a:ext cx="3762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2" name="Text Box 37">
            <a:extLst>
              <a:ext uri="{FF2B5EF4-FFF2-40B4-BE49-F238E27FC236}">
                <a16:creationId xmlns:a16="http://schemas.microsoft.com/office/drawing/2014/main" id="{4C6C2770-F13F-4601-A2AA-D1167E7A9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7159" y="5407178"/>
            <a:ext cx="27985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205 – 123 = 82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3" name="Text Box 38">
            <a:extLst>
              <a:ext uri="{FF2B5EF4-FFF2-40B4-BE49-F238E27FC236}">
                <a16:creationId xmlns:a16="http://schemas.microsoft.com/office/drawing/2014/main" id="{0AAA6AD4-BD42-400E-B0A6-DBE37826A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8048" y="5852033"/>
            <a:ext cx="449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82</a:t>
            </a:r>
            <a:b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205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0AF42BB-D7F2-4F66-9865-A057905CEBAA}"/>
                  </a:ext>
                </a:extLst>
              </p:cNvPr>
              <p:cNvSpPr txBox="1"/>
              <p:nvPr/>
            </p:nvSpPr>
            <p:spPr>
              <a:xfrm>
                <a:off x="2563112" y="705356"/>
                <a:ext cx="282129" cy="7517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10AF42BB-D7F2-4F66-9865-A057905CE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3112" y="705356"/>
                <a:ext cx="282129" cy="7517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0660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EAFF1F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2414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8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8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8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2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3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8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1034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3136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8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9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0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22414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8" dur="8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9" dur="8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8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3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4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80"/>
                                        <p:tgtEl>
                                          <p:spTgt spid="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0" dur="8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1" dur="8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8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7" dur="8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8" dur="8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9" dur="80"/>
                                        <p:tgtEl>
                                          <p:spTgt spid="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4" dur="8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5" dur="8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80"/>
                                        <p:tgtEl>
                                          <p:spTgt spid="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1" dur="8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2" dur="8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3" dur="8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8" dur="8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9" dur="8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8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5" dur="8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6" dur="8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8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1034"/>
                                  </p:iterate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2" dur="8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3" dur="8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8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/>
      <p:bldP spid="155" grpId="0" animBg="1"/>
      <p:bldP spid="157" grpId="0" animBg="1"/>
      <p:bldP spid="158" grpId="0"/>
      <p:bldP spid="159" grpId="0" animBg="1"/>
      <p:bldP spid="160" grpId="0"/>
      <p:bldP spid="161" grpId="0"/>
      <p:bldP spid="162" grpId="0"/>
      <p:bldP spid="163" grpId="0"/>
      <p:bldP spid="164" grpId="0"/>
      <p:bldP spid="165" grpId="0"/>
      <p:bldP spid="166" grpId="0"/>
      <p:bldP spid="167" grpId="0"/>
      <p:bldP spid="168" grpId="0"/>
      <p:bldP spid="169" grpId="0"/>
      <p:bldP spid="170" grpId="0"/>
      <p:bldP spid="171" grpId="0"/>
      <p:bldP spid="172" grpId="0"/>
      <p:bldP spid="178" grpId="0"/>
      <p:bldP spid="180" grpId="0"/>
      <p:bldP spid="218" grpId="0"/>
      <p:bldP spid="220" grpId="0"/>
      <p:bldP spid="221" grpId="0" animBg="1"/>
      <p:bldP spid="240" grpId="0" animBg="1"/>
      <p:bldP spid="241" grpId="0"/>
      <p:bldP spid="242" grpId="0"/>
      <p:bldP spid="243" grpId="0" animBg="1"/>
      <p:bldP spid="244" grpId="0"/>
      <p:bldP spid="245" grpId="0"/>
      <p:bldP spid="246" grpId="0"/>
      <p:bldP spid="247" grpId="0"/>
      <p:bldP spid="248" grpId="0"/>
      <p:bldP spid="249" grpId="0"/>
      <p:bldP spid="250" grpId="0"/>
      <p:bldP spid="251" grpId="0"/>
      <p:bldP spid="252" grpId="0"/>
      <p:bldP spid="253" grpId="0"/>
      <p:bldP spid="6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8000" t="-9000" r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16887" y="1860270"/>
            <a:ext cx="10746554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16885" y="2560649"/>
            <a:ext cx="10746556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16884" y="3268535"/>
            <a:ext cx="10746557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bé.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16885" y="3968914"/>
            <a:ext cx="10746557" cy="7078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lớn.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25231" y="5338319"/>
            <a:ext cx="9200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4000" b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4000" b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4000" b="1" i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i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thể tìm số lớn trước </a:t>
            </a:r>
            <a:r>
              <a:rPr lang="en-US" sz="4000" b="1" i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i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4000" b="1" i="1" dirty="0">
                <a:solidFill>
                  <a:srgbClr val="73F1E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9" name="Rectangle 8"/>
          <p:cNvSpPr/>
          <p:nvPr/>
        </p:nvSpPr>
        <p:spPr>
          <a:xfrm>
            <a:off x="678730" y="413273"/>
            <a:ext cx="107465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4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bài </a:t>
            </a:r>
            <a:r>
              <a:rPr lang="en-US" sz="4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4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 thể tiến hành các bước sau:	</a:t>
            </a:r>
            <a:endParaRPr lang="en-US" sz="4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02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6" grpId="0" animBg="1"/>
      <p:bldP spid="37" grpId="0" animBg="1"/>
      <p:bldP spid="38" grpId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een&#10;&#10;Description automatically generated">
            <a:extLst>
              <a:ext uri="{FF2B5EF4-FFF2-40B4-BE49-F238E27FC236}">
                <a16:creationId xmlns:a16="http://schemas.microsoft.com/office/drawing/2014/main" id="{A4068D5B-106F-42C3-9B8B-9117BB48E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71"/>
            <a:ext cx="12191999" cy="7234813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8" name="Line 5">
            <a:extLst>
              <a:ext uri="{FF2B5EF4-FFF2-40B4-BE49-F238E27FC236}">
                <a16:creationId xmlns:a16="http://schemas.microsoft.com/office/drawing/2014/main" id="{B63682F8-5433-4DA4-9DE1-D4EC34F852F6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3813" y="2459224"/>
            <a:ext cx="9906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1B6AA6D2-6852-4CE0-812D-0B200322D01B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965575"/>
            <a:ext cx="3156586" cy="1366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dirty="0">
              <a:solidFill>
                <a:srgbClr val="FFFF00"/>
              </a:solidFill>
            </a:endParaRPr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A6B50BF3-9B62-4782-8835-4B60387CD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0538" y="288937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C31466F2-68DA-4DBF-8373-4FBB7866AA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417" y="2890930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9242D18C-B46F-4DE8-BD1D-648A199DB9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5473" y="2881599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A0FFC534-FF02-488D-97C7-981ED649118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389341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FB506DDA-AB2E-4C2E-94AF-452FD89383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0538" y="236629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209D4132-CAEB-4725-9A15-62DD992A7B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5265" y="2377024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6" name="Line 13">
            <a:extLst>
              <a:ext uri="{FF2B5EF4-FFF2-40B4-BE49-F238E27FC236}">
                <a16:creationId xmlns:a16="http://schemas.microsoft.com/office/drawing/2014/main" id="{89097687-1BE7-45AD-85A0-09F49FAC7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89870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D97E1605-47DC-4B9D-8851-CA48129641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887819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F31914B6-4079-4D76-8E63-ED722C26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1100" y="970897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Line 27">
            <a:extLst>
              <a:ext uri="{FF2B5EF4-FFF2-40B4-BE49-F238E27FC236}">
                <a16:creationId xmlns:a16="http://schemas.microsoft.com/office/drawing/2014/main" id="{9E67F4A1-32C2-4692-9124-1675A590291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62676" y="289870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0" name="AutoShape 28">
            <a:extLst>
              <a:ext uri="{FF2B5EF4-FFF2-40B4-BE49-F238E27FC236}">
                <a16:creationId xmlns:a16="http://schemas.microsoft.com/office/drawing/2014/main" id="{3AF06C65-7BB1-42E1-909B-859ED8A3A2BA}"/>
              </a:ext>
            </a:extLst>
          </p:cNvPr>
          <p:cNvSpPr>
            <a:spLocks/>
          </p:cNvSpPr>
          <p:nvPr/>
        </p:nvSpPr>
        <p:spPr bwMode="auto">
          <a:xfrm rot="16200000">
            <a:off x="5744527" y="1777840"/>
            <a:ext cx="228600" cy="2135503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Line 30">
            <a:extLst>
              <a:ext uri="{FF2B5EF4-FFF2-40B4-BE49-F238E27FC236}">
                <a16:creationId xmlns:a16="http://schemas.microsoft.com/office/drawing/2014/main" id="{BEB0DB61-B35D-44F7-AC7B-8AE1AE0A3F8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05400" y="2590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22" name="AutoShape 31">
            <a:extLst>
              <a:ext uri="{FF2B5EF4-FFF2-40B4-BE49-F238E27FC236}">
                <a16:creationId xmlns:a16="http://schemas.microsoft.com/office/drawing/2014/main" id="{88A81363-DD42-479E-BE93-83E15C494DF6}"/>
              </a:ext>
            </a:extLst>
          </p:cNvPr>
          <p:cNvSpPr>
            <a:spLocks/>
          </p:cNvSpPr>
          <p:nvPr/>
        </p:nvSpPr>
        <p:spPr bwMode="auto">
          <a:xfrm rot="16200000">
            <a:off x="4229100" y="1777955"/>
            <a:ext cx="152400" cy="990600"/>
          </a:xfrm>
          <a:prstGeom prst="righ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 32">
            <a:extLst>
              <a:ext uri="{FF2B5EF4-FFF2-40B4-BE49-F238E27FC236}">
                <a16:creationId xmlns:a16="http://schemas.microsoft.com/office/drawing/2014/main" id="{03E31D8A-F9D1-4DBE-B064-1B3D01EDF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4313" y="1912810"/>
            <a:ext cx="609600" cy="26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4" name="AutoShape 33">
            <a:extLst>
              <a:ext uri="{FF2B5EF4-FFF2-40B4-BE49-F238E27FC236}">
                <a16:creationId xmlns:a16="http://schemas.microsoft.com/office/drawing/2014/main" id="{6AF24A6D-22A3-4CE2-84E7-C6ECEDA04289}"/>
              </a:ext>
            </a:extLst>
          </p:cNvPr>
          <p:cNvSpPr>
            <a:spLocks/>
          </p:cNvSpPr>
          <p:nvPr/>
        </p:nvSpPr>
        <p:spPr bwMode="auto">
          <a:xfrm rot="5400000">
            <a:off x="5300696" y="1581813"/>
            <a:ext cx="156146" cy="3156586"/>
          </a:xfrm>
          <a:prstGeom prst="rightBrace">
            <a:avLst>
              <a:gd name="adj1" fmla="val 197194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18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34">
            <a:extLst>
              <a:ext uri="{FF2B5EF4-FFF2-40B4-BE49-F238E27FC236}">
                <a16:creationId xmlns:a16="http://schemas.microsoft.com/office/drawing/2014/main" id="{FE9AD99C-0CEB-4C25-8188-767205A59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3944" y="3158432"/>
            <a:ext cx="128825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FFFF00"/>
                </a:solidFill>
                <a:latin typeface="Times New Roman" panose="02020603050405020304" pitchFamily="18" charset="0"/>
              </a:rPr>
              <a:t>? </a:t>
            </a:r>
            <a:r>
              <a:rPr lang="en-US" altLang="en-US" dirty="0" err="1">
                <a:solidFill>
                  <a:srgbClr val="FFFF00"/>
                </a:solidFill>
                <a:latin typeface="Times New Roman" panose="02020603050405020304" pitchFamily="18" charset="0"/>
              </a:rPr>
              <a:t>tuổi</a:t>
            </a:r>
            <a:endParaRPr lang="en-US" altLang="en-US" dirty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E7E8F563-B9B6-4B1E-A251-67630D606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285823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25</a:t>
            </a: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C8873133-12CE-40A6-BBB0-A42AFA29B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96863"/>
            <a:ext cx="91440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25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8" name="Text Box 35">
            <a:extLst>
              <a:ext uri="{FF2B5EF4-FFF2-40B4-BE49-F238E27FC236}">
                <a16:creationId xmlns:a16="http://schemas.microsoft.com/office/drawing/2014/main" id="{B5E649E7-3801-4F89-BFDD-005A69AF4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142394"/>
            <a:ext cx="2360354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37">
            <a:extLst>
              <a:ext uri="{FF2B5EF4-FFF2-40B4-BE49-F238E27FC236}">
                <a16:creationId xmlns:a16="http://schemas.microsoft.com/office/drawing/2014/main" id="{7094797F-B49F-445E-9309-76F1658EA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566083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38">
            <a:extLst>
              <a:ext uri="{FF2B5EF4-FFF2-40B4-BE49-F238E27FC236}">
                <a16:creationId xmlns:a16="http://schemas.microsoft.com/office/drawing/2014/main" id="{40C13485-56A2-4CB9-86B2-711E45056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1842" y="5933642"/>
            <a:ext cx="4495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Con: 10 (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35 (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39">
            <a:extLst>
              <a:ext uri="{FF2B5EF4-FFF2-40B4-BE49-F238E27FC236}">
                <a16:creationId xmlns:a16="http://schemas.microsoft.com/office/drawing/2014/main" id="{6E2AD91A-4252-41E7-8AD7-335561EBA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189906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Tuổi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con:</a:t>
            </a:r>
          </a:p>
        </p:txBody>
      </p:sp>
      <p:sp>
        <p:nvSpPr>
          <p:cNvPr id="32" name="Text Box 40">
            <a:extLst>
              <a:ext uri="{FF2B5EF4-FFF2-40B4-BE49-F238E27FC236}">
                <a16:creationId xmlns:a16="http://schemas.microsoft.com/office/drawing/2014/main" id="{9A2C115A-ED3B-48CE-BFEF-4A40C01DD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680992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Tuổi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mẹ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3" name="Text Box 37">
            <a:extLst>
              <a:ext uri="{FF2B5EF4-FFF2-40B4-BE49-F238E27FC236}">
                <a16:creationId xmlns:a16="http://schemas.microsoft.com/office/drawing/2014/main" id="{2C0046DE-B180-444E-B560-589D8E304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354" y="4055753"/>
            <a:ext cx="363271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– 2 = 5 (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37">
            <a:extLst>
              <a:ext uri="{FF2B5EF4-FFF2-40B4-BE49-F238E27FC236}">
                <a16:creationId xmlns:a16="http://schemas.microsoft.com/office/drawing/2014/main" id="{F02ED059-C75A-456E-9789-EA7BEED5A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431" y="4391608"/>
            <a:ext cx="37624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37">
            <a:extLst>
              <a:ext uri="{FF2B5EF4-FFF2-40B4-BE49-F238E27FC236}">
                <a16:creationId xmlns:a16="http://schemas.microsoft.com/office/drawing/2014/main" id="{23D5B18D-A6C2-4FA6-BC75-1FDA891BD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212" y="4814623"/>
            <a:ext cx="1076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: 5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37">
            <a:extLst>
              <a:ext uri="{FF2B5EF4-FFF2-40B4-BE49-F238E27FC236}">
                <a16:creationId xmlns:a16="http://schemas.microsoft.com/office/drawing/2014/main" id="{FEA14488-5E93-43EB-A300-9AA8A60B4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0759" y="4795961"/>
            <a:ext cx="26101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2 = 10 (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37">
            <a:extLst>
              <a:ext uri="{FF2B5EF4-FFF2-40B4-BE49-F238E27FC236}">
                <a16:creationId xmlns:a16="http://schemas.microsoft.com/office/drawing/2014/main" id="{5ED93FFA-43EE-402E-AAD6-C78CE09D0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210" y="5546747"/>
            <a:ext cx="40628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+ 25 = 35 (</a:t>
            </a:r>
            <a:r>
              <a:rPr lang="en-US" alt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00B2B47-CE72-4557-9408-8DC281991E85}"/>
                  </a:ext>
                </a:extLst>
              </p:cNvPr>
              <p:cNvSpPr txBox="1"/>
              <p:nvPr/>
            </p:nvSpPr>
            <p:spPr>
              <a:xfrm>
                <a:off x="8130256" y="279830"/>
                <a:ext cx="282129" cy="7495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2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00B2B47-CE72-4557-9408-8DC281991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0256" y="279830"/>
                <a:ext cx="282129" cy="7495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16">
            <a:extLst>
              <a:ext uri="{FF2B5EF4-FFF2-40B4-BE49-F238E27FC236}">
                <a16:creationId xmlns:a16="http://schemas.microsoft.com/office/drawing/2014/main" id="{1D7BE7A8-4FEA-4E31-A117-70EAAC779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4430" y="1511467"/>
            <a:ext cx="2536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47" name="Line 27">
            <a:extLst>
              <a:ext uri="{FF2B5EF4-FFF2-40B4-BE49-F238E27FC236}">
                <a16:creationId xmlns:a16="http://schemas.microsoft.com/office/drawing/2014/main" id="{D1B2B447-175D-4CFE-BF0E-074B92CE613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562726" y="2886914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sp>
        <p:nvSpPr>
          <p:cNvPr id="48" name="Line 27">
            <a:extLst>
              <a:ext uri="{FF2B5EF4-FFF2-40B4-BE49-F238E27FC236}">
                <a16:creationId xmlns:a16="http://schemas.microsoft.com/office/drawing/2014/main" id="{150C0C45-2D0C-40BE-9EC2-DC9386CB7AF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966586" y="2881599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>
              <a:solidFill>
                <a:srgbClr val="FFFF00"/>
              </a:solidFill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7040F0F-76E6-468B-AFE0-EFE55689480C}"/>
              </a:ext>
            </a:extLst>
          </p:cNvPr>
          <p:cNvCxnSpPr/>
          <p:nvPr/>
        </p:nvCxnSpPr>
        <p:spPr>
          <a:xfrm flipH="1">
            <a:off x="3810000" y="2605863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78910CF-9EEB-44DB-AD6B-0649844D7E11}"/>
              </a:ext>
            </a:extLst>
          </p:cNvPr>
          <p:cNvCxnSpPr/>
          <p:nvPr/>
        </p:nvCxnSpPr>
        <p:spPr>
          <a:xfrm flipH="1">
            <a:off x="4809173" y="2594131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02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EAFF1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0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1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2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7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4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5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2" grpId="0" animBg="1"/>
      <p:bldP spid="23" grpId="0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44" grpId="0"/>
      <p:bldP spid="45" grpId="0"/>
      <p:bldP spid="4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green&#10;&#10;Description automatically generated">
            <a:extLst>
              <a:ext uri="{FF2B5EF4-FFF2-40B4-BE49-F238E27FC236}">
                <a16:creationId xmlns:a16="http://schemas.microsoft.com/office/drawing/2014/main" id="{A4068D5B-106F-42C3-9B8B-9117BB48EB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71"/>
            <a:ext cx="12191999" cy="7234813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</p:pic>
      <p:sp>
        <p:nvSpPr>
          <p:cNvPr id="8" name="Line 5">
            <a:extLst>
              <a:ext uri="{FF2B5EF4-FFF2-40B4-BE49-F238E27FC236}">
                <a16:creationId xmlns:a16="http://schemas.microsoft.com/office/drawing/2014/main" id="{B63682F8-5433-4DA4-9DE1-D4EC34F852F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33812" y="2412927"/>
            <a:ext cx="3847145" cy="4629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9" name="Line 6">
            <a:extLst>
              <a:ext uri="{FF2B5EF4-FFF2-40B4-BE49-F238E27FC236}">
                <a16:creationId xmlns:a16="http://schemas.microsoft.com/office/drawing/2014/main" id="{1B6AA6D2-6852-4CE0-812D-0B200322D0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810000" y="2937153"/>
            <a:ext cx="2383527" cy="28421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 dirty="0">
              <a:solidFill>
                <a:srgbClr val="FFFF00"/>
              </a:solidFill>
            </a:endParaRPr>
          </a:p>
        </p:txBody>
      </p:sp>
      <p:sp>
        <p:nvSpPr>
          <p:cNvPr id="10" name="Line 7">
            <a:extLst>
              <a:ext uri="{FF2B5EF4-FFF2-40B4-BE49-F238E27FC236}">
                <a16:creationId xmlns:a16="http://schemas.microsoft.com/office/drawing/2014/main" id="{A6B50BF3-9B62-4782-8835-4B60387CD8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0538" y="288937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11" name="Line 8">
            <a:extLst>
              <a:ext uri="{FF2B5EF4-FFF2-40B4-BE49-F238E27FC236}">
                <a16:creationId xmlns:a16="http://schemas.microsoft.com/office/drawing/2014/main" id="{C31466F2-68DA-4DBF-8373-4FBB7866AA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10417" y="2890930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9242D18C-B46F-4DE8-BD1D-648A199DB9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5473" y="2881599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A0FFC534-FF02-488D-97C7-981ED649118C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389341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FB506DDA-AB2E-4C2E-94AF-452FD89383F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00538" y="236629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15" name="Line 12">
            <a:extLst>
              <a:ext uri="{FF2B5EF4-FFF2-40B4-BE49-F238E27FC236}">
                <a16:creationId xmlns:a16="http://schemas.microsoft.com/office/drawing/2014/main" id="{209D4132-CAEB-4725-9A15-62DD992A7B5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0759" y="2383024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16" name="Line 13">
            <a:extLst>
              <a:ext uri="{FF2B5EF4-FFF2-40B4-BE49-F238E27FC236}">
                <a16:creationId xmlns:a16="http://schemas.microsoft.com/office/drawing/2014/main" id="{89097687-1BE7-45AD-85A0-09F49FAC76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810000" y="289870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17" name="Line 15">
            <a:extLst>
              <a:ext uri="{FF2B5EF4-FFF2-40B4-BE49-F238E27FC236}">
                <a16:creationId xmlns:a16="http://schemas.microsoft.com/office/drawing/2014/main" id="{D97E1605-47DC-4B9D-8851-CA48129641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2887819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F31914B6-4079-4D76-8E63-ED722C267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2245" y="879023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4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Line 27">
            <a:extLst>
              <a:ext uri="{FF2B5EF4-FFF2-40B4-BE49-F238E27FC236}">
                <a16:creationId xmlns:a16="http://schemas.microsoft.com/office/drawing/2014/main" id="{9E67F4A1-32C2-4692-9124-1675A590291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162676" y="2862130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20" name="AutoShape 28">
            <a:extLst>
              <a:ext uri="{FF2B5EF4-FFF2-40B4-BE49-F238E27FC236}">
                <a16:creationId xmlns:a16="http://schemas.microsoft.com/office/drawing/2014/main" id="{3AF06C65-7BB1-42E1-909B-859ED8A3A2BA}"/>
              </a:ext>
            </a:extLst>
          </p:cNvPr>
          <p:cNvSpPr>
            <a:spLocks/>
          </p:cNvSpPr>
          <p:nvPr/>
        </p:nvSpPr>
        <p:spPr bwMode="auto">
          <a:xfrm rot="5400000">
            <a:off x="6815613" y="1894746"/>
            <a:ext cx="228600" cy="1515427"/>
          </a:xfrm>
          <a:prstGeom prst="rightBrace">
            <a:avLst>
              <a:gd name="adj1" fmla="val 5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1" name="Line 30">
            <a:extLst>
              <a:ext uri="{FF2B5EF4-FFF2-40B4-BE49-F238E27FC236}">
                <a16:creationId xmlns:a16="http://schemas.microsoft.com/office/drawing/2014/main" id="{BEB0DB61-B35D-44F7-AC7B-8AE1AE0A3F8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105400" y="2590800"/>
            <a:ext cx="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22" name="AutoShape 31">
            <a:extLst>
              <a:ext uri="{FF2B5EF4-FFF2-40B4-BE49-F238E27FC236}">
                <a16:creationId xmlns:a16="http://schemas.microsoft.com/office/drawing/2014/main" id="{88A81363-DD42-479E-BE93-83E15C494DF6}"/>
              </a:ext>
            </a:extLst>
          </p:cNvPr>
          <p:cNvSpPr>
            <a:spLocks/>
          </p:cNvSpPr>
          <p:nvPr/>
        </p:nvSpPr>
        <p:spPr bwMode="auto">
          <a:xfrm rot="16200000">
            <a:off x="5674925" y="332129"/>
            <a:ext cx="117290" cy="3847141"/>
          </a:xfrm>
          <a:prstGeom prst="rightBrace">
            <a:avLst>
              <a:gd name="adj1" fmla="val 541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3" name="Rectangle 32">
            <a:extLst>
              <a:ext uri="{FF2B5EF4-FFF2-40B4-BE49-F238E27FC236}">
                <a16:creationId xmlns:a16="http://schemas.microsoft.com/office/drawing/2014/main" id="{03E31D8A-F9D1-4DBE-B064-1B3D01EDF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4977" y="1862857"/>
            <a:ext cx="609600" cy="261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4" name="AutoShape 33">
            <a:extLst>
              <a:ext uri="{FF2B5EF4-FFF2-40B4-BE49-F238E27FC236}">
                <a16:creationId xmlns:a16="http://schemas.microsoft.com/office/drawing/2014/main" id="{6AF24A6D-22A3-4CE2-84E7-C6ECEDA04289}"/>
              </a:ext>
            </a:extLst>
          </p:cNvPr>
          <p:cNvSpPr>
            <a:spLocks/>
          </p:cNvSpPr>
          <p:nvPr/>
        </p:nvSpPr>
        <p:spPr bwMode="auto">
          <a:xfrm rot="5400000">
            <a:off x="4919879" y="1968726"/>
            <a:ext cx="142062" cy="2295523"/>
          </a:xfrm>
          <a:prstGeom prst="rightBrace">
            <a:avLst>
              <a:gd name="adj1" fmla="val 197194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 sz="24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34">
            <a:extLst>
              <a:ext uri="{FF2B5EF4-FFF2-40B4-BE49-F238E27FC236}">
                <a16:creationId xmlns:a16="http://schemas.microsoft.com/office/drawing/2014/main" id="{FE9AD99C-0CEB-4C25-8188-767205A59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7958" y="3125851"/>
            <a:ext cx="53103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26" name="Rectangle 36">
            <a:extLst>
              <a:ext uri="{FF2B5EF4-FFF2-40B4-BE49-F238E27FC236}">
                <a16:creationId xmlns:a16="http://schemas.microsoft.com/office/drawing/2014/main" id="{E7E8F563-B9B6-4B1E-A251-67630D606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5573" y="2729199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FF00"/>
                </a:solidFill>
                <a:latin typeface="Times New Roman" panose="02020603050405020304" pitchFamily="18" charset="0"/>
              </a:rPr>
              <a:t>100</a:t>
            </a:r>
          </a:p>
        </p:txBody>
      </p:sp>
      <p:sp>
        <p:nvSpPr>
          <p:cNvPr id="27" name="Text Box 34">
            <a:extLst>
              <a:ext uri="{FF2B5EF4-FFF2-40B4-BE49-F238E27FC236}">
                <a16:creationId xmlns:a16="http://schemas.microsoft.com/office/drawing/2014/main" id="{C8873133-12CE-40A6-BBB0-A42AFA29B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233" y="76625"/>
            <a:ext cx="9144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.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8" name="Text Box 35">
            <a:extLst>
              <a:ext uri="{FF2B5EF4-FFF2-40B4-BE49-F238E27FC236}">
                <a16:creationId xmlns:a16="http://schemas.microsoft.com/office/drawing/2014/main" id="{B5E649E7-3801-4F89-BFDD-005A69AF4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142394"/>
            <a:ext cx="236035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37">
            <a:extLst>
              <a:ext uri="{FF2B5EF4-FFF2-40B4-BE49-F238E27FC236}">
                <a16:creationId xmlns:a16="http://schemas.microsoft.com/office/drawing/2014/main" id="{7094797F-B49F-445E-9309-76F1658EA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566083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 Box 38">
            <a:extLst>
              <a:ext uri="{FF2B5EF4-FFF2-40B4-BE49-F238E27FC236}">
                <a16:creationId xmlns:a16="http://schemas.microsoft.com/office/drawing/2014/main" id="{40C13485-56A2-4CB9-86B2-711E45056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1842" y="5933642"/>
            <a:ext cx="4495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125          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225</a:t>
            </a:r>
            <a:endParaRPr lang="en-US" alt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 Box 39">
            <a:extLst>
              <a:ext uri="{FF2B5EF4-FFF2-40B4-BE49-F238E27FC236}">
                <a16:creationId xmlns:a16="http://schemas.microsoft.com/office/drawing/2014/main" id="{6E2AD91A-4252-41E7-8AD7-335561EBA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189906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lớn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2" name="Text Box 40">
            <a:extLst>
              <a:ext uri="{FF2B5EF4-FFF2-40B4-BE49-F238E27FC236}">
                <a16:creationId xmlns:a16="http://schemas.microsoft.com/office/drawing/2014/main" id="{9A2C115A-ED3B-48CE-BFEF-4A40C01DD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680992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Tuổi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mẹ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33" name="Text Box 37">
            <a:extLst>
              <a:ext uri="{FF2B5EF4-FFF2-40B4-BE49-F238E27FC236}">
                <a16:creationId xmlns:a16="http://schemas.microsoft.com/office/drawing/2014/main" id="{2C0046DE-B180-444E-B560-589D8E304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354" y="4055753"/>
            <a:ext cx="363271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– 5 = 4 (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 Box 37">
            <a:extLst>
              <a:ext uri="{FF2B5EF4-FFF2-40B4-BE49-F238E27FC236}">
                <a16:creationId xmlns:a16="http://schemas.microsoft.com/office/drawing/2014/main" id="{F02ED059-C75A-456E-9789-EA7BEED5A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431" y="4391608"/>
            <a:ext cx="37624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alt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 Box 37">
            <a:extLst>
              <a:ext uri="{FF2B5EF4-FFF2-40B4-BE49-F238E27FC236}">
                <a16:creationId xmlns:a16="http://schemas.microsoft.com/office/drawing/2014/main" id="{23D5B18D-A6C2-4FA6-BC75-1FDA891BD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9957" y="4822047"/>
            <a:ext cx="10768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: 4</a:t>
            </a:r>
            <a:endParaRPr lang="en-US" alt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37">
            <a:extLst>
              <a:ext uri="{FF2B5EF4-FFF2-40B4-BE49-F238E27FC236}">
                <a16:creationId xmlns:a16="http://schemas.microsoft.com/office/drawing/2014/main" id="{FEA14488-5E93-43EB-A300-9AA8A60B4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3269" y="4824975"/>
            <a:ext cx="62364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9</a:t>
            </a:r>
            <a:endParaRPr lang="en-US" alt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37">
            <a:extLst>
              <a:ext uri="{FF2B5EF4-FFF2-40B4-BE49-F238E27FC236}">
                <a16:creationId xmlns:a16="http://schemas.microsoft.com/office/drawing/2014/main" id="{5ED93FFA-43EE-402E-AAD6-C78CE09D0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5643" y="5526912"/>
            <a:ext cx="40628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225 – 100 = 125</a:t>
            </a:r>
            <a:endParaRPr lang="en-US" alt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00B2B47-CE72-4557-9408-8DC281991E85}"/>
                  </a:ext>
                </a:extLst>
              </p:cNvPr>
              <p:cNvSpPr txBox="1"/>
              <p:nvPr/>
            </p:nvSpPr>
            <p:spPr>
              <a:xfrm>
                <a:off x="4372624" y="408942"/>
                <a:ext cx="261289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00B2B47-CE72-4557-9408-8DC281991E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2624" y="408942"/>
                <a:ext cx="261289" cy="6938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16">
            <a:extLst>
              <a:ext uri="{FF2B5EF4-FFF2-40B4-BE49-F238E27FC236}">
                <a16:creationId xmlns:a16="http://schemas.microsoft.com/office/drawing/2014/main" id="{1D7BE7A8-4FEA-4E31-A117-70EAAC779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529" y="1328612"/>
            <a:ext cx="922665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100.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7040F0F-76E6-468B-AFE0-EFE55689480C}"/>
              </a:ext>
            </a:extLst>
          </p:cNvPr>
          <p:cNvCxnSpPr/>
          <p:nvPr/>
        </p:nvCxnSpPr>
        <p:spPr>
          <a:xfrm flipH="1">
            <a:off x="3810000" y="2605863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78910CF-9EEB-44DB-AD6B-0649844D7E11}"/>
              </a:ext>
            </a:extLst>
          </p:cNvPr>
          <p:cNvCxnSpPr/>
          <p:nvPr/>
        </p:nvCxnSpPr>
        <p:spPr>
          <a:xfrm flipH="1">
            <a:off x="6168201" y="2548411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39">
            <a:extLst>
              <a:ext uri="{FF2B5EF4-FFF2-40B4-BE49-F238E27FC236}">
                <a16:creationId xmlns:a16="http://schemas.microsoft.com/office/drawing/2014/main" id="{FA20912E-E16F-49DC-85C1-8742DC469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9233" y="1747361"/>
            <a:ext cx="2057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Ta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có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sơ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đồ</a:t>
            </a:r>
            <a:r>
              <a:rPr lang="en-US" altLang="en-US" sz="2400" b="1" dirty="0">
                <a:solidFill>
                  <a:srgbClr val="FFFF00"/>
                </a:solidFill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41" name="Line 12">
            <a:extLst>
              <a:ext uri="{FF2B5EF4-FFF2-40B4-BE49-F238E27FC236}">
                <a16:creationId xmlns:a16="http://schemas.microsoft.com/office/drawing/2014/main" id="{5DFE37CC-C87C-44C2-B3AA-2DC100A93F1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0712" y="236629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42" name="Line 12">
            <a:extLst>
              <a:ext uri="{FF2B5EF4-FFF2-40B4-BE49-F238E27FC236}">
                <a16:creationId xmlns:a16="http://schemas.microsoft.com/office/drawing/2014/main" id="{819841CA-8BC7-4051-882A-1E86AE87E2E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0239" y="2353048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43" name="Line 12">
            <a:extLst>
              <a:ext uri="{FF2B5EF4-FFF2-40B4-BE49-F238E27FC236}">
                <a16:creationId xmlns:a16="http://schemas.microsoft.com/office/drawing/2014/main" id="{02676582-52EB-4EB0-8711-6CC544581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6947221" y="234597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49" name="Line 12">
            <a:extLst>
              <a:ext uri="{FF2B5EF4-FFF2-40B4-BE49-F238E27FC236}">
                <a16:creationId xmlns:a16="http://schemas.microsoft.com/office/drawing/2014/main" id="{B46D9D08-2842-413D-874F-E21A0747F33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42725" y="2358128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52" name="Line 12">
            <a:extLst>
              <a:ext uri="{FF2B5EF4-FFF2-40B4-BE49-F238E27FC236}">
                <a16:creationId xmlns:a16="http://schemas.microsoft.com/office/drawing/2014/main" id="{80AD3674-5D4D-4716-80BA-08FAC4900293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2676" y="2349455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53" name="Line 12">
            <a:extLst>
              <a:ext uri="{FF2B5EF4-FFF2-40B4-BE49-F238E27FC236}">
                <a16:creationId xmlns:a16="http://schemas.microsoft.com/office/drawing/2014/main" id="{9038A3C4-6043-4591-BA33-4B487AA8EA2D}"/>
              </a:ext>
            </a:extLst>
          </p:cNvPr>
          <p:cNvSpPr>
            <a:spLocks noChangeShapeType="1"/>
          </p:cNvSpPr>
          <p:nvPr/>
        </p:nvSpPr>
        <p:spPr bwMode="auto">
          <a:xfrm>
            <a:off x="7680957" y="2336727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54" name="Line 12">
            <a:extLst>
              <a:ext uri="{FF2B5EF4-FFF2-40B4-BE49-F238E27FC236}">
                <a16:creationId xmlns:a16="http://schemas.microsoft.com/office/drawing/2014/main" id="{AFCDDF28-3DE6-40E7-9B43-BF64FED6A50B}"/>
              </a:ext>
            </a:extLst>
          </p:cNvPr>
          <p:cNvSpPr>
            <a:spLocks noChangeShapeType="1"/>
          </p:cNvSpPr>
          <p:nvPr/>
        </p:nvSpPr>
        <p:spPr bwMode="auto">
          <a:xfrm>
            <a:off x="7325679" y="2335816"/>
            <a:ext cx="0" cy="152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solidFill>
                <a:srgbClr val="FFFF00"/>
              </a:solidFill>
            </a:endParaRPr>
          </a:p>
        </p:txBody>
      </p:sp>
      <p:sp>
        <p:nvSpPr>
          <p:cNvPr id="60" name="Text Box 37">
            <a:extLst>
              <a:ext uri="{FF2B5EF4-FFF2-40B4-BE49-F238E27FC236}">
                <a16:creationId xmlns:a16="http://schemas.microsoft.com/office/drawing/2014/main" id="{2F634D45-F28D-423A-BA4D-F7C4DD21F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5031" y="4837660"/>
            <a:ext cx="100954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225</a:t>
            </a:r>
            <a:endParaRPr lang="en-US" alt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450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2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9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0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3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4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1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8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9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4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5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 animBg="1"/>
      <p:bldP spid="22" grpId="0" animBg="1"/>
      <p:bldP spid="23" grpId="0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44" grpId="0"/>
      <p:bldP spid="45" grpId="0"/>
      <p:bldP spid="46" grpId="0"/>
      <p:bldP spid="40" grpId="0"/>
      <p:bldP spid="6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51282172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21" y="3393440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16">
            <a:extLst>
              <a:ext uri="{FF2B5EF4-FFF2-40B4-BE49-F238E27FC236}">
                <a16:creationId xmlns:a16="http://schemas.microsoft.com/office/drawing/2014/main" id="{7398CF3B-7FC0-4799-B596-E99BC59F1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" y="485332"/>
            <a:ext cx="12110720" cy="258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các bước giải toán Tìm hai số khi biết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vi-VN" altLang="en-US" sz="4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 và tỉ số của hai số đó</a:t>
            </a:r>
            <a:endParaRPr lang="en-US" altLang="en-US" sz="4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7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51282172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840" y="4193541"/>
            <a:ext cx="2667654" cy="266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561F7DF5-83E9-4780-BF34-72272A0FDA91}"/>
              </a:ext>
            </a:extLst>
          </p:cNvPr>
          <p:cNvSpPr/>
          <p:nvPr/>
        </p:nvSpPr>
        <p:spPr>
          <a:xfrm>
            <a:off x="2113280" y="25400"/>
            <a:ext cx="9906000" cy="4927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  <a:buNone/>
            </a:pP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 thể tiến hành các bước sau:</a:t>
            </a:r>
          </a:p>
          <a:p>
            <a:pPr algn="just">
              <a:spcBef>
                <a:spcPct val="0"/>
              </a:spcBef>
              <a:buNone/>
            </a:pP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endParaRPr lang="vi-VN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bé.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lớn.</a:t>
            </a:r>
            <a:endParaRPr lang="en-US" sz="3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ý: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b="1" i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bé.</a:t>
            </a:r>
            <a:endParaRPr lang="en-US" sz="3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52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4030470" y="446836"/>
            <a:ext cx="366638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8800" b="1" dirty="0" err="1">
                <a:solidFill>
                  <a:srgbClr val="E010D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Dặn</a:t>
            </a:r>
            <a:r>
              <a:rPr lang="en-US" sz="8800" b="1" dirty="0">
                <a:solidFill>
                  <a:srgbClr val="E010D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rgbClr val="E010D1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dò</a:t>
            </a:r>
            <a:endParaRPr lang="en-US" sz="8800" b="1" dirty="0">
              <a:solidFill>
                <a:srgbClr val="E010D1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ea typeface="Verdana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 flipH="1">
            <a:off x="525294" y="1949275"/>
            <a:ext cx="9826856" cy="3218607"/>
            <a:chOff x="1304128" y="1180652"/>
            <a:chExt cx="10228563" cy="2672490"/>
          </a:xfrm>
        </p:grpSpPr>
        <p:sp>
          <p:nvSpPr>
            <p:cNvPr id="20" name="Freeform 19"/>
            <p:cNvSpPr/>
            <p:nvPr/>
          </p:nvSpPr>
          <p:spPr>
            <a:xfrm>
              <a:off x="1304128" y="1180652"/>
              <a:ext cx="9343936" cy="2615608"/>
            </a:xfrm>
            <a:custGeom>
              <a:avLst/>
              <a:gdLst>
                <a:gd name="connsiteX0" fmla="*/ 260350 w 2209800"/>
                <a:gd name="connsiteY0" fmla="*/ 1104900 h 1104900"/>
                <a:gd name="connsiteX1" fmla="*/ 1797050 w 2209800"/>
                <a:gd name="connsiteY1" fmla="*/ 1104900 h 1104900"/>
                <a:gd name="connsiteX2" fmla="*/ 2209800 w 2209800"/>
                <a:gd name="connsiteY2" fmla="*/ 590550 h 1104900"/>
                <a:gd name="connsiteX3" fmla="*/ 2012950 w 2209800"/>
                <a:gd name="connsiteY3" fmla="*/ 0 h 1104900"/>
                <a:gd name="connsiteX4" fmla="*/ 1936750 w 2209800"/>
                <a:gd name="connsiteY4" fmla="*/ 38100 h 1104900"/>
                <a:gd name="connsiteX5" fmla="*/ 1409700 w 2209800"/>
                <a:gd name="connsiteY5" fmla="*/ 107950 h 1104900"/>
                <a:gd name="connsiteX6" fmla="*/ 685800 w 2209800"/>
                <a:gd name="connsiteY6" fmla="*/ 254000 h 1104900"/>
                <a:gd name="connsiteX7" fmla="*/ 0 w 2209800"/>
                <a:gd name="connsiteY7" fmla="*/ 704850 h 1104900"/>
                <a:gd name="connsiteX8" fmla="*/ 260350 w 2209800"/>
                <a:gd name="connsiteY8" fmla="*/ 1104900 h 1104900"/>
                <a:gd name="connsiteX0" fmla="*/ 260350 w 2209800"/>
                <a:gd name="connsiteY0" fmla="*/ 1104900 h 1104900"/>
                <a:gd name="connsiteX1" fmla="*/ 1797050 w 2209800"/>
                <a:gd name="connsiteY1" fmla="*/ 1104900 h 1104900"/>
                <a:gd name="connsiteX2" fmla="*/ 2209800 w 2209800"/>
                <a:gd name="connsiteY2" fmla="*/ 590550 h 1104900"/>
                <a:gd name="connsiteX3" fmla="*/ 2012950 w 2209800"/>
                <a:gd name="connsiteY3" fmla="*/ 0 h 1104900"/>
                <a:gd name="connsiteX4" fmla="*/ 1409700 w 2209800"/>
                <a:gd name="connsiteY4" fmla="*/ 107950 h 1104900"/>
                <a:gd name="connsiteX5" fmla="*/ 685800 w 2209800"/>
                <a:gd name="connsiteY5" fmla="*/ 254000 h 1104900"/>
                <a:gd name="connsiteX6" fmla="*/ 0 w 2209800"/>
                <a:gd name="connsiteY6" fmla="*/ 704850 h 1104900"/>
                <a:gd name="connsiteX7" fmla="*/ 260350 w 2209800"/>
                <a:gd name="connsiteY7" fmla="*/ 1104900 h 1104900"/>
                <a:gd name="connsiteX0" fmla="*/ 260350 w 2209800"/>
                <a:gd name="connsiteY0" fmla="*/ 1104900 h 1104900"/>
                <a:gd name="connsiteX1" fmla="*/ 1797050 w 2209800"/>
                <a:gd name="connsiteY1" fmla="*/ 1104900 h 1104900"/>
                <a:gd name="connsiteX2" fmla="*/ 2209800 w 2209800"/>
                <a:gd name="connsiteY2" fmla="*/ 590550 h 1104900"/>
                <a:gd name="connsiteX3" fmla="*/ 2012950 w 2209800"/>
                <a:gd name="connsiteY3" fmla="*/ 0 h 1104900"/>
                <a:gd name="connsiteX4" fmla="*/ 1426369 w 2209800"/>
                <a:gd name="connsiteY4" fmla="*/ 91281 h 1104900"/>
                <a:gd name="connsiteX5" fmla="*/ 685800 w 2209800"/>
                <a:gd name="connsiteY5" fmla="*/ 254000 h 1104900"/>
                <a:gd name="connsiteX6" fmla="*/ 0 w 2209800"/>
                <a:gd name="connsiteY6" fmla="*/ 704850 h 1104900"/>
                <a:gd name="connsiteX7" fmla="*/ 260350 w 2209800"/>
                <a:gd name="connsiteY7" fmla="*/ 1104900 h 1104900"/>
                <a:gd name="connsiteX0" fmla="*/ 260350 w 2209800"/>
                <a:gd name="connsiteY0" fmla="*/ 1149945 h 1149945"/>
                <a:gd name="connsiteX1" fmla="*/ 1797050 w 2209800"/>
                <a:gd name="connsiteY1" fmla="*/ 1149945 h 1149945"/>
                <a:gd name="connsiteX2" fmla="*/ 2209800 w 2209800"/>
                <a:gd name="connsiteY2" fmla="*/ 635595 h 1149945"/>
                <a:gd name="connsiteX3" fmla="*/ 2012950 w 2209800"/>
                <a:gd name="connsiteY3" fmla="*/ 45045 h 1149945"/>
                <a:gd name="connsiteX4" fmla="*/ 1426369 w 2209800"/>
                <a:gd name="connsiteY4" fmla="*/ 136326 h 1149945"/>
                <a:gd name="connsiteX5" fmla="*/ 685800 w 2209800"/>
                <a:gd name="connsiteY5" fmla="*/ 299045 h 1149945"/>
                <a:gd name="connsiteX6" fmla="*/ 0 w 2209800"/>
                <a:gd name="connsiteY6" fmla="*/ 749895 h 1149945"/>
                <a:gd name="connsiteX7" fmla="*/ 260350 w 2209800"/>
                <a:gd name="connsiteY7" fmla="*/ 1149945 h 1149945"/>
                <a:gd name="connsiteX0" fmla="*/ 260350 w 2209800"/>
                <a:gd name="connsiteY0" fmla="*/ 1151694 h 1151694"/>
                <a:gd name="connsiteX1" fmla="*/ 1797050 w 2209800"/>
                <a:gd name="connsiteY1" fmla="*/ 1151694 h 1151694"/>
                <a:gd name="connsiteX2" fmla="*/ 2209800 w 2209800"/>
                <a:gd name="connsiteY2" fmla="*/ 637344 h 1151694"/>
                <a:gd name="connsiteX3" fmla="*/ 2022475 w 2209800"/>
                <a:gd name="connsiteY3" fmla="*/ 42032 h 1151694"/>
                <a:gd name="connsiteX4" fmla="*/ 1426369 w 2209800"/>
                <a:gd name="connsiteY4" fmla="*/ 138075 h 1151694"/>
                <a:gd name="connsiteX5" fmla="*/ 685800 w 2209800"/>
                <a:gd name="connsiteY5" fmla="*/ 300794 h 1151694"/>
                <a:gd name="connsiteX6" fmla="*/ 0 w 2209800"/>
                <a:gd name="connsiteY6" fmla="*/ 751644 h 1151694"/>
                <a:gd name="connsiteX7" fmla="*/ 260350 w 2209800"/>
                <a:gd name="connsiteY7" fmla="*/ 1151694 h 1151694"/>
                <a:gd name="connsiteX0" fmla="*/ 260350 w 2209800"/>
                <a:gd name="connsiteY0" fmla="*/ 1205145 h 1205145"/>
                <a:gd name="connsiteX1" fmla="*/ 1797050 w 2209800"/>
                <a:gd name="connsiteY1" fmla="*/ 1205145 h 1205145"/>
                <a:gd name="connsiteX2" fmla="*/ 2209800 w 2209800"/>
                <a:gd name="connsiteY2" fmla="*/ 690795 h 1205145"/>
                <a:gd name="connsiteX3" fmla="*/ 2022475 w 2209800"/>
                <a:gd name="connsiteY3" fmla="*/ 95483 h 1205145"/>
                <a:gd name="connsiteX4" fmla="*/ 1426369 w 2209800"/>
                <a:gd name="connsiteY4" fmla="*/ 191526 h 1205145"/>
                <a:gd name="connsiteX5" fmla="*/ 685800 w 2209800"/>
                <a:gd name="connsiteY5" fmla="*/ 354245 h 1205145"/>
                <a:gd name="connsiteX6" fmla="*/ 0 w 2209800"/>
                <a:gd name="connsiteY6" fmla="*/ 805095 h 1205145"/>
                <a:gd name="connsiteX7" fmla="*/ 260350 w 2209800"/>
                <a:gd name="connsiteY7" fmla="*/ 1205145 h 1205145"/>
                <a:gd name="connsiteX0" fmla="*/ 260350 w 2209800"/>
                <a:gd name="connsiteY0" fmla="*/ 1205145 h 1205145"/>
                <a:gd name="connsiteX1" fmla="*/ 1797050 w 2209800"/>
                <a:gd name="connsiteY1" fmla="*/ 1205145 h 1205145"/>
                <a:gd name="connsiteX2" fmla="*/ 2209800 w 2209800"/>
                <a:gd name="connsiteY2" fmla="*/ 690795 h 1205145"/>
                <a:gd name="connsiteX3" fmla="*/ 2022475 w 2209800"/>
                <a:gd name="connsiteY3" fmla="*/ 95483 h 1205145"/>
                <a:gd name="connsiteX4" fmla="*/ 1426369 w 2209800"/>
                <a:gd name="connsiteY4" fmla="*/ 191526 h 1205145"/>
                <a:gd name="connsiteX5" fmla="*/ 685800 w 2209800"/>
                <a:gd name="connsiteY5" fmla="*/ 354245 h 1205145"/>
                <a:gd name="connsiteX6" fmla="*/ 0 w 2209800"/>
                <a:gd name="connsiteY6" fmla="*/ 805095 h 1205145"/>
                <a:gd name="connsiteX7" fmla="*/ 260350 w 2209800"/>
                <a:gd name="connsiteY7" fmla="*/ 1205145 h 1205145"/>
                <a:gd name="connsiteX0" fmla="*/ 260350 w 2216944"/>
                <a:gd name="connsiteY0" fmla="*/ 1205145 h 1205145"/>
                <a:gd name="connsiteX1" fmla="*/ 1797050 w 2216944"/>
                <a:gd name="connsiteY1" fmla="*/ 1205145 h 1205145"/>
                <a:gd name="connsiteX2" fmla="*/ 2216944 w 2216944"/>
                <a:gd name="connsiteY2" fmla="*/ 705083 h 1205145"/>
                <a:gd name="connsiteX3" fmla="*/ 2022475 w 2216944"/>
                <a:gd name="connsiteY3" fmla="*/ 95483 h 1205145"/>
                <a:gd name="connsiteX4" fmla="*/ 1426369 w 2216944"/>
                <a:gd name="connsiteY4" fmla="*/ 191526 h 1205145"/>
                <a:gd name="connsiteX5" fmla="*/ 685800 w 2216944"/>
                <a:gd name="connsiteY5" fmla="*/ 354245 h 1205145"/>
                <a:gd name="connsiteX6" fmla="*/ 0 w 2216944"/>
                <a:gd name="connsiteY6" fmla="*/ 805095 h 1205145"/>
                <a:gd name="connsiteX7" fmla="*/ 260350 w 2216944"/>
                <a:gd name="connsiteY7" fmla="*/ 1205145 h 1205145"/>
                <a:gd name="connsiteX0" fmla="*/ 260350 w 2227794"/>
                <a:gd name="connsiteY0" fmla="*/ 1205145 h 1205145"/>
                <a:gd name="connsiteX1" fmla="*/ 1797050 w 2227794"/>
                <a:gd name="connsiteY1" fmla="*/ 1205145 h 1205145"/>
                <a:gd name="connsiteX2" fmla="*/ 2216944 w 2227794"/>
                <a:gd name="connsiteY2" fmla="*/ 705083 h 1205145"/>
                <a:gd name="connsiteX3" fmla="*/ 2022475 w 2227794"/>
                <a:gd name="connsiteY3" fmla="*/ 95483 h 1205145"/>
                <a:gd name="connsiteX4" fmla="*/ 1426369 w 2227794"/>
                <a:gd name="connsiteY4" fmla="*/ 191526 h 1205145"/>
                <a:gd name="connsiteX5" fmla="*/ 685800 w 2227794"/>
                <a:gd name="connsiteY5" fmla="*/ 354245 h 1205145"/>
                <a:gd name="connsiteX6" fmla="*/ 0 w 2227794"/>
                <a:gd name="connsiteY6" fmla="*/ 805095 h 1205145"/>
                <a:gd name="connsiteX7" fmla="*/ 260350 w 2227794"/>
                <a:gd name="connsiteY7" fmla="*/ 1205145 h 1205145"/>
                <a:gd name="connsiteX0" fmla="*/ 260350 w 2227794"/>
                <a:gd name="connsiteY0" fmla="*/ 1205145 h 1205145"/>
                <a:gd name="connsiteX1" fmla="*/ 1797050 w 2227794"/>
                <a:gd name="connsiteY1" fmla="*/ 1205145 h 1205145"/>
                <a:gd name="connsiteX2" fmla="*/ 2216944 w 2227794"/>
                <a:gd name="connsiteY2" fmla="*/ 705083 h 1205145"/>
                <a:gd name="connsiteX3" fmla="*/ 2022475 w 2227794"/>
                <a:gd name="connsiteY3" fmla="*/ 95483 h 1205145"/>
                <a:gd name="connsiteX4" fmla="*/ 1426369 w 2227794"/>
                <a:gd name="connsiteY4" fmla="*/ 191526 h 1205145"/>
                <a:gd name="connsiteX5" fmla="*/ 685800 w 2227794"/>
                <a:gd name="connsiteY5" fmla="*/ 354245 h 1205145"/>
                <a:gd name="connsiteX6" fmla="*/ 0 w 2227794"/>
                <a:gd name="connsiteY6" fmla="*/ 805095 h 1205145"/>
                <a:gd name="connsiteX7" fmla="*/ 260350 w 2227794"/>
                <a:gd name="connsiteY7" fmla="*/ 1205145 h 1205145"/>
                <a:gd name="connsiteX0" fmla="*/ 260350 w 2227794"/>
                <a:gd name="connsiteY0" fmla="*/ 1205145 h 1205145"/>
                <a:gd name="connsiteX1" fmla="*/ 1799431 w 2227794"/>
                <a:gd name="connsiteY1" fmla="*/ 1164664 h 1205145"/>
                <a:gd name="connsiteX2" fmla="*/ 2216944 w 2227794"/>
                <a:gd name="connsiteY2" fmla="*/ 705083 h 1205145"/>
                <a:gd name="connsiteX3" fmla="*/ 2022475 w 2227794"/>
                <a:gd name="connsiteY3" fmla="*/ 95483 h 1205145"/>
                <a:gd name="connsiteX4" fmla="*/ 1426369 w 2227794"/>
                <a:gd name="connsiteY4" fmla="*/ 191526 h 1205145"/>
                <a:gd name="connsiteX5" fmla="*/ 685800 w 2227794"/>
                <a:gd name="connsiteY5" fmla="*/ 354245 h 1205145"/>
                <a:gd name="connsiteX6" fmla="*/ 0 w 2227794"/>
                <a:gd name="connsiteY6" fmla="*/ 805095 h 1205145"/>
                <a:gd name="connsiteX7" fmla="*/ 260350 w 2227794"/>
                <a:gd name="connsiteY7" fmla="*/ 1205145 h 1205145"/>
                <a:gd name="connsiteX0" fmla="*/ 260350 w 2227794"/>
                <a:gd name="connsiteY0" fmla="*/ 1205145 h 1205145"/>
                <a:gd name="connsiteX1" fmla="*/ 1799431 w 2227794"/>
                <a:gd name="connsiteY1" fmla="*/ 1164664 h 1205145"/>
                <a:gd name="connsiteX2" fmla="*/ 2216944 w 2227794"/>
                <a:gd name="connsiteY2" fmla="*/ 705083 h 1205145"/>
                <a:gd name="connsiteX3" fmla="*/ 2022475 w 2227794"/>
                <a:gd name="connsiteY3" fmla="*/ 95483 h 1205145"/>
                <a:gd name="connsiteX4" fmla="*/ 1426369 w 2227794"/>
                <a:gd name="connsiteY4" fmla="*/ 191526 h 1205145"/>
                <a:gd name="connsiteX5" fmla="*/ 685800 w 2227794"/>
                <a:gd name="connsiteY5" fmla="*/ 354245 h 1205145"/>
                <a:gd name="connsiteX6" fmla="*/ 0 w 2227794"/>
                <a:gd name="connsiteY6" fmla="*/ 805095 h 1205145"/>
                <a:gd name="connsiteX7" fmla="*/ 260350 w 2227794"/>
                <a:gd name="connsiteY7" fmla="*/ 1205145 h 1205145"/>
                <a:gd name="connsiteX0" fmla="*/ 288925 w 2227794"/>
                <a:gd name="connsiteY0" fmla="*/ 1157520 h 1164664"/>
                <a:gd name="connsiteX1" fmla="*/ 1799431 w 2227794"/>
                <a:gd name="connsiteY1" fmla="*/ 1164664 h 1164664"/>
                <a:gd name="connsiteX2" fmla="*/ 2216944 w 2227794"/>
                <a:gd name="connsiteY2" fmla="*/ 705083 h 1164664"/>
                <a:gd name="connsiteX3" fmla="*/ 2022475 w 2227794"/>
                <a:gd name="connsiteY3" fmla="*/ 95483 h 1164664"/>
                <a:gd name="connsiteX4" fmla="*/ 1426369 w 2227794"/>
                <a:gd name="connsiteY4" fmla="*/ 191526 h 1164664"/>
                <a:gd name="connsiteX5" fmla="*/ 685800 w 2227794"/>
                <a:gd name="connsiteY5" fmla="*/ 354245 h 1164664"/>
                <a:gd name="connsiteX6" fmla="*/ 0 w 2227794"/>
                <a:gd name="connsiteY6" fmla="*/ 805095 h 1164664"/>
                <a:gd name="connsiteX7" fmla="*/ 288925 w 2227794"/>
                <a:gd name="connsiteY7" fmla="*/ 1157520 h 1164664"/>
                <a:gd name="connsiteX0" fmla="*/ 288925 w 2227794"/>
                <a:gd name="connsiteY0" fmla="*/ 1157520 h 1164664"/>
                <a:gd name="connsiteX1" fmla="*/ 1799431 w 2227794"/>
                <a:gd name="connsiteY1" fmla="*/ 1164664 h 1164664"/>
                <a:gd name="connsiteX2" fmla="*/ 2216944 w 2227794"/>
                <a:gd name="connsiteY2" fmla="*/ 705083 h 1164664"/>
                <a:gd name="connsiteX3" fmla="*/ 2022475 w 2227794"/>
                <a:gd name="connsiteY3" fmla="*/ 95483 h 1164664"/>
                <a:gd name="connsiteX4" fmla="*/ 1426369 w 2227794"/>
                <a:gd name="connsiteY4" fmla="*/ 191526 h 1164664"/>
                <a:gd name="connsiteX5" fmla="*/ 685800 w 2227794"/>
                <a:gd name="connsiteY5" fmla="*/ 354245 h 1164664"/>
                <a:gd name="connsiteX6" fmla="*/ 0 w 2227794"/>
                <a:gd name="connsiteY6" fmla="*/ 805095 h 1164664"/>
                <a:gd name="connsiteX7" fmla="*/ 288925 w 2227794"/>
                <a:gd name="connsiteY7" fmla="*/ 1157520 h 1164664"/>
                <a:gd name="connsiteX0" fmla="*/ 390126 w 2328995"/>
                <a:gd name="connsiteY0" fmla="*/ 1157520 h 1164664"/>
                <a:gd name="connsiteX1" fmla="*/ 1900632 w 2328995"/>
                <a:gd name="connsiteY1" fmla="*/ 1164664 h 1164664"/>
                <a:gd name="connsiteX2" fmla="*/ 2318145 w 2328995"/>
                <a:gd name="connsiteY2" fmla="*/ 705083 h 1164664"/>
                <a:gd name="connsiteX3" fmla="*/ 2123676 w 2328995"/>
                <a:gd name="connsiteY3" fmla="*/ 95483 h 1164664"/>
                <a:gd name="connsiteX4" fmla="*/ 1527570 w 2328995"/>
                <a:gd name="connsiteY4" fmla="*/ 191526 h 1164664"/>
                <a:gd name="connsiteX5" fmla="*/ 787001 w 2328995"/>
                <a:gd name="connsiteY5" fmla="*/ 354245 h 1164664"/>
                <a:gd name="connsiteX6" fmla="*/ 101201 w 2328995"/>
                <a:gd name="connsiteY6" fmla="*/ 805095 h 1164664"/>
                <a:gd name="connsiteX7" fmla="*/ 390126 w 2328995"/>
                <a:gd name="connsiteY7" fmla="*/ 1157520 h 1164664"/>
                <a:gd name="connsiteX0" fmla="*/ 399528 w 2338397"/>
                <a:gd name="connsiteY0" fmla="*/ 1157520 h 1164664"/>
                <a:gd name="connsiteX1" fmla="*/ 1910034 w 2338397"/>
                <a:gd name="connsiteY1" fmla="*/ 1164664 h 1164664"/>
                <a:gd name="connsiteX2" fmla="*/ 2327547 w 2338397"/>
                <a:gd name="connsiteY2" fmla="*/ 705083 h 1164664"/>
                <a:gd name="connsiteX3" fmla="*/ 2133078 w 2338397"/>
                <a:gd name="connsiteY3" fmla="*/ 95483 h 1164664"/>
                <a:gd name="connsiteX4" fmla="*/ 1536972 w 2338397"/>
                <a:gd name="connsiteY4" fmla="*/ 191526 h 1164664"/>
                <a:gd name="connsiteX5" fmla="*/ 796403 w 2338397"/>
                <a:gd name="connsiteY5" fmla="*/ 354245 h 1164664"/>
                <a:gd name="connsiteX6" fmla="*/ 110603 w 2338397"/>
                <a:gd name="connsiteY6" fmla="*/ 805095 h 1164664"/>
                <a:gd name="connsiteX7" fmla="*/ 399528 w 2338397"/>
                <a:gd name="connsiteY7" fmla="*/ 1157520 h 1164664"/>
                <a:gd name="connsiteX0" fmla="*/ 399528 w 2338397"/>
                <a:gd name="connsiteY0" fmla="*/ 1157520 h 1164664"/>
                <a:gd name="connsiteX1" fmla="*/ 1910034 w 2338397"/>
                <a:gd name="connsiteY1" fmla="*/ 1164664 h 1164664"/>
                <a:gd name="connsiteX2" fmla="*/ 2327547 w 2338397"/>
                <a:gd name="connsiteY2" fmla="*/ 705083 h 1164664"/>
                <a:gd name="connsiteX3" fmla="*/ 2133078 w 2338397"/>
                <a:gd name="connsiteY3" fmla="*/ 95483 h 1164664"/>
                <a:gd name="connsiteX4" fmla="*/ 1536972 w 2338397"/>
                <a:gd name="connsiteY4" fmla="*/ 191526 h 1164664"/>
                <a:gd name="connsiteX5" fmla="*/ 796403 w 2338397"/>
                <a:gd name="connsiteY5" fmla="*/ 354245 h 1164664"/>
                <a:gd name="connsiteX6" fmla="*/ 110603 w 2338397"/>
                <a:gd name="connsiteY6" fmla="*/ 805095 h 1164664"/>
                <a:gd name="connsiteX7" fmla="*/ 399528 w 2338397"/>
                <a:gd name="connsiteY7" fmla="*/ 1157520 h 1164664"/>
                <a:gd name="connsiteX0" fmla="*/ 399528 w 2338397"/>
                <a:gd name="connsiteY0" fmla="*/ 1157520 h 1164664"/>
                <a:gd name="connsiteX1" fmla="*/ 1910034 w 2338397"/>
                <a:gd name="connsiteY1" fmla="*/ 1164664 h 1164664"/>
                <a:gd name="connsiteX2" fmla="*/ 2327547 w 2338397"/>
                <a:gd name="connsiteY2" fmla="*/ 705083 h 1164664"/>
                <a:gd name="connsiteX3" fmla="*/ 2133078 w 2338397"/>
                <a:gd name="connsiteY3" fmla="*/ 95483 h 1164664"/>
                <a:gd name="connsiteX4" fmla="*/ 1536972 w 2338397"/>
                <a:gd name="connsiteY4" fmla="*/ 191526 h 1164664"/>
                <a:gd name="connsiteX5" fmla="*/ 796403 w 2338397"/>
                <a:gd name="connsiteY5" fmla="*/ 354245 h 1164664"/>
                <a:gd name="connsiteX6" fmla="*/ 110603 w 2338397"/>
                <a:gd name="connsiteY6" fmla="*/ 805095 h 1164664"/>
                <a:gd name="connsiteX7" fmla="*/ 399528 w 2338397"/>
                <a:gd name="connsiteY7" fmla="*/ 1157520 h 1164664"/>
                <a:gd name="connsiteX0" fmla="*/ 399528 w 2338397"/>
                <a:gd name="connsiteY0" fmla="*/ 1157520 h 1164664"/>
                <a:gd name="connsiteX1" fmla="*/ 1910034 w 2338397"/>
                <a:gd name="connsiteY1" fmla="*/ 1164664 h 1164664"/>
                <a:gd name="connsiteX2" fmla="*/ 2327547 w 2338397"/>
                <a:gd name="connsiteY2" fmla="*/ 705083 h 1164664"/>
                <a:gd name="connsiteX3" fmla="*/ 2133078 w 2338397"/>
                <a:gd name="connsiteY3" fmla="*/ 95483 h 1164664"/>
                <a:gd name="connsiteX4" fmla="*/ 1536972 w 2338397"/>
                <a:gd name="connsiteY4" fmla="*/ 191526 h 1164664"/>
                <a:gd name="connsiteX5" fmla="*/ 796403 w 2338397"/>
                <a:gd name="connsiteY5" fmla="*/ 354245 h 1164664"/>
                <a:gd name="connsiteX6" fmla="*/ 110603 w 2338397"/>
                <a:gd name="connsiteY6" fmla="*/ 805095 h 1164664"/>
                <a:gd name="connsiteX7" fmla="*/ 399528 w 2338397"/>
                <a:gd name="connsiteY7" fmla="*/ 1157520 h 1164664"/>
                <a:gd name="connsiteX0" fmla="*/ 399528 w 2338397"/>
                <a:gd name="connsiteY0" fmla="*/ 1157520 h 1164664"/>
                <a:gd name="connsiteX1" fmla="*/ 1910034 w 2338397"/>
                <a:gd name="connsiteY1" fmla="*/ 1164664 h 1164664"/>
                <a:gd name="connsiteX2" fmla="*/ 2327547 w 2338397"/>
                <a:gd name="connsiteY2" fmla="*/ 705083 h 1164664"/>
                <a:gd name="connsiteX3" fmla="*/ 2133078 w 2338397"/>
                <a:gd name="connsiteY3" fmla="*/ 95483 h 1164664"/>
                <a:gd name="connsiteX4" fmla="*/ 1536972 w 2338397"/>
                <a:gd name="connsiteY4" fmla="*/ 191526 h 1164664"/>
                <a:gd name="connsiteX5" fmla="*/ 796403 w 2338397"/>
                <a:gd name="connsiteY5" fmla="*/ 354245 h 1164664"/>
                <a:gd name="connsiteX6" fmla="*/ 110603 w 2338397"/>
                <a:gd name="connsiteY6" fmla="*/ 805095 h 1164664"/>
                <a:gd name="connsiteX7" fmla="*/ 399528 w 2338397"/>
                <a:gd name="connsiteY7" fmla="*/ 1157520 h 1164664"/>
                <a:gd name="connsiteX0" fmla="*/ 399528 w 2338397"/>
                <a:gd name="connsiteY0" fmla="*/ 1157520 h 1164664"/>
                <a:gd name="connsiteX1" fmla="*/ 1910034 w 2338397"/>
                <a:gd name="connsiteY1" fmla="*/ 1164664 h 1164664"/>
                <a:gd name="connsiteX2" fmla="*/ 2327547 w 2338397"/>
                <a:gd name="connsiteY2" fmla="*/ 705083 h 1164664"/>
                <a:gd name="connsiteX3" fmla="*/ 2133078 w 2338397"/>
                <a:gd name="connsiteY3" fmla="*/ 95483 h 1164664"/>
                <a:gd name="connsiteX4" fmla="*/ 1536972 w 2338397"/>
                <a:gd name="connsiteY4" fmla="*/ 191526 h 1164664"/>
                <a:gd name="connsiteX5" fmla="*/ 796403 w 2338397"/>
                <a:gd name="connsiteY5" fmla="*/ 354245 h 1164664"/>
                <a:gd name="connsiteX6" fmla="*/ 110603 w 2338397"/>
                <a:gd name="connsiteY6" fmla="*/ 805095 h 1164664"/>
                <a:gd name="connsiteX7" fmla="*/ 399528 w 2338397"/>
                <a:gd name="connsiteY7" fmla="*/ 1157520 h 1164664"/>
                <a:gd name="connsiteX0" fmla="*/ 399528 w 2338397"/>
                <a:gd name="connsiteY0" fmla="*/ 1157520 h 1164664"/>
                <a:gd name="connsiteX1" fmla="*/ 1910034 w 2338397"/>
                <a:gd name="connsiteY1" fmla="*/ 1164664 h 1164664"/>
                <a:gd name="connsiteX2" fmla="*/ 2327547 w 2338397"/>
                <a:gd name="connsiteY2" fmla="*/ 705083 h 1164664"/>
                <a:gd name="connsiteX3" fmla="*/ 2133078 w 2338397"/>
                <a:gd name="connsiteY3" fmla="*/ 95483 h 1164664"/>
                <a:gd name="connsiteX4" fmla="*/ 1536972 w 2338397"/>
                <a:gd name="connsiteY4" fmla="*/ 191526 h 1164664"/>
                <a:gd name="connsiteX5" fmla="*/ 796403 w 2338397"/>
                <a:gd name="connsiteY5" fmla="*/ 354245 h 1164664"/>
                <a:gd name="connsiteX6" fmla="*/ 110603 w 2338397"/>
                <a:gd name="connsiteY6" fmla="*/ 805095 h 1164664"/>
                <a:gd name="connsiteX7" fmla="*/ 399528 w 2338397"/>
                <a:gd name="connsiteY7" fmla="*/ 1157520 h 1164664"/>
                <a:gd name="connsiteX0" fmla="*/ 399528 w 2338397"/>
                <a:gd name="connsiteY0" fmla="*/ 1157520 h 1164664"/>
                <a:gd name="connsiteX1" fmla="*/ 1910034 w 2338397"/>
                <a:gd name="connsiteY1" fmla="*/ 1164664 h 1164664"/>
                <a:gd name="connsiteX2" fmla="*/ 2327547 w 2338397"/>
                <a:gd name="connsiteY2" fmla="*/ 705083 h 1164664"/>
                <a:gd name="connsiteX3" fmla="*/ 2133078 w 2338397"/>
                <a:gd name="connsiteY3" fmla="*/ 95483 h 1164664"/>
                <a:gd name="connsiteX4" fmla="*/ 1536972 w 2338397"/>
                <a:gd name="connsiteY4" fmla="*/ 191526 h 1164664"/>
                <a:gd name="connsiteX5" fmla="*/ 796403 w 2338397"/>
                <a:gd name="connsiteY5" fmla="*/ 354245 h 1164664"/>
                <a:gd name="connsiteX6" fmla="*/ 110603 w 2338397"/>
                <a:gd name="connsiteY6" fmla="*/ 805095 h 1164664"/>
                <a:gd name="connsiteX7" fmla="*/ 399528 w 2338397"/>
                <a:gd name="connsiteY7" fmla="*/ 1157520 h 1164664"/>
                <a:gd name="connsiteX0" fmla="*/ 399528 w 2338397"/>
                <a:gd name="connsiteY0" fmla="*/ 1157520 h 1164664"/>
                <a:gd name="connsiteX1" fmla="*/ 1910034 w 2338397"/>
                <a:gd name="connsiteY1" fmla="*/ 1164664 h 1164664"/>
                <a:gd name="connsiteX2" fmla="*/ 2327547 w 2338397"/>
                <a:gd name="connsiteY2" fmla="*/ 705083 h 1164664"/>
                <a:gd name="connsiteX3" fmla="*/ 2133078 w 2338397"/>
                <a:gd name="connsiteY3" fmla="*/ 95483 h 1164664"/>
                <a:gd name="connsiteX4" fmla="*/ 1536972 w 2338397"/>
                <a:gd name="connsiteY4" fmla="*/ 191526 h 1164664"/>
                <a:gd name="connsiteX5" fmla="*/ 796403 w 2338397"/>
                <a:gd name="connsiteY5" fmla="*/ 354245 h 1164664"/>
                <a:gd name="connsiteX6" fmla="*/ 110603 w 2338397"/>
                <a:gd name="connsiteY6" fmla="*/ 805095 h 1164664"/>
                <a:gd name="connsiteX7" fmla="*/ 399528 w 2338397"/>
                <a:gd name="connsiteY7" fmla="*/ 1157520 h 116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38397" h="1164664">
                  <a:moveTo>
                    <a:pt x="399528" y="1157520"/>
                  </a:moveTo>
                  <a:lnTo>
                    <a:pt x="1910034" y="1164664"/>
                  </a:lnTo>
                  <a:cubicBezTo>
                    <a:pt x="2016661" y="1128946"/>
                    <a:pt x="2266163" y="1043220"/>
                    <a:pt x="2327547" y="705083"/>
                  </a:cubicBezTo>
                  <a:cubicBezTo>
                    <a:pt x="2336542" y="575703"/>
                    <a:pt x="2390783" y="351070"/>
                    <a:pt x="2133078" y="95483"/>
                  </a:cubicBezTo>
                  <a:cubicBezTo>
                    <a:pt x="2004226" y="-24109"/>
                    <a:pt x="1708686" y="-69882"/>
                    <a:pt x="1536972" y="191526"/>
                  </a:cubicBezTo>
                  <a:cubicBezTo>
                    <a:pt x="1252016" y="79078"/>
                    <a:pt x="983728" y="114267"/>
                    <a:pt x="796403" y="354245"/>
                  </a:cubicBezTo>
                  <a:cubicBezTo>
                    <a:pt x="439215" y="199728"/>
                    <a:pt x="53453" y="485743"/>
                    <a:pt x="110603" y="805095"/>
                  </a:cubicBezTo>
                  <a:cubicBezTo>
                    <a:pt x="-116939" y="979720"/>
                    <a:pt x="19851" y="1149582"/>
                    <a:pt x="399528" y="1157520"/>
                  </a:cubicBezTo>
                  <a:close/>
                </a:path>
              </a:pathLst>
            </a:custGeom>
            <a:solidFill>
              <a:srgbClr val="F0AD00"/>
            </a:solidFill>
            <a:ln w="76200" cap="flat" cmpd="sng" algn="ctr">
              <a:solidFill>
                <a:sysClr val="window" lastClr="FFFFFF"/>
              </a:solidFill>
              <a:prstDash val="solid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1" name="Group 11"/>
            <p:cNvGrpSpPr>
              <a:grpSpLocks/>
            </p:cNvGrpSpPr>
            <p:nvPr/>
          </p:nvGrpSpPr>
          <p:grpSpPr bwMode="auto">
            <a:xfrm>
              <a:off x="10373235" y="2130753"/>
              <a:ext cx="1159456" cy="1722389"/>
              <a:chOff x="2057400" y="2332412"/>
              <a:chExt cx="324766" cy="568896"/>
            </a:xfrm>
          </p:grpSpPr>
          <p:sp>
            <p:nvSpPr>
              <p:cNvPr id="22" name="Oval 21"/>
              <p:cNvSpPr/>
              <p:nvPr/>
            </p:nvSpPr>
            <p:spPr>
              <a:xfrm>
                <a:off x="2057400" y="2743747"/>
                <a:ext cx="157505" cy="157561"/>
              </a:xfrm>
              <a:prstGeom prst="ellipse">
                <a:avLst/>
              </a:prstGeom>
              <a:solidFill>
                <a:srgbClr val="F0AD00"/>
              </a:solidFill>
              <a:ln w="28575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2214905" y="2562481"/>
                <a:ext cx="158898" cy="157561"/>
              </a:xfrm>
              <a:prstGeom prst="ellipse">
                <a:avLst/>
              </a:prstGeom>
              <a:solidFill>
                <a:srgbClr val="F0AD00"/>
              </a:solidFill>
              <a:ln w="28575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2224661" y="2332412"/>
                <a:ext cx="157505" cy="157562"/>
              </a:xfrm>
              <a:prstGeom prst="ellipse">
                <a:avLst/>
              </a:prstGeom>
              <a:solidFill>
                <a:srgbClr val="F0AD00"/>
              </a:solidFill>
              <a:ln w="28575" cap="flat" cmpd="sng" algn="ctr">
                <a:solidFill>
                  <a:sysClr val="window" lastClr="FFFFFF"/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25" name="Rectangle 31"/>
          <p:cNvSpPr>
            <a:spLocks noChangeArrowheads="1"/>
          </p:cNvSpPr>
          <p:nvPr/>
        </p:nvSpPr>
        <p:spPr bwMode="auto">
          <a:xfrm>
            <a:off x="1815113" y="2944767"/>
            <a:ext cx="740579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>
              <a:defRPr/>
            </a:pP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bài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defRPr/>
            </a:pP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400" b="1">
                <a:latin typeface="Times New Roman" pitchFamily="18" charset="0"/>
                <a:cs typeface="Times New Roman" pitchFamily="18" charset="0"/>
              </a:rPr>
              <a:t> 151 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44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94" b="9953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570" y="2040372"/>
            <a:ext cx="5524680" cy="493238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102" y="5535977"/>
            <a:ext cx="1122778" cy="1272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820" y="4505632"/>
            <a:ext cx="2467126" cy="2467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391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013" l="958" r="94089">
                        <a14:foregroundMark x1="8786" y1="12939" x2="16294" y2="7348"/>
                        <a14:foregroundMark x1="15495" y1="14377" x2="17412" y2="28594"/>
                        <a14:foregroundMark x1="26358" y1="12300" x2="38818" y2="6709"/>
                        <a14:foregroundMark x1="38339" y1="9904" x2="38818" y2="10863"/>
                        <a14:foregroundMark x1="58466" y1="7668" x2="65655" y2="20767"/>
                        <a14:foregroundMark x1="52716" y1="21565" x2="67093" y2="21086"/>
                        <a14:foregroundMark x1="55751" y1="22204" x2="60224" y2="25240"/>
                        <a14:foregroundMark x1="78594" y1="7348" x2="78594" y2="17093"/>
                        <a14:foregroundMark x1="78754" y1="17093" x2="88978" y2="8946"/>
                        <a14:foregroundMark x1="68850" y1="37061" x2="76837" y2="42332"/>
                        <a14:foregroundMark x1="76677" y1="51597" x2="74760" y2="56230"/>
                        <a14:foregroundMark x1="54792" y1="37061" x2="45527" y2="38339"/>
                        <a14:foregroundMark x1="46006" y1="36262" x2="49361" y2="30192"/>
                        <a14:foregroundMark x1="50000" y1="31310" x2="53994" y2="33067"/>
                        <a14:foregroundMark x1="24760" y1="35942" x2="32588" y2="48722"/>
                        <a14:foregroundMark x1="30032" y1="49042" x2="25240" y2="55272"/>
                        <a14:foregroundMark x1="26997" y1="64696" x2="28914" y2="83546"/>
                        <a14:foregroundMark x1="25879" y1="77636" x2="32428" y2="78914"/>
                        <a14:foregroundMark x1="19489" y1="76198" x2="18850" y2="82748"/>
                        <a14:foregroundMark x1="46166" y1="67252" x2="51118" y2="774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468" y="5039238"/>
            <a:ext cx="1714499" cy="1503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32" y="5318703"/>
            <a:ext cx="1358628" cy="1539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57500" y1="13333" x2="78056" y2="22778"/>
                        <a14:foregroundMark x1="18611" y1="19444" x2="18611" y2="26667"/>
                        <a14:foregroundMark x1="17500" y1="16389" x2="27500" y2="21944"/>
                        <a14:foregroundMark x1="26944" y1="21944" x2="13611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24400"/>
            <a:ext cx="2409028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3272" l="4306" r="99583">
                        <a14:foregroundMark x1="92083" y1="19266" x2="92083" y2="19266"/>
                        <a14:foregroundMark x1="92917" y1="20031" x2="92917" y2="20031"/>
                        <a14:foregroundMark x1="93889" y1="23547" x2="93889" y2="23547"/>
                        <a14:foregroundMark x1="5139" y1="41131" x2="5139" y2="41131"/>
                        <a14:foregroundMark x1="63056" y1="9480" x2="63056" y2="9480"/>
                        <a14:foregroundMark x1="65694" y1="9174" x2="65694" y2="9174"/>
                        <a14:foregroundMark x1="63889" y1="8410" x2="65556" y2="7645"/>
                        <a14:foregroundMark x1="88472" y1="27676" x2="94861" y2="238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1185" y="101358"/>
            <a:ext cx="2190905" cy="15039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9129"/>
            <a:ext cx="2011680" cy="2039041"/>
          </a:xfrm>
          <a:prstGeom prst="rect">
            <a:avLst/>
          </a:prstGeom>
        </p:spPr>
      </p:pic>
      <p:sp>
        <p:nvSpPr>
          <p:cNvPr id="10" name="文本框 66">
            <a:extLst>
              <a:ext uri="{FF2B5EF4-FFF2-40B4-BE49-F238E27FC236}">
                <a16:creationId xmlns:a16="http://schemas.microsoft.com/office/drawing/2014/main" id="{2DE86BF1-C44C-44EF-937D-F52107B4B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937" y="3390336"/>
            <a:ext cx="1049612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vi-VN" altLang="zh-CN" sz="5000" b="1" spc="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luôn chăm ngoan học giỏi</a:t>
            </a:r>
            <a:endParaRPr lang="zh-CN" altLang="en-US" sz="5000" b="1" spc="3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82C4380-2C94-441E-A8E0-9D110B4BC566}"/>
              </a:ext>
            </a:extLst>
          </p:cNvPr>
          <p:cNvSpPr/>
          <p:nvPr/>
        </p:nvSpPr>
        <p:spPr>
          <a:xfrm>
            <a:off x="825871" y="1467830"/>
            <a:ext cx="1147621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vi-VN" altLang="zh-CN" sz="5400" b="1" spc="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thầy cô giáo mạnh khỏe </a:t>
            </a:r>
          </a:p>
          <a:p>
            <a:pPr algn="ctr">
              <a:defRPr/>
            </a:pPr>
            <a:r>
              <a:rPr lang="vi-VN" altLang="zh-CN" sz="5400" b="1" spc="3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 phúc</a:t>
            </a:r>
          </a:p>
        </p:txBody>
      </p:sp>
    </p:spTree>
    <p:extLst>
      <p:ext uri="{BB962C8B-B14F-4D97-AF65-F5344CB8AC3E}">
        <p14:creationId xmlns:p14="http://schemas.microsoft.com/office/powerpoint/2010/main" val="4286030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512821722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21" y="2606041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DMIN\Desktop\453552345 (3)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058" y="-521474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053525" y="667049"/>
            <a:ext cx="43792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6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KHỈ CON </a:t>
            </a:r>
          </a:p>
          <a:p>
            <a:pPr algn="ctr" defTabSz="1219170"/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SÔNG</a:t>
            </a:r>
          </a:p>
        </p:txBody>
      </p:sp>
      <p:pic>
        <p:nvPicPr>
          <p:cNvPr id="3075" name="Picture 3" descr="C:\Users\ADMIN\Desktop\Tai nguyen thiet ke tro choi\Bảng gỗ\bat da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4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299" y="4768976"/>
            <a:ext cx="5461003" cy="208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38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cau hoi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40476" y="2153654"/>
            <a:ext cx="13334155" cy="487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\Desktop\453552345 (3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78" y="-690878"/>
            <a:ext cx="11189730" cy="311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366701" y="564018"/>
            <a:ext cx="10274995" cy="13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/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sân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5 con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3 con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vịt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vịt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5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3500" b="1" dirty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54108" y="3854900"/>
            <a:ext cx="238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latin typeface="Times New Roman" panose="02020603050405020304" pitchFamily="18" charset="0"/>
                <a:cs typeface="Times New Roman" pitchFamily="18" charset="0"/>
              </a:rPr>
              <a:t>A. 3 : 5 hay </a:t>
            </a:r>
          </a:p>
        </p:txBody>
      </p:sp>
      <p:pic>
        <p:nvPicPr>
          <p:cNvPr id="23" name="Đồng-hồ-đếm-ngược-10-giâ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638531" y="-698308"/>
            <a:ext cx="487363" cy="487363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120054" y="2661895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20054" y="2641646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0</a:t>
            </a:r>
          </a:p>
        </p:txBody>
      </p:sp>
      <p:pic>
        <p:nvPicPr>
          <p:cNvPr id="35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3425187" y="-846429"/>
            <a:ext cx="609600" cy="609600"/>
          </a:xfrm>
          <a:prstGeom prst="rect">
            <a:avLst/>
          </a:prstGeom>
        </p:spPr>
      </p:pic>
      <p:pic>
        <p:nvPicPr>
          <p:cNvPr id="36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4741902" y="-846429"/>
            <a:ext cx="609600" cy="609600"/>
          </a:xfrm>
          <a:prstGeom prst="rect">
            <a:avLst/>
          </a:prstGeom>
        </p:spPr>
      </p:pic>
      <p:pic>
        <p:nvPicPr>
          <p:cNvPr id="37" name="Picture 2" descr="https://png.pngtree.com/png-clipart/20190117/ourlarge/pngtree-yellow-alarm-clock-beautiful-alarm-clock-hand-drawn-alarm-clock-cartoon-png-image_413360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199" y="2341560"/>
            <a:ext cx="1615855" cy="1292684"/>
          </a:xfrm>
          <a:prstGeom prst="chord">
            <a:avLst>
              <a:gd name="adj1" fmla="val 17560998"/>
              <a:gd name="adj2" fmla="val 1620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2CB9B6A9-518A-45FF-BC57-F72B49144181}"/>
              </a:ext>
            </a:extLst>
          </p:cNvPr>
          <p:cNvSpPr txBox="1"/>
          <p:nvPr/>
        </p:nvSpPr>
        <p:spPr>
          <a:xfrm>
            <a:off x="3839502" y="4508042"/>
            <a:ext cx="238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500" b="1" dirty="0">
                <a:latin typeface="Times New Roman" panose="02020603050405020304" pitchFamily="18" charset="0"/>
                <a:cs typeface="Times New Roman" pitchFamily="18" charset="0"/>
              </a:rPr>
              <a:t>B. 5 : 3 hay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DAFE2B-6BBE-400B-96B4-B89920538BAA}"/>
              </a:ext>
            </a:extLst>
          </p:cNvPr>
          <p:cNvSpPr txBox="1"/>
          <p:nvPr/>
        </p:nvSpPr>
        <p:spPr>
          <a:xfrm>
            <a:off x="3839502" y="5330960"/>
            <a:ext cx="23851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itchFamily="18" charset="0"/>
              </a:rPr>
              <a:t> C. 5 : 3 hay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7FFD5AB-C4D6-4BFF-9576-B9871BB66023}"/>
                  </a:ext>
                </a:extLst>
              </p:cNvPr>
              <p:cNvSpPr txBox="1"/>
              <p:nvPr/>
            </p:nvSpPr>
            <p:spPr>
              <a:xfrm>
                <a:off x="5160758" y="4444761"/>
                <a:ext cx="1127343" cy="8229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7FFD5AB-C4D6-4BFF-9576-B9871BB660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0758" y="4444761"/>
                <a:ext cx="1127343" cy="82291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C63B8E2-2F87-4EB7-A26F-30CF8815C8F5}"/>
                  </a:ext>
                </a:extLst>
              </p:cNvPr>
              <p:cNvSpPr txBox="1"/>
              <p:nvPr/>
            </p:nvSpPr>
            <p:spPr>
              <a:xfrm>
                <a:off x="5246703" y="3672355"/>
                <a:ext cx="1127343" cy="815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5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25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C63B8E2-2F87-4EB7-A26F-30CF8815C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6703" y="3672355"/>
                <a:ext cx="1127343" cy="81509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20F9791-3701-47F8-A067-2CE54876DFC9}"/>
                  </a:ext>
                </a:extLst>
              </p:cNvPr>
              <p:cNvSpPr txBox="1"/>
              <p:nvPr/>
            </p:nvSpPr>
            <p:spPr>
              <a:xfrm>
                <a:off x="5532328" y="5267220"/>
                <a:ext cx="1127343" cy="648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5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5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con</a:t>
                </a: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20F9791-3701-47F8-A067-2CE54876D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2328" y="5267220"/>
                <a:ext cx="1127343" cy="648063"/>
              </a:xfrm>
              <a:prstGeom prst="rect">
                <a:avLst/>
              </a:prstGeom>
              <a:blipFill>
                <a:blip r:embed="rId17"/>
                <a:stretch>
                  <a:fillRect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17CF72A1-A7B2-487B-A943-0D2DCD66D67A}"/>
              </a:ext>
            </a:extLst>
          </p:cNvPr>
          <p:cNvSpPr/>
          <p:nvPr/>
        </p:nvSpPr>
        <p:spPr>
          <a:xfrm>
            <a:off x="6288101" y="3954722"/>
            <a:ext cx="3407297" cy="1189794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Tỉ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con </a:t>
            </a:r>
            <a:r>
              <a:rPr lang="en-US" dirty="0" err="1"/>
              <a:t>gà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con </a:t>
            </a:r>
            <a:r>
              <a:rPr lang="en-US" dirty="0" err="1"/>
              <a:t>vịt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5 : 3 hay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2B58980-647E-4CD2-8911-5E2354C8729E}"/>
                  </a:ext>
                </a:extLst>
              </p:cNvPr>
              <p:cNvSpPr txBox="1"/>
              <p:nvPr/>
            </p:nvSpPr>
            <p:spPr>
              <a:xfrm>
                <a:off x="8435762" y="4294268"/>
                <a:ext cx="1127343" cy="6183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2B58980-647E-4CD2-8911-5E2354C87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762" y="4294268"/>
                <a:ext cx="1127343" cy="618311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252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1374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5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6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8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07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741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3741"/>
                            </p:stCondLst>
                            <p:childTnLst>
                              <p:par>
                                <p:cTn id="7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741"/>
                            </p:stCondLst>
                            <p:childTnLst>
                              <p:par>
                                <p:cTn id="8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741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741"/>
                            </p:stCondLst>
                            <p:childTnLst>
                              <p:par>
                                <p:cTn id="8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3741"/>
                            </p:stCondLst>
                            <p:childTnLst>
                              <p:par>
                                <p:cTn id="9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741"/>
                            </p:stCondLst>
                            <p:childTnLst>
                              <p:par>
                                <p:cTn id="9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741"/>
                            </p:stCondLst>
                            <p:childTnLst>
                              <p:par>
                                <p:cTn id="9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741"/>
                            </p:stCondLst>
                            <p:childTnLst>
                              <p:par>
                                <p:cTn id="10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3741"/>
                            </p:stCondLst>
                            <p:childTnLst>
                              <p:par>
                                <p:cTn id="10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741"/>
                            </p:stCondLst>
                            <p:childTnLst>
                              <p:par>
                                <p:cTn id="10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741"/>
                            </p:stCondLst>
                            <p:childTnLst>
                              <p:par>
                                <p:cTn id="10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3F1EE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344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20" dur="1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</p:childTnLst>
        </p:cTn>
      </p:par>
    </p:tnLst>
    <p:bldLst>
      <p:bldP spid="18" grpId="0"/>
      <p:bldP spid="21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4" grpId="2" animBg="1"/>
      <p:bldP spid="43" grpId="0"/>
      <p:bldP spid="44" grpId="0"/>
      <p:bldP spid="45" grpId="0"/>
      <p:bldP spid="46" grpId="0"/>
      <p:bldP spid="47" grpId="0"/>
      <p:bldP spid="2" grpId="0" animBg="1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DMIN\Desktop\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1885" y="3698360"/>
            <a:ext cx="1520976" cy="114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\Desktop\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840" y="2809874"/>
            <a:ext cx="1651000" cy="123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51282172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883" y="3837289"/>
            <a:ext cx="2861956" cy="302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62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0.29583 L -0.07044 -0.40139 C -0.08489 -0.42523 -0.10716 -0.43819 -0.13007 -0.43819 C -0.15586 -0.43819 -0.17708 -0.42523 -0.19179 -0.40139 L -0.26132 -0.29583 " pathEditMode="relative" rAng="0" ptsTypes="AAA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73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DMIN\Desktop\cau hoi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54182" y="2756120"/>
            <a:ext cx="13084051" cy="405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ADMIN\Desktop\45355234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175" y="-738919"/>
            <a:ext cx="11238369" cy="334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147864" y="685801"/>
            <a:ext cx="10466961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/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24.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Tỉ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    .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44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altLang="vi-VN" sz="4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4172" y="5341505"/>
            <a:ext cx="4766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 Hai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 9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15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Đồng-hồ-đếm-ngược-10-giâ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128201" y="-449132"/>
            <a:ext cx="487363" cy="48736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29463" y="2520493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29463" y="2500244"/>
            <a:ext cx="2011680" cy="92333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C00000"/>
            </a:solidFill>
            <a:prstDash val="solid"/>
            <a:miter lim="800000"/>
          </a:ln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5400" b="1" kern="0" dirty="0">
                <a:solidFill>
                  <a:srgbClr val="ED7D31">
                    <a:lumMod val="50000"/>
                  </a:srgbClr>
                </a:solidFill>
                <a:latin typeface="Algerian" panose="04020705040A02060702" pitchFamily="82" charset="0"/>
                <a:cs typeface="Times New Roman" panose="02020603050405020304" pitchFamily="18" charset="0"/>
              </a:rPr>
              <a:t>0</a:t>
            </a:r>
          </a:p>
        </p:txBody>
      </p:sp>
      <p:pic>
        <p:nvPicPr>
          <p:cNvPr id="32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2939910" y="-709663"/>
            <a:ext cx="609600" cy="609600"/>
          </a:xfrm>
          <a:prstGeom prst="rect">
            <a:avLst/>
          </a:prstGeom>
        </p:spPr>
      </p:pic>
      <p:pic>
        <p:nvPicPr>
          <p:cNvPr id="33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4197257" y="-815051"/>
            <a:ext cx="609600" cy="609600"/>
          </a:xfrm>
          <a:prstGeom prst="rect">
            <a:avLst/>
          </a:prstGeom>
        </p:spPr>
      </p:pic>
      <p:pic>
        <p:nvPicPr>
          <p:cNvPr id="34" name="Picture 2" descr="https://png.pngtree.com/png-clipart/20190117/ourlarge/pngtree-yellow-alarm-clock-beautiful-alarm-clock-hand-drawn-alarm-clock-cartoon-png-image_413360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361" y="2273843"/>
            <a:ext cx="1615855" cy="1292684"/>
          </a:xfrm>
          <a:prstGeom prst="chord">
            <a:avLst>
              <a:gd name="adj1" fmla="val 17560998"/>
              <a:gd name="adj2" fmla="val 1620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DBB7A53-4DD9-4EFA-8ED3-D1623B06D4AF}"/>
                  </a:ext>
                </a:extLst>
              </p:cNvPr>
              <p:cNvSpPr txBox="1"/>
              <p:nvPr/>
            </p:nvSpPr>
            <p:spPr>
              <a:xfrm>
                <a:off x="1484954" y="1182391"/>
                <a:ext cx="1127343" cy="1190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US" sz="3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5DBB7A53-4DD9-4EFA-8ED3-D1623B06D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4954" y="1182391"/>
                <a:ext cx="1127343" cy="119096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7C075CC2-CE44-4A7A-B0BE-DA56AE68739D}"/>
              </a:ext>
            </a:extLst>
          </p:cNvPr>
          <p:cNvSpPr txBox="1"/>
          <p:nvPr/>
        </p:nvSpPr>
        <p:spPr>
          <a:xfrm>
            <a:off x="4622433" y="4192406"/>
            <a:ext cx="50663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A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. 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Hai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: 3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9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A8B23B4-3D64-4E14-A9EE-7489FE57124B}"/>
              </a:ext>
            </a:extLst>
          </p:cNvPr>
          <p:cNvSpPr txBox="1"/>
          <p:nvPr/>
        </p:nvSpPr>
        <p:spPr>
          <a:xfrm>
            <a:off x="4674172" y="4782660"/>
            <a:ext cx="4635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B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.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Hai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cần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: 3 </a:t>
            </a:r>
            <a:r>
              <a:rPr lang="en-US" sz="2800" b="1" dirty="0" err="1">
                <a:latin typeface="Times New Roman" panose="02020603050405020304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itchFamily="18" charset="0"/>
              </a:rPr>
              <a:t> 15</a:t>
            </a:r>
          </a:p>
        </p:txBody>
      </p:sp>
    </p:spTree>
    <p:extLst>
      <p:ext uri="{BB962C8B-B14F-4D97-AF65-F5344CB8AC3E}">
        <p14:creationId xmlns:p14="http://schemas.microsoft.com/office/powerpoint/2010/main" val="193763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37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6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7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8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07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741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2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741"/>
                            </p:stCondLst>
                            <p:childTnLst>
                              <p:par>
                                <p:cTn id="7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741"/>
                            </p:stCondLst>
                            <p:childTnLst>
                              <p:par>
                                <p:cTn id="7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741"/>
                            </p:stCondLst>
                            <p:childTnLst>
                              <p:par>
                                <p:cTn id="8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741"/>
                            </p:stCondLst>
                            <p:childTnLst>
                              <p:par>
                                <p:cTn id="8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741"/>
                            </p:stCondLst>
                            <p:childTnLst>
                              <p:par>
                                <p:cTn id="8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741"/>
                            </p:stCondLst>
                            <p:childTnLst>
                              <p:par>
                                <p:cTn id="8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741"/>
                            </p:stCondLst>
                            <p:childTnLst>
                              <p:par>
                                <p:cTn id="9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741"/>
                            </p:stCondLst>
                            <p:childTnLst>
                              <p:par>
                                <p:cTn id="9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741"/>
                            </p:stCondLst>
                            <p:childTnLst>
                              <p:par>
                                <p:cTn id="9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741"/>
                            </p:stCondLst>
                            <p:childTnLst>
                              <p:par>
                                <p:cTn id="10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3741"/>
                            </p:stCondLst>
                            <p:childTnLst>
                              <p:par>
                                <p:cTn id="10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529E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1529E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3" dur="431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115" dur="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/>
      <p:bldP spid="10" grpId="0"/>
      <p:bldP spid="10" grpId="1"/>
      <p:bldP spid="16" grpId="0" animBg="1"/>
      <p:bldP spid="16" grpId="1" animBg="1"/>
      <p:bldP spid="17" grpId="0" animBg="1"/>
      <p:bldP spid="17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1" grpId="2" animBg="1"/>
      <p:bldP spid="35" grpId="0"/>
      <p:bldP spid="38" grpId="0"/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BB7C5983-CE91-4183-9BFD-3065508CEC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001">
            <a:schemeClr val="dk2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2234A49-2A6A-4391-9476-93160F00177E}"/>
              </a:ext>
            </a:extLst>
          </p:cNvPr>
          <p:cNvSpPr txBox="1"/>
          <p:nvPr/>
        </p:nvSpPr>
        <p:spPr>
          <a:xfrm>
            <a:off x="1503285" y="243956"/>
            <a:ext cx="5792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en-US" sz="2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3459410-0EBD-424A-AB28-D0974704380B}"/>
              </a:ext>
            </a:extLst>
          </p:cNvPr>
          <p:cNvSpPr txBox="1"/>
          <p:nvPr/>
        </p:nvSpPr>
        <p:spPr>
          <a:xfrm>
            <a:off x="4466059" y="243956"/>
            <a:ext cx="5792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A0B69F69-B6CB-40F3-8113-E292567E3262}"/>
              </a:ext>
            </a:extLst>
          </p:cNvPr>
          <p:cNvSpPr txBox="1"/>
          <p:nvPr/>
        </p:nvSpPr>
        <p:spPr>
          <a:xfrm>
            <a:off x="5448568" y="632744"/>
            <a:ext cx="13418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u="sng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u="sng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4" name="Text Box 34">
            <a:extLst>
              <a:ext uri="{FF2B5EF4-FFF2-40B4-BE49-F238E27FC236}">
                <a16:creationId xmlns:a16="http://schemas.microsoft.com/office/drawing/2014/main" id="{E8F18E70-3A80-4E78-A52F-D88915036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620" y="988114"/>
            <a:ext cx="3169948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15" name="Text Box 35">
            <a:extLst>
              <a:ext uri="{FF2B5EF4-FFF2-40B4-BE49-F238E27FC236}">
                <a16:creationId xmlns:a16="http://schemas.microsoft.com/office/drawing/2014/main" id="{827B0299-D679-42F6-885F-3B8158B9C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8853" y="1498779"/>
            <a:ext cx="167957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116" name="Group 13">
            <a:extLst>
              <a:ext uri="{FF2B5EF4-FFF2-40B4-BE49-F238E27FC236}">
                <a16:creationId xmlns:a16="http://schemas.microsoft.com/office/drawing/2014/main" id="{AB1C24D2-2002-467B-8250-55C2D011E684}"/>
              </a:ext>
            </a:extLst>
          </p:cNvPr>
          <p:cNvGrpSpPr>
            <a:grpSpLocks/>
          </p:cNvGrpSpPr>
          <p:nvPr/>
        </p:nvGrpSpPr>
        <p:grpSpPr bwMode="auto">
          <a:xfrm>
            <a:off x="4931388" y="1683108"/>
            <a:ext cx="2286000" cy="152400"/>
            <a:chOff x="1206" y="1852"/>
            <a:chExt cx="1680" cy="96"/>
          </a:xfrm>
        </p:grpSpPr>
        <p:sp>
          <p:nvSpPr>
            <p:cNvPr id="117" name="Line 14">
              <a:extLst>
                <a:ext uri="{FF2B5EF4-FFF2-40B4-BE49-F238E27FC236}">
                  <a16:creationId xmlns:a16="http://schemas.microsoft.com/office/drawing/2014/main" id="{7B156294-AF77-4FFC-B05A-79037D4FE8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6" y="1900"/>
              <a:ext cx="168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Line 15">
              <a:extLst>
                <a:ext uri="{FF2B5EF4-FFF2-40B4-BE49-F238E27FC236}">
                  <a16:creationId xmlns:a16="http://schemas.microsoft.com/office/drawing/2014/main" id="{68C34212-BA78-4173-A9A0-8AC037269F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Line 16">
              <a:extLst>
                <a:ext uri="{FF2B5EF4-FFF2-40B4-BE49-F238E27FC236}">
                  <a16:creationId xmlns:a16="http://schemas.microsoft.com/office/drawing/2014/main" id="{CF0355FD-D95B-4BD3-A723-F6A03AEC2E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Line 17">
              <a:extLst>
                <a:ext uri="{FF2B5EF4-FFF2-40B4-BE49-F238E27FC236}">
                  <a16:creationId xmlns:a16="http://schemas.microsoft.com/office/drawing/2014/main" id="{39D15664-E665-404B-BD4F-037A2064DF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24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Line 18">
              <a:extLst>
                <a:ext uri="{FF2B5EF4-FFF2-40B4-BE49-F238E27FC236}">
                  <a16:creationId xmlns:a16="http://schemas.microsoft.com/office/drawing/2014/main" id="{2235C44B-B5C6-4355-8240-2375FB3930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6" y="185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2" name="Text Box 36">
            <a:extLst>
              <a:ext uri="{FF2B5EF4-FFF2-40B4-BE49-F238E27FC236}">
                <a16:creationId xmlns:a16="http://schemas.microsoft.com/office/drawing/2014/main" id="{11B3087C-F967-497D-A70E-A8327064F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243" y="1958537"/>
            <a:ext cx="228757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123" name="Group 19">
            <a:extLst>
              <a:ext uri="{FF2B5EF4-FFF2-40B4-BE49-F238E27FC236}">
                <a16:creationId xmlns:a16="http://schemas.microsoft.com/office/drawing/2014/main" id="{C4CDF3DD-1D2A-4778-B0BE-7225C5E6A275}"/>
              </a:ext>
            </a:extLst>
          </p:cNvPr>
          <p:cNvGrpSpPr>
            <a:grpSpLocks/>
          </p:cNvGrpSpPr>
          <p:nvPr/>
        </p:nvGrpSpPr>
        <p:grpSpPr bwMode="auto">
          <a:xfrm>
            <a:off x="4930986" y="2137927"/>
            <a:ext cx="3862387" cy="165100"/>
            <a:chOff x="1200" y="2236"/>
            <a:chExt cx="2838" cy="104"/>
          </a:xfrm>
        </p:grpSpPr>
        <p:sp>
          <p:nvSpPr>
            <p:cNvPr id="124" name="Line 20">
              <a:extLst>
                <a:ext uri="{FF2B5EF4-FFF2-40B4-BE49-F238E27FC236}">
                  <a16:creationId xmlns:a16="http://schemas.microsoft.com/office/drawing/2014/main" id="{90DA8EFC-2DF1-4F7B-8629-BF1C309F2A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290"/>
              <a:ext cx="2832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Line 21">
              <a:extLst>
                <a:ext uri="{FF2B5EF4-FFF2-40B4-BE49-F238E27FC236}">
                  <a16:creationId xmlns:a16="http://schemas.microsoft.com/office/drawing/2014/main" id="{F6B37F24-012B-4554-9CB7-C21A188AB8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Line 22">
              <a:extLst>
                <a:ext uri="{FF2B5EF4-FFF2-40B4-BE49-F238E27FC236}">
                  <a16:creationId xmlns:a16="http://schemas.microsoft.com/office/drawing/2014/main" id="{37F9886C-C2DF-4EB4-BAB1-64A5480DDF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56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Line 23">
              <a:extLst>
                <a:ext uri="{FF2B5EF4-FFF2-40B4-BE49-F238E27FC236}">
                  <a16:creationId xmlns:a16="http://schemas.microsoft.com/office/drawing/2014/main" id="{89C75048-0EE4-4932-BC0F-99583BCEC2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236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Line 24">
              <a:extLst>
                <a:ext uri="{FF2B5EF4-FFF2-40B4-BE49-F238E27FC236}">
                  <a16:creationId xmlns:a16="http://schemas.microsoft.com/office/drawing/2014/main" id="{CA939486-F844-4BBF-AF74-A93DB75124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Line 25">
              <a:extLst>
                <a:ext uri="{FF2B5EF4-FFF2-40B4-BE49-F238E27FC236}">
                  <a16:creationId xmlns:a16="http://schemas.microsoft.com/office/drawing/2014/main" id="{22CC9F45-30CD-486B-B242-AD63242B8D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8" y="2242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Line 26">
              <a:extLst>
                <a:ext uri="{FF2B5EF4-FFF2-40B4-BE49-F238E27FC236}">
                  <a16:creationId xmlns:a16="http://schemas.microsoft.com/office/drawing/2014/main" id="{157E4983-86FB-49E7-9A45-B11A78E56B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2244"/>
              <a:ext cx="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60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1" name="Text Box 38">
            <a:extLst>
              <a:ext uri="{FF2B5EF4-FFF2-40B4-BE49-F238E27FC236}">
                <a16:creationId xmlns:a16="http://schemas.microsoft.com/office/drawing/2014/main" id="{C47822EC-E5F8-487C-99FE-A875298E4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9000" y="1712315"/>
            <a:ext cx="88040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</a:p>
        </p:txBody>
      </p:sp>
      <p:sp>
        <p:nvSpPr>
          <p:cNvPr id="132" name="AutoShape 27">
            <a:extLst>
              <a:ext uri="{FF2B5EF4-FFF2-40B4-BE49-F238E27FC236}">
                <a16:creationId xmlns:a16="http://schemas.microsoft.com/office/drawing/2014/main" id="{5F168F0B-F97B-4FF5-951E-CCC65BC73DE0}"/>
              </a:ext>
            </a:extLst>
          </p:cNvPr>
          <p:cNvSpPr>
            <a:spLocks/>
          </p:cNvSpPr>
          <p:nvPr/>
        </p:nvSpPr>
        <p:spPr bwMode="auto">
          <a:xfrm>
            <a:off x="8816336" y="1498779"/>
            <a:ext cx="336815" cy="947242"/>
          </a:xfrm>
          <a:prstGeom prst="rightBrace">
            <a:avLst>
              <a:gd name="adj1" fmla="val 52373"/>
              <a:gd name="adj2" fmla="val 51709"/>
            </a:avLst>
          </a:prstGeom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Text Box 39">
            <a:extLst>
              <a:ext uri="{FF2B5EF4-FFF2-40B4-BE49-F238E27FC236}">
                <a16:creationId xmlns:a16="http://schemas.microsoft.com/office/drawing/2014/main" id="{357F3FD1-2FE3-468D-948B-54364C736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2559" y="970140"/>
            <a:ext cx="36683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4" name="AutoShape 28">
            <a:extLst>
              <a:ext uri="{FF2B5EF4-FFF2-40B4-BE49-F238E27FC236}">
                <a16:creationId xmlns:a16="http://schemas.microsoft.com/office/drawing/2014/main" id="{F0449B5E-A582-4865-8C07-564389B122CE}"/>
              </a:ext>
            </a:extLst>
          </p:cNvPr>
          <p:cNvSpPr>
            <a:spLocks/>
          </p:cNvSpPr>
          <p:nvPr/>
        </p:nvSpPr>
        <p:spPr bwMode="auto">
          <a:xfrm rot="5400000">
            <a:off x="6695589" y="539004"/>
            <a:ext cx="284067" cy="3841521"/>
          </a:xfrm>
          <a:prstGeom prst="rightBrace">
            <a:avLst>
              <a:gd name="adj1" fmla="val 68438"/>
              <a:gd name="adj2" fmla="val 47301"/>
            </a:avLst>
          </a:prstGeom>
          <a:noFill/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5" name="Text Box 40">
            <a:extLst>
              <a:ext uri="{FF2B5EF4-FFF2-40B4-BE49-F238E27FC236}">
                <a16:creationId xmlns:a16="http://schemas.microsoft.com/office/drawing/2014/main" id="{680A7994-6E36-4DC4-8B3B-DF6477BDF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9845" y="2468382"/>
            <a:ext cx="67151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F56867F8-7082-4188-B70F-44002B03CE55}"/>
              </a:ext>
            </a:extLst>
          </p:cNvPr>
          <p:cNvSpPr txBox="1"/>
          <p:nvPr/>
        </p:nvSpPr>
        <p:spPr>
          <a:xfrm>
            <a:off x="1828866" y="243956"/>
            <a:ext cx="102187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3C90409E-3B3F-4692-90FD-B83C37A86466}"/>
              </a:ext>
            </a:extLst>
          </p:cNvPr>
          <p:cNvSpPr txBox="1"/>
          <p:nvPr/>
        </p:nvSpPr>
        <p:spPr>
          <a:xfrm>
            <a:off x="2633337" y="243956"/>
            <a:ext cx="192575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C8455423-B1D5-4D8A-A28D-978D8F0B1562}"/>
              </a:ext>
            </a:extLst>
          </p:cNvPr>
          <p:cNvSpPr txBox="1"/>
          <p:nvPr/>
        </p:nvSpPr>
        <p:spPr>
          <a:xfrm>
            <a:off x="4832608" y="243956"/>
            <a:ext cx="17580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FD64092A-1A2B-4817-BB7F-61B25A9EC21A}"/>
                  </a:ext>
                </a:extLst>
              </p:cNvPr>
              <p:cNvSpPr txBox="1"/>
              <p:nvPr/>
            </p:nvSpPr>
            <p:spPr>
              <a:xfrm>
                <a:off x="8108238" y="114305"/>
                <a:ext cx="406650" cy="7517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26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.</m:t>
                      </m:r>
                    </m:oMath>
                  </m:oMathPara>
                </a14:m>
                <a:endParaRPr lang="en-US" sz="2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FD64092A-1A2B-4817-BB7F-61B25A9EC2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238" y="114305"/>
                <a:ext cx="406650" cy="7517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0" name="TextBox 139">
            <a:extLst>
              <a:ext uri="{FF2B5EF4-FFF2-40B4-BE49-F238E27FC236}">
                <a16:creationId xmlns:a16="http://schemas.microsoft.com/office/drawing/2014/main" id="{CBEBA85B-CFBD-4890-9CEB-DE6609880DF2}"/>
              </a:ext>
            </a:extLst>
          </p:cNvPr>
          <p:cNvSpPr txBox="1"/>
          <p:nvPr/>
        </p:nvSpPr>
        <p:spPr>
          <a:xfrm>
            <a:off x="8460381" y="243956"/>
            <a:ext cx="454280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A4523FD-F9B9-446D-9064-7BFFE454E4CE}"/>
              </a:ext>
            </a:extLst>
          </p:cNvPr>
          <p:cNvSpPr txBox="1"/>
          <p:nvPr/>
        </p:nvSpPr>
        <p:spPr>
          <a:xfrm>
            <a:off x="5775095" y="243956"/>
            <a:ext cx="16665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2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E867961D-CE7A-4E72-AF9A-FF0D9818E6FA}"/>
              </a:ext>
            </a:extLst>
          </p:cNvPr>
          <p:cNvSpPr/>
          <p:nvPr/>
        </p:nvSpPr>
        <p:spPr>
          <a:xfrm>
            <a:off x="7274507" y="243956"/>
            <a:ext cx="88036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endParaRPr lang="en-US" sz="26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9358E484-2BB2-4D15-9753-DEC90738FBE8}"/>
              </a:ext>
            </a:extLst>
          </p:cNvPr>
          <p:cNvCxnSpPr/>
          <p:nvPr/>
        </p:nvCxnSpPr>
        <p:spPr>
          <a:xfrm flipH="1">
            <a:off x="4930986" y="1890861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35496BD0-1AF2-4956-AA24-C630A539FC10}"/>
              </a:ext>
            </a:extLst>
          </p:cNvPr>
          <p:cNvCxnSpPr/>
          <p:nvPr/>
        </p:nvCxnSpPr>
        <p:spPr>
          <a:xfrm>
            <a:off x="7217388" y="1863607"/>
            <a:ext cx="0" cy="274320"/>
          </a:xfrm>
          <a:prstGeom prst="line">
            <a:avLst/>
          </a:prstGeom>
          <a:ln w="3810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 Box 80">
            <a:extLst>
              <a:ext uri="{FF2B5EF4-FFF2-40B4-BE49-F238E27FC236}">
                <a16:creationId xmlns:a16="http://schemas.microsoft.com/office/drawing/2014/main" id="{DA236407-3FFF-42A2-ADF7-7CF89794C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620" y="2714604"/>
            <a:ext cx="6036031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Theo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sơ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đồ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hiệu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nhau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46" name="Hộp_Văn_Bản 46">
            <a:extLst>
              <a:ext uri="{FF2B5EF4-FFF2-40B4-BE49-F238E27FC236}">
                <a16:creationId xmlns:a16="http://schemas.microsoft.com/office/drawing/2014/main" id="{D512ADF0-5C1F-4FAC-87FF-EB0B4071B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9955" y="3174362"/>
            <a:ext cx="255140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3 + 5  =</a:t>
            </a:r>
          </a:p>
        </p:txBody>
      </p:sp>
      <p:sp>
        <p:nvSpPr>
          <p:cNvPr id="149" name="Text Box 92">
            <a:extLst>
              <a:ext uri="{FF2B5EF4-FFF2-40B4-BE49-F238E27FC236}">
                <a16:creationId xmlns:a16="http://schemas.microsoft.com/office/drawing/2014/main" id="{1ED14D41-47C1-4BD4-801F-8A4EBC75D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159" y="3650042"/>
            <a:ext cx="177843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50" name="Hộp_Văn_Bản 49">
            <a:extLst>
              <a:ext uri="{FF2B5EF4-FFF2-40B4-BE49-F238E27FC236}">
                <a16:creationId xmlns:a16="http://schemas.microsoft.com/office/drawing/2014/main" id="{D76666DA-E311-4CC1-9B62-90079901B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8054" y="3909063"/>
            <a:ext cx="290231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: 8 x 3 = 9</a:t>
            </a:r>
          </a:p>
        </p:txBody>
      </p:sp>
      <p:sp>
        <p:nvSpPr>
          <p:cNvPr id="151" name="Text Box 93">
            <a:extLst>
              <a:ext uri="{FF2B5EF4-FFF2-40B4-BE49-F238E27FC236}">
                <a16:creationId xmlns:a16="http://schemas.microsoft.com/office/drawing/2014/main" id="{3D1832FA-0B8C-413E-A64B-D7D3BDF28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620" y="4373445"/>
            <a:ext cx="182289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7DA3F4C8-777E-487E-9BFE-6F2A17DD31E8}"/>
              </a:ext>
            </a:extLst>
          </p:cNvPr>
          <p:cNvSpPr txBox="1"/>
          <p:nvPr/>
        </p:nvSpPr>
        <p:spPr>
          <a:xfrm>
            <a:off x="3902448" y="4714232"/>
            <a:ext cx="20401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– 9 = 15</a:t>
            </a:r>
          </a:p>
        </p:txBody>
      </p:sp>
      <p:sp>
        <p:nvSpPr>
          <p:cNvPr id="153" name="Text Box 87">
            <a:extLst>
              <a:ext uri="{FF2B5EF4-FFF2-40B4-BE49-F238E27FC236}">
                <a16:creationId xmlns:a16="http://schemas.microsoft.com/office/drawing/2014/main" id="{51C17E55-C022-423D-9903-02BB9F4FD0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3679" y="5253828"/>
            <a:ext cx="4419600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Đáp</a:t>
            </a:r>
            <a:r>
              <a:rPr lang="en-US" altLang="en-US" sz="2600" u="sng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u="sng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bé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9</a:t>
            </a:r>
          </a:p>
          <a:p>
            <a:pPr algn="ctr" eaLnBrk="1" hangingPunct="1">
              <a:spcBef>
                <a:spcPts val="0"/>
              </a:spcBef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            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Số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lớn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: 15  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6A298406-B7F5-4C9D-AA0F-A5E045F37797}"/>
              </a:ext>
            </a:extLst>
          </p:cNvPr>
          <p:cNvSpPr/>
          <p:nvPr/>
        </p:nvSpPr>
        <p:spPr>
          <a:xfrm>
            <a:off x="5144504" y="3157599"/>
            <a:ext cx="138691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8 ( </a:t>
            </a:r>
            <a:r>
              <a:rPr lang="en-US" altLang="en-US" sz="2600" dirty="0" err="1">
                <a:solidFill>
                  <a:prstClr val="white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600" dirty="0">
                <a:solidFill>
                  <a:prstClr val="white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59" name="AutoShape 27">
            <a:extLst>
              <a:ext uri="{FF2B5EF4-FFF2-40B4-BE49-F238E27FC236}">
                <a16:creationId xmlns:a16="http://schemas.microsoft.com/office/drawing/2014/main" id="{246F4E34-B774-4E40-9F58-0143BE1401F2}"/>
              </a:ext>
            </a:extLst>
          </p:cNvPr>
          <p:cNvSpPr>
            <a:spLocks/>
          </p:cNvSpPr>
          <p:nvPr/>
        </p:nvSpPr>
        <p:spPr bwMode="auto">
          <a:xfrm rot="16200000">
            <a:off x="5882825" y="329120"/>
            <a:ext cx="336815" cy="2268738"/>
          </a:xfrm>
          <a:prstGeom prst="rightBrace">
            <a:avLst>
              <a:gd name="adj1" fmla="val 52373"/>
              <a:gd name="adj2" fmla="val 51709"/>
            </a:avLst>
          </a:prstGeom>
          <a:ln w="28575">
            <a:solidFill>
              <a:schemeClr val="bg1"/>
            </a:solidFill>
            <a:prstDash val="dash"/>
            <a:headEnd/>
            <a:tailEnd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04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1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5" dur="1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1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0" dur="1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2" grpId="1"/>
      <p:bldP spid="113" grpId="0"/>
      <p:bldP spid="114" grpId="0"/>
      <p:bldP spid="115" grpId="0"/>
      <p:bldP spid="122" grpId="0"/>
      <p:bldP spid="131" grpId="0"/>
      <p:bldP spid="132" grpId="0" animBg="1"/>
      <p:bldP spid="133" grpId="0"/>
      <p:bldP spid="134" grpId="0" animBg="1"/>
      <p:bldP spid="135" grpId="0"/>
      <p:bldP spid="136" grpId="0"/>
      <p:bldP spid="136" grpId="1"/>
      <p:bldP spid="137" grpId="0"/>
      <p:bldP spid="138" grpId="0"/>
      <p:bldP spid="138" grpId="1"/>
      <p:bldP spid="139" grpId="0" animBg="1"/>
      <p:bldP spid="139" grpId="1" animBg="1"/>
      <p:bldP spid="140" grpId="0"/>
      <p:bldP spid="140" grpId="1"/>
      <p:bldP spid="141" grpId="0"/>
      <p:bldP spid="142" grpId="0"/>
      <p:bldP spid="145" grpId="0"/>
      <p:bldP spid="146" grpId="0"/>
      <p:bldP spid="149" grpId="0"/>
      <p:bldP spid="149" grpId="1"/>
      <p:bldP spid="150" grpId="0"/>
      <p:bldP spid="150" grpId="1"/>
      <p:bldP spid="151" grpId="0"/>
      <p:bldP spid="151" grpId="1"/>
      <p:bldP spid="152" grpId="0"/>
      <p:bldP spid="152" grpId="1"/>
      <p:bldP spid="153" grpId="0"/>
      <p:bldP spid="153" grpId="1"/>
      <p:bldP spid="155" grpId="0"/>
      <p:bldP spid="1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Users\ADMIN\Desktop\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054" y="3831826"/>
            <a:ext cx="1520976" cy="114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DMIN\Desktop\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715" y="2777536"/>
            <a:ext cx="1651000" cy="123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DMIN\Desktop\512821722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234440"/>
            <a:ext cx="1581027" cy="1490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910" y="-320040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ình ảnh có liên quan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1834" y="38816"/>
            <a:ext cx="1976065" cy="1742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2070233" y="4827657"/>
            <a:ext cx="8168262" cy="160043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1219170"/>
            <a:r>
              <a:rPr lang="en-US" sz="96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CHÚC MỪNG</a:t>
            </a:r>
          </a:p>
        </p:txBody>
      </p:sp>
    </p:spTree>
    <p:extLst>
      <p:ext uri="{BB962C8B-B14F-4D97-AF65-F5344CB8AC3E}">
        <p14:creationId xmlns:p14="http://schemas.microsoft.com/office/powerpoint/2010/main" val="4189868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549 -0.00417 C -0.14028 -0.02084 -0.13681 -0.03891 -0.13247 -0.05614 C -0.12691 -0.07893 -0.13038 -0.05892 -0.12604 -0.07893 C -0.12431 -0.08727 -0.12327 -0.09394 -0.12084 -0.10172 C -0.11945 -0.11339 -0.1158 -0.13063 -0.11042 -0.13924 C -0.10469 -0.13591 -0.10591 -0.13285 -0.10261 -0.12479 C -0.10018 -0.11228 -0.09844 -0.09894 -0.09479 -0.08727 C -0.09306 -0.06587 -0.08906 -0.04363 -0.08577 -0.02279 C -0.08368 -0.00917 -0.08299 0.0025 -0.07674 0.01251 C -0.07205 0.00528 -0.07153 -0.00167 -0.06754 -0.01028 C -0.0665 -0.01751 -0.06337 -0.03502 -0.06111 -0.04141 C -0.05955 -0.04586 -0.05591 -0.05392 -0.05591 -0.05392 C -0.05122 -0.07865 -0.04636 -0.12062 -0.03247 -0.13507 C -0.02795 -0.13007 -0.02726 -0.12479 -0.02344 -0.1184 C -0.01962 -0.09978 -0.01754 -0.08088 -0.01042 -0.06448 C -0.00834 -0.05364 -0.00695 -0.04224 -0.00521 -0.03113 C -0.00365 -0.02112 -5.55556E-7 -0.01028 -5.55556E-7 -9.44969E-8 " pathEditMode="relative" ptsTypes="ffffffffffffffff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8DE173-1BED-770C-EB08-80A73B5F1AA4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4600" y="1905001"/>
            <a:ext cx="7086600" cy="1364541"/>
          </a:xfrm>
          <a:prstGeom prst="rect">
            <a:avLst/>
          </a:prstGeom>
          <a:blipFill>
            <a:blip r:embed="rId2"/>
            <a:stretch>
              <a:fillRect l="-1377"/>
            </a:stretch>
          </a:blipFill>
        </p:spPr>
        <p:txBody>
          <a:bodyPr/>
          <a:lstStyle/>
          <a:p>
            <a:pPr>
              <a:defRPr/>
            </a:pPr>
            <a:r>
              <a:rPr lang="en-US" dirty="0">
                <a:noFill/>
              </a:rPr>
              <a:t> 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SLIDE_UID" val="{0B16ED11-0FA1-40D9-AC4E-68E7AB892DB1}:260"/>
  <p:tag name="GENSWF_ADVANCE_TIME" val="5.384"/>
  <p:tag name="ISPRING_SLIDE_ID_2" val="{82146924-3824-43A4-9178-0C20E48D0739}"/>
</p:tagLst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4512</TotalTime>
  <Words>1814</Words>
  <Application>Microsoft Office PowerPoint</Application>
  <PresentationFormat>Widescreen</PresentationFormat>
  <Paragraphs>361</Paragraphs>
  <Slides>28</Slides>
  <Notes>9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等线</vt:lpstr>
      <vt:lpstr>Algerian</vt:lpstr>
      <vt:lpstr>Arial</vt:lpstr>
      <vt:lpstr>Calibri</vt:lpstr>
      <vt:lpstr>Calibri Light</vt:lpstr>
      <vt:lpstr>Cambria Math</vt:lpstr>
      <vt:lpstr>Times New Roman</vt:lpstr>
      <vt:lpstr>3_Office Theme</vt:lpstr>
      <vt:lpstr>4_Office Theme</vt:lpstr>
      <vt:lpstr>6_Office Theme</vt:lpstr>
      <vt:lpstr>8_Office Theme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Gau</dc:creator>
  <cp:lastModifiedBy>Administrator</cp:lastModifiedBy>
  <cp:revision>361</cp:revision>
  <dcterms:created xsi:type="dcterms:W3CDTF">2020-04-14T15:40:22Z</dcterms:created>
  <dcterms:modified xsi:type="dcterms:W3CDTF">2024-07-22T12:23:15Z</dcterms:modified>
</cp:coreProperties>
</file>